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35"/>
  </p:notesMasterIdLst>
  <p:sldIdLst>
    <p:sldId id="263" r:id="rId5"/>
    <p:sldId id="274" r:id="rId6"/>
    <p:sldId id="345" r:id="rId7"/>
    <p:sldId id="351" r:id="rId8"/>
    <p:sldId id="336" r:id="rId9"/>
    <p:sldId id="352" r:id="rId10"/>
    <p:sldId id="334" r:id="rId11"/>
    <p:sldId id="361" r:id="rId12"/>
    <p:sldId id="354" r:id="rId13"/>
    <p:sldId id="335" r:id="rId14"/>
    <p:sldId id="353" r:id="rId15"/>
    <p:sldId id="307" r:id="rId16"/>
    <p:sldId id="318" r:id="rId17"/>
    <p:sldId id="356" r:id="rId18"/>
    <p:sldId id="357" r:id="rId19"/>
    <p:sldId id="355" r:id="rId20"/>
    <p:sldId id="350" r:id="rId21"/>
    <p:sldId id="343" r:id="rId22"/>
    <p:sldId id="347" r:id="rId23"/>
    <p:sldId id="337" r:id="rId24"/>
    <p:sldId id="331" r:id="rId25"/>
    <p:sldId id="359" r:id="rId26"/>
    <p:sldId id="338" r:id="rId27"/>
    <p:sldId id="339" r:id="rId28"/>
    <p:sldId id="340" r:id="rId29"/>
    <p:sldId id="341" r:id="rId30"/>
    <p:sldId id="360" r:id="rId31"/>
    <p:sldId id="349" r:id="rId32"/>
    <p:sldId id="358" r:id="rId33"/>
    <p:sldId id="32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0DB314-7BEC-4233-63FC-AF8C7EA65AA9}" name="Martinez, Madeline M - OSHA" initials="MO" userId="S::martinez.madeline.m@dol.gov::e50a0cba-760b-43bd-8f3d-75a2b3a4761b" providerId="AD"/>
  <p188:author id="{30DC4C49-348D-0E26-CC99-90E5D3B00EC0}" name="Haynes, Maria kamalin A - OSHA" initials="MH" userId="S::Haynes.Mariakamalin.A@dol.gov::a5d05880-5277-4ab1-8ed1-c69c99b4e2b5" providerId="AD"/>
  <p188:author id="{663A7956-7745-F7B1-3F9C-2BE60D9CD231}" name="Martinez, Madeline M - OSHA" initials="" userId="S::Martinez.Madeline.M@dol.gov::e50a0cba-760b-43bd-8f3d-75a2b3a4761b" providerId="AD"/>
  <p188:author id="{96CA44A9-4B30-5A89-B1B9-2AC4C6A93595}" name="Thompkins-Lewis, Shaharazade - OSHA" initials="TO" userId="S::thompkins-lewis.shaharazade@dol.gov::7433102b-2bb9-4387-a35c-771bce43a27a" providerId="AD"/>
  <p188:author id="{5FDFFCAF-AF59-2E7C-2B11-5075E71A1FE1}" name="Williams, Arlene - OSHA" initials="" userId="S::Williams.Arlene@dol.gov::31cc1d7a-b0f9-40c3-ad42-63a4183328be" providerId="AD"/>
  <p188:author id="{9E6794E9-0BE7-B7A0-F547-3DF1A3207B5B}" name="Williams, Arlene - OSHA" initials="WO" userId="S::williams.arlene@dol.gov::31cc1d7a-b0f9-40c3-ad42-63a4183328be" providerId="AD"/>
  <p188:author id="{10D738EE-D171-4F28-A418-242B49473563}" name="Hymes, Whitney - OSHA" initials="WH" userId="S::Hymes.Whitney@dol.gov::de45a252-07bb-4391-90e5-ec3cd72bf5e6" providerId="AD"/>
  <p188:author id="{73B36EEF-E5CE-09E9-17C9-3C81F40B1E09}" name="Grevenkamp, Ann - OSHA" initials="AG" userId="S::Grevenkamp.Ann@dol.gov::a7c6a66c-20d4-4be4-b451-f2c4f8a502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E"/>
    <a:srgbClr val="1999C8"/>
    <a:srgbClr val="E7E6EC"/>
    <a:srgbClr val="E6E4EB"/>
    <a:srgbClr val="0079D1"/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276" autoAdjust="0"/>
  </p:normalViewPr>
  <p:slideViewPr>
    <p:cSldViewPr snapToGrid="0">
      <p:cViewPr varScale="1">
        <p:scale>
          <a:sx n="72" d="100"/>
          <a:sy n="72" d="100"/>
        </p:scale>
        <p:origin x="1224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B4A27-6FD2-41BA-A8EB-794E346286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3B761-B540-4EC9-9BAE-CC79CDA38D54}">
      <dgm:prSet/>
      <dgm:spPr/>
      <dgm:t>
        <a:bodyPr/>
        <a:lstStyle/>
        <a:p>
          <a:r>
            <a:rPr lang="en-US"/>
            <a:t>Overview of the Safety Champions Program</a:t>
          </a:r>
        </a:p>
      </dgm:t>
    </dgm:pt>
    <dgm:pt modelId="{005C914C-2F13-4ABF-B1AD-EF18FD6FEA01}" type="parTrans" cxnId="{8E4FBD49-5F1B-4CA1-A750-D1FFC84FCEA7}">
      <dgm:prSet/>
      <dgm:spPr/>
      <dgm:t>
        <a:bodyPr/>
        <a:lstStyle/>
        <a:p>
          <a:endParaRPr lang="en-US"/>
        </a:p>
      </dgm:t>
    </dgm:pt>
    <dgm:pt modelId="{DD795591-B265-48E0-A19D-2D144A68B459}" type="sibTrans" cxnId="{8E4FBD49-5F1B-4CA1-A750-D1FFC84FCEA7}">
      <dgm:prSet/>
      <dgm:spPr/>
      <dgm:t>
        <a:bodyPr/>
        <a:lstStyle/>
        <a:p>
          <a:endParaRPr lang="en-US"/>
        </a:p>
      </dgm:t>
    </dgm:pt>
    <dgm:pt modelId="{52899B25-9398-487A-B11F-7AFF63742D29}">
      <dgm:prSet/>
      <dgm:spPr/>
      <dgm:t>
        <a:bodyPr/>
        <a:lstStyle/>
        <a:p>
          <a:r>
            <a:rPr lang="en-US"/>
            <a:t>Role of the Safety Champions Coordinator</a:t>
          </a:r>
        </a:p>
      </dgm:t>
    </dgm:pt>
    <dgm:pt modelId="{F3032151-FE9D-48EF-BA25-487DE84102A6}" type="parTrans" cxnId="{B995BA6B-35E9-4CBD-A4CC-B32B335631C4}">
      <dgm:prSet/>
      <dgm:spPr/>
      <dgm:t>
        <a:bodyPr/>
        <a:lstStyle/>
        <a:p>
          <a:endParaRPr lang="en-US"/>
        </a:p>
      </dgm:t>
    </dgm:pt>
    <dgm:pt modelId="{B1651995-E922-4B25-82BF-B69EEC4A622C}" type="sibTrans" cxnId="{B995BA6B-35E9-4CBD-A4CC-B32B335631C4}">
      <dgm:prSet/>
      <dgm:spPr/>
      <dgm:t>
        <a:bodyPr/>
        <a:lstStyle/>
        <a:p>
          <a:endParaRPr lang="en-US"/>
        </a:p>
      </dgm:t>
    </dgm:pt>
    <dgm:pt modelId="{28B1113E-0CA4-42F1-8AA6-BF0E0B2B809E}">
      <dgm:prSet/>
      <dgm:spPr/>
      <dgm:t>
        <a:bodyPr/>
        <a:lstStyle/>
        <a:p>
          <a:r>
            <a:rPr lang="en-US"/>
            <a:t>Role of Special Government Employees</a:t>
          </a:r>
        </a:p>
      </dgm:t>
    </dgm:pt>
    <dgm:pt modelId="{60EB0F29-5596-4A30-8ED1-BA3AB13CEB60}" type="parTrans" cxnId="{502E4855-FE30-40A0-8E6C-BCD77F02E80B}">
      <dgm:prSet/>
      <dgm:spPr/>
      <dgm:t>
        <a:bodyPr/>
        <a:lstStyle/>
        <a:p>
          <a:endParaRPr lang="en-US"/>
        </a:p>
      </dgm:t>
    </dgm:pt>
    <dgm:pt modelId="{6D28CA87-2357-4069-8E4A-CC0204986AA1}" type="sibTrans" cxnId="{502E4855-FE30-40A0-8E6C-BCD77F02E80B}">
      <dgm:prSet/>
      <dgm:spPr/>
      <dgm:t>
        <a:bodyPr/>
        <a:lstStyle/>
        <a:p>
          <a:endParaRPr lang="en-US"/>
        </a:p>
      </dgm:t>
    </dgm:pt>
    <dgm:pt modelId="{BF7900E0-EA7C-4C24-AFE1-FF4DAC90B767}">
      <dgm:prSet/>
      <dgm:spPr/>
      <dgm:t>
        <a:bodyPr/>
        <a:lstStyle/>
        <a:p>
          <a:r>
            <a:rPr lang="en-US"/>
            <a:t>How to Participate </a:t>
          </a:r>
        </a:p>
      </dgm:t>
    </dgm:pt>
    <dgm:pt modelId="{AF791AF3-54FE-4F7E-AA9F-B8DB43864B7D}" type="parTrans" cxnId="{D94E87D7-DA30-4E98-8F4D-4C822D9D59A5}">
      <dgm:prSet/>
      <dgm:spPr/>
      <dgm:t>
        <a:bodyPr/>
        <a:lstStyle/>
        <a:p>
          <a:endParaRPr lang="en-US"/>
        </a:p>
      </dgm:t>
    </dgm:pt>
    <dgm:pt modelId="{865C3EFE-5B82-4A3F-9972-85411938EF0A}" type="sibTrans" cxnId="{D94E87D7-DA30-4E98-8F4D-4C822D9D59A5}">
      <dgm:prSet/>
      <dgm:spPr/>
      <dgm:t>
        <a:bodyPr/>
        <a:lstStyle/>
        <a:p>
          <a:endParaRPr lang="en-US"/>
        </a:p>
      </dgm:t>
    </dgm:pt>
    <dgm:pt modelId="{0A3DE43D-FAC2-47FD-9D1A-99B8C3878ED1}" type="pres">
      <dgm:prSet presAssocID="{451B4A27-6FD2-41BA-A8EB-794E346286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4A8BBA-45CF-49BD-9978-7140D3F9EF33}" type="pres">
      <dgm:prSet presAssocID="{E883B761-B540-4EC9-9BAE-CC79CDA38D54}" presName="hierRoot1" presStyleCnt="0"/>
      <dgm:spPr/>
    </dgm:pt>
    <dgm:pt modelId="{7AA6AC21-8C89-4BFD-8E86-4A705B46B515}" type="pres">
      <dgm:prSet presAssocID="{E883B761-B540-4EC9-9BAE-CC79CDA38D54}" presName="composite" presStyleCnt="0"/>
      <dgm:spPr/>
    </dgm:pt>
    <dgm:pt modelId="{E56A328E-D2C7-4BAC-9304-B5BFBAB772AB}" type="pres">
      <dgm:prSet presAssocID="{E883B761-B540-4EC9-9BAE-CC79CDA38D54}" presName="background" presStyleLbl="node0" presStyleIdx="0" presStyleCnt="4"/>
      <dgm:spPr/>
    </dgm:pt>
    <dgm:pt modelId="{8EB26076-888F-4E5E-B619-8A08F624F42D}" type="pres">
      <dgm:prSet presAssocID="{E883B761-B540-4EC9-9BAE-CC79CDA38D54}" presName="text" presStyleLbl="fgAcc0" presStyleIdx="0" presStyleCnt="4">
        <dgm:presLayoutVars>
          <dgm:chPref val="3"/>
        </dgm:presLayoutVars>
      </dgm:prSet>
      <dgm:spPr/>
    </dgm:pt>
    <dgm:pt modelId="{87552460-7E74-4C48-9AE2-815D64AEDFFA}" type="pres">
      <dgm:prSet presAssocID="{E883B761-B540-4EC9-9BAE-CC79CDA38D54}" presName="hierChild2" presStyleCnt="0"/>
      <dgm:spPr/>
    </dgm:pt>
    <dgm:pt modelId="{CF79B5D2-9CFF-4641-B22C-33E5FF7529B9}" type="pres">
      <dgm:prSet presAssocID="{52899B25-9398-487A-B11F-7AFF63742D29}" presName="hierRoot1" presStyleCnt="0"/>
      <dgm:spPr/>
    </dgm:pt>
    <dgm:pt modelId="{442511B4-24E5-45D6-B65C-E832EAB450B9}" type="pres">
      <dgm:prSet presAssocID="{52899B25-9398-487A-B11F-7AFF63742D29}" presName="composite" presStyleCnt="0"/>
      <dgm:spPr/>
    </dgm:pt>
    <dgm:pt modelId="{1F64037E-5C7D-415D-B105-37CD0882775C}" type="pres">
      <dgm:prSet presAssocID="{52899B25-9398-487A-B11F-7AFF63742D29}" presName="background" presStyleLbl="node0" presStyleIdx="1" presStyleCnt="4"/>
      <dgm:spPr/>
    </dgm:pt>
    <dgm:pt modelId="{7391E0C8-10DE-4037-BFBE-80F4CB3FC9FE}" type="pres">
      <dgm:prSet presAssocID="{52899B25-9398-487A-B11F-7AFF63742D29}" presName="text" presStyleLbl="fgAcc0" presStyleIdx="1" presStyleCnt="4">
        <dgm:presLayoutVars>
          <dgm:chPref val="3"/>
        </dgm:presLayoutVars>
      </dgm:prSet>
      <dgm:spPr/>
    </dgm:pt>
    <dgm:pt modelId="{9598D097-D597-4D15-AA45-BE5BE33E5BFD}" type="pres">
      <dgm:prSet presAssocID="{52899B25-9398-487A-B11F-7AFF63742D29}" presName="hierChild2" presStyleCnt="0"/>
      <dgm:spPr/>
    </dgm:pt>
    <dgm:pt modelId="{2EF020E5-D3B5-41EC-8BB0-FCCBF973288A}" type="pres">
      <dgm:prSet presAssocID="{28B1113E-0CA4-42F1-8AA6-BF0E0B2B809E}" presName="hierRoot1" presStyleCnt="0"/>
      <dgm:spPr/>
    </dgm:pt>
    <dgm:pt modelId="{59B0063F-A34D-4163-A367-36D8F6820447}" type="pres">
      <dgm:prSet presAssocID="{28B1113E-0CA4-42F1-8AA6-BF0E0B2B809E}" presName="composite" presStyleCnt="0"/>
      <dgm:spPr/>
    </dgm:pt>
    <dgm:pt modelId="{CBC0917E-790C-4C43-B79F-9A1F9BAA253F}" type="pres">
      <dgm:prSet presAssocID="{28B1113E-0CA4-42F1-8AA6-BF0E0B2B809E}" presName="background" presStyleLbl="node0" presStyleIdx="2" presStyleCnt="4"/>
      <dgm:spPr/>
    </dgm:pt>
    <dgm:pt modelId="{B3C40DCF-FC70-4F13-8AD6-EC31651B2623}" type="pres">
      <dgm:prSet presAssocID="{28B1113E-0CA4-42F1-8AA6-BF0E0B2B809E}" presName="text" presStyleLbl="fgAcc0" presStyleIdx="2" presStyleCnt="4">
        <dgm:presLayoutVars>
          <dgm:chPref val="3"/>
        </dgm:presLayoutVars>
      </dgm:prSet>
      <dgm:spPr/>
    </dgm:pt>
    <dgm:pt modelId="{B4A6C1FD-F545-4BBD-A152-0CA29488CDB9}" type="pres">
      <dgm:prSet presAssocID="{28B1113E-0CA4-42F1-8AA6-BF0E0B2B809E}" presName="hierChild2" presStyleCnt="0"/>
      <dgm:spPr/>
    </dgm:pt>
    <dgm:pt modelId="{89AE8079-3B81-4889-949A-F6CA216EF699}" type="pres">
      <dgm:prSet presAssocID="{BF7900E0-EA7C-4C24-AFE1-FF4DAC90B767}" presName="hierRoot1" presStyleCnt="0"/>
      <dgm:spPr/>
    </dgm:pt>
    <dgm:pt modelId="{D49958DB-2E82-463D-976D-CADC1C780888}" type="pres">
      <dgm:prSet presAssocID="{BF7900E0-EA7C-4C24-AFE1-FF4DAC90B767}" presName="composite" presStyleCnt="0"/>
      <dgm:spPr/>
    </dgm:pt>
    <dgm:pt modelId="{7F3253FB-8F8E-48FE-AF37-E36D0AA2A556}" type="pres">
      <dgm:prSet presAssocID="{BF7900E0-EA7C-4C24-AFE1-FF4DAC90B767}" presName="background" presStyleLbl="node0" presStyleIdx="3" presStyleCnt="4"/>
      <dgm:spPr/>
    </dgm:pt>
    <dgm:pt modelId="{7934F066-39D3-4A80-B7C2-B2EEF4EB50BD}" type="pres">
      <dgm:prSet presAssocID="{BF7900E0-EA7C-4C24-AFE1-FF4DAC90B767}" presName="text" presStyleLbl="fgAcc0" presStyleIdx="3" presStyleCnt="4">
        <dgm:presLayoutVars>
          <dgm:chPref val="3"/>
        </dgm:presLayoutVars>
      </dgm:prSet>
      <dgm:spPr/>
    </dgm:pt>
    <dgm:pt modelId="{28021F4A-69ED-4395-A683-66C463926FCE}" type="pres">
      <dgm:prSet presAssocID="{BF7900E0-EA7C-4C24-AFE1-FF4DAC90B767}" presName="hierChild2" presStyleCnt="0"/>
      <dgm:spPr/>
    </dgm:pt>
  </dgm:ptLst>
  <dgm:cxnLst>
    <dgm:cxn modelId="{6E213A1C-E294-4CFF-B8CA-3896ED824E5B}" type="presOf" srcId="{451B4A27-6FD2-41BA-A8EB-794E346286F0}" destId="{0A3DE43D-FAC2-47FD-9D1A-99B8C3878ED1}" srcOrd="0" destOrd="0" presId="urn:microsoft.com/office/officeart/2005/8/layout/hierarchy1"/>
    <dgm:cxn modelId="{7DF17235-216F-4248-8097-A91B83B7EDBA}" type="presOf" srcId="{52899B25-9398-487A-B11F-7AFF63742D29}" destId="{7391E0C8-10DE-4037-BFBE-80F4CB3FC9FE}" srcOrd="0" destOrd="0" presId="urn:microsoft.com/office/officeart/2005/8/layout/hierarchy1"/>
    <dgm:cxn modelId="{34FDA339-6507-4E4B-9BC8-5643D32F2F43}" type="presOf" srcId="{E883B761-B540-4EC9-9BAE-CC79CDA38D54}" destId="{8EB26076-888F-4E5E-B619-8A08F624F42D}" srcOrd="0" destOrd="0" presId="urn:microsoft.com/office/officeart/2005/8/layout/hierarchy1"/>
    <dgm:cxn modelId="{8E4FBD49-5F1B-4CA1-A750-D1FFC84FCEA7}" srcId="{451B4A27-6FD2-41BA-A8EB-794E346286F0}" destId="{E883B761-B540-4EC9-9BAE-CC79CDA38D54}" srcOrd="0" destOrd="0" parTransId="{005C914C-2F13-4ABF-B1AD-EF18FD6FEA01}" sibTransId="{DD795591-B265-48E0-A19D-2D144A68B459}"/>
    <dgm:cxn modelId="{B995BA6B-35E9-4CBD-A4CC-B32B335631C4}" srcId="{451B4A27-6FD2-41BA-A8EB-794E346286F0}" destId="{52899B25-9398-487A-B11F-7AFF63742D29}" srcOrd="1" destOrd="0" parTransId="{F3032151-FE9D-48EF-BA25-487DE84102A6}" sibTransId="{B1651995-E922-4B25-82BF-B69EEC4A622C}"/>
    <dgm:cxn modelId="{502E4855-FE30-40A0-8E6C-BCD77F02E80B}" srcId="{451B4A27-6FD2-41BA-A8EB-794E346286F0}" destId="{28B1113E-0CA4-42F1-8AA6-BF0E0B2B809E}" srcOrd="2" destOrd="0" parTransId="{60EB0F29-5596-4A30-8ED1-BA3AB13CEB60}" sibTransId="{6D28CA87-2357-4069-8E4A-CC0204986AA1}"/>
    <dgm:cxn modelId="{A2C0C0A7-51B1-470C-BFD1-D31DE2BAC815}" type="presOf" srcId="{28B1113E-0CA4-42F1-8AA6-BF0E0B2B809E}" destId="{B3C40DCF-FC70-4F13-8AD6-EC31651B2623}" srcOrd="0" destOrd="0" presId="urn:microsoft.com/office/officeart/2005/8/layout/hierarchy1"/>
    <dgm:cxn modelId="{DEDFD3C2-C726-4E87-9D1A-8B6AC2D0D016}" type="presOf" srcId="{BF7900E0-EA7C-4C24-AFE1-FF4DAC90B767}" destId="{7934F066-39D3-4A80-B7C2-B2EEF4EB50BD}" srcOrd="0" destOrd="0" presId="urn:microsoft.com/office/officeart/2005/8/layout/hierarchy1"/>
    <dgm:cxn modelId="{D94E87D7-DA30-4E98-8F4D-4C822D9D59A5}" srcId="{451B4A27-6FD2-41BA-A8EB-794E346286F0}" destId="{BF7900E0-EA7C-4C24-AFE1-FF4DAC90B767}" srcOrd="3" destOrd="0" parTransId="{AF791AF3-54FE-4F7E-AA9F-B8DB43864B7D}" sibTransId="{865C3EFE-5B82-4A3F-9972-85411938EF0A}"/>
    <dgm:cxn modelId="{00930AE1-5E69-4DF0-86A8-55658DB57B45}" type="presParOf" srcId="{0A3DE43D-FAC2-47FD-9D1A-99B8C3878ED1}" destId="{D54A8BBA-45CF-49BD-9978-7140D3F9EF33}" srcOrd="0" destOrd="0" presId="urn:microsoft.com/office/officeart/2005/8/layout/hierarchy1"/>
    <dgm:cxn modelId="{145EF5C8-BFBC-4030-880C-32050B7974C9}" type="presParOf" srcId="{D54A8BBA-45CF-49BD-9978-7140D3F9EF33}" destId="{7AA6AC21-8C89-4BFD-8E86-4A705B46B515}" srcOrd="0" destOrd="0" presId="urn:microsoft.com/office/officeart/2005/8/layout/hierarchy1"/>
    <dgm:cxn modelId="{3F8C824F-ADD5-415E-A3C8-7B5503968339}" type="presParOf" srcId="{7AA6AC21-8C89-4BFD-8E86-4A705B46B515}" destId="{E56A328E-D2C7-4BAC-9304-B5BFBAB772AB}" srcOrd="0" destOrd="0" presId="urn:microsoft.com/office/officeart/2005/8/layout/hierarchy1"/>
    <dgm:cxn modelId="{2B4D8E73-732E-4B6B-9462-25A513B8B37E}" type="presParOf" srcId="{7AA6AC21-8C89-4BFD-8E86-4A705B46B515}" destId="{8EB26076-888F-4E5E-B619-8A08F624F42D}" srcOrd="1" destOrd="0" presId="urn:microsoft.com/office/officeart/2005/8/layout/hierarchy1"/>
    <dgm:cxn modelId="{55A4245C-55E5-467A-A257-F349F4F5CCBD}" type="presParOf" srcId="{D54A8BBA-45CF-49BD-9978-7140D3F9EF33}" destId="{87552460-7E74-4C48-9AE2-815D64AEDFFA}" srcOrd="1" destOrd="0" presId="urn:microsoft.com/office/officeart/2005/8/layout/hierarchy1"/>
    <dgm:cxn modelId="{08D66CA4-15A8-4966-A716-46BEB2E7DF60}" type="presParOf" srcId="{0A3DE43D-FAC2-47FD-9D1A-99B8C3878ED1}" destId="{CF79B5D2-9CFF-4641-B22C-33E5FF7529B9}" srcOrd="1" destOrd="0" presId="urn:microsoft.com/office/officeart/2005/8/layout/hierarchy1"/>
    <dgm:cxn modelId="{EB02DCFA-66B9-409B-AB4A-EA258A8A66AC}" type="presParOf" srcId="{CF79B5D2-9CFF-4641-B22C-33E5FF7529B9}" destId="{442511B4-24E5-45D6-B65C-E832EAB450B9}" srcOrd="0" destOrd="0" presId="urn:microsoft.com/office/officeart/2005/8/layout/hierarchy1"/>
    <dgm:cxn modelId="{FA4DD7C9-FAD1-41CE-BBC2-452D6E041B72}" type="presParOf" srcId="{442511B4-24E5-45D6-B65C-E832EAB450B9}" destId="{1F64037E-5C7D-415D-B105-37CD0882775C}" srcOrd="0" destOrd="0" presId="urn:microsoft.com/office/officeart/2005/8/layout/hierarchy1"/>
    <dgm:cxn modelId="{E107A73A-7F07-4CDA-A660-8379D94BC185}" type="presParOf" srcId="{442511B4-24E5-45D6-B65C-E832EAB450B9}" destId="{7391E0C8-10DE-4037-BFBE-80F4CB3FC9FE}" srcOrd="1" destOrd="0" presId="urn:microsoft.com/office/officeart/2005/8/layout/hierarchy1"/>
    <dgm:cxn modelId="{050BE3CD-78A8-4AF3-8514-634DBB4D95A7}" type="presParOf" srcId="{CF79B5D2-9CFF-4641-B22C-33E5FF7529B9}" destId="{9598D097-D597-4D15-AA45-BE5BE33E5BFD}" srcOrd="1" destOrd="0" presId="urn:microsoft.com/office/officeart/2005/8/layout/hierarchy1"/>
    <dgm:cxn modelId="{FBDA1AB5-6265-4121-BD31-DE7F85B36D8B}" type="presParOf" srcId="{0A3DE43D-FAC2-47FD-9D1A-99B8C3878ED1}" destId="{2EF020E5-D3B5-41EC-8BB0-FCCBF973288A}" srcOrd="2" destOrd="0" presId="urn:microsoft.com/office/officeart/2005/8/layout/hierarchy1"/>
    <dgm:cxn modelId="{CC5CCA8E-548F-4927-81D9-483CF67A7664}" type="presParOf" srcId="{2EF020E5-D3B5-41EC-8BB0-FCCBF973288A}" destId="{59B0063F-A34D-4163-A367-36D8F6820447}" srcOrd="0" destOrd="0" presId="urn:microsoft.com/office/officeart/2005/8/layout/hierarchy1"/>
    <dgm:cxn modelId="{F5A53F84-5843-4AE3-9F69-D2646F164DE9}" type="presParOf" srcId="{59B0063F-A34D-4163-A367-36D8F6820447}" destId="{CBC0917E-790C-4C43-B79F-9A1F9BAA253F}" srcOrd="0" destOrd="0" presId="urn:microsoft.com/office/officeart/2005/8/layout/hierarchy1"/>
    <dgm:cxn modelId="{EC6153FA-E0A0-4A22-BA43-12CCC61A9F50}" type="presParOf" srcId="{59B0063F-A34D-4163-A367-36D8F6820447}" destId="{B3C40DCF-FC70-4F13-8AD6-EC31651B2623}" srcOrd="1" destOrd="0" presId="urn:microsoft.com/office/officeart/2005/8/layout/hierarchy1"/>
    <dgm:cxn modelId="{6E231977-114C-4339-B8B2-254F488C45E1}" type="presParOf" srcId="{2EF020E5-D3B5-41EC-8BB0-FCCBF973288A}" destId="{B4A6C1FD-F545-4BBD-A152-0CA29488CDB9}" srcOrd="1" destOrd="0" presId="urn:microsoft.com/office/officeart/2005/8/layout/hierarchy1"/>
    <dgm:cxn modelId="{116CE741-143B-4F9B-BCD9-11E689D1EE9B}" type="presParOf" srcId="{0A3DE43D-FAC2-47FD-9D1A-99B8C3878ED1}" destId="{89AE8079-3B81-4889-949A-F6CA216EF699}" srcOrd="3" destOrd="0" presId="urn:microsoft.com/office/officeart/2005/8/layout/hierarchy1"/>
    <dgm:cxn modelId="{BDA7522C-2D54-48A5-AC45-C99D33AF8DD5}" type="presParOf" srcId="{89AE8079-3B81-4889-949A-F6CA216EF699}" destId="{D49958DB-2E82-463D-976D-CADC1C780888}" srcOrd="0" destOrd="0" presId="urn:microsoft.com/office/officeart/2005/8/layout/hierarchy1"/>
    <dgm:cxn modelId="{74C05B79-36D7-48EF-ADBC-46EBBCB92FE1}" type="presParOf" srcId="{D49958DB-2E82-463D-976D-CADC1C780888}" destId="{7F3253FB-8F8E-48FE-AF37-E36D0AA2A556}" srcOrd="0" destOrd="0" presId="urn:microsoft.com/office/officeart/2005/8/layout/hierarchy1"/>
    <dgm:cxn modelId="{416E6104-0E24-4B7D-A246-80D70D3D46B5}" type="presParOf" srcId="{D49958DB-2E82-463D-976D-CADC1C780888}" destId="{7934F066-39D3-4A80-B7C2-B2EEF4EB50BD}" srcOrd="1" destOrd="0" presId="urn:microsoft.com/office/officeart/2005/8/layout/hierarchy1"/>
    <dgm:cxn modelId="{274F6901-62C6-4277-BC5E-DF68A81787DD}" type="presParOf" srcId="{89AE8079-3B81-4889-949A-F6CA216EF699}" destId="{28021F4A-69ED-4395-A683-66C463926F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4B8BA-1816-4DA8-B9D4-65C5EBC9AB51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E2E980-0040-4725-A056-CF95ABACBD88}">
      <dgm:prSet/>
      <dgm:spPr/>
      <dgm:t>
        <a:bodyPr/>
        <a:lstStyle/>
        <a:p>
          <a:pPr>
            <a:defRPr b="1"/>
          </a:pPr>
          <a:r>
            <a:rPr lang="en-US">
              <a:solidFill>
                <a:schemeClr val="tx1"/>
              </a:solidFill>
            </a:rPr>
            <a:t>Reduce</a:t>
          </a:r>
        </a:p>
      </dgm:t>
    </dgm:pt>
    <dgm:pt modelId="{0E722E3A-81BA-4EE1-9835-328EE446F4E4}" type="parTrans" cxnId="{43FB2CD5-8A2D-461E-843B-772E2127F0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C46D64-111E-46EF-89DD-C473A5682A47}" type="sibTrans" cxnId="{43FB2CD5-8A2D-461E-843B-772E2127F0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22C3A4-8CCD-4B29-A5BA-57D2824348E4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Reduce injuries, illnesses, and fatalities.</a:t>
          </a:r>
        </a:p>
      </dgm:t>
    </dgm:pt>
    <dgm:pt modelId="{8359FFA0-866B-4FE7-82E9-E9E9BC7CAC0F}" type="parTrans" cxnId="{6A69379E-1FB2-43B3-930D-7CB6507C94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8A2D06-7495-42C7-BDD6-833F66E2B7E3}" type="sibTrans" cxnId="{6A69379E-1FB2-43B3-930D-7CB6507C94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A5FA7D-9A5F-4907-BA0A-CB873CE37879}">
      <dgm:prSet/>
      <dgm:spPr/>
      <dgm:t>
        <a:bodyPr/>
        <a:lstStyle/>
        <a:p>
          <a:pPr>
            <a:defRPr b="1"/>
          </a:pPr>
          <a:r>
            <a:rPr lang="en-US">
              <a:solidFill>
                <a:schemeClr val="tx1"/>
              </a:solidFill>
            </a:rPr>
            <a:t>Reduce or eliminate</a:t>
          </a:r>
        </a:p>
      </dgm:t>
    </dgm:pt>
    <dgm:pt modelId="{F8C35651-BA84-4586-8DEB-DA6EBD82580C}" type="parTrans" cxnId="{002E5BA5-FB5D-4F8F-B691-950F3B9E3C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9C3A4E-86D1-4A2B-8BE2-DC7F0DA4BD82}" type="sibTrans" cxnId="{002E5BA5-FB5D-4F8F-B691-950F3B9E3C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45D4A0-B5AF-4BE8-916B-4897C3DDE2D5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Reduce or eliminate worksite hazards.</a:t>
          </a:r>
        </a:p>
      </dgm:t>
    </dgm:pt>
    <dgm:pt modelId="{0F4C8A5C-7701-4C17-BCE2-DBEE5CA4F0C9}" type="parTrans" cxnId="{3D180EB8-98CE-4EFD-9577-FE7A3D1500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EDFF8D-0B46-451A-8B39-617CDFE32324}" type="sibTrans" cxnId="{3D180EB8-98CE-4EFD-9577-FE7A3D1500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C91187-1806-47D0-ACD8-355941BB8052}">
      <dgm:prSet/>
      <dgm:spPr/>
      <dgm:t>
        <a:bodyPr/>
        <a:lstStyle/>
        <a:p>
          <a:pPr>
            <a:defRPr b="1"/>
          </a:pPr>
          <a:r>
            <a:rPr lang="en-US">
              <a:solidFill>
                <a:schemeClr val="tx1"/>
              </a:solidFill>
            </a:rPr>
            <a:t>Assist</a:t>
          </a:r>
        </a:p>
      </dgm:t>
    </dgm:pt>
    <dgm:pt modelId="{34E82FA7-2205-4ECC-9D79-013FC40CC832}" type="parTrans" cxnId="{106C09AC-ED0B-4452-A70D-D1DA3525BD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C99A9F-5182-4BF5-9B47-0F3CE804594B}" type="sibTrans" cxnId="{106C09AC-ED0B-4452-A70D-D1DA3525BD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604054-6790-441C-B359-24208E4F1175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Assist small and medium size worksites with safety and health program development, implementation and continuous improvement.</a:t>
          </a:r>
        </a:p>
      </dgm:t>
    </dgm:pt>
    <dgm:pt modelId="{C245D203-7E75-44F5-B5CD-9FE5A012F648}" type="parTrans" cxnId="{47A5CF0B-6697-444C-9FE6-A1B9AF7043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BADAC1-D6E8-4B0D-A8D7-8164A7F002B9}" type="sibTrans" cxnId="{47A5CF0B-6697-444C-9FE6-A1B9AF7043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3ABB36-639B-4163-83D2-040FD54F9DED}">
      <dgm:prSet/>
      <dgm:spPr/>
      <dgm:t>
        <a:bodyPr/>
        <a:lstStyle/>
        <a:p>
          <a:pPr>
            <a:defRPr b="1"/>
          </a:pPr>
          <a:r>
            <a:rPr lang="en-US">
              <a:solidFill>
                <a:schemeClr val="tx1"/>
              </a:solidFill>
            </a:rPr>
            <a:t>Improve</a:t>
          </a:r>
        </a:p>
      </dgm:t>
    </dgm:pt>
    <dgm:pt modelId="{4CFCA378-9E44-413D-99F2-27956A41AA85}" type="parTrans" cxnId="{46F9E551-64DB-4234-825B-E027CC011C4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74A611-A8A9-4CD3-A205-FC91894975C9}" type="sibTrans" cxnId="{46F9E551-64DB-4234-825B-E027CC011C4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8224AB-1F39-4B3F-8491-90B2C0F2ADFC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Improve safety culture and worker communication.</a:t>
          </a:r>
        </a:p>
      </dgm:t>
    </dgm:pt>
    <dgm:pt modelId="{566DAE5F-33D7-4008-9976-755CD311ED6C}" type="parTrans" cxnId="{90569F5D-68A3-41D2-A8BC-88314D8236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5238A7-AD4E-459A-AE79-9408ED4511C3}" type="sibTrans" cxnId="{90569F5D-68A3-41D2-A8BC-88314D8236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2C1709-AEA7-4A5E-98E0-93F468949F63}" type="pres">
      <dgm:prSet presAssocID="{D7D4B8BA-1816-4DA8-B9D4-65C5EBC9AB51}" presName="linear" presStyleCnt="0">
        <dgm:presLayoutVars>
          <dgm:animLvl val="lvl"/>
          <dgm:resizeHandles val="exact"/>
        </dgm:presLayoutVars>
      </dgm:prSet>
      <dgm:spPr/>
    </dgm:pt>
    <dgm:pt modelId="{939F9160-F767-45C2-8E86-78856A356294}" type="pres">
      <dgm:prSet presAssocID="{D7E2E980-0040-4725-A056-CF95ABACBD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D7140B-279C-4A55-A37D-D81FDC766C11}" type="pres">
      <dgm:prSet presAssocID="{D7E2E980-0040-4725-A056-CF95ABACBD88}" presName="childText" presStyleLbl="revTx" presStyleIdx="0" presStyleCnt="4">
        <dgm:presLayoutVars>
          <dgm:bulletEnabled val="1"/>
        </dgm:presLayoutVars>
      </dgm:prSet>
      <dgm:spPr/>
    </dgm:pt>
    <dgm:pt modelId="{E5B9CB35-9433-4102-AD60-A5D4424C418C}" type="pres">
      <dgm:prSet presAssocID="{D1A5FA7D-9A5F-4907-BA0A-CB873CE378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B3A1A5-4DE7-46A3-8494-39CFBCB0ECA0}" type="pres">
      <dgm:prSet presAssocID="{D1A5FA7D-9A5F-4907-BA0A-CB873CE37879}" presName="childText" presStyleLbl="revTx" presStyleIdx="1" presStyleCnt="4">
        <dgm:presLayoutVars>
          <dgm:bulletEnabled val="1"/>
        </dgm:presLayoutVars>
      </dgm:prSet>
      <dgm:spPr/>
    </dgm:pt>
    <dgm:pt modelId="{D6B66767-EA8C-4868-8192-4633AAF56189}" type="pres">
      <dgm:prSet presAssocID="{1FC91187-1806-47D0-ACD8-355941BB80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40619-D48F-40A8-8329-C0D4DFA3BEDA}" type="pres">
      <dgm:prSet presAssocID="{1FC91187-1806-47D0-ACD8-355941BB8052}" presName="childText" presStyleLbl="revTx" presStyleIdx="2" presStyleCnt="4">
        <dgm:presLayoutVars>
          <dgm:bulletEnabled val="1"/>
        </dgm:presLayoutVars>
      </dgm:prSet>
      <dgm:spPr/>
    </dgm:pt>
    <dgm:pt modelId="{C468CEE5-4A7E-4EB6-B619-4AEDBB5DE0E9}" type="pres">
      <dgm:prSet presAssocID="{3F3ABB36-639B-4163-83D2-040FD54F9DED}" presName="parentText" presStyleLbl="node1" presStyleIdx="3" presStyleCnt="4" custLinFactNeighborX="181">
        <dgm:presLayoutVars>
          <dgm:chMax val="0"/>
          <dgm:bulletEnabled val="1"/>
        </dgm:presLayoutVars>
      </dgm:prSet>
      <dgm:spPr/>
    </dgm:pt>
    <dgm:pt modelId="{A7A79494-AF3A-4FD6-9D3D-F1A9C417C3FA}" type="pres">
      <dgm:prSet presAssocID="{3F3ABB36-639B-4163-83D2-040FD54F9DE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9216403-C519-4F07-9016-0104E4B08389}" type="presOf" srcId="{1FC91187-1806-47D0-ACD8-355941BB8052}" destId="{D6B66767-EA8C-4868-8192-4633AAF56189}" srcOrd="0" destOrd="0" presId="urn:microsoft.com/office/officeart/2005/8/layout/vList2"/>
    <dgm:cxn modelId="{47A5CF0B-6697-444C-9FE6-A1B9AF704319}" srcId="{1FC91187-1806-47D0-ACD8-355941BB8052}" destId="{A4604054-6790-441C-B359-24208E4F1175}" srcOrd="0" destOrd="0" parTransId="{C245D203-7E75-44F5-B5CD-9FE5A012F648}" sibTransId="{D8BADAC1-D6E8-4B0D-A8D7-8164A7F002B9}"/>
    <dgm:cxn modelId="{24059619-A22A-47D4-99C5-5D03DAA77F82}" type="presOf" srcId="{A4604054-6790-441C-B359-24208E4F1175}" destId="{C5F40619-D48F-40A8-8329-C0D4DFA3BEDA}" srcOrd="0" destOrd="0" presId="urn:microsoft.com/office/officeart/2005/8/layout/vList2"/>
    <dgm:cxn modelId="{7DEBBD2A-F30D-4B59-8383-B2196D86C970}" type="presOf" srcId="{6122C3A4-8CCD-4B29-A5BA-57D2824348E4}" destId="{A9D7140B-279C-4A55-A37D-D81FDC766C11}" srcOrd="0" destOrd="0" presId="urn:microsoft.com/office/officeart/2005/8/layout/vList2"/>
    <dgm:cxn modelId="{90569F5D-68A3-41D2-A8BC-88314D823602}" srcId="{3F3ABB36-639B-4163-83D2-040FD54F9DED}" destId="{658224AB-1F39-4B3F-8491-90B2C0F2ADFC}" srcOrd="0" destOrd="0" parTransId="{566DAE5F-33D7-4008-9976-755CD311ED6C}" sibTransId="{3D5238A7-AD4E-459A-AE79-9408ED4511C3}"/>
    <dgm:cxn modelId="{46F9E551-64DB-4234-825B-E027CC011C45}" srcId="{D7D4B8BA-1816-4DA8-B9D4-65C5EBC9AB51}" destId="{3F3ABB36-639B-4163-83D2-040FD54F9DED}" srcOrd="3" destOrd="0" parTransId="{4CFCA378-9E44-413D-99F2-27956A41AA85}" sibTransId="{3174A611-A8A9-4CD3-A205-FC91894975C9}"/>
    <dgm:cxn modelId="{769DA27B-F161-4199-A88B-9EB2F826C6D9}" type="presOf" srcId="{D7D4B8BA-1816-4DA8-B9D4-65C5EBC9AB51}" destId="{A62C1709-AEA7-4A5E-98E0-93F468949F63}" srcOrd="0" destOrd="0" presId="urn:microsoft.com/office/officeart/2005/8/layout/vList2"/>
    <dgm:cxn modelId="{02674D88-9FC8-4182-AAF2-2EA1EBAE8A7F}" type="presOf" srcId="{D7E2E980-0040-4725-A056-CF95ABACBD88}" destId="{939F9160-F767-45C2-8E86-78856A356294}" srcOrd="0" destOrd="0" presId="urn:microsoft.com/office/officeart/2005/8/layout/vList2"/>
    <dgm:cxn modelId="{5DE7A69D-CEE5-4E55-B900-B805D1D0254A}" type="presOf" srcId="{D1A5FA7D-9A5F-4907-BA0A-CB873CE37879}" destId="{E5B9CB35-9433-4102-AD60-A5D4424C418C}" srcOrd="0" destOrd="0" presId="urn:microsoft.com/office/officeart/2005/8/layout/vList2"/>
    <dgm:cxn modelId="{6A69379E-1FB2-43B3-930D-7CB6507C9434}" srcId="{D7E2E980-0040-4725-A056-CF95ABACBD88}" destId="{6122C3A4-8CCD-4B29-A5BA-57D2824348E4}" srcOrd="0" destOrd="0" parTransId="{8359FFA0-866B-4FE7-82E9-E9E9BC7CAC0F}" sibTransId="{C18A2D06-7495-42C7-BDD6-833F66E2B7E3}"/>
    <dgm:cxn modelId="{816E9CA0-C4E2-4D50-B641-629BC04C8B5D}" type="presOf" srcId="{B345D4A0-B5AF-4BE8-916B-4897C3DDE2D5}" destId="{1AB3A1A5-4DE7-46A3-8494-39CFBCB0ECA0}" srcOrd="0" destOrd="0" presId="urn:microsoft.com/office/officeart/2005/8/layout/vList2"/>
    <dgm:cxn modelId="{002E5BA5-FB5D-4F8F-B691-950F3B9E3C7B}" srcId="{D7D4B8BA-1816-4DA8-B9D4-65C5EBC9AB51}" destId="{D1A5FA7D-9A5F-4907-BA0A-CB873CE37879}" srcOrd="1" destOrd="0" parTransId="{F8C35651-BA84-4586-8DEB-DA6EBD82580C}" sibTransId="{A39C3A4E-86D1-4A2B-8BE2-DC7F0DA4BD82}"/>
    <dgm:cxn modelId="{106C09AC-ED0B-4452-A70D-D1DA3525BD72}" srcId="{D7D4B8BA-1816-4DA8-B9D4-65C5EBC9AB51}" destId="{1FC91187-1806-47D0-ACD8-355941BB8052}" srcOrd="2" destOrd="0" parTransId="{34E82FA7-2205-4ECC-9D79-013FC40CC832}" sibTransId="{7BC99A9F-5182-4BF5-9B47-0F3CE804594B}"/>
    <dgm:cxn modelId="{72A866AD-96D9-4FD9-A2B2-783186ACEA9F}" type="presOf" srcId="{3F3ABB36-639B-4163-83D2-040FD54F9DED}" destId="{C468CEE5-4A7E-4EB6-B619-4AEDBB5DE0E9}" srcOrd="0" destOrd="0" presId="urn:microsoft.com/office/officeart/2005/8/layout/vList2"/>
    <dgm:cxn modelId="{3D180EB8-98CE-4EFD-9577-FE7A3D15006C}" srcId="{D1A5FA7D-9A5F-4907-BA0A-CB873CE37879}" destId="{B345D4A0-B5AF-4BE8-916B-4897C3DDE2D5}" srcOrd="0" destOrd="0" parTransId="{0F4C8A5C-7701-4C17-BCE2-DBEE5CA4F0C9}" sibTransId="{9FEDFF8D-0B46-451A-8B39-617CDFE32324}"/>
    <dgm:cxn modelId="{78434AC0-DADA-46FD-AB31-C95CD491DE5A}" type="presOf" srcId="{658224AB-1F39-4B3F-8491-90B2C0F2ADFC}" destId="{A7A79494-AF3A-4FD6-9D3D-F1A9C417C3FA}" srcOrd="0" destOrd="0" presId="urn:microsoft.com/office/officeart/2005/8/layout/vList2"/>
    <dgm:cxn modelId="{43FB2CD5-8A2D-461E-843B-772E2127F031}" srcId="{D7D4B8BA-1816-4DA8-B9D4-65C5EBC9AB51}" destId="{D7E2E980-0040-4725-A056-CF95ABACBD88}" srcOrd="0" destOrd="0" parTransId="{0E722E3A-81BA-4EE1-9835-328EE446F4E4}" sibTransId="{3FC46D64-111E-46EF-89DD-C473A5682A47}"/>
    <dgm:cxn modelId="{BB0DE795-59BB-49A7-A82D-DF96D2034B23}" type="presParOf" srcId="{A62C1709-AEA7-4A5E-98E0-93F468949F63}" destId="{939F9160-F767-45C2-8E86-78856A356294}" srcOrd="0" destOrd="0" presId="urn:microsoft.com/office/officeart/2005/8/layout/vList2"/>
    <dgm:cxn modelId="{70CCB01C-AD41-4E3F-9C47-0793A52F8A16}" type="presParOf" srcId="{A62C1709-AEA7-4A5E-98E0-93F468949F63}" destId="{A9D7140B-279C-4A55-A37D-D81FDC766C11}" srcOrd="1" destOrd="0" presId="urn:microsoft.com/office/officeart/2005/8/layout/vList2"/>
    <dgm:cxn modelId="{FB79E303-C62D-4A85-A378-8AEDD66B0CF4}" type="presParOf" srcId="{A62C1709-AEA7-4A5E-98E0-93F468949F63}" destId="{E5B9CB35-9433-4102-AD60-A5D4424C418C}" srcOrd="2" destOrd="0" presId="urn:microsoft.com/office/officeart/2005/8/layout/vList2"/>
    <dgm:cxn modelId="{046A0854-D406-489F-956C-ED7F76BA31F7}" type="presParOf" srcId="{A62C1709-AEA7-4A5E-98E0-93F468949F63}" destId="{1AB3A1A5-4DE7-46A3-8494-39CFBCB0ECA0}" srcOrd="3" destOrd="0" presId="urn:microsoft.com/office/officeart/2005/8/layout/vList2"/>
    <dgm:cxn modelId="{6FF82C32-B0B6-48BF-8B3F-0255AE58FE54}" type="presParOf" srcId="{A62C1709-AEA7-4A5E-98E0-93F468949F63}" destId="{D6B66767-EA8C-4868-8192-4633AAF56189}" srcOrd="4" destOrd="0" presId="urn:microsoft.com/office/officeart/2005/8/layout/vList2"/>
    <dgm:cxn modelId="{2457C11C-7AE1-43DE-BAD6-50BFC14A64D4}" type="presParOf" srcId="{A62C1709-AEA7-4A5E-98E0-93F468949F63}" destId="{C5F40619-D48F-40A8-8329-C0D4DFA3BEDA}" srcOrd="5" destOrd="0" presId="urn:microsoft.com/office/officeart/2005/8/layout/vList2"/>
    <dgm:cxn modelId="{C3CBCC8C-43BA-4B17-BF73-7E9AC5FF022B}" type="presParOf" srcId="{A62C1709-AEA7-4A5E-98E0-93F468949F63}" destId="{C468CEE5-4A7E-4EB6-B619-4AEDBB5DE0E9}" srcOrd="6" destOrd="0" presId="urn:microsoft.com/office/officeart/2005/8/layout/vList2"/>
    <dgm:cxn modelId="{A1F96574-B6FC-4EBD-9637-017645CC8C4D}" type="presParOf" srcId="{A62C1709-AEA7-4A5E-98E0-93F468949F63}" destId="{A7A79494-AF3A-4FD6-9D3D-F1A9C417C3F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E245D-3060-45E9-80B9-5E8CA5BEB7A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2EA036-3825-4612-A20A-9BE65B91C90C}">
      <dgm:prSet phldrT="[Text]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MANAGEMENT LEADERSHIP</a:t>
          </a:r>
        </a:p>
      </dgm:t>
    </dgm:pt>
    <dgm:pt modelId="{5BC5F906-EC80-4D56-A1A2-E8400CF6F95F}" type="parTrans" cxnId="{481E7EDA-5C49-46BA-8B7C-1B172E73E1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0692F8-087E-4E25-AC1E-B4A64615656C}" type="sibTrans" cxnId="{481E7EDA-5C49-46BA-8B7C-1B172E73E1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932AC9-13A0-4038-9E66-0084F3B1FB72}">
      <dgm:prSet phldrT="[Text]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HAZARD IDENTIFICATION &amp; ASSESSMENT</a:t>
          </a:r>
        </a:p>
      </dgm:t>
    </dgm:pt>
    <dgm:pt modelId="{53B436A1-CB93-4D3E-BDAE-A4D9E832C415}" type="parTrans" cxnId="{12EA159C-0E34-44FD-B8ED-29902E9953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ED528E-CCEE-48E2-80F3-E1BAD5412066}" type="sibTrans" cxnId="{12EA159C-0E34-44FD-B8ED-29902E9953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9A9192-DF49-47D1-ADDA-34BC600E0FFA}">
      <dgm:prSet phldrT="[Text]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EDUCATION &amp; TRAINING</a:t>
          </a:r>
        </a:p>
      </dgm:t>
    </dgm:pt>
    <dgm:pt modelId="{5EF68A39-ADE4-4B1B-8330-33A41F178C85}" type="parTrans" cxnId="{6A883189-1010-4940-AF32-3CA425A1A1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61EE04-7A1C-45A8-937A-CFDE63055347}" type="sibTrans" cxnId="{6A883189-1010-4940-AF32-3CA425A1A1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D75B89-AB17-4ED4-995B-1653606B7026}">
      <dgm:prSet phldrT="[Text]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WORKER PARTICIPATION</a:t>
          </a:r>
        </a:p>
      </dgm:t>
    </dgm:pt>
    <dgm:pt modelId="{8B191363-FEC9-42A5-90A1-5F0AA144ECA1}" type="parTrans" cxnId="{42FC4919-196E-46F6-B81B-0CFB883BD4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D9F0DB-8201-4B6E-95E3-ED310B5D058E}" type="sibTrans" cxnId="{42FC4919-196E-46F6-B81B-0CFB883BD4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8D2D4B-4B02-4003-AED1-6222B0061B19}">
      <dgm:prSet phldrT="[Text]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HAZARD PREVENTION &amp; CONTROL</a:t>
          </a:r>
        </a:p>
      </dgm:t>
    </dgm:pt>
    <dgm:pt modelId="{32975879-7739-4845-9367-A725364E8E04}" type="parTrans" cxnId="{7B47053F-92B6-48F4-8961-D03BB9F6BE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EB51C4-E14E-4B52-971E-9FC99A088588}" type="sibTrans" cxnId="{7B47053F-92B6-48F4-8961-D03BB9F6BE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04B0FD-6AEC-4F3C-BB0E-A6CDC8878FD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PROGRAM EVALUATION &amp; IMPROVEMENT</a:t>
          </a:r>
        </a:p>
      </dgm:t>
    </dgm:pt>
    <dgm:pt modelId="{6FE43439-2B90-4B04-935E-BCA58DDAB0DC}" type="parTrans" cxnId="{9C69677B-E432-4FD5-A70C-C8F9AEBFF6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CCC3CB-9AE2-4D8D-A229-5A27227C8C25}" type="sibTrans" cxnId="{9C69677B-E432-4FD5-A70C-C8F9AEBFF6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51E71E-D457-416E-BD94-772161C37C11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COMMUNICATION AND COORDINATION FOR HOST EMPLOYERS, CONTRACTORS, AND STAFFING AGENCIES</a:t>
          </a:r>
        </a:p>
      </dgm:t>
    </dgm:pt>
    <dgm:pt modelId="{9CF7F128-B991-4ED7-8901-93C123789B11}" type="parTrans" cxnId="{2BEE7CF3-5E7D-464E-9A38-3B302CD0FF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669346-30B1-4E8F-89B0-DB0B44D943A6}" type="sibTrans" cxnId="{2BEE7CF3-5E7D-464E-9A38-3B302CD0FF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F3B6F5-1B0E-4B34-939D-5A14611B17C5}" type="pres">
      <dgm:prSet presAssocID="{326E245D-3060-45E9-80B9-5E8CA5BEB7A2}" presName="diagram" presStyleCnt="0">
        <dgm:presLayoutVars>
          <dgm:dir/>
          <dgm:resizeHandles val="exact"/>
        </dgm:presLayoutVars>
      </dgm:prSet>
      <dgm:spPr/>
    </dgm:pt>
    <dgm:pt modelId="{496F855F-52C7-4D1B-9BD9-B2D9E492C575}" type="pres">
      <dgm:prSet presAssocID="{1D2EA036-3825-4612-A20A-9BE65B91C90C}" presName="node" presStyleLbl="node1" presStyleIdx="0" presStyleCnt="7">
        <dgm:presLayoutVars>
          <dgm:bulletEnabled val="1"/>
        </dgm:presLayoutVars>
      </dgm:prSet>
      <dgm:spPr/>
    </dgm:pt>
    <dgm:pt modelId="{92EB5F00-6CB1-46BF-B538-4993A11F6E22}" type="pres">
      <dgm:prSet presAssocID="{930692F8-087E-4E25-AC1E-B4A64615656C}" presName="sibTrans" presStyleCnt="0"/>
      <dgm:spPr/>
    </dgm:pt>
    <dgm:pt modelId="{27585599-5BC7-4D3E-9F23-D3E53D6C0E71}" type="pres">
      <dgm:prSet presAssocID="{FFD75B89-AB17-4ED4-995B-1653606B7026}" presName="node" presStyleLbl="node1" presStyleIdx="1" presStyleCnt="7">
        <dgm:presLayoutVars>
          <dgm:bulletEnabled val="1"/>
        </dgm:presLayoutVars>
      </dgm:prSet>
      <dgm:spPr/>
    </dgm:pt>
    <dgm:pt modelId="{BC2E8ED3-877F-4D61-A448-E10F85CE6FF8}" type="pres">
      <dgm:prSet presAssocID="{70D9F0DB-8201-4B6E-95E3-ED310B5D058E}" presName="sibTrans" presStyleCnt="0"/>
      <dgm:spPr/>
    </dgm:pt>
    <dgm:pt modelId="{A01AD6E9-ACAE-46C8-9DD4-B8526E4343B4}" type="pres">
      <dgm:prSet presAssocID="{16932AC9-13A0-4038-9E66-0084F3B1FB72}" presName="node" presStyleLbl="node1" presStyleIdx="2" presStyleCnt="7">
        <dgm:presLayoutVars>
          <dgm:bulletEnabled val="1"/>
        </dgm:presLayoutVars>
      </dgm:prSet>
      <dgm:spPr/>
    </dgm:pt>
    <dgm:pt modelId="{63EC4A08-43A1-4524-9EA7-F7E20C61C281}" type="pres">
      <dgm:prSet presAssocID="{B0ED528E-CCEE-48E2-80F3-E1BAD5412066}" presName="sibTrans" presStyleCnt="0"/>
      <dgm:spPr/>
    </dgm:pt>
    <dgm:pt modelId="{37FFA557-E65E-4BEA-AE60-BC41B221E8E3}" type="pres">
      <dgm:prSet presAssocID="{3C8D2D4B-4B02-4003-AED1-6222B0061B19}" presName="node" presStyleLbl="node1" presStyleIdx="3" presStyleCnt="7">
        <dgm:presLayoutVars>
          <dgm:bulletEnabled val="1"/>
        </dgm:presLayoutVars>
      </dgm:prSet>
      <dgm:spPr/>
    </dgm:pt>
    <dgm:pt modelId="{367FB44F-57E7-44C3-ACBB-3DD02DF0C6D9}" type="pres">
      <dgm:prSet presAssocID="{8BEB51C4-E14E-4B52-971E-9FC99A088588}" presName="sibTrans" presStyleCnt="0"/>
      <dgm:spPr/>
    </dgm:pt>
    <dgm:pt modelId="{B6608C9B-9375-4AEF-823F-A472C5E51FA8}" type="pres">
      <dgm:prSet presAssocID="{D59A9192-DF49-47D1-ADDA-34BC600E0FFA}" presName="node" presStyleLbl="node1" presStyleIdx="4" presStyleCnt="7">
        <dgm:presLayoutVars>
          <dgm:bulletEnabled val="1"/>
        </dgm:presLayoutVars>
      </dgm:prSet>
      <dgm:spPr/>
    </dgm:pt>
    <dgm:pt modelId="{D1B8FA6A-FB38-4F67-B0E7-AEBC2BCEC6EF}" type="pres">
      <dgm:prSet presAssocID="{4B61EE04-7A1C-45A8-937A-CFDE63055347}" presName="sibTrans" presStyleCnt="0"/>
      <dgm:spPr/>
    </dgm:pt>
    <dgm:pt modelId="{462A1EC0-25BE-4333-9553-30797D9675E6}" type="pres">
      <dgm:prSet presAssocID="{A604B0FD-6AEC-4F3C-BB0E-A6CDC8878FD2}" presName="node" presStyleLbl="node1" presStyleIdx="5" presStyleCnt="7">
        <dgm:presLayoutVars>
          <dgm:bulletEnabled val="1"/>
        </dgm:presLayoutVars>
      </dgm:prSet>
      <dgm:spPr/>
    </dgm:pt>
    <dgm:pt modelId="{DDEFAB00-3007-4291-A5A1-8458D3FEB1D5}" type="pres">
      <dgm:prSet presAssocID="{A0CCC3CB-9AE2-4D8D-A229-5A27227C8C25}" presName="sibTrans" presStyleCnt="0"/>
      <dgm:spPr/>
    </dgm:pt>
    <dgm:pt modelId="{DFF62705-4164-4311-A2B8-0127B3E8FB42}" type="pres">
      <dgm:prSet presAssocID="{2B51E71E-D457-416E-BD94-772161C37C11}" presName="node" presStyleLbl="node1" presStyleIdx="6" presStyleCnt="7" custScaleX="135451">
        <dgm:presLayoutVars>
          <dgm:bulletEnabled val="1"/>
        </dgm:presLayoutVars>
      </dgm:prSet>
      <dgm:spPr/>
    </dgm:pt>
  </dgm:ptLst>
  <dgm:cxnLst>
    <dgm:cxn modelId="{60DE2D15-EE69-44A0-B1ED-84400FE92055}" type="presOf" srcId="{16932AC9-13A0-4038-9E66-0084F3B1FB72}" destId="{A01AD6E9-ACAE-46C8-9DD4-B8526E4343B4}" srcOrd="0" destOrd="0" presId="urn:microsoft.com/office/officeart/2005/8/layout/default"/>
    <dgm:cxn modelId="{42FC4919-196E-46F6-B81B-0CFB883BD434}" srcId="{326E245D-3060-45E9-80B9-5E8CA5BEB7A2}" destId="{FFD75B89-AB17-4ED4-995B-1653606B7026}" srcOrd="1" destOrd="0" parTransId="{8B191363-FEC9-42A5-90A1-5F0AA144ECA1}" sibTransId="{70D9F0DB-8201-4B6E-95E3-ED310B5D058E}"/>
    <dgm:cxn modelId="{D9EED81E-2505-4F4D-A830-477E4743F879}" type="presOf" srcId="{D59A9192-DF49-47D1-ADDA-34BC600E0FFA}" destId="{B6608C9B-9375-4AEF-823F-A472C5E51FA8}" srcOrd="0" destOrd="0" presId="urn:microsoft.com/office/officeart/2005/8/layout/default"/>
    <dgm:cxn modelId="{351AD225-A1D2-49E9-BB14-980D41C175E5}" type="presOf" srcId="{A604B0FD-6AEC-4F3C-BB0E-A6CDC8878FD2}" destId="{462A1EC0-25BE-4333-9553-30797D9675E6}" srcOrd="0" destOrd="0" presId="urn:microsoft.com/office/officeart/2005/8/layout/default"/>
    <dgm:cxn modelId="{7B47053F-92B6-48F4-8961-D03BB9F6BE19}" srcId="{326E245D-3060-45E9-80B9-5E8CA5BEB7A2}" destId="{3C8D2D4B-4B02-4003-AED1-6222B0061B19}" srcOrd="3" destOrd="0" parTransId="{32975879-7739-4845-9367-A725364E8E04}" sibTransId="{8BEB51C4-E14E-4B52-971E-9FC99A088588}"/>
    <dgm:cxn modelId="{61F2A96F-2416-42AF-89AF-E81863531064}" type="presOf" srcId="{1D2EA036-3825-4612-A20A-9BE65B91C90C}" destId="{496F855F-52C7-4D1B-9BD9-B2D9E492C575}" srcOrd="0" destOrd="0" presId="urn:microsoft.com/office/officeart/2005/8/layout/default"/>
    <dgm:cxn modelId="{9C69677B-E432-4FD5-A70C-C8F9AEBFF694}" srcId="{326E245D-3060-45E9-80B9-5E8CA5BEB7A2}" destId="{A604B0FD-6AEC-4F3C-BB0E-A6CDC8878FD2}" srcOrd="5" destOrd="0" parTransId="{6FE43439-2B90-4B04-935E-BCA58DDAB0DC}" sibTransId="{A0CCC3CB-9AE2-4D8D-A229-5A27227C8C25}"/>
    <dgm:cxn modelId="{6A883189-1010-4940-AF32-3CA425A1A166}" srcId="{326E245D-3060-45E9-80B9-5E8CA5BEB7A2}" destId="{D59A9192-DF49-47D1-ADDA-34BC600E0FFA}" srcOrd="4" destOrd="0" parTransId="{5EF68A39-ADE4-4B1B-8330-33A41F178C85}" sibTransId="{4B61EE04-7A1C-45A8-937A-CFDE63055347}"/>
    <dgm:cxn modelId="{12EA159C-0E34-44FD-B8ED-29902E995353}" srcId="{326E245D-3060-45E9-80B9-5E8CA5BEB7A2}" destId="{16932AC9-13A0-4038-9E66-0084F3B1FB72}" srcOrd="2" destOrd="0" parTransId="{53B436A1-CB93-4D3E-BDAE-A4D9E832C415}" sibTransId="{B0ED528E-CCEE-48E2-80F3-E1BAD5412066}"/>
    <dgm:cxn modelId="{B472AAB2-E2F1-4F05-BA6A-55A079648B54}" type="presOf" srcId="{326E245D-3060-45E9-80B9-5E8CA5BEB7A2}" destId="{0BF3B6F5-1B0E-4B34-939D-5A14611B17C5}" srcOrd="0" destOrd="0" presId="urn:microsoft.com/office/officeart/2005/8/layout/default"/>
    <dgm:cxn modelId="{88556FBF-89A5-4A47-82B0-3004A0948811}" type="presOf" srcId="{FFD75B89-AB17-4ED4-995B-1653606B7026}" destId="{27585599-5BC7-4D3E-9F23-D3E53D6C0E71}" srcOrd="0" destOrd="0" presId="urn:microsoft.com/office/officeart/2005/8/layout/default"/>
    <dgm:cxn modelId="{5DCB12D5-431D-4B6A-8045-BA26098001C8}" type="presOf" srcId="{2B51E71E-D457-416E-BD94-772161C37C11}" destId="{DFF62705-4164-4311-A2B8-0127B3E8FB42}" srcOrd="0" destOrd="0" presId="urn:microsoft.com/office/officeart/2005/8/layout/default"/>
    <dgm:cxn modelId="{481E7EDA-5C49-46BA-8B7C-1B172E73E1C3}" srcId="{326E245D-3060-45E9-80B9-5E8CA5BEB7A2}" destId="{1D2EA036-3825-4612-A20A-9BE65B91C90C}" srcOrd="0" destOrd="0" parTransId="{5BC5F906-EC80-4D56-A1A2-E8400CF6F95F}" sibTransId="{930692F8-087E-4E25-AC1E-B4A64615656C}"/>
    <dgm:cxn modelId="{FBAAAFEC-26B5-49AA-A62C-D7ECC7A4F269}" type="presOf" srcId="{3C8D2D4B-4B02-4003-AED1-6222B0061B19}" destId="{37FFA557-E65E-4BEA-AE60-BC41B221E8E3}" srcOrd="0" destOrd="0" presId="urn:microsoft.com/office/officeart/2005/8/layout/default"/>
    <dgm:cxn modelId="{2BEE7CF3-5E7D-464E-9A38-3B302CD0FF01}" srcId="{326E245D-3060-45E9-80B9-5E8CA5BEB7A2}" destId="{2B51E71E-D457-416E-BD94-772161C37C11}" srcOrd="6" destOrd="0" parTransId="{9CF7F128-B991-4ED7-8901-93C123789B11}" sibTransId="{78669346-30B1-4E8F-89B0-DB0B44D943A6}"/>
    <dgm:cxn modelId="{41547C3B-0070-493C-A9D7-9DA3AA3BA9F2}" type="presParOf" srcId="{0BF3B6F5-1B0E-4B34-939D-5A14611B17C5}" destId="{496F855F-52C7-4D1B-9BD9-B2D9E492C575}" srcOrd="0" destOrd="0" presId="urn:microsoft.com/office/officeart/2005/8/layout/default"/>
    <dgm:cxn modelId="{089FAA1B-2EE9-4641-A128-3ACEEC77CC15}" type="presParOf" srcId="{0BF3B6F5-1B0E-4B34-939D-5A14611B17C5}" destId="{92EB5F00-6CB1-46BF-B538-4993A11F6E22}" srcOrd="1" destOrd="0" presId="urn:microsoft.com/office/officeart/2005/8/layout/default"/>
    <dgm:cxn modelId="{7BDC210A-A2F1-417B-AE88-1A361EFFC9E6}" type="presParOf" srcId="{0BF3B6F5-1B0E-4B34-939D-5A14611B17C5}" destId="{27585599-5BC7-4D3E-9F23-D3E53D6C0E71}" srcOrd="2" destOrd="0" presId="urn:microsoft.com/office/officeart/2005/8/layout/default"/>
    <dgm:cxn modelId="{4AFBCC93-BD17-4A8E-89B2-FAFDD4CC701A}" type="presParOf" srcId="{0BF3B6F5-1B0E-4B34-939D-5A14611B17C5}" destId="{BC2E8ED3-877F-4D61-A448-E10F85CE6FF8}" srcOrd="3" destOrd="0" presId="urn:microsoft.com/office/officeart/2005/8/layout/default"/>
    <dgm:cxn modelId="{C065E72A-9B12-4901-AB1E-500E52254B03}" type="presParOf" srcId="{0BF3B6F5-1B0E-4B34-939D-5A14611B17C5}" destId="{A01AD6E9-ACAE-46C8-9DD4-B8526E4343B4}" srcOrd="4" destOrd="0" presId="urn:microsoft.com/office/officeart/2005/8/layout/default"/>
    <dgm:cxn modelId="{C9E5331A-2E32-45A1-A099-2DAC3987D7DD}" type="presParOf" srcId="{0BF3B6F5-1B0E-4B34-939D-5A14611B17C5}" destId="{63EC4A08-43A1-4524-9EA7-F7E20C61C281}" srcOrd="5" destOrd="0" presId="urn:microsoft.com/office/officeart/2005/8/layout/default"/>
    <dgm:cxn modelId="{0C7C5B69-6FFE-4B9D-A472-4BA50BC0F1FC}" type="presParOf" srcId="{0BF3B6F5-1B0E-4B34-939D-5A14611B17C5}" destId="{37FFA557-E65E-4BEA-AE60-BC41B221E8E3}" srcOrd="6" destOrd="0" presId="urn:microsoft.com/office/officeart/2005/8/layout/default"/>
    <dgm:cxn modelId="{2D9D836C-31F7-45A4-9DC4-03A4987E5404}" type="presParOf" srcId="{0BF3B6F5-1B0E-4B34-939D-5A14611B17C5}" destId="{367FB44F-57E7-44C3-ACBB-3DD02DF0C6D9}" srcOrd="7" destOrd="0" presId="urn:microsoft.com/office/officeart/2005/8/layout/default"/>
    <dgm:cxn modelId="{5A3CA407-40EA-4E57-954F-C447A85284BA}" type="presParOf" srcId="{0BF3B6F5-1B0E-4B34-939D-5A14611B17C5}" destId="{B6608C9B-9375-4AEF-823F-A472C5E51FA8}" srcOrd="8" destOrd="0" presId="urn:microsoft.com/office/officeart/2005/8/layout/default"/>
    <dgm:cxn modelId="{E86A99FC-718E-467E-81F5-ED590A52E66D}" type="presParOf" srcId="{0BF3B6F5-1B0E-4B34-939D-5A14611B17C5}" destId="{D1B8FA6A-FB38-4F67-B0E7-AEBC2BCEC6EF}" srcOrd="9" destOrd="0" presId="urn:microsoft.com/office/officeart/2005/8/layout/default"/>
    <dgm:cxn modelId="{9C081085-8D22-44FC-B36D-1EE98704A6D3}" type="presParOf" srcId="{0BF3B6F5-1B0E-4B34-939D-5A14611B17C5}" destId="{462A1EC0-25BE-4333-9553-30797D9675E6}" srcOrd="10" destOrd="0" presId="urn:microsoft.com/office/officeart/2005/8/layout/default"/>
    <dgm:cxn modelId="{D00B7C1B-1E6C-4991-91DC-86BCD3D4CD48}" type="presParOf" srcId="{0BF3B6F5-1B0E-4B34-939D-5A14611B17C5}" destId="{DDEFAB00-3007-4291-A5A1-8458D3FEB1D5}" srcOrd="11" destOrd="0" presId="urn:microsoft.com/office/officeart/2005/8/layout/default"/>
    <dgm:cxn modelId="{348E8EB4-C35E-42D1-A71F-7A0EBB94FFEC}" type="presParOf" srcId="{0BF3B6F5-1B0E-4B34-939D-5A14611B17C5}" destId="{DFF62705-4164-4311-A2B8-0127B3E8FB4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6648B7-4FD1-4ED0-8CFF-16765309888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61E112-C0DF-4CA6-8CAF-EA176FE0E9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Sign up for Safety Champions Program</a:t>
          </a:r>
        </a:p>
      </dgm:t>
    </dgm:pt>
    <dgm:pt modelId="{CEE6DBB3-87BD-4813-952E-340AED9C43BC}" type="parTrans" cxnId="{C7908F9C-C85E-46E4-BAA7-9143FD9E511A}">
      <dgm:prSet/>
      <dgm:spPr/>
      <dgm:t>
        <a:bodyPr/>
        <a:lstStyle/>
        <a:p>
          <a:endParaRPr lang="en-US"/>
        </a:p>
      </dgm:t>
    </dgm:pt>
    <dgm:pt modelId="{6C6D20CF-6005-4801-88A9-42C9CC367F4A}" type="sibTrans" cxnId="{C7908F9C-C85E-46E4-BAA7-9143FD9E511A}">
      <dgm:prSet/>
      <dgm:spPr/>
      <dgm:t>
        <a:bodyPr/>
        <a:lstStyle/>
        <a:p>
          <a:endParaRPr lang="en-US"/>
        </a:p>
      </dgm:t>
    </dgm:pt>
    <dgm:pt modelId="{03C53AD7-13D0-4E65-A36F-33152E7A0C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Receive confirmation email from DCSP </a:t>
          </a:r>
        </a:p>
      </dgm:t>
    </dgm:pt>
    <dgm:pt modelId="{F311F002-764D-4BFC-991B-8951FDAC7B32}" type="parTrans" cxnId="{470875B6-38CD-40AA-87AB-53DF82D9DC2C}">
      <dgm:prSet/>
      <dgm:spPr/>
      <dgm:t>
        <a:bodyPr/>
        <a:lstStyle/>
        <a:p>
          <a:endParaRPr lang="en-US"/>
        </a:p>
      </dgm:t>
    </dgm:pt>
    <dgm:pt modelId="{30FB05CD-D0D2-4F5E-9615-9EF8AF33942E}" type="sibTrans" cxnId="{470875B6-38CD-40AA-87AB-53DF82D9DC2C}">
      <dgm:prSet/>
      <dgm:spPr/>
      <dgm:t>
        <a:bodyPr/>
        <a:lstStyle/>
        <a:p>
          <a:endParaRPr lang="en-US"/>
        </a:p>
      </dgm:t>
    </dgm:pt>
    <dgm:pt modelId="{51F2B270-ACBD-4BDB-8414-4585AAAD05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Attend SCP Orientation training </a:t>
          </a:r>
        </a:p>
      </dgm:t>
    </dgm:pt>
    <dgm:pt modelId="{306417C7-DCA8-4FC0-9903-0D586FFD5F05}" type="parTrans" cxnId="{60DE39CD-972E-4A75-852F-044A53E9D960}">
      <dgm:prSet/>
      <dgm:spPr/>
      <dgm:t>
        <a:bodyPr/>
        <a:lstStyle/>
        <a:p>
          <a:endParaRPr lang="en-US"/>
        </a:p>
      </dgm:t>
    </dgm:pt>
    <dgm:pt modelId="{CC230BE7-13F3-477A-B8F4-69C86AD0D496}" type="sibTrans" cxnId="{60DE39CD-972E-4A75-852F-044A53E9D960}">
      <dgm:prSet/>
      <dgm:spPr/>
      <dgm:t>
        <a:bodyPr/>
        <a:lstStyle/>
        <a:p>
          <a:endParaRPr lang="en-US"/>
        </a:p>
      </dgm:t>
    </dgm:pt>
    <dgm:pt modelId="{723B47B5-6597-4183-8348-80DA7095D965}" type="pres">
      <dgm:prSet presAssocID="{9C6648B7-4FD1-4ED0-8CFF-167653098883}" presName="root" presStyleCnt="0">
        <dgm:presLayoutVars>
          <dgm:dir/>
          <dgm:resizeHandles val="exact"/>
        </dgm:presLayoutVars>
      </dgm:prSet>
      <dgm:spPr/>
    </dgm:pt>
    <dgm:pt modelId="{33313AF6-51ED-444F-8F4E-1F67DD984444}" type="pres">
      <dgm:prSet presAssocID="{D161E112-C0DF-4CA6-8CAF-EA176FE0E909}" presName="compNode" presStyleCnt="0"/>
      <dgm:spPr/>
    </dgm:pt>
    <dgm:pt modelId="{B243A52B-FE72-4482-BF2E-979949E5C2CA}" type="pres">
      <dgm:prSet presAssocID="{D161E112-C0DF-4CA6-8CAF-EA176FE0E909}" presName="bgRect" presStyleLbl="bgShp" presStyleIdx="0" presStyleCnt="3"/>
      <dgm:spPr/>
    </dgm:pt>
    <dgm:pt modelId="{FDCACE08-0770-4ED0-B3A1-D0ED54EC6635}" type="pres">
      <dgm:prSet presAssocID="{D161E112-C0DF-4CA6-8CAF-EA176FE0E9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39622A1C-E0D9-4DD9-93C4-B245C729E528}" type="pres">
      <dgm:prSet presAssocID="{D161E112-C0DF-4CA6-8CAF-EA176FE0E909}" presName="spaceRect" presStyleCnt="0"/>
      <dgm:spPr/>
    </dgm:pt>
    <dgm:pt modelId="{BF163577-7508-4AD8-BD8A-8B2BF89E8FF5}" type="pres">
      <dgm:prSet presAssocID="{D161E112-C0DF-4CA6-8CAF-EA176FE0E909}" presName="parTx" presStyleLbl="revTx" presStyleIdx="0" presStyleCnt="3">
        <dgm:presLayoutVars>
          <dgm:chMax val="0"/>
          <dgm:chPref val="0"/>
        </dgm:presLayoutVars>
      </dgm:prSet>
      <dgm:spPr/>
    </dgm:pt>
    <dgm:pt modelId="{7D08F564-939E-43B6-9F8C-6262A66EAC56}" type="pres">
      <dgm:prSet presAssocID="{6C6D20CF-6005-4801-88A9-42C9CC367F4A}" presName="sibTrans" presStyleCnt="0"/>
      <dgm:spPr/>
    </dgm:pt>
    <dgm:pt modelId="{EA5C5C15-5BD1-41E0-95E2-ED7905CD1750}" type="pres">
      <dgm:prSet presAssocID="{03C53AD7-13D0-4E65-A36F-33152E7A0CA4}" presName="compNode" presStyleCnt="0"/>
      <dgm:spPr/>
    </dgm:pt>
    <dgm:pt modelId="{F560A7CA-2466-4313-AB94-F9481406D83B}" type="pres">
      <dgm:prSet presAssocID="{03C53AD7-13D0-4E65-A36F-33152E7A0CA4}" presName="bgRect" presStyleLbl="bgShp" presStyleIdx="1" presStyleCnt="3"/>
      <dgm:spPr/>
    </dgm:pt>
    <dgm:pt modelId="{6662A07A-A529-4AEC-8ED3-87F8C3CA3849}" type="pres">
      <dgm:prSet presAssocID="{03C53AD7-13D0-4E65-A36F-33152E7A0C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DFDEEB5-8B2E-413D-9F78-42FEA5AD678B}" type="pres">
      <dgm:prSet presAssocID="{03C53AD7-13D0-4E65-A36F-33152E7A0CA4}" presName="spaceRect" presStyleCnt="0"/>
      <dgm:spPr/>
    </dgm:pt>
    <dgm:pt modelId="{454675F2-4FB9-46DC-AFCB-BD6CD50FB114}" type="pres">
      <dgm:prSet presAssocID="{03C53AD7-13D0-4E65-A36F-33152E7A0CA4}" presName="parTx" presStyleLbl="revTx" presStyleIdx="1" presStyleCnt="3">
        <dgm:presLayoutVars>
          <dgm:chMax val="0"/>
          <dgm:chPref val="0"/>
        </dgm:presLayoutVars>
      </dgm:prSet>
      <dgm:spPr/>
    </dgm:pt>
    <dgm:pt modelId="{6E87B4A0-628A-4600-85D4-42AE95A1057F}" type="pres">
      <dgm:prSet presAssocID="{30FB05CD-D0D2-4F5E-9615-9EF8AF33942E}" presName="sibTrans" presStyleCnt="0"/>
      <dgm:spPr/>
    </dgm:pt>
    <dgm:pt modelId="{70B8C678-4D01-40BF-9D00-060046DC87E5}" type="pres">
      <dgm:prSet presAssocID="{51F2B270-ACBD-4BDB-8414-4585AAAD05FA}" presName="compNode" presStyleCnt="0"/>
      <dgm:spPr/>
    </dgm:pt>
    <dgm:pt modelId="{E8834CA3-2432-4AC8-BE84-2AD0C7DBCBCE}" type="pres">
      <dgm:prSet presAssocID="{51F2B270-ACBD-4BDB-8414-4585AAAD05FA}" presName="bgRect" presStyleLbl="bgShp" presStyleIdx="2" presStyleCnt="3"/>
      <dgm:spPr/>
    </dgm:pt>
    <dgm:pt modelId="{29C67A04-D022-47F6-9FCF-4692CA09EA45}" type="pres">
      <dgm:prSet presAssocID="{51F2B270-ACBD-4BDB-8414-4585AAAD05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2ACD313-43B6-4AF5-A7DB-80FA4A671896}" type="pres">
      <dgm:prSet presAssocID="{51F2B270-ACBD-4BDB-8414-4585AAAD05FA}" presName="spaceRect" presStyleCnt="0"/>
      <dgm:spPr/>
    </dgm:pt>
    <dgm:pt modelId="{E6391BA2-0627-4B7F-8651-42259D2B1057}" type="pres">
      <dgm:prSet presAssocID="{51F2B270-ACBD-4BDB-8414-4585AAAD05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1712B4B-230A-4B31-B8F2-792801B6E330}" type="presOf" srcId="{03C53AD7-13D0-4E65-A36F-33152E7A0CA4}" destId="{454675F2-4FB9-46DC-AFCB-BD6CD50FB114}" srcOrd="0" destOrd="0" presId="urn:microsoft.com/office/officeart/2018/2/layout/IconVerticalSolidList"/>
    <dgm:cxn modelId="{9D689D58-44E7-4718-982D-DBB1DB1E3617}" type="presOf" srcId="{D161E112-C0DF-4CA6-8CAF-EA176FE0E909}" destId="{BF163577-7508-4AD8-BD8A-8B2BF89E8FF5}" srcOrd="0" destOrd="0" presId="urn:microsoft.com/office/officeart/2018/2/layout/IconVerticalSolidList"/>
    <dgm:cxn modelId="{1421B17C-DB29-4D8C-8885-DE24006B228E}" type="presOf" srcId="{51F2B270-ACBD-4BDB-8414-4585AAAD05FA}" destId="{E6391BA2-0627-4B7F-8651-42259D2B1057}" srcOrd="0" destOrd="0" presId="urn:microsoft.com/office/officeart/2018/2/layout/IconVerticalSolidList"/>
    <dgm:cxn modelId="{EEC67491-CC9C-4523-97FC-BEF9C3786CDF}" type="presOf" srcId="{9C6648B7-4FD1-4ED0-8CFF-167653098883}" destId="{723B47B5-6597-4183-8348-80DA7095D965}" srcOrd="0" destOrd="0" presId="urn:microsoft.com/office/officeart/2018/2/layout/IconVerticalSolidList"/>
    <dgm:cxn modelId="{C7908F9C-C85E-46E4-BAA7-9143FD9E511A}" srcId="{9C6648B7-4FD1-4ED0-8CFF-167653098883}" destId="{D161E112-C0DF-4CA6-8CAF-EA176FE0E909}" srcOrd="0" destOrd="0" parTransId="{CEE6DBB3-87BD-4813-952E-340AED9C43BC}" sibTransId="{6C6D20CF-6005-4801-88A9-42C9CC367F4A}"/>
    <dgm:cxn modelId="{470875B6-38CD-40AA-87AB-53DF82D9DC2C}" srcId="{9C6648B7-4FD1-4ED0-8CFF-167653098883}" destId="{03C53AD7-13D0-4E65-A36F-33152E7A0CA4}" srcOrd="1" destOrd="0" parTransId="{F311F002-764D-4BFC-991B-8951FDAC7B32}" sibTransId="{30FB05CD-D0D2-4F5E-9615-9EF8AF33942E}"/>
    <dgm:cxn modelId="{60DE39CD-972E-4A75-852F-044A53E9D960}" srcId="{9C6648B7-4FD1-4ED0-8CFF-167653098883}" destId="{51F2B270-ACBD-4BDB-8414-4585AAAD05FA}" srcOrd="2" destOrd="0" parTransId="{306417C7-DCA8-4FC0-9903-0D586FFD5F05}" sibTransId="{CC230BE7-13F3-477A-B8F4-69C86AD0D496}"/>
    <dgm:cxn modelId="{258269A3-A357-4966-9BFD-9753438B0D04}" type="presParOf" srcId="{723B47B5-6597-4183-8348-80DA7095D965}" destId="{33313AF6-51ED-444F-8F4E-1F67DD984444}" srcOrd="0" destOrd="0" presId="urn:microsoft.com/office/officeart/2018/2/layout/IconVerticalSolidList"/>
    <dgm:cxn modelId="{AD219541-A233-4DAC-99D1-D9DA138510E5}" type="presParOf" srcId="{33313AF6-51ED-444F-8F4E-1F67DD984444}" destId="{B243A52B-FE72-4482-BF2E-979949E5C2CA}" srcOrd="0" destOrd="0" presId="urn:microsoft.com/office/officeart/2018/2/layout/IconVerticalSolidList"/>
    <dgm:cxn modelId="{5DC0D227-2B94-4BD1-A4C0-AD44B253DB1B}" type="presParOf" srcId="{33313AF6-51ED-444F-8F4E-1F67DD984444}" destId="{FDCACE08-0770-4ED0-B3A1-D0ED54EC6635}" srcOrd="1" destOrd="0" presId="urn:microsoft.com/office/officeart/2018/2/layout/IconVerticalSolidList"/>
    <dgm:cxn modelId="{116B13A8-A5BB-423C-BC16-C1A885004746}" type="presParOf" srcId="{33313AF6-51ED-444F-8F4E-1F67DD984444}" destId="{39622A1C-E0D9-4DD9-93C4-B245C729E528}" srcOrd="2" destOrd="0" presId="urn:microsoft.com/office/officeart/2018/2/layout/IconVerticalSolidList"/>
    <dgm:cxn modelId="{CE447217-9991-424D-9ED6-D8E16A4A1AD7}" type="presParOf" srcId="{33313AF6-51ED-444F-8F4E-1F67DD984444}" destId="{BF163577-7508-4AD8-BD8A-8B2BF89E8FF5}" srcOrd="3" destOrd="0" presId="urn:microsoft.com/office/officeart/2018/2/layout/IconVerticalSolidList"/>
    <dgm:cxn modelId="{E4300B73-66F2-4E82-802F-12941FFDCCC3}" type="presParOf" srcId="{723B47B5-6597-4183-8348-80DA7095D965}" destId="{7D08F564-939E-43B6-9F8C-6262A66EAC56}" srcOrd="1" destOrd="0" presId="urn:microsoft.com/office/officeart/2018/2/layout/IconVerticalSolidList"/>
    <dgm:cxn modelId="{58A9569D-A248-44BA-8901-1A7E8F290CAC}" type="presParOf" srcId="{723B47B5-6597-4183-8348-80DA7095D965}" destId="{EA5C5C15-5BD1-41E0-95E2-ED7905CD1750}" srcOrd="2" destOrd="0" presId="urn:microsoft.com/office/officeart/2018/2/layout/IconVerticalSolidList"/>
    <dgm:cxn modelId="{05CDA055-9898-43E5-8E37-CBFD936E5644}" type="presParOf" srcId="{EA5C5C15-5BD1-41E0-95E2-ED7905CD1750}" destId="{F560A7CA-2466-4313-AB94-F9481406D83B}" srcOrd="0" destOrd="0" presId="urn:microsoft.com/office/officeart/2018/2/layout/IconVerticalSolidList"/>
    <dgm:cxn modelId="{BE41F44C-7D9D-4D6B-B64D-8292F16EC1DC}" type="presParOf" srcId="{EA5C5C15-5BD1-41E0-95E2-ED7905CD1750}" destId="{6662A07A-A529-4AEC-8ED3-87F8C3CA3849}" srcOrd="1" destOrd="0" presId="urn:microsoft.com/office/officeart/2018/2/layout/IconVerticalSolidList"/>
    <dgm:cxn modelId="{5526087E-5E19-4630-B880-7E69A5187A79}" type="presParOf" srcId="{EA5C5C15-5BD1-41E0-95E2-ED7905CD1750}" destId="{6DFDEEB5-8B2E-413D-9F78-42FEA5AD678B}" srcOrd="2" destOrd="0" presId="urn:microsoft.com/office/officeart/2018/2/layout/IconVerticalSolidList"/>
    <dgm:cxn modelId="{DBCFCFB0-526F-4B1D-9F5A-2AE5594156EA}" type="presParOf" srcId="{EA5C5C15-5BD1-41E0-95E2-ED7905CD1750}" destId="{454675F2-4FB9-46DC-AFCB-BD6CD50FB114}" srcOrd="3" destOrd="0" presId="urn:microsoft.com/office/officeart/2018/2/layout/IconVerticalSolidList"/>
    <dgm:cxn modelId="{775B9B0A-337C-4AC0-BB63-CB12932D5BE5}" type="presParOf" srcId="{723B47B5-6597-4183-8348-80DA7095D965}" destId="{6E87B4A0-628A-4600-85D4-42AE95A1057F}" srcOrd="3" destOrd="0" presId="urn:microsoft.com/office/officeart/2018/2/layout/IconVerticalSolidList"/>
    <dgm:cxn modelId="{0256B1F8-CB49-4ED4-A067-B72F6BB8191D}" type="presParOf" srcId="{723B47B5-6597-4183-8348-80DA7095D965}" destId="{70B8C678-4D01-40BF-9D00-060046DC87E5}" srcOrd="4" destOrd="0" presId="urn:microsoft.com/office/officeart/2018/2/layout/IconVerticalSolidList"/>
    <dgm:cxn modelId="{0330E530-7BE8-46DC-ABBC-1FA5FB44F63B}" type="presParOf" srcId="{70B8C678-4D01-40BF-9D00-060046DC87E5}" destId="{E8834CA3-2432-4AC8-BE84-2AD0C7DBCBCE}" srcOrd="0" destOrd="0" presId="urn:microsoft.com/office/officeart/2018/2/layout/IconVerticalSolidList"/>
    <dgm:cxn modelId="{FB5D5172-B98F-4461-AE7C-0BED0217CD0F}" type="presParOf" srcId="{70B8C678-4D01-40BF-9D00-060046DC87E5}" destId="{29C67A04-D022-47F6-9FCF-4692CA09EA45}" srcOrd="1" destOrd="0" presId="urn:microsoft.com/office/officeart/2018/2/layout/IconVerticalSolidList"/>
    <dgm:cxn modelId="{D0A70C85-91CD-420A-AC47-775A86BEE156}" type="presParOf" srcId="{70B8C678-4D01-40BF-9D00-060046DC87E5}" destId="{C2ACD313-43B6-4AF5-A7DB-80FA4A671896}" srcOrd="2" destOrd="0" presId="urn:microsoft.com/office/officeart/2018/2/layout/IconVerticalSolidList"/>
    <dgm:cxn modelId="{78DBDD5E-AE77-469D-9D4F-965A758109C7}" type="presParOf" srcId="{70B8C678-4D01-40BF-9D00-060046DC87E5}" destId="{E6391BA2-0627-4B7F-8651-42259D2B10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84133F-154A-401E-BB35-1AFE19D9EA7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837160-107C-4FCA-A1B6-6A47199AD15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Safety Champions Directive</a:t>
          </a:r>
        </a:p>
      </dgm:t>
    </dgm:pt>
    <dgm:pt modelId="{B2EBE447-5CBD-4D21-9455-FCB2B07AFA3E}" type="parTrans" cxnId="{57BFC209-2497-4167-ABA8-61C432E981F3}">
      <dgm:prSet/>
      <dgm:spPr/>
      <dgm:t>
        <a:bodyPr/>
        <a:lstStyle/>
        <a:p>
          <a:endParaRPr lang="en-US"/>
        </a:p>
      </dgm:t>
    </dgm:pt>
    <dgm:pt modelId="{B58464E1-126D-454B-8885-5FD412157EDB}" type="sibTrans" cxnId="{57BFC209-2497-4167-ABA8-61C432E981F3}">
      <dgm:prSet/>
      <dgm:spPr/>
      <dgm:t>
        <a:bodyPr/>
        <a:lstStyle/>
        <a:p>
          <a:endParaRPr lang="en-US"/>
        </a:p>
      </dgm:t>
    </dgm:pt>
    <dgm:pt modelId="{DBCB8961-6338-49F5-86BE-E5DD4E4F4AB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Safety Champions Step Guide</a:t>
          </a:r>
        </a:p>
      </dgm:t>
    </dgm:pt>
    <dgm:pt modelId="{DACA2BCD-1027-4508-998F-332248EE7002}" type="parTrans" cxnId="{C1A16737-B0ED-4D8C-A2E2-2C49E134B306}">
      <dgm:prSet/>
      <dgm:spPr/>
      <dgm:t>
        <a:bodyPr/>
        <a:lstStyle/>
        <a:p>
          <a:endParaRPr lang="en-US"/>
        </a:p>
      </dgm:t>
    </dgm:pt>
    <dgm:pt modelId="{3979F6CF-692C-4F56-9A59-AFE6428DD225}" type="sibTrans" cxnId="{C1A16737-B0ED-4D8C-A2E2-2C49E134B306}">
      <dgm:prSet/>
      <dgm:spPr/>
      <dgm:t>
        <a:bodyPr/>
        <a:lstStyle/>
        <a:p>
          <a:endParaRPr lang="en-US"/>
        </a:p>
      </dgm:t>
    </dgm:pt>
    <dgm:pt modelId="{8DF1158D-1C91-4A49-8DA7-1E0BE498DA1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Safety Champions </a:t>
          </a:r>
          <a:r>
            <a:rPr lang="en-US">
              <a:solidFill>
                <a:schemeClr val="tx1"/>
              </a:solidFill>
            </a:rPr>
            <a:t>One-Pager </a:t>
          </a:r>
          <a:endParaRPr lang="en-US" dirty="0">
            <a:solidFill>
              <a:schemeClr val="tx1"/>
            </a:solidFill>
          </a:endParaRPr>
        </a:p>
      </dgm:t>
    </dgm:pt>
    <dgm:pt modelId="{B3315132-8F30-4C43-990C-F24AD875877C}" type="parTrans" cxnId="{DFF6C7D9-7D87-486E-83DF-3E917153497E}">
      <dgm:prSet/>
      <dgm:spPr/>
      <dgm:t>
        <a:bodyPr/>
        <a:lstStyle/>
        <a:p>
          <a:endParaRPr lang="en-US"/>
        </a:p>
      </dgm:t>
    </dgm:pt>
    <dgm:pt modelId="{AA2C30A0-F592-4549-8025-60BC03CBC5D2}" type="sibTrans" cxnId="{DFF6C7D9-7D87-486E-83DF-3E917153497E}">
      <dgm:prSet/>
      <dgm:spPr/>
      <dgm:t>
        <a:bodyPr/>
        <a:lstStyle/>
        <a:p>
          <a:endParaRPr lang="en-US"/>
        </a:p>
      </dgm:t>
    </dgm:pt>
    <dgm:pt modelId="{378B335C-FEB3-47AD-B22E-4050A25732FD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OSHA Website</a:t>
          </a:r>
        </a:p>
      </dgm:t>
    </dgm:pt>
    <dgm:pt modelId="{79D29581-FACE-4A38-B9B4-8B33DCF3B5A4}" type="parTrans" cxnId="{D9CD2C22-7488-47A4-8415-AC58BDD28F4D}">
      <dgm:prSet/>
      <dgm:spPr/>
      <dgm:t>
        <a:bodyPr/>
        <a:lstStyle/>
        <a:p>
          <a:endParaRPr lang="en-US"/>
        </a:p>
      </dgm:t>
    </dgm:pt>
    <dgm:pt modelId="{36BE86B9-39F4-4754-AAF6-DF72D5285F61}" type="sibTrans" cxnId="{D9CD2C22-7488-47A4-8415-AC58BDD28F4D}">
      <dgm:prSet/>
      <dgm:spPr/>
      <dgm:t>
        <a:bodyPr/>
        <a:lstStyle/>
        <a:p>
          <a:endParaRPr lang="en-US"/>
        </a:p>
      </dgm:t>
    </dgm:pt>
    <dgm:pt modelId="{3AF8BBEE-42C6-4388-84CB-261776AE7402}" type="pres">
      <dgm:prSet presAssocID="{B884133F-154A-401E-BB35-1AFE19D9EA74}" presName="linear" presStyleCnt="0">
        <dgm:presLayoutVars>
          <dgm:dir/>
          <dgm:animLvl val="lvl"/>
          <dgm:resizeHandles val="exact"/>
        </dgm:presLayoutVars>
      </dgm:prSet>
      <dgm:spPr/>
    </dgm:pt>
    <dgm:pt modelId="{ED8814A4-0108-422B-B9D8-099347808A7F}" type="pres">
      <dgm:prSet presAssocID="{4B837160-107C-4FCA-A1B6-6A47199AD15E}" presName="parentLin" presStyleCnt="0"/>
      <dgm:spPr/>
    </dgm:pt>
    <dgm:pt modelId="{BD9F485D-4F66-42A6-93CD-B3957BD1502B}" type="pres">
      <dgm:prSet presAssocID="{4B837160-107C-4FCA-A1B6-6A47199AD15E}" presName="parentLeftMargin" presStyleLbl="node1" presStyleIdx="0" presStyleCnt="4"/>
      <dgm:spPr/>
    </dgm:pt>
    <dgm:pt modelId="{FC7F82EB-A854-4FB8-B5B9-60873A83C27E}" type="pres">
      <dgm:prSet presAssocID="{4B837160-107C-4FCA-A1B6-6A47199AD1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F689D7-B1F1-4F94-95CE-88B5ACB735BB}" type="pres">
      <dgm:prSet presAssocID="{4B837160-107C-4FCA-A1B6-6A47199AD15E}" presName="negativeSpace" presStyleCnt="0"/>
      <dgm:spPr/>
    </dgm:pt>
    <dgm:pt modelId="{5F8FE5CA-2A00-431D-87F5-C4450C1D2D61}" type="pres">
      <dgm:prSet presAssocID="{4B837160-107C-4FCA-A1B6-6A47199AD15E}" presName="childText" presStyleLbl="conFgAcc1" presStyleIdx="0" presStyleCnt="4">
        <dgm:presLayoutVars>
          <dgm:bulletEnabled val="1"/>
        </dgm:presLayoutVars>
      </dgm:prSet>
      <dgm:spPr/>
    </dgm:pt>
    <dgm:pt modelId="{70558FCF-D68B-4541-A827-01B61CBA50B8}" type="pres">
      <dgm:prSet presAssocID="{B58464E1-126D-454B-8885-5FD412157EDB}" presName="spaceBetweenRectangles" presStyleCnt="0"/>
      <dgm:spPr/>
    </dgm:pt>
    <dgm:pt modelId="{157381A3-8C73-4514-8E6F-E218B594EECA}" type="pres">
      <dgm:prSet presAssocID="{DBCB8961-6338-49F5-86BE-E5DD4E4F4AB2}" presName="parentLin" presStyleCnt="0"/>
      <dgm:spPr/>
    </dgm:pt>
    <dgm:pt modelId="{FCC97745-A14E-438D-8E05-BB7BFEEC0BD9}" type="pres">
      <dgm:prSet presAssocID="{DBCB8961-6338-49F5-86BE-E5DD4E4F4AB2}" presName="parentLeftMargin" presStyleLbl="node1" presStyleIdx="0" presStyleCnt="4"/>
      <dgm:spPr/>
    </dgm:pt>
    <dgm:pt modelId="{149A8A30-AD27-4FA6-A197-9280A63A0A41}" type="pres">
      <dgm:prSet presAssocID="{DBCB8961-6338-49F5-86BE-E5DD4E4F4A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60C794-950C-4E44-B49C-1A8C04F06335}" type="pres">
      <dgm:prSet presAssocID="{DBCB8961-6338-49F5-86BE-E5DD4E4F4AB2}" presName="negativeSpace" presStyleCnt="0"/>
      <dgm:spPr/>
    </dgm:pt>
    <dgm:pt modelId="{E1D25B2A-B080-42FB-9CFC-9BA665A35CAC}" type="pres">
      <dgm:prSet presAssocID="{DBCB8961-6338-49F5-86BE-E5DD4E4F4AB2}" presName="childText" presStyleLbl="conFgAcc1" presStyleIdx="1" presStyleCnt="4">
        <dgm:presLayoutVars>
          <dgm:bulletEnabled val="1"/>
        </dgm:presLayoutVars>
      </dgm:prSet>
      <dgm:spPr/>
    </dgm:pt>
    <dgm:pt modelId="{8A90B99F-1F02-4C81-8225-899BA9F6B02F}" type="pres">
      <dgm:prSet presAssocID="{3979F6CF-692C-4F56-9A59-AFE6428DD225}" presName="spaceBetweenRectangles" presStyleCnt="0"/>
      <dgm:spPr/>
    </dgm:pt>
    <dgm:pt modelId="{16E75886-A18B-49CF-8CF3-5EE5C79DAFF1}" type="pres">
      <dgm:prSet presAssocID="{8DF1158D-1C91-4A49-8DA7-1E0BE498DA15}" presName="parentLin" presStyleCnt="0"/>
      <dgm:spPr/>
    </dgm:pt>
    <dgm:pt modelId="{C0038A47-2B9F-44C4-BB75-1832FB6A6227}" type="pres">
      <dgm:prSet presAssocID="{8DF1158D-1C91-4A49-8DA7-1E0BE498DA15}" presName="parentLeftMargin" presStyleLbl="node1" presStyleIdx="1" presStyleCnt="4"/>
      <dgm:spPr/>
    </dgm:pt>
    <dgm:pt modelId="{5DC97301-8068-4A88-85E9-092E84503E04}" type="pres">
      <dgm:prSet presAssocID="{8DF1158D-1C91-4A49-8DA7-1E0BE498DA15}" presName="parentText" presStyleLbl="node1" presStyleIdx="2" presStyleCnt="4" custLinFactNeighborX="-3099" custLinFactNeighborY="-5790">
        <dgm:presLayoutVars>
          <dgm:chMax val="0"/>
          <dgm:bulletEnabled val="1"/>
        </dgm:presLayoutVars>
      </dgm:prSet>
      <dgm:spPr/>
    </dgm:pt>
    <dgm:pt modelId="{95A1F5AD-7954-4C45-875F-C37BBDD55174}" type="pres">
      <dgm:prSet presAssocID="{8DF1158D-1C91-4A49-8DA7-1E0BE498DA15}" presName="negativeSpace" presStyleCnt="0"/>
      <dgm:spPr/>
    </dgm:pt>
    <dgm:pt modelId="{02F8390D-D722-443B-BC79-054471003447}" type="pres">
      <dgm:prSet presAssocID="{8DF1158D-1C91-4A49-8DA7-1E0BE498DA15}" presName="childText" presStyleLbl="conFgAcc1" presStyleIdx="2" presStyleCnt="4">
        <dgm:presLayoutVars>
          <dgm:bulletEnabled val="1"/>
        </dgm:presLayoutVars>
      </dgm:prSet>
      <dgm:spPr/>
    </dgm:pt>
    <dgm:pt modelId="{2C143849-0DEB-40D0-8F55-805120F489DF}" type="pres">
      <dgm:prSet presAssocID="{AA2C30A0-F592-4549-8025-60BC03CBC5D2}" presName="spaceBetweenRectangles" presStyleCnt="0"/>
      <dgm:spPr/>
    </dgm:pt>
    <dgm:pt modelId="{7DED765C-8A6F-43F4-B28C-4249D34ABBEF}" type="pres">
      <dgm:prSet presAssocID="{378B335C-FEB3-47AD-B22E-4050A25732FD}" presName="parentLin" presStyleCnt="0"/>
      <dgm:spPr/>
    </dgm:pt>
    <dgm:pt modelId="{B457A32A-4845-4A04-9162-2C9BB64F531F}" type="pres">
      <dgm:prSet presAssocID="{378B335C-FEB3-47AD-B22E-4050A25732FD}" presName="parentLeftMargin" presStyleLbl="node1" presStyleIdx="2" presStyleCnt="4"/>
      <dgm:spPr/>
    </dgm:pt>
    <dgm:pt modelId="{E3D20879-C21D-47E9-9D92-AE4CC83261EE}" type="pres">
      <dgm:prSet presAssocID="{378B335C-FEB3-47AD-B22E-4050A25732FD}" presName="parentText" presStyleLbl="node1" presStyleIdx="3" presStyleCnt="4" custLinFactNeighborX="-3099" custLinFactNeighborY="1930">
        <dgm:presLayoutVars>
          <dgm:chMax val="0"/>
          <dgm:bulletEnabled val="1"/>
        </dgm:presLayoutVars>
      </dgm:prSet>
      <dgm:spPr/>
    </dgm:pt>
    <dgm:pt modelId="{91692244-8EC9-47B7-8EC6-73DAD833DDCF}" type="pres">
      <dgm:prSet presAssocID="{378B335C-FEB3-47AD-B22E-4050A25732FD}" presName="negativeSpace" presStyleCnt="0"/>
      <dgm:spPr/>
    </dgm:pt>
    <dgm:pt modelId="{8582DFD6-98EC-47C9-AAE9-7BBAFAFE1033}" type="pres">
      <dgm:prSet presAssocID="{378B335C-FEB3-47AD-B22E-4050A25732F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1A35707-CCE9-4037-AE8E-1206C03A7797}" type="presOf" srcId="{B884133F-154A-401E-BB35-1AFE19D9EA74}" destId="{3AF8BBEE-42C6-4388-84CB-261776AE7402}" srcOrd="0" destOrd="0" presId="urn:microsoft.com/office/officeart/2005/8/layout/list1"/>
    <dgm:cxn modelId="{57BFC209-2497-4167-ABA8-61C432E981F3}" srcId="{B884133F-154A-401E-BB35-1AFE19D9EA74}" destId="{4B837160-107C-4FCA-A1B6-6A47199AD15E}" srcOrd="0" destOrd="0" parTransId="{B2EBE447-5CBD-4D21-9455-FCB2B07AFA3E}" sibTransId="{B58464E1-126D-454B-8885-5FD412157EDB}"/>
    <dgm:cxn modelId="{7E410F0F-F688-4132-A593-406B3CAAB057}" type="presOf" srcId="{4B837160-107C-4FCA-A1B6-6A47199AD15E}" destId="{BD9F485D-4F66-42A6-93CD-B3957BD1502B}" srcOrd="0" destOrd="0" presId="urn:microsoft.com/office/officeart/2005/8/layout/list1"/>
    <dgm:cxn modelId="{7EB45111-6132-4E6B-81C3-EBF38A4596D3}" type="presOf" srcId="{DBCB8961-6338-49F5-86BE-E5DD4E4F4AB2}" destId="{149A8A30-AD27-4FA6-A197-9280A63A0A41}" srcOrd="1" destOrd="0" presId="urn:microsoft.com/office/officeart/2005/8/layout/list1"/>
    <dgm:cxn modelId="{82152E15-F14C-4F3F-A90A-E320B6CE10B9}" type="presOf" srcId="{8DF1158D-1C91-4A49-8DA7-1E0BE498DA15}" destId="{5DC97301-8068-4A88-85E9-092E84503E04}" srcOrd="1" destOrd="0" presId="urn:microsoft.com/office/officeart/2005/8/layout/list1"/>
    <dgm:cxn modelId="{D9CD2C22-7488-47A4-8415-AC58BDD28F4D}" srcId="{B884133F-154A-401E-BB35-1AFE19D9EA74}" destId="{378B335C-FEB3-47AD-B22E-4050A25732FD}" srcOrd="3" destOrd="0" parTransId="{79D29581-FACE-4A38-B9B4-8B33DCF3B5A4}" sibTransId="{36BE86B9-39F4-4754-AAF6-DF72D5285F61}"/>
    <dgm:cxn modelId="{C1A16737-B0ED-4D8C-A2E2-2C49E134B306}" srcId="{B884133F-154A-401E-BB35-1AFE19D9EA74}" destId="{DBCB8961-6338-49F5-86BE-E5DD4E4F4AB2}" srcOrd="1" destOrd="0" parTransId="{DACA2BCD-1027-4508-998F-332248EE7002}" sibTransId="{3979F6CF-692C-4F56-9A59-AFE6428DD225}"/>
    <dgm:cxn modelId="{5D71605F-C508-4D8C-BA15-6B4F65D9A3E1}" type="presOf" srcId="{378B335C-FEB3-47AD-B22E-4050A25732FD}" destId="{B457A32A-4845-4A04-9162-2C9BB64F531F}" srcOrd="0" destOrd="0" presId="urn:microsoft.com/office/officeart/2005/8/layout/list1"/>
    <dgm:cxn modelId="{DD4BFE97-E95E-4143-A95E-B6B40269A459}" type="presOf" srcId="{378B335C-FEB3-47AD-B22E-4050A25732FD}" destId="{E3D20879-C21D-47E9-9D92-AE4CC83261EE}" srcOrd="1" destOrd="0" presId="urn:microsoft.com/office/officeart/2005/8/layout/list1"/>
    <dgm:cxn modelId="{093126B2-6693-4061-86CF-5A01E914BAC3}" type="presOf" srcId="{8DF1158D-1C91-4A49-8DA7-1E0BE498DA15}" destId="{C0038A47-2B9F-44C4-BB75-1832FB6A6227}" srcOrd="0" destOrd="0" presId="urn:microsoft.com/office/officeart/2005/8/layout/list1"/>
    <dgm:cxn modelId="{AC4677D7-7625-4A1D-86BD-071C9AD856F5}" type="presOf" srcId="{4B837160-107C-4FCA-A1B6-6A47199AD15E}" destId="{FC7F82EB-A854-4FB8-B5B9-60873A83C27E}" srcOrd="1" destOrd="0" presId="urn:microsoft.com/office/officeart/2005/8/layout/list1"/>
    <dgm:cxn modelId="{DFF6C7D9-7D87-486E-83DF-3E917153497E}" srcId="{B884133F-154A-401E-BB35-1AFE19D9EA74}" destId="{8DF1158D-1C91-4A49-8DA7-1E0BE498DA15}" srcOrd="2" destOrd="0" parTransId="{B3315132-8F30-4C43-990C-F24AD875877C}" sibTransId="{AA2C30A0-F592-4549-8025-60BC03CBC5D2}"/>
    <dgm:cxn modelId="{8A9C65EF-7A35-46B8-8F01-CAF5D9E484EA}" type="presOf" srcId="{DBCB8961-6338-49F5-86BE-E5DD4E4F4AB2}" destId="{FCC97745-A14E-438D-8E05-BB7BFEEC0BD9}" srcOrd="0" destOrd="0" presId="urn:microsoft.com/office/officeart/2005/8/layout/list1"/>
    <dgm:cxn modelId="{23829C55-B5A4-4918-B8B0-A8558564977A}" type="presParOf" srcId="{3AF8BBEE-42C6-4388-84CB-261776AE7402}" destId="{ED8814A4-0108-422B-B9D8-099347808A7F}" srcOrd="0" destOrd="0" presId="urn:microsoft.com/office/officeart/2005/8/layout/list1"/>
    <dgm:cxn modelId="{209FD546-DC80-4A8C-9283-FBE1F4A62954}" type="presParOf" srcId="{ED8814A4-0108-422B-B9D8-099347808A7F}" destId="{BD9F485D-4F66-42A6-93CD-B3957BD1502B}" srcOrd="0" destOrd="0" presId="urn:microsoft.com/office/officeart/2005/8/layout/list1"/>
    <dgm:cxn modelId="{9862F6E3-E7BC-4623-95C3-E3C8E274B4D8}" type="presParOf" srcId="{ED8814A4-0108-422B-B9D8-099347808A7F}" destId="{FC7F82EB-A854-4FB8-B5B9-60873A83C27E}" srcOrd="1" destOrd="0" presId="urn:microsoft.com/office/officeart/2005/8/layout/list1"/>
    <dgm:cxn modelId="{E9B23E94-6E76-4946-9895-C4CB42DDA99F}" type="presParOf" srcId="{3AF8BBEE-42C6-4388-84CB-261776AE7402}" destId="{68F689D7-B1F1-4F94-95CE-88B5ACB735BB}" srcOrd="1" destOrd="0" presId="urn:microsoft.com/office/officeart/2005/8/layout/list1"/>
    <dgm:cxn modelId="{1462AD72-96B8-4792-BFA6-8A7E1EF537E7}" type="presParOf" srcId="{3AF8BBEE-42C6-4388-84CB-261776AE7402}" destId="{5F8FE5CA-2A00-431D-87F5-C4450C1D2D61}" srcOrd="2" destOrd="0" presId="urn:microsoft.com/office/officeart/2005/8/layout/list1"/>
    <dgm:cxn modelId="{85E09194-349A-4996-949D-6671C95318B6}" type="presParOf" srcId="{3AF8BBEE-42C6-4388-84CB-261776AE7402}" destId="{70558FCF-D68B-4541-A827-01B61CBA50B8}" srcOrd="3" destOrd="0" presId="urn:microsoft.com/office/officeart/2005/8/layout/list1"/>
    <dgm:cxn modelId="{03A22C33-5E9A-4867-B4D4-6BF3E2719701}" type="presParOf" srcId="{3AF8BBEE-42C6-4388-84CB-261776AE7402}" destId="{157381A3-8C73-4514-8E6F-E218B594EECA}" srcOrd="4" destOrd="0" presId="urn:microsoft.com/office/officeart/2005/8/layout/list1"/>
    <dgm:cxn modelId="{4E745E96-6F8D-45B5-8DBE-3690E1E027CB}" type="presParOf" srcId="{157381A3-8C73-4514-8E6F-E218B594EECA}" destId="{FCC97745-A14E-438D-8E05-BB7BFEEC0BD9}" srcOrd="0" destOrd="0" presId="urn:microsoft.com/office/officeart/2005/8/layout/list1"/>
    <dgm:cxn modelId="{F23976E7-9D1E-4767-9298-3FCF6753E5F5}" type="presParOf" srcId="{157381A3-8C73-4514-8E6F-E218B594EECA}" destId="{149A8A30-AD27-4FA6-A197-9280A63A0A41}" srcOrd="1" destOrd="0" presId="urn:microsoft.com/office/officeart/2005/8/layout/list1"/>
    <dgm:cxn modelId="{417AAA13-3F1D-4E2F-8B10-59764A034691}" type="presParOf" srcId="{3AF8BBEE-42C6-4388-84CB-261776AE7402}" destId="{DE60C794-950C-4E44-B49C-1A8C04F06335}" srcOrd="5" destOrd="0" presId="urn:microsoft.com/office/officeart/2005/8/layout/list1"/>
    <dgm:cxn modelId="{1FB2F7E8-3A40-4F6C-A8F9-1EBA382210A8}" type="presParOf" srcId="{3AF8BBEE-42C6-4388-84CB-261776AE7402}" destId="{E1D25B2A-B080-42FB-9CFC-9BA665A35CAC}" srcOrd="6" destOrd="0" presId="urn:microsoft.com/office/officeart/2005/8/layout/list1"/>
    <dgm:cxn modelId="{F97CD96C-A4E9-46B5-A23C-A38C690C903F}" type="presParOf" srcId="{3AF8BBEE-42C6-4388-84CB-261776AE7402}" destId="{8A90B99F-1F02-4C81-8225-899BA9F6B02F}" srcOrd="7" destOrd="0" presId="urn:microsoft.com/office/officeart/2005/8/layout/list1"/>
    <dgm:cxn modelId="{8DAFF0CC-2212-4087-8375-0AB310080070}" type="presParOf" srcId="{3AF8BBEE-42C6-4388-84CB-261776AE7402}" destId="{16E75886-A18B-49CF-8CF3-5EE5C79DAFF1}" srcOrd="8" destOrd="0" presId="urn:microsoft.com/office/officeart/2005/8/layout/list1"/>
    <dgm:cxn modelId="{7A5B81DE-9D1A-498B-80DB-DF5DC43BD987}" type="presParOf" srcId="{16E75886-A18B-49CF-8CF3-5EE5C79DAFF1}" destId="{C0038A47-2B9F-44C4-BB75-1832FB6A6227}" srcOrd="0" destOrd="0" presId="urn:microsoft.com/office/officeart/2005/8/layout/list1"/>
    <dgm:cxn modelId="{2816D949-8BD5-4C26-B8B4-6DAEEA4E8040}" type="presParOf" srcId="{16E75886-A18B-49CF-8CF3-5EE5C79DAFF1}" destId="{5DC97301-8068-4A88-85E9-092E84503E04}" srcOrd="1" destOrd="0" presId="urn:microsoft.com/office/officeart/2005/8/layout/list1"/>
    <dgm:cxn modelId="{8AA590B2-49F2-4E15-94C3-828FC61E3C27}" type="presParOf" srcId="{3AF8BBEE-42C6-4388-84CB-261776AE7402}" destId="{95A1F5AD-7954-4C45-875F-C37BBDD55174}" srcOrd="9" destOrd="0" presId="urn:microsoft.com/office/officeart/2005/8/layout/list1"/>
    <dgm:cxn modelId="{3D5C9E99-02A6-400C-9EFC-0B4810577377}" type="presParOf" srcId="{3AF8BBEE-42C6-4388-84CB-261776AE7402}" destId="{02F8390D-D722-443B-BC79-054471003447}" srcOrd="10" destOrd="0" presId="urn:microsoft.com/office/officeart/2005/8/layout/list1"/>
    <dgm:cxn modelId="{6D13E26D-E979-4B53-AA9B-FBEE34993744}" type="presParOf" srcId="{3AF8BBEE-42C6-4388-84CB-261776AE7402}" destId="{2C143849-0DEB-40D0-8F55-805120F489DF}" srcOrd="11" destOrd="0" presId="urn:microsoft.com/office/officeart/2005/8/layout/list1"/>
    <dgm:cxn modelId="{6D712E53-FFFD-4542-889D-83A1CEF60C87}" type="presParOf" srcId="{3AF8BBEE-42C6-4388-84CB-261776AE7402}" destId="{7DED765C-8A6F-43F4-B28C-4249D34ABBEF}" srcOrd="12" destOrd="0" presId="urn:microsoft.com/office/officeart/2005/8/layout/list1"/>
    <dgm:cxn modelId="{80436D4D-667E-4420-85CB-9241E63A27BF}" type="presParOf" srcId="{7DED765C-8A6F-43F4-B28C-4249D34ABBEF}" destId="{B457A32A-4845-4A04-9162-2C9BB64F531F}" srcOrd="0" destOrd="0" presId="urn:microsoft.com/office/officeart/2005/8/layout/list1"/>
    <dgm:cxn modelId="{214600D6-55CE-4041-A4E9-0406FA967E19}" type="presParOf" srcId="{7DED765C-8A6F-43F4-B28C-4249D34ABBEF}" destId="{E3D20879-C21D-47E9-9D92-AE4CC83261EE}" srcOrd="1" destOrd="0" presId="urn:microsoft.com/office/officeart/2005/8/layout/list1"/>
    <dgm:cxn modelId="{7AED4449-0C39-40CE-9C15-3C611D34CE3D}" type="presParOf" srcId="{3AF8BBEE-42C6-4388-84CB-261776AE7402}" destId="{91692244-8EC9-47B7-8EC6-73DAD833DDCF}" srcOrd="13" destOrd="0" presId="urn:microsoft.com/office/officeart/2005/8/layout/list1"/>
    <dgm:cxn modelId="{64EC273E-5C18-46DC-B5B0-8829BBF589C2}" type="presParOf" srcId="{3AF8BBEE-42C6-4388-84CB-261776AE7402}" destId="{8582DFD6-98EC-47C9-AAE9-7BBAFAFE10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B388E7-537E-4F86-8DC9-528CF4A3D7C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289462-38F6-41F8-A08B-AC87B609B8BF}">
      <dgm:prSet/>
      <dgm:spPr/>
      <dgm:t>
        <a:bodyPr/>
        <a:lstStyle/>
        <a:p>
          <a:r>
            <a:rPr lang="en-US"/>
            <a:t>Tracks progress toward the SHP goals</a:t>
          </a:r>
        </a:p>
      </dgm:t>
    </dgm:pt>
    <dgm:pt modelId="{B24BB43F-AF52-4CC9-9E98-6DF6EDEF81C5}" type="parTrans" cxnId="{ADA13F02-0048-4BCA-B92A-C6651D99BCE4}">
      <dgm:prSet/>
      <dgm:spPr/>
      <dgm:t>
        <a:bodyPr/>
        <a:lstStyle/>
        <a:p>
          <a:endParaRPr lang="en-US"/>
        </a:p>
      </dgm:t>
    </dgm:pt>
    <dgm:pt modelId="{4968DE97-26E8-4EEE-A177-C9B818962DDB}" type="sibTrans" cxnId="{ADA13F02-0048-4BCA-B92A-C6651D99BCE4}">
      <dgm:prSet/>
      <dgm:spPr/>
      <dgm:t>
        <a:bodyPr/>
        <a:lstStyle/>
        <a:p>
          <a:endParaRPr lang="en-US"/>
        </a:p>
      </dgm:t>
    </dgm:pt>
    <dgm:pt modelId="{781D0124-96AA-4F9A-9784-48EE401CE2E5}">
      <dgm:prSet/>
      <dgm:spPr/>
      <dgm:t>
        <a:bodyPr/>
        <a:lstStyle/>
        <a:p>
          <a:r>
            <a:rPr lang="en-US"/>
            <a:t>SGE signs off on each Step as verification of completion </a:t>
          </a:r>
        </a:p>
      </dgm:t>
    </dgm:pt>
    <dgm:pt modelId="{84832389-7BB6-46F5-99F2-E58C70736ECF}" type="parTrans" cxnId="{9FE09E6E-F10F-4197-A2FF-92AC42418535}">
      <dgm:prSet/>
      <dgm:spPr/>
      <dgm:t>
        <a:bodyPr/>
        <a:lstStyle/>
        <a:p>
          <a:endParaRPr lang="en-US"/>
        </a:p>
      </dgm:t>
    </dgm:pt>
    <dgm:pt modelId="{40F0A89B-C2A6-4690-A0BC-38D7B937FDA5}" type="sibTrans" cxnId="{9FE09E6E-F10F-4197-A2FF-92AC42418535}">
      <dgm:prSet/>
      <dgm:spPr/>
      <dgm:t>
        <a:bodyPr/>
        <a:lstStyle/>
        <a:p>
          <a:endParaRPr lang="en-US"/>
        </a:p>
      </dgm:t>
    </dgm:pt>
    <dgm:pt modelId="{0D13B8EB-12D6-405B-92F1-377BEADFDE5C}">
      <dgm:prSet/>
      <dgm:spPr/>
      <dgm:t>
        <a:bodyPr/>
        <a:lstStyle/>
        <a:p>
          <a:r>
            <a:rPr lang="en-US"/>
            <a:t>SCP Coordinator will review and determine final completion </a:t>
          </a:r>
        </a:p>
      </dgm:t>
    </dgm:pt>
    <dgm:pt modelId="{5DE8261B-C428-4F5A-9028-9225F396A130}" type="parTrans" cxnId="{8FF74F33-F3B8-4DC8-960E-90E0E6F5699D}">
      <dgm:prSet/>
      <dgm:spPr/>
      <dgm:t>
        <a:bodyPr/>
        <a:lstStyle/>
        <a:p>
          <a:endParaRPr lang="en-US"/>
        </a:p>
      </dgm:t>
    </dgm:pt>
    <dgm:pt modelId="{7BBAC743-608D-455D-9DE9-BF186F06065F}" type="sibTrans" cxnId="{8FF74F33-F3B8-4DC8-960E-90E0E6F5699D}">
      <dgm:prSet/>
      <dgm:spPr/>
      <dgm:t>
        <a:bodyPr/>
        <a:lstStyle/>
        <a:p>
          <a:endParaRPr lang="en-US"/>
        </a:p>
      </dgm:t>
    </dgm:pt>
    <dgm:pt modelId="{F766E446-4218-4175-900D-0F3C3EA57D5F}">
      <dgm:prSet/>
      <dgm:spPr/>
      <dgm:t>
        <a:bodyPr/>
        <a:lstStyle/>
        <a:p>
          <a:r>
            <a:rPr lang="en-US"/>
            <a:t>SGE and OSHA can assist with answering questions</a:t>
          </a:r>
        </a:p>
      </dgm:t>
    </dgm:pt>
    <dgm:pt modelId="{1E4A2705-9D26-48D0-BDE9-69AC34C14432}" type="parTrans" cxnId="{F01E314A-381B-456C-8414-6B1EE3AB03AB}">
      <dgm:prSet/>
      <dgm:spPr/>
      <dgm:t>
        <a:bodyPr/>
        <a:lstStyle/>
        <a:p>
          <a:endParaRPr lang="en-US"/>
        </a:p>
      </dgm:t>
    </dgm:pt>
    <dgm:pt modelId="{FDDE0692-ADCE-430F-9931-1E829DB80CA9}" type="sibTrans" cxnId="{F01E314A-381B-456C-8414-6B1EE3AB03AB}">
      <dgm:prSet/>
      <dgm:spPr/>
      <dgm:t>
        <a:bodyPr/>
        <a:lstStyle/>
        <a:p>
          <a:endParaRPr lang="en-US"/>
        </a:p>
      </dgm:t>
    </dgm:pt>
    <dgm:pt modelId="{A85AF197-0AB1-4B2E-B730-8C3963E86A08}" type="pres">
      <dgm:prSet presAssocID="{BDB388E7-537E-4F86-8DC9-528CF4A3D7C2}" presName="linear" presStyleCnt="0">
        <dgm:presLayoutVars>
          <dgm:animLvl val="lvl"/>
          <dgm:resizeHandles val="exact"/>
        </dgm:presLayoutVars>
      </dgm:prSet>
      <dgm:spPr/>
    </dgm:pt>
    <dgm:pt modelId="{8141AB1D-75FB-473B-9692-2890D56B1836}" type="pres">
      <dgm:prSet presAssocID="{DE289462-38F6-41F8-A08B-AC87B609B8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9FA6FA1-26F0-4C89-83B3-5061BB4511E1}" type="pres">
      <dgm:prSet presAssocID="{4968DE97-26E8-4EEE-A177-C9B818962DDB}" presName="spacer" presStyleCnt="0"/>
      <dgm:spPr/>
    </dgm:pt>
    <dgm:pt modelId="{21DEA799-3983-4B9F-A2EE-107C1E57D638}" type="pres">
      <dgm:prSet presAssocID="{781D0124-96AA-4F9A-9784-48EE401CE2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86DE55-8043-417A-BAF2-B48D9F9A0615}" type="pres">
      <dgm:prSet presAssocID="{40F0A89B-C2A6-4690-A0BC-38D7B937FDA5}" presName="spacer" presStyleCnt="0"/>
      <dgm:spPr/>
    </dgm:pt>
    <dgm:pt modelId="{411251CB-409C-4D5F-A31B-1B7F6513A0B6}" type="pres">
      <dgm:prSet presAssocID="{0D13B8EB-12D6-405B-92F1-377BEADFDE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E5E9AF-7C55-4A0F-A4DA-9D09C4E8B13B}" type="pres">
      <dgm:prSet presAssocID="{7BBAC743-608D-455D-9DE9-BF186F06065F}" presName="spacer" presStyleCnt="0"/>
      <dgm:spPr/>
    </dgm:pt>
    <dgm:pt modelId="{841A2A71-1CC4-4C54-9EA6-83426D0189CE}" type="pres">
      <dgm:prSet presAssocID="{F766E446-4218-4175-900D-0F3C3EA57D5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A13F02-0048-4BCA-B92A-C6651D99BCE4}" srcId="{BDB388E7-537E-4F86-8DC9-528CF4A3D7C2}" destId="{DE289462-38F6-41F8-A08B-AC87B609B8BF}" srcOrd="0" destOrd="0" parTransId="{B24BB43F-AF52-4CC9-9E98-6DF6EDEF81C5}" sibTransId="{4968DE97-26E8-4EEE-A177-C9B818962DDB}"/>
    <dgm:cxn modelId="{A320D20C-C8F6-4857-A345-FB2A93255E9E}" type="presOf" srcId="{0D13B8EB-12D6-405B-92F1-377BEADFDE5C}" destId="{411251CB-409C-4D5F-A31B-1B7F6513A0B6}" srcOrd="0" destOrd="0" presId="urn:microsoft.com/office/officeart/2005/8/layout/vList2"/>
    <dgm:cxn modelId="{8FF74F33-F3B8-4DC8-960E-90E0E6F5699D}" srcId="{BDB388E7-537E-4F86-8DC9-528CF4A3D7C2}" destId="{0D13B8EB-12D6-405B-92F1-377BEADFDE5C}" srcOrd="2" destOrd="0" parTransId="{5DE8261B-C428-4F5A-9028-9225F396A130}" sibTransId="{7BBAC743-608D-455D-9DE9-BF186F06065F}"/>
    <dgm:cxn modelId="{F01E314A-381B-456C-8414-6B1EE3AB03AB}" srcId="{BDB388E7-537E-4F86-8DC9-528CF4A3D7C2}" destId="{F766E446-4218-4175-900D-0F3C3EA57D5F}" srcOrd="3" destOrd="0" parTransId="{1E4A2705-9D26-48D0-BDE9-69AC34C14432}" sibTransId="{FDDE0692-ADCE-430F-9931-1E829DB80CA9}"/>
    <dgm:cxn modelId="{9FE09E6E-F10F-4197-A2FF-92AC42418535}" srcId="{BDB388E7-537E-4F86-8DC9-528CF4A3D7C2}" destId="{781D0124-96AA-4F9A-9784-48EE401CE2E5}" srcOrd="1" destOrd="0" parTransId="{84832389-7BB6-46F5-99F2-E58C70736ECF}" sibTransId="{40F0A89B-C2A6-4690-A0BC-38D7B937FDA5}"/>
    <dgm:cxn modelId="{EA3F9951-59ED-47B1-A6EF-EB796A06559B}" type="presOf" srcId="{781D0124-96AA-4F9A-9784-48EE401CE2E5}" destId="{21DEA799-3983-4B9F-A2EE-107C1E57D638}" srcOrd="0" destOrd="0" presId="urn:microsoft.com/office/officeart/2005/8/layout/vList2"/>
    <dgm:cxn modelId="{4C16DDA5-7188-4251-832F-ED6A7A3ECB38}" type="presOf" srcId="{DE289462-38F6-41F8-A08B-AC87B609B8BF}" destId="{8141AB1D-75FB-473B-9692-2890D56B1836}" srcOrd="0" destOrd="0" presId="urn:microsoft.com/office/officeart/2005/8/layout/vList2"/>
    <dgm:cxn modelId="{E868FFB6-571B-4E6A-BFF9-F07265F67F00}" type="presOf" srcId="{BDB388E7-537E-4F86-8DC9-528CF4A3D7C2}" destId="{A85AF197-0AB1-4B2E-B730-8C3963E86A08}" srcOrd="0" destOrd="0" presId="urn:microsoft.com/office/officeart/2005/8/layout/vList2"/>
    <dgm:cxn modelId="{463B2CD8-5D53-461D-9354-28E398E40239}" type="presOf" srcId="{F766E446-4218-4175-900D-0F3C3EA57D5F}" destId="{841A2A71-1CC4-4C54-9EA6-83426D0189CE}" srcOrd="0" destOrd="0" presId="urn:microsoft.com/office/officeart/2005/8/layout/vList2"/>
    <dgm:cxn modelId="{9E09133A-80FF-40FE-8603-3280A093D1B6}" type="presParOf" srcId="{A85AF197-0AB1-4B2E-B730-8C3963E86A08}" destId="{8141AB1D-75FB-473B-9692-2890D56B1836}" srcOrd="0" destOrd="0" presId="urn:microsoft.com/office/officeart/2005/8/layout/vList2"/>
    <dgm:cxn modelId="{B9A8B4C9-91E1-48D0-9250-D0919C90BE0E}" type="presParOf" srcId="{A85AF197-0AB1-4B2E-B730-8C3963E86A08}" destId="{89FA6FA1-26F0-4C89-83B3-5061BB4511E1}" srcOrd="1" destOrd="0" presId="urn:microsoft.com/office/officeart/2005/8/layout/vList2"/>
    <dgm:cxn modelId="{4E49C4F9-8FCD-491D-9E65-10BA2DDDC656}" type="presParOf" srcId="{A85AF197-0AB1-4B2E-B730-8C3963E86A08}" destId="{21DEA799-3983-4B9F-A2EE-107C1E57D638}" srcOrd="2" destOrd="0" presId="urn:microsoft.com/office/officeart/2005/8/layout/vList2"/>
    <dgm:cxn modelId="{19ECA444-6058-4E75-A7FA-CD1F46742937}" type="presParOf" srcId="{A85AF197-0AB1-4B2E-B730-8C3963E86A08}" destId="{7E86DE55-8043-417A-BAF2-B48D9F9A0615}" srcOrd="3" destOrd="0" presId="urn:microsoft.com/office/officeart/2005/8/layout/vList2"/>
    <dgm:cxn modelId="{EC4EE8A1-2A21-4C0A-B1F0-3486AE19928F}" type="presParOf" srcId="{A85AF197-0AB1-4B2E-B730-8C3963E86A08}" destId="{411251CB-409C-4D5F-A31B-1B7F6513A0B6}" srcOrd="4" destOrd="0" presId="urn:microsoft.com/office/officeart/2005/8/layout/vList2"/>
    <dgm:cxn modelId="{76A3C928-30C8-46C9-BA10-992A69742490}" type="presParOf" srcId="{A85AF197-0AB1-4B2E-B730-8C3963E86A08}" destId="{89E5E9AF-7C55-4A0F-A4DA-9D09C4E8B13B}" srcOrd="5" destOrd="0" presId="urn:microsoft.com/office/officeart/2005/8/layout/vList2"/>
    <dgm:cxn modelId="{1AD4F3CF-4CE9-420C-8460-C32A269CF938}" type="presParOf" srcId="{A85AF197-0AB1-4B2E-B730-8C3963E86A08}" destId="{841A2A71-1CC4-4C54-9EA6-83426D0189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DAA5C7-37AF-479D-B6E8-8FC3E0C3A78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ECB584-82E7-42DA-9B5D-8BADC5159D0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/>
            <a:t>Will manage the Safety Champions Program (SCP)</a:t>
          </a:r>
        </a:p>
      </dgm:t>
    </dgm:pt>
    <dgm:pt modelId="{F6448681-83B3-48EF-9258-8EB3C9F5A175}" type="parTrans" cxnId="{A5556D8E-50CC-430E-812E-39779EECC03B}">
      <dgm:prSet/>
      <dgm:spPr/>
      <dgm:t>
        <a:bodyPr/>
        <a:lstStyle/>
        <a:p>
          <a:endParaRPr lang="en-US"/>
        </a:p>
      </dgm:t>
    </dgm:pt>
    <dgm:pt modelId="{E44F7C80-556F-4B30-928F-5CB724897BCB}" type="sibTrans" cxnId="{A5556D8E-50CC-430E-812E-39779EECC03B}">
      <dgm:prSet/>
      <dgm:spPr/>
      <dgm:t>
        <a:bodyPr/>
        <a:lstStyle/>
        <a:p>
          <a:endParaRPr lang="en-US"/>
        </a:p>
      </dgm:t>
    </dgm:pt>
    <dgm:pt modelId="{5F58A0C0-313D-4EF3-8BB8-6EBDB3C11B9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/>
            <a:t>Connect Participants with Special Government Employees (SGE)</a:t>
          </a:r>
        </a:p>
      </dgm:t>
    </dgm:pt>
    <dgm:pt modelId="{20326A8C-B2D7-40BB-8CC7-4EEDB8D93DE0}" type="parTrans" cxnId="{06A43179-A56A-45A5-9F80-484D931773AF}">
      <dgm:prSet/>
      <dgm:spPr/>
      <dgm:t>
        <a:bodyPr/>
        <a:lstStyle/>
        <a:p>
          <a:endParaRPr lang="en-US"/>
        </a:p>
      </dgm:t>
    </dgm:pt>
    <dgm:pt modelId="{8D65BC77-ACCC-4656-B0D8-B86CDAD04D30}" type="sibTrans" cxnId="{06A43179-A56A-45A5-9F80-484D931773AF}">
      <dgm:prSet/>
      <dgm:spPr/>
      <dgm:t>
        <a:bodyPr/>
        <a:lstStyle/>
        <a:p>
          <a:endParaRPr lang="en-US"/>
        </a:p>
      </dgm:t>
    </dgm:pt>
    <dgm:pt modelId="{4ED44DF4-32D9-4B2F-9438-BCF37E0D779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/>
            <a:t>Communicate with Participants </a:t>
          </a:r>
        </a:p>
      </dgm:t>
    </dgm:pt>
    <dgm:pt modelId="{53EB6563-7654-40C1-ACB6-BA1EDF533DB0}" type="parTrans" cxnId="{780DA584-2330-444E-A041-52CA0617E166}">
      <dgm:prSet/>
      <dgm:spPr/>
      <dgm:t>
        <a:bodyPr/>
        <a:lstStyle/>
        <a:p>
          <a:endParaRPr lang="en-US"/>
        </a:p>
      </dgm:t>
    </dgm:pt>
    <dgm:pt modelId="{4AF3F299-2A19-452F-BF78-7C88F9FC1A3F}" type="sibTrans" cxnId="{780DA584-2330-444E-A041-52CA0617E166}">
      <dgm:prSet/>
      <dgm:spPr/>
      <dgm:t>
        <a:bodyPr/>
        <a:lstStyle/>
        <a:p>
          <a:endParaRPr lang="en-US"/>
        </a:p>
      </dgm:t>
    </dgm:pt>
    <dgm:pt modelId="{B84BF7FE-3521-4CC1-AA35-06BC0CE4FB5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/>
            <a:t>Recognize Step completion </a:t>
          </a:r>
        </a:p>
      </dgm:t>
    </dgm:pt>
    <dgm:pt modelId="{E02CED7F-5231-48DE-B8F9-5005CF590097}" type="parTrans" cxnId="{0267CE41-43F4-476F-B2C0-56FB2BB17589}">
      <dgm:prSet/>
      <dgm:spPr/>
      <dgm:t>
        <a:bodyPr/>
        <a:lstStyle/>
        <a:p>
          <a:endParaRPr lang="en-US"/>
        </a:p>
      </dgm:t>
    </dgm:pt>
    <dgm:pt modelId="{28317702-7508-447E-A45C-5B53B5389FF7}" type="sibTrans" cxnId="{0267CE41-43F4-476F-B2C0-56FB2BB17589}">
      <dgm:prSet/>
      <dgm:spPr/>
      <dgm:t>
        <a:bodyPr/>
        <a:lstStyle/>
        <a:p>
          <a:endParaRPr lang="en-US"/>
        </a:p>
      </dgm:t>
    </dgm:pt>
    <dgm:pt modelId="{3A5F8E93-F52A-453D-BAC0-219979751160}" type="pres">
      <dgm:prSet presAssocID="{09DAA5C7-37AF-479D-B6E8-8FC3E0C3A789}" presName="root" presStyleCnt="0">
        <dgm:presLayoutVars>
          <dgm:dir/>
          <dgm:resizeHandles val="exact"/>
        </dgm:presLayoutVars>
      </dgm:prSet>
      <dgm:spPr/>
    </dgm:pt>
    <dgm:pt modelId="{0E21493D-0986-4ACE-A4D2-19A6B9180FF8}" type="pres">
      <dgm:prSet presAssocID="{D3ECB584-82E7-42DA-9B5D-8BADC5159D07}" presName="compNode" presStyleCnt="0"/>
      <dgm:spPr/>
    </dgm:pt>
    <dgm:pt modelId="{9EF24CCB-07A6-4277-B1BF-ADE004170C7F}" type="pres">
      <dgm:prSet presAssocID="{D3ECB584-82E7-42DA-9B5D-8BADC5159D07}" presName="iconBgRect" presStyleLbl="bgShp" presStyleIdx="0" presStyleCnt="4"/>
      <dgm:spPr/>
    </dgm:pt>
    <dgm:pt modelId="{3C3E4328-C67A-48ED-87E0-16A74CF64E56}" type="pres">
      <dgm:prSet presAssocID="{D3ECB584-82E7-42DA-9B5D-8BADC5159D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89280E57-BDD5-40E2-8F85-2C9490AC84D0}" type="pres">
      <dgm:prSet presAssocID="{D3ECB584-82E7-42DA-9B5D-8BADC5159D07}" presName="spaceRect" presStyleCnt="0"/>
      <dgm:spPr/>
    </dgm:pt>
    <dgm:pt modelId="{3BC444C2-0FEF-437D-9930-B6C16E14AB9C}" type="pres">
      <dgm:prSet presAssocID="{D3ECB584-82E7-42DA-9B5D-8BADC5159D07}" presName="textRect" presStyleLbl="revTx" presStyleIdx="0" presStyleCnt="4">
        <dgm:presLayoutVars>
          <dgm:chMax val="1"/>
          <dgm:chPref val="1"/>
        </dgm:presLayoutVars>
      </dgm:prSet>
      <dgm:spPr/>
    </dgm:pt>
    <dgm:pt modelId="{0181C244-2271-4313-815E-E029E7D66129}" type="pres">
      <dgm:prSet presAssocID="{E44F7C80-556F-4B30-928F-5CB724897BCB}" presName="sibTrans" presStyleCnt="0"/>
      <dgm:spPr/>
    </dgm:pt>
    <dgm:pt modelId="{F96BEEC3-333A-485E-8077-C7B09AD012AE}" type="pres">
      <dgm:prSet presAssocID="{5F58A0C0-313D-4EF3-8BB8-6EBDB3C11B93}" presName="compNode" presStyleCnt="0"/>
      <dgm:spPr/>
    </dgm:pt>
    <dgm:pt modelId="{95070201-50E1-4C0D-8312-3748659CAD4C}" type="pres">
      <dgm:prSet presAssocID="{5F58A0C0-313D-4EF3-8BB8-6EBDB3C11B93}" presName="iconBgRect" presStyleLbl="bgShp" presStyleIdx="1" presStyleCnt="4"/>
      <dgm:spPr/>
    </dgm:pt>
    <dgm:pt modelId="{8608EB0C-1B3D-4E55-ADDB-B6D51E06324B}" type="pres">
      <dgm:prSet presAssocID="{5F58A0C0-313D-4EF3-8BB8-6EBDB3C11B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E5ED5FF-6CA6-4578-86B2-586BE21A842D}" type="pres">
      <dgm:prSet presAssocID="{5F58A0C0-313D-4EF3-8BB8-6EBDB3C11B93}" presName="spaceRect" presStyleCnt="0"/>
      <dgm:spPr/>
    </dgm:pt>
    <dgm:pt modelId="{5B2CFBF4-BEB0-446B-B8F4-D545D7F71BA5}" type="pres">
      <dgm:prSet presAssocID="{5F58A0C0-313D-4EF3-8BB8-6EBDB3C11B93}" presName="textRect" presStyleLbl="revTx" presStyleIdx="1" presStyleCnt="4">
        <dgm:presLayoutVars>
          <dgm:chMax val="1"/>
          <dgm:chPref val="1"/>
        </dgm:presLayoutVars>
      </dgm:prSet>
      <dgm:spPr/>
    </dgm:pt>
    <dgm:pt modelId="{936253A2-4877-40EA-8234-E4A6DA1552CE}" type="pres">
      <dgm:prSet presAssocID="{8D65BC77-ACCC-4656-B0D8-B86CDAD04D30}" presName="sibTrans" presStyleCnt="0"/>
      <dgm:spPr/>
    </dgm:pt>
    <dgm:pt modelId="{768DCBCC-1619-4C56-B7E5-A9FD2FDDE2AE}" type="pres">
      <dgm:prSet presAssocID="{4ED44DF4-32D9-4B2F-9438-BCF37E0D7795}" presName="compNode" presStyleCnt="0"/>
      <dgm:spPr/>
    </dgm:pt>
    <dgm:pt modelId="{79D9C10E-0E75-452B-8BF7-A6D99A02AFA0}" type="pres">
      <dgm:prSet presAssocID="{4ED44DF4-32D9-4B2F-9438-BCF37E0D7795}" presName="iconBgRect" presStyleLbl="bgShp" presStyleIdx="2" presStyleCnt="4"/>
      <dgm:spPr/>
    </dgm:pt>
    <dgm:pt modelId="{BACC4DAB-D127-41FD-9E36-C3768745085C}" type="pres">
      <dgm:prSet presAssocID="{4ED44DF4-32D9-4B2F-9438-BCF37E0D77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A2F2D16-8657-4FE2-9493-C45650A5CC2D}" type="pres">
      <dgm:prSet presAssocID="{4ED44DF4-32D9-4B2F-9438-BCF37E0D7795}" presName="spaceRect" presStyleCnt="0"/>
      <dgm:spPr/>
    </dgm:pt>
    <dgm:pt modelId="{9E98EF4E-E232-4927-A506-3E262F4558E1}" type="pres">
      <dgm:prSet presAssocID="{4ED44DF4-32D9-4B2F-9438-BCF37E0D7795}" presName="textRect" presStyleLbl="revTx" presStyleIdx="2" presStyleCnt="4">
        <dgm:presLayoutVars>
          <dgm:chMax val="1"/>
          <dgm:chPref val="1"/>
        </dgm:presLayoutVars>
      </dgm:prSet>
      <dgm:spPr/>
    </dgm:pt>
    <dgm:pt modelId="{2E860EF4-527C-4BC5-8F1C-B43DE8468440}" type="pres">
      <dgm:prSet presAssocID="{4AF3F299-2A19-452F-BF78-7C88F9FC1A3F}" presName="sibTrans" presStyleCnt="0"/>
      <dgm:spPr/>
    </dgm:pt>
    <dgm:pt modelId="{163E327D-B66A-417E-9F4A-B8E60301F5BF}" type="pres">
      <dgm:prSet presAssocID="{B84BF7FE-3521-4CC1-AA35-06BC0CE4FB52}" presName="compNode" presStyleCnt="0"/>
      <dgm:spPr/>
    </dgm:pt>
    <dgm:pt modelId="{22AF55B7-C519-43F1-970C-90CA4484F114}" type="pres">
      <dgm:prSet presAssocID="{B84BF7FE-3521-4CC1-AA35-06BC0CE4FB52}" presName="iconBgRect" presStyleLbl="bgShp" presStyleIdx="3" presStyleCnt="4"/>
      <dgm:spPr/>
    </dgm:pt>
    <dgm:pt modelId="{4EF95763-EF7C-49FD-AD43-5332F1B7E3C9}" type="pres">
      <dgm:prSet presAssocID="{B84BF7FE-3521-4CC1-AA35-06BC0CE4FB5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BBA49B1-0F44-4FF7-916B-898F832E66AD}" type="pres">
      <dgm:prSet presAssocID="{B84BF7FE-3521-4CC1-AA35-06BC0CE4FB52}" presName="spaceRect" presStyleCnt="0"/>
      <dgm:spPr/>
    </dgm:pt>
    <dgm:pt modelId="{19DC8F43-FDC9-41E5-811E-05BB70051C8C}" type="pres">
      <dgm:prSet presAssocID="{B84BF7FE-3521-4CC1-AA35-06BC0CE4FB5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52C9E24-FA0B-432A-A245-5E156213B628}" type="presOf" srcId="{09DAA5C7-37AF-479D-B6E8-8FC3E0C3A789}" destId="{3A5F8E93-F52A-453D-BAC0-219979751160}" srcOrd="0" destOrd="0" presId="urn:microsoft.com/office/officeart/2018/5/layout/IconCircleLabelList"/>
    <dgm:cxn modelId="{2BB8852F-31D0-4B2C-B15B-35B5C83ED0E3}" type="presOf" srcId="{4ED44DF4-32D9-4B2F-9438-BCF37E0D7795}" destId="{9E98EF4E-E232-4927-A506-3E262F4558E1}" srcOrd="0" destOrd="0" presId="urn:microsoft.com/office/officeart/2018/5/layout/IconCircleLabelList"/>
    <dgm:cxn modelId="{61A0C834-3AD6-4BD2-81CD-5CE012FAA15F}" type="presOf" srcId="{D3ECB584-82E7-42DA-9B5D-8BADC5159D07}" destId="{3BC444C2-0FEF-437D-9930-B6C16E14AB9C}" srcOrd="0" destOrd="0" presId="urn:microsoft.com/office/officeart/2018/5/layout/IconCircleLabelList"/>
    <dgm:cxn modelId="{0267CE41-43F4-476F-B2C0-56FB2BB17589}" srcId="{09DAA5C7-37AF-479D-B6E8-8FC3E0C3A789}" destId="{B84BF7FE-3521-4CC1-AA35-06BC0CE4FB52}" srcOrd="3" destOrd="0" parTransId="{E02CED7F-5231-48DE-B8F9-5005CF590097}" sibTransId="{28317702-7508-447E-A45C-5B53B5389FF7}"/>
    <dgm:cxn modelId="{06A43179-A56A-45A5-9F80-484D931773AF}" srcId="{09DAA5C7-37AF-479D-B6E8-8FC3E0C3A789}" destId="{5F58A0C0-313D-4EF3-8BB8-6EBDB3C11B93}" srcOrd="1" destOrd="0" parTransId="{20326A8C-B2D7-40BB-8CC7-4EEDB8D93DE0}" sibTransId="{8D65BC77-ACCC-4656-B0D8-B86CDAD04D30}"/>
    <dgm:cxn modelId="{780DA584-2330-444E-A041-52CA0617E166}" srcId="{09DAA5C7-37AF-479D-B6E8-8FC3E0C3A789}" destId="{4ED44DF4-32D9-4B2F-9438-BCF37E0D7795}" srcOrd="2" destOrd="0" parTransId="{53EB6563-7654-40C1-ACB6-BA1EDF533DB0}" sibTransId="{4AF3F299-2A19-452F-BF78-7C88F9FC1A3F}"/>
    <dgm:cxn modelId="{A5556D8E-50CC-430E-812E-39779EECC03B}" srcId="{09DAA5C7-37AF-479D-B6E8-8FC3E0C3A789}" destId="{D3ECB584-82E7-42DA-9B5D-8BADC5159D07}" srcOrd="0" destOrd="0" parTransId="{F6448681-83B3-48EF-9258-8EB3C9F5A175}" sibTransId="{E44F7C80-556F-4B30-928F-5CB724897BCB}"/>
    <dgm:cxn modelId="{D0A03BAA-471A-4CCB-ACA9-2CA113C70B6E}" type="presOf" srcId="{B84BF7FE-3521-4CC1-AA35-06BC0CE4FB52}" destId="{19DC8F43-FDC9-41E5-811E-05BB70051C8C}" srcOrd="0" destOrd="0" presId="urn:microsoft.com/office/officeart/2018/5/layout/IconCircleLabelList"/>
    <dgm:cxn modelId="{9040ADAE-4D93-4192-9E02-4EDE2CEAFA20}" type="presOf" srcId="{5F58A0C0-313D-4EF3-8BB8-6EBDB3C11B93}" destId="{5B2CFBF4-BEB0-446B-B8F4-D545D7F71BA5}" srcOrd="0" destOrd="0" presId="urn:microsoft.com/office/officeart/2018/5/layout/IconCircleLabelList"/>
    <dgm:cxn modelId="{98252F53-7053-49E1-B943-704845120796}" type="presParOf" srcId="{3A5F8E93-F52A-453D-BAC0-219979751160}" destId="{0E21493D-0986-4ACE-A4D2-19A6B9180FF8}" srcOrd="0" destOrd="0" presId="urn:microsoft.com/office/officeart/2018/5/layout/IconCircleLabelList"/>
    <dgm:cxn modelId="{F572A234-D854-4594-81E9-7A86ABA3B7EA}" type="presParOf" srcId="{0E21493D-0986-4ACE-A4D2-19A6B9180FF8}" destId="{9EF24CCB-07A6-4277-B1BF-ADE004170C7F}" srcOrd="0" destOrd="0" presId="urn:microsoft.com/office/officeart/2018/5/layout/IconCircleLabelList"/>
    <dgm:cxn modelId="{59556E75-6A9A-40BC-B310-39662A2EF5B2}" type="presParOf" srcId="{0E21493D-0986-4ACE-A4D2-19A6B9180FF8}" destId="{3C3E4328-C67A-48ED-87E0-16A74CF64E56}" srcOrd="1" destOrd="0" presId="urn:microsoft.com/office/officeart/2018/5/layout/IconCircleLabelList"/>
    <dgm:cxn modelId="{EA49641E-EC69-41EE-B9C7-0B3122E2E8D1}" type="presParOf" srcId="{0E21493D-0986-4ACE-A4D2-19A6B9180FF8}" destId="{89280E57-BDD5-40E2-8F85-2C9490AC84D0}" srcOrd="2" destOrd="0" presId="urn:microsoft.com/office/officeart/2018/5/layout/IconCircleLabelList"/>
    <dgm:cxn modelId="{4A03F71E-3521-4401-9277-193CE155A1A7}" type="presParOf" srcId="{0E21493D-0986-4ACE-A4D2-19A6B9180FF8}" destId="{3BC444C2-0FEF-437D-9930-B6C16E14AB9C}" srcOrd="3" destOrd="0" presId="urn:microsoft.com/office/officeart/2018/5/layout/IconCircleLabelList"/>
    <dgm:cxn modelId="{1846E1A9-29D0-4429-B33B-64DAE45AFDAD}" type="presParOf" srcId="{3A5F8E93-F52A-453D-BAC0-219979751160}" destId="{0181C244-2271-4313-815E-E029E7D66129}" srcOrd="1" destOrd="0" presId="urn:microsoft.com/office/officeart/2018/5/layout/IconCircleLabelList"/>
    <dgm:cxn modelId="{2F91B44B-5026-499E-9DA8-4D425E6264C8}" type="presParOf" srcId="{3A5F8E93-F52A-453D-BAC0-219979751160}" destId="{F96BEEC3-333A-485E-8077-C7B09AD012AE}" srcOrd="2" destOrd="0" presId="urn:microsoft.com/office/officeart/2018/5/layout/IconCircleLabelList"/>
    <dgm:cxn modelId="{AC11C991-E3F6-485E-9CAA-A70478344E85}" type="presParOf" srcId="{F96BEEC3-333A-485E-8077-C7B09AD012AE}" destId="{95070201-50E1-4C0D-8312-3748659CAD4C}" srcOrd="0" destOrd="0" presId="urn:microsoft.com/office/officeart/2018/5/layout/IconCircleLabelList"/>
    <dgm:cxn modelId="{283E30C4-90CE-4C76-99D2-3F51D9B442D2}" type="presParOf" srcId="{F96BEEC3-333A-485E-8077-C7B09AD012AE}" destId="{8608EB0C-1B3D-4E55-ADDB-B6D51E06324B}" srcOrd="1" destOrd="0" presId="urn:microsoft.com/office/officeart/2018/5/layout/IconCircleLabelList"/>
    <dgm:cxn modelId="{1B30C4B4-776D-4A0C-ACC2-4C290E1537FB}" type="presParOf" srcId="{F96BEEC3-333A-485E-8077-C7B09AD012AE}" destId="{3E5ED5FF-6CA6-4578-86B2-586BE21A842D}" srcOrd="2" destOrd="0" presId="urn:microsoft.com/office/officeart/2018/5/layout/IconCircleLabelList"/>
    <dgm:cxn modelId="{84777C4D-955D-4574-B937-B70F93F59057}" type="presParOf" srcId="{F96BEEC3-333A-485E-8077-C7B09AD012AE}" destId="{5B2CFBF4-BEB0-446B-B8F4-D545D7F71BA5}" srcOrd="3" destOrd="0" presId="urn:microsoft.com/office/officeart/2018/5/layout/IconCircleLabelList"/>
    <dgm:cxn modelId="{946DE47B-E54F-4DFF-B6C8-016673BB2B08}" type="presParOf" srcId="{3A5F8E93-F52A-453D-BAC0-219979751160}" destId="{936253A2-4877-40EA-8234-E4A6DA1552CE}" srcOrd="3" destOrd="0" presId="urn:microsoft.com/office/officeart/2018/5/layout/IconCircleLabelList"/>
    <dgm:cxn modelId="{AC157EB2-C622-4734-8209-AB1B57675D9C}" type="presParOf" srcId="{3A5F8E93-F52A-453D-BAC0-219979751160}" destId="{768DCBCC-1619-4C56-B7E5-A9FD2FDDE2AE}" srcOrd="4" destOrd="0" presId="urn:microsoft.com/office/officeart/2018/5/layout/IconCircleLabelList"/>
    <dgm:cxn modelId="{08F4F19C-E3F9-4A18-BA05-7F289A1157F5}" type="presParOf" srcId="{768DCBCC-1619-4C56-B7E5-A9FD2FDDE2AE}" destId="{79D9C10E-0E75-452B-8BF7-A6D99A02AFA0}" srcOrd="0" destOrd="0" presId="urn:microsoft.com/office/officeart/2018/5/layout/IconCircleLabelList"/>
    <dgm:cxn modelId="{CFC80733-C354-40BE-B5E1-303DC05D67CD}" type="presParOf" srcId="{768DCBCC-1619-4C56-B7E5-A9FD2FDDE2AE}" destId="{BACC4DAB-D127-41FD-9E36-C3768745085C}" srcOrd="1" destOrd="0" presId="urn:microsoft.com/office/officeart/2018/5/layout/IconCircleLabelList"/>
    <dgm:cxn modelId="{F20E0D2F-199F-40AE-B8C6-B0EF053AEC52}" type="presParOf" srcId="{768DCBCC-1619-4C56-B7E5-A9FD2FDDE2AE}" destId="{7A2F2D16-8657-4FE2-9493-C45650A5CC2D}" srcOrd="2" destOrd="0" presId="urn:microsoft.com/office/officeart/2018/5/layout/IconCircleLabelList"/>
    <dgm:cxn modelId="{B6520DD7-7631-4270-9FC3-2ECC86147AED}" type="presParOf" srcId="{768DCBCC-1619-4C56-B7E5-A9FD2FDDE2AE}" destId="{9E98EF4E-E232-4927-A506-3E262F4558E1}" srcOrd="3" destOrd="0" presId="urn:microsoft.com/office/officeart/2018/5/layout/IconCircleLabelList"/>
    <dgm:cxn modelId="{12D04EB0-5461-4DE0-903C-AD30867FF9D1}" type="presParOf" srcId="{3A5F8E93-F52A-453D-BAC0-219979751160}" destId="{2E860EF4-527C-4BC5-8F1C-B43DE8468440}" srcOrd="5" destOrd="0" presId="urn:microsoft.com/office/officeart/2018/5/layout/IconCircleLabelList"/>
    <dgm:cxn modelId="{CF94F42E-8BB7-487C-8D06-F9719A4A33CC}" type="presParOf" srcId="{3A5F8E93-F52A-453D-BAC0-219979751160}" destId="{163E327D-B66A-417E-9F4A-B8E60301F5BF}" srcOrd="6" destOrd="0" presId="urn:microsoft.com/office/officeart/2018/5/layout/IconCircleLabelList"/>
    <dgm:cxn modelId="{691C4C11-F930-482A-B90F-8745760E5050}" type="presParOf" srcId="{163E327D-B66A-417E-9F4A-B8E60301F5BF}" destId="{22AF55B7-C519-43F1-970C-90CA4484F114}" srcOrd="0" destOrd="0" presId="urn:microsoft.com/office/officeart/2018/5/layout/IconCircleLabelList"/>
    <dgm:cxn modelId="{4BD5DEEE-AD94-4123-8485-2F4FD60C71F9}" type="presParOf" srcId="{163E327D-B66A-417E-9F4A-B8E60301F5BF}" destId="{4EF95763-EF7C-49FD-AD43-5332F1B7E3C9}" srcOrd="1" destOrd="0" presId="urn:microsoft.com/office/officeart/2018/5/layout/IconCircleLabelList"/>
    <dgm:cxn modelId="{1DC2EA7F-CE2B-46D5-B25C-5133D0A0CD8E}" type="presParOf" srcId="{163E327D-B66A-417E-9F4A-B8E60301F5BF}" destId="{1BBA49B1-0F44-4FF7-916B-898F832E66AD}" srcOrd="2" destOrd="0" presId="urn:microsoft.com/office/officeart/2018/5/layout/IconCircleLabelList"/>
    <dgm:cxn modelId="{76F70065-859C-4C3F-9395-952362A5007F}" type="presParOf" srcId="{163E327D-B66A-417E-9F4A-B8E60301F5BF}" destId="{19DC8F43-FDC9-41E5-811E-05BB70051C8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328E-D2C7-4BAC-9304-B5BFBAB772AB}">
      <dsp:nvSpPr>
        <dsp:cNvPr id="0" name=""/>
        <dsp:cNvSpPr/>
      </dsp:nvSpPr>
      <dsp:spPr>
        <a:xfrm>
          <a:off x="3231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26076-888F-4E5E-B619-8A08F624F42D}">
      <dsp:nvSpPr>
        <dsp:cNvPr id="0" name=""/>
        <dsp:cNvSpPr/>
      </dsp:nvSpPr>
      <dsp:spPr>
        <a:xfrm>
          <a:off x="259591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Overview of the Safety Champions Program</a:t>
          </a:r>
        </a:p>
      </dsp:txBody>
      <dsp:txXfrm>
        <a:off x="302502" y="1271251"/>
        <a:ext cx="2221419" cy="1379276"/>
      </dsp:txXfrm>
    </dsp:sp>
    <dsp:sp modelId="{1F64037E-5C7D-415D-B105-37CD0882775C}">
      <dsp:nvSpPr>
        <dsp:cNvPr id="0" name=""/>
        <dsp:cNvSpPr/>
      </dsp:nvSpPr>
      <dsp:spPr>
        <a:xfrm>
          <a:off x="2823193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1E0C8-10DE-4037-BFBE-80F4CB3FC9FE}">
      <dsp:nvSpPr>
        <dsp:cNvPr id="0" name=""/>
        <dsp:cNvSpPr/>
      </dsp:nvSpPr>
      <dsp:spPr>
        <a:xfrm>
          <a:off x="3079553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Role of the Safety Champions Coordinator</a:t>
          </a:r>
        </a:p>
      </dsp:txBody>
      <dsp:txXfrm>
        <a:off x="3122464" y="1271251"/>
        <a:ext cx="2221419" cy="1379276"/>
      </dsp:txXfrm>
    </dsp:sp>
    <dsp:sp modelId="{CBC0917E-790C-4C43-B79F-9A1F9BAA253F}">
      <dsp:nvSpPr>
        <dsp:cNvPr id="0" name=""/>
        <dsp:cNvSpPr/>
      </dsp:nvSpPr>
      <dsp:spPr>
        <a:xfrm>
          <a:off x="5643155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40DCF-FC70-4F13-8AD6-EC31651B2623}">
      <dsp:nvSpPr>
        <dsp:cNvPr id="0" name=""/>
        <dsp:cNvSpPr/>
      </dsp:nvSpPr>
      <dsp:spPr>
        <a:xfrm>
          <a:off x="5899515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Role of Special Government Employees</a:t>
          </a:r>
        </a:p>
      </dsp:txBody>
      <dsp:txXfrm>
        <a:off x="5942426" y="1271251"/>
        <a:ext cx="2221419" cy="1379276"/>
      </dsp:txXfrm>
    </dsp:sp>
    <dsp:sp modelId="{7F3253FB-8F8E-48FE-AF37-E36D0AA2A556}">
      <dsp:nvSpPr>
        <dsp:cNvPr id="0" name=""/>
        <dsp:cNvSpPr/>
      </dsp:nvSpPr>
      <dsp:spPr>
        <a:xfrm>
          <a:off x="8463116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4F066-39D3-4A80-B7C2-B2EEF4EB50BD}">
      <dsp:nvSpPr>
        <dsp:cNvPr id="0" name=""/>
        <dsp:cNvSpPr/>
      </dsp:nvSpPr>
      <dsp:spPr>
        <a:xfrm>
          <a:off x="8719477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to Participate </a:t>
          </a:r>
        </a:p>
      </dsp:txBody>
      <dsp:txXfrm>
        <a:off x="8762388" y="1271251"/>
        <a:ext cx="2221419" cy="1379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F9160-F767-45C2-8E86-78856A356294}">
      <dsp:nvSpPr>
        <dsp:cNvPr id="0" name=""/>
        <dsp:cNvSpPr/>
      </dsp:nvSpPr>
      <dsp:spPr>
        <a:xfrm>
          <a:off x="0" y="44605"/>
          <a:ext cx="5902222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solidFill>
                <a:schemeClr val="tx1"/>
              </a:solidFill>
            </a:rPr>
            <a:t>Reduce</a:t>
          </a:r>
        </a:p>
      </dsp:txBody>
      <dsp:txXfrm>
        <a:off x="28557" y="73162"/>
        <a:ext cx="5845108" cy="527886"/>
      </dsp:txXfrm>
    </dsp:sp>
    <dsp:sp modelId="{A9D7140B-279C-4A55-A37D-D81FDC766C11}">
      <dsp:nvSpPr>
        <dsp:cNvPr id="0" name=""/>
        <dsp:cNvSpPr/>
      </dsp:nvSpPr>
      <dsp:spPr>
        <a:xfrm>
          <a:off x="0" y="629605"/>
          <a:ext cx="590222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3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tx1"/>
              </a:solidFill>
            </a:rPr>
            <a:t>Reduce injuries, illnesses, and fatalities.</a:t>
          </a:r>
        </a:p>
      </dsp:txBody>
      <dsp:txXfrm>
        <a:off x="0" y="629605"/>
        <a:ext cx="5902222" cy="414000"/>
      </dsp:txXfrm>
    </dsp:sp>
    <dsp:sp modelId="{E5B9CB35-9433-4102-AD60-A5D4424C418C}">
      <dsp:nvSpPr>
        <dsp:cNvPr id="0" name=""/>
        <dsp:cNvSpPr/>
      </dsp:nvSpPr>
      <dsp:spPr>
        <a:xfrm>
          <a:off x="0" y="1043605"/>
          <a:ext cx="5902222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solidFill>
                <a:schemeClr val="tx1"/>
              </a:solidFill>
            </a:rPr>
            <a:t>Reduce or eliminate</a:t>
          </a:r>
        </a:p>
      </dsp:txBody>
      <dsp:txXfrm>
        <a:off x="28557" y="1072162"/>
        <a:ext cx="5845108" cy="527886"/>
      </dsp:txXfrm>
    </dsp:sp>
    <dsp:sp modelId="{1AB3A1A5-4DE7-46A3-8494-39CFBCB0ECA0}">
      <dsp:nvSpPr>
        <dsp:cNvPr id="0" name=""/>
        <dsp:cNvSpPr/>
      </dsp:nvSpPr>
      <dsp:spPr>
        <a:xfrm>
          <a:off x="0" y="1628605"/>
          <a:ext cx="590222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3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tx1"/>
              </a:solidFill>
            </a:rPr>
            <a:t>Reduce or eliminate worksite hazards.</a:t>
          </a:r>
        </a:p>
      </dsp:txBody>
      <dsp:txXfrm>
        <a:off x="0" y="1628605"/>
        <a:ext cx="5902222" cy="414000"/>
      </dsp:txXfrm>
    </dsp:sp>
    <dsp:sp modelId="{D6B66767-EA8C-4868-8192-4633AAF56189}">
      <dsp:nvSpPr>
        <dsp:cNvPr id="0" name=""/>
        <dsp:cNvSpPr/>
      </dsp:nvSpPr>
      <dsp:spPr>
        <a:xfrm>
          <a:off x="0" y="2042606"/>
          <a:ext cx="5902222" cy="585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solidFill>
                <a:schemeClr val="tx1"/>
              </a:solidFill>
            </a:rPr>
            <a:t>Assist</a:t>
          </a:r>
        </a:p>
      </dsp:txBody>
      <dsp:txXfrm>
        <a:off x="28557" y="2071163"/>
        <a:ext cx="5845108" cy="527886"/>
      </dsp:txXfrm>
    </dsp:sp>
    <dsp:sp modelId="{C5F40619-D48F-40A8-8329-C0D4DFA3BEDA}">
      <dsp:nvSpPr>
        <dsp:cNvPr id="0" name=""/>
        <dsp:cNvSpPr/>
      </dsp:nvSpPr>
      <dsp:spPr>
        <a:xfrm>
          <a:off x="0" y="2627606"/>
          <a:ext cx="5902222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3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tx1"/>
              </a:solidFill>
            </a:rPr>
            <a:t>Assist small and medium size worksites with safety and health program development, implementation and continuous improvement.</a:t>
          </a:r>
        </a:p>
      </dsp:txBody>
      <dsp:txXfrm>
        <a:off x="0" y="2627606"/>
        <a:ext cx="5902222" cy="853875"/>
      </dsp:txXfrm>
    </dsp:sp>
    <dsp:sp modelId="{C468CEE5-4A7E-4EB6-B619-4AEDBB5DE0E9}">
      <dsp:nvSpPr>
        <dsp:cNvPr id="0" name=""/>
        <dsp:cNvSpPr/>
      </dsp:nvSpPr>
      <dsp:spPr>
        <a:xfrm>
          <a:off x="0" y="3481481"/>
          <a:ext cx="5902222" cy="585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solidFill>
                <a:schemeClr val="tx1"/>
              </a:solidFill>
            </a:rPr>
            <a:t>Improve</a:t>
          </a:r>
        </a:p>
      </dsp:txBody>
      <dsp:txXfrm>
        <a:off x="28557" y="3510038"/>
        <a:ext cx="5845108" cy="527886"/>
      </dsp:txXfrm>
    </dsp:sp>
    <dsp:sp modelId="{A7A79494-AF3A-4FD6-9D3D-F1A9C417C3FA}">
      <dsp:nvSpPr>
        <dsp:cNvPr id="0" name=""/>
        <dsp:cNvSpPr/>
      </dsp:nvSpPr>
      <dsp:spPr>
        <a:xfrm>
          <a:off x="0" y="4066481"/>
          <a:ext cx="590222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3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solidFill>
                <a:schemeClr val="tx1"/>
              </a:solidFill>
            </a:rPr>
            <a:t>Improve safety culture and worker communication.</a:t>
          </a:r>
        </a:p>
      </dsp:txBody>
      <dsp:txXfrm>
        <a:off x="0" y="4066481"/>
        <a:ext cx="5902222" cy="41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F855F-52C7-4D1B-9BD9-B2D9E492C575}">
      <dsp:nvSpPr>
        <dsp:cNvPr id="0" name=""/>
        <dsp:cNvSpPr/>
      </dsp:nvSpPr>
      <dsp:spPr>
        <a:xfrm>
          <a:off x="962637" y="2144"/>
          <a:ext cx="2430280" cy="1458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MANAGEMENT LEADERSHIP</a:t>
          </a:r>
        </a:p>
      </dsp:txBody>
      <dsp:txXfrm>
        <a:off x="962637" y="2144"/>
        <a:ext cx="2430280" cy="1458168"/>
      </dsp:txXfrm>
    </dsp:sp>
    <dsp:sp modelId="{27585599-5BC7-4D3E-9F23-D3E53D6C0E71}">
      <dsp:nvSpPr>
        <dsp:cNvPr id="0" name=""/>
        <dsp:cNvSpPr/>
      </dsp:nvSpPr>
      <dsp:spPr>
        <a:xfrm>
          <a:off x="3635946" y="2144"/>
          <a:ext cx="2430280" cy="14581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WORKER PARTICIPATION</a:t>
          </a:r>
        </a:p>
      </dsp:txBody>
      <dsp:txXfrm>
        <a:off x="3635946" y="2144"/>
        <a:ext cx="2430280" cy="1458168"/>
      </dsp:txXfrm>
    </dsp:sp>
    <dsp:sp modelId="{A01AD6E9-ACAE-46C8-9DD4-B8526E4343B4}">
      <dsp:nvSpPr>
        <dsp:cNvPr id="0" name=""/>
        <dsp:cNvSpPr/>
      </dsp:nvSpPr>
      <dsp:spPr>
        <a:xfrm>
          <a:off x="6309255" y="2144"/>
          <a:ext cx="2430280" cy="14581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HAZARD IDENTIFICATION &amp; ASSESSMENT</a:t>
          </a:r>
        </a:p>
      </dsp:txBody>
      <dsp:txXfrm>
        <a:off x="6309255" y="2144"/>
        <a:ext cx="2430280" cy="1458168"/>
      </dsp:txXfrm>
    </dsp:sp>
    <dsp:sp modelId="{37FFA557-E65E-4BEA-AE60-BC41B221E8E3}">
      <dsp:nvSpPr>
        <dsp:cNvPr id="0" name=""/>
        <dsp:cNvSpPr/>
      </dsp:nvSpPr>
      <dsp:spPr>
        <a:xfrm>
          <a:off x="962637" y="1703340"/>
          <a:ext cx="2430280" cy="1458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HAZARD PREVENTION &amp; CONTROL</a:t>
          </a:r>
        </a:p>
      </dsp:txBody>
      <dsp:txXfrm>
        <a:off x="962637" y="1703340"/>
        <a:ext cx="2430280" cy="1458168"/>
      </dsp:txXfrm>
    </dsp:sp>
    <dsp:sp modelId="{B6608C9B-9375-4AEF-823F-A472C5E51FA8}">
      <dsp:nvSpPr>
        <dsp:cNvPr id="0" name=""/>
        <dsp:cNvSpPr/>
      </dsp:nvSpPr>
      <dsp:spPr>
        <a:xfrm>
          <a:off x="3635946" y="1703340"/>
          <a:ext cx="2430280" cy="14581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EDUCATION &amp; TRAINING</a:t>
          </a:r>
        </a:p>
      </dsp:txBody>
      <dsp:txXfrm>
        <a:off x="3635946" y="1703340"/>
        <a:ext cx="2430280" cy="1458168"/>
      </dsp:txXfrm>
    </dsp:sp>
    <dsp:sp modelId="{462A1EC0-25BE-4333-9553-30797D9675E6}">
      <dsp:nvSpPr>
        <dsp:cNvPr id="0" name=""/>
        <dsp:cNvSpPr/>
      </dsp:nvSpPr>
      <dsp:spPr>
        <a:xfrm>
          <a:off x="6309255" y="1703340"/>
          <a:ext cx="2430280" cy="1458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PROGRAM EVALUATION &amp; IMPROVEMENT</a:t>
          </a:r>
        </a:p>
      </dsp:txBody>
      <dsp:txXfrm>
        <a:off x="6309255" y="1703340"/>
        <a:ext cx="2430280" cy="1458168"/>
      </dsp:txXfrm>
    </dsp:sp>
    <dsp:sp modelId="{DFF62705-4164-4311-A2B8-0127B3E8FB42}">
      <dsp:nvSpPr>
        <dsp:cNvPr id="0" name=""/>
        <dsp:cNvSpPr/>
      </dsp:nvSpPr>
      <dsp:spPr>
        <a:xfrm>
          <a:off x="3205167" y="3404537"/>
          <a:ext cx="3291839" cy="14581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COMMUNICATION AND COORDINATION FOR HOST EMPLOYERS, CONTRACTORS, AND STAFFING AGENCIES</a:t>
          </a:r>
        </a:p>
      </dsp:txBody>
      <dsp:txXfrm>
        <a:off x="3205167" y="3404537"/>
        <a:ext cx="3291839" cy="1458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A52B-FE72-4482-BF2E-979949E5C2CA}">
      <dsp:nvSpPr>
        <dsp:cNvPr id="0" name=""/>
        <dsp:cNvSpPr/>
      </dsp:nvSpPr>
      <dsp:spPr>
        <a:xfrm>
          <a:off x="0" y="449"/>
          <a:ext cx="11029950" cy="1050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ACE08-0770-4ED0-B3A1-D0ED54EC6635}">
      <dsp:nvSpPr>
        <dsp:cNvPr id="0" name=""/>
        <dsp:cNvSpPr/>
      </dsp:nvSpPr>
      <dsp:spPr>
        <a:xfrm>
          <a:off x="317827" y="236849"/>
          <a:ext cx="577867" cy="5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63577-7508-4AD8-BD8A-8B2BF89E8FF5}">
      <dsp:nvSpPr>
        <dsp:cNvPr id="0" name=""/>
        <dsp:cNvSpPr/>
      </dsp:nvSpPr>
      <dsp:spPr>
        <a:xfrm>
          <a:off x="1213522" y="449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Sign up for Safety Champions Program</a:t>
          </a:r>
        </a:p>
      </dsp:txBody>
      <dsp:txXfrm>
        <a:off x="1213522" y="449"/>
        <a:ext cx="9816427" cy="1050668"/>
      </dsp:txXfrm>
    </dsp:sp>
    <dsp:sp modelId="{F560A7CA-2466-4313-AB94-F9481406D83B}">
      <dsp:nvSpPr>
        <dsp:cNvPr id="0" name=""/>
        <dsp:cNvSpPr/>
      </dsp:nvSpPr>
      <dsp:spPr>
        <a:xfrm>
          <a:off x="0" y="1313784"/>
          <a:ext cx="11029950" cy="1050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2A07A-A529-4AEC-8ED3-87F8C3CA3849}">
      <dsp:nvSpPr>
        <dsp:cNvPr id="0" name=""/>
        <dsp:cNvSpPr/>
      </dsp:nvSpPr>
      <dsp:spPr>
        <a:xfrm>
          <a:off x="317827" y="1550185"/>
          <a:ext cx="577867" cy="577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675F2-4FB9-46DC-AFCB-BD6CD50FB114}">
      <dsp:nvSpPr>
        <dsp:cNvPr id="0" name=""/>
        <dsp:cNvSpPr/>
      </dsp:nvSpPr>
      <dsp:spPr>
        <a:xfrm>
          <a:off x="1213522" y="1313784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Receive confirmation email from DCSP </a:t>
          </a:r>
        </a:p>
      </dsp:txBody>
      <dsp:txXfrm>
        <a:off x="1213522" y="1313784"/>
        <a:ext cx="9816427" cy="1050668"/>
      </dsp:txXfrm>
    </dsp:sp>
    <dsp:sp modelId="{E8834CA3-2432-4AC8-BE84-2AD0C7DBCBCE}">
      <dsp:nvSpPr>
        <dsp:cNvPr id="0" name=""/>
        <dsp:cNvSpPr/>
      </dsp:nvSpPr>
      <dsp:spPr>
        <a:xfrm>
          <a:off x="0" y="2627120"/>
          <a:ext cx="11029950" cy="10506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67A04-D022-47F6-9FCF-4692CA09EA45}">
      <dsp:nvSpPr>
        <dsp:cNvPr id="0" name=""/>
        <dsp:cNvSpPr/>
      </dsp:nvSpPr>
      <dsp:spPr>
        <a:xfrm>
          <a:off x="317827" y="2863520"/>
          <a:ext cx="577867" cy="577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91BA2-0627-4B7F-8651-42259D2B1057}">
      <dsp:nvSpPr>
        <dsp:cNvPr id="0" name=""/>
        <dsp:cNvSpPr/>
      </dsp:nvSpPr>
      <dsp:spPr>
        <a:xfrm>
          <a:off x="1213522" y="2627120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Attend SCP Orientation training </a:t>
          </a:r>
        </a:p>
      </dsp:txBody>
      <dsp:txXfrm>
        <a:off x="1213522" y="2627120"/>
        <a:ext cx="9816427" cy="1050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FE5CA-2A00-431D-87F5-C4450C1D2D61}">
      <dsp:nvSpPr>
        <dsp:cNvPr id="0" name=""/>
        <dsp:cNvSpPr/>
      </dsp:nvSpPr>
      <dsp:spPr>
        <a:xfrm>
          <a:off x="0" y="373918"/>
          <a:ext cx="110299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F82EB-A854-4FB8-B5B9-60873A83C27E}">
      <dsp:nvSpPr>
        <dsp:cNvPr id="0" name=""/>
        <dsp:cNvSpPr/>
      </dsp:nvSpPr>
      <dsp:spPr>
        <a:xfrm>
          <a:off x="551497" y="78718"/>
          <a:ext cx="7720965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Safety Champions Directive</a:t>
          </a:r>
        </a:p>
      </dsp:txBody>
      <dsp:txXfrm>
        <a:off x="580318" y="107539"/>
        <a:ext cx="7663323" cy="532758"/>
      </dsp:txXfrm>
    </dsp:sp>
    <dsp:sp modelId="{E1D25B2A-B080-42FB-9CFC-9BA665A35CAC}">
      <dsp:nvSpPr>
        <dsp:cNvPr id="0" name=""/>
        <dsp:cNvSpPr/>
      </dsp:nvSpPr>
      <dsp:spPr>
        <a:xfrm>
          <a:off x="0" y="1281119"/>
          <a:ext cx="110299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203903"/>
              <a:satOff val="10845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A8A30-AD27-4FA6-A197-9280A63A0A41}">
      <dsp:nvSpPr>
        <dsp:cNvPr id="0" name=""/>
        <dsp:cNvSpPr/>
      </dsp:nvSpPr>
      <dsp:spPr>
        <a:xfrm>
          <a:off x="551497" y="985919"/>
          <a:ext cx="7720965" cy="590400"/>
        </a:xfrm>
        <a:prstGeom prst="roundRect">
          <a:avLst/>
        </a:prstGeom>
        <a:solidFill>
          <a:schemeClr val="accent2">
            <a:hueOff val="-203903"/>
            <a:satOff val="10845"/>
            <a:lumOff val="313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Safety Champions Step Guide</a:t>
          </a:r>
        </a:p>
      </dsp:txBody>
      <dsp:txXfrm>
        <a:off x="580318" y="1014740"/>
        <a:ext cx="7663323" cy="532758"/>
      </dsp:txXfrm>
    </dsp:sp>
    <dsp:sp modelId="{02F8390D-D722-443B-BC79-054471003447}">
      <dsp:nvSpPr>
        <dsp:cNvPr id="0" name=""/>
        <dsp:cNvSpPr/>
      </dsp:nvSpPr>
      <dsp:spPr>
        <a:xfrm>
          <a:off x="0" y="2188319"/>
          <a:ext cx="110299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07806"/>
              <a:satOff val="21690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97301-8068-4A88-85E9-092E84503E04}">
      <dsp:nvSpPr>
        <dsp:cNvPr id="0" name=""/>
        <dsp:cNvSpPr/>
      </dsp:nvSpPr>
      <dsp:spPr>
        <a:xfrm>
          <a:off x="534406" y="1858934"/>
          <a:ext cx="7720965" cy="590400"/>
        </a:xfrm>
        <a:prstGeom prst="roundRect">
          <a:avLst/>
        </a:prstGeom>
        <a:solidFill>
          <a:schemeClr val="accent2">
            <a:hueOff val="-407806"/>
            <a:satOff val="21690"/>
            <a:lumOff val="627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Safety Champions </a:t>
          </a:r>
          <a:r>
            <a:rPr lang="en-US" sz="2000" kern="1200">
              <a:solidFill>
                <a:schemeClr val="tx1"/>
              </a:solidFill>
            </a:rPr>
            <a:t>One-Pager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63227" y="1887755"/>
        <a:ext cx="7663323" cy="532758"/>
      </dsp:txXfrm>
    </dsp:sp>
    <dsp:sp modelId="{8582DFD6-98EC-47C9-AAE9-7BBAFAFE1033}">
      <dsp:nvSpPr>
        <dsp:cNvPr id="0" name=""/>
        <dsp:cNvSpPr/>
      </dsp:nvSpPr>
      <dsp:spPr>
        <a:xfrm>
          <a:off x="0" y="3095519"/>
          <a:ext cx="110299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611709"/>
              <a:satOff val="32535"/>
              <a:lumOff val="9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20879-C21D-47E9-9D92-AE4CC83261EE}">
      <dsp:nvSpPr>
        <dsp:cNvPr id="0" name=""/>
        <dsp:cNvSpPr/>
      </dsp:nvSpPr>
      <dsp:spPr>
        <a:xfrm>
          <a:off x="534406" y="2811713"/>
          <a:ext cx="7720965" cy="590400"/>
        </a:xfrm>
        <a:prstGeom prst="roundRect">
          <a:avLst/>
        </a:prstGeom>
        <a:solidFill>
          <a:schemeClr val="accent2">
            <a:hueOff val="-611709"/>
            <a:satOff val="32535"/>
            <a:lumOff val="941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OSHA Website</a:t>
          </a:r>
        </a:p>
      </dsp:txBody>
      <dsp:txXfrm>
        <a:off x="563227" y="2840534"/>
        <a:ext cx="7663323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1AB1D-75FB-473B-9692-2890D56B1836}">
      <dsp:nvSpPr>
        <dsp:cNvPr id="0" name=""/>
        <dsp:cNvSpPr/>
      </dsp:nvSpPr>
      <dsp:spPr>
        <a:xfrm>
          <a:off x="0" y="381232"/>
          <a:ext cx="11029950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Tracks progress toward the SHP goals</a:t>
          </a:r>
        </a:p>
      </dsp:txBody>
      <dsp:txXfrm>
        <a:off x="38838" y="420070"/>
        <a:ext cx="10952274" cy="717924"/>
      </dsp:txXfrm>
    </dsp:sp>
    <dsp:sp modelId="{21DEA799-3983-4B9F-A2EE-107C1E57D638}">
      <dsp:nvSpPr>
        <dsp:cNvPr id="0" name=""/>
        <dsp:cNvSpPr/>
      </dsp:nvSpPr>
      <dsp:spPr>
        <a:xfrm>
          <a:off x="0" y="1274752"/>
          <a:ext cx="11029950" cy="795600"/>
        </a:xfrm>
        <a:prstGeom prst="roundRect">
          <a:avLst/>
        </a:prstGeom>
        <a:gradFill rotWithShape="0">
          <a:gsLst>
            <a:gs pos="0">
              <a:schemeClr val="accent2">
                <a:hueOff val="-203903"/>
                <a:satOff val="10845"/>
                <a:lumOff val="3137"/>
                <a:alphaOff val="0"/>
                <a:tint val="98000"/>
                <a:lumMod val="110000"/>
              </a:schemeClr>
            </a:gs>
            <a:gs pos="84000">
              <a:schemeClr val="accent2">
                <a:hueOff val="-203903"/>
                <a:satOff val="10845"/>
                <a:lumOff val="313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SGE signs off on each Step as verification of completion </a:t>
          </a:r>
        </a:p>
      </dsp:txBody>
      <dsp:txXfrm>
        <a:off x="38838" y="1313590"/>
        <a:ext cx="10952274" cy="717924"/>
      </dsp:txXfrm>
    </dsp:sp>
    <dsp:sp modelId="{411251CB-409C-4D5F-A31B-1B7F6513A0B6}">
      <dsp:nvSpPr>
        <dsp:cNvPr id="0" name=""/>
        <dsp:cNvSpPr/>
      </dsp:nvSpPr>
      <dsp:spPr>
        <a:xfrm>
          <a:off x="0" y="2168272"/>
          <a:ext cx="11029950" cy="795600"/>
        </a:xfrm>
        <a:prstGeom prst="roundRect">
          <a:avLst/>
        </a:prstGeom>
        <a:gradFill rotWithShape="0">
          <a:gsLst>
            <a:gs pos="0">
              <a:schemeClr val="accent2">
                <a:hueOff val="-407806"/>
                <a:satOff val="21690"/>
                <a:lumOff val="6274"/>
                <a:alphaOff val="0"/>
                <a:tint val="98000"/>
                <a:lumMod val="110000"/>
              </a:schemeClr>
            </a:gs>
            <a:gs pos="84000">
              <a:schemeClr val="accent2">
                <a:hueOff val="-407806"/>
                <a:satOff val="21690"/>
                <a:lumOff val="627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SCP Coordinator will review and determine final completion </a:t>
          </a:r>
        </a:p>
      </dsp:txBody>
      <dsp:txXfrm>
        <a:off x="38838" y="2207110"/>
        <a:ext cx="10952274" cy="717924"/>
      </dsp:txXfrm>
    </dsp:sp>
    <dsp:sp modelId="{841A2A71-1CC4-4C54-9EA6-83426D0189CE}">
      <dsp:nvSpPr>
        <dsp:cNvPr id="0" name=""/>
        <dsp:cNvSpPr/>
      </dsp:nvSpPr>
      <dsp:spPr>
        <a:xfrm>
          <a:off x="0" y="3061792"/>
          <a:ext cx="11029950" cy="795600"/>
        </a:xfrm>
        <a:prstGeom prst="roundRect">
          <a:avLst/>
        </a:prstGeom>
        <a:gradFill rotWithShape="0">
          <a:gsLst>
            <a:gs pos="0">
              <a:schemeClr val="accent2">
                <a:hueOff val="-611709"/>
                <a:satOff val="32535"/>
                <a:lumOff val="9411"/>
                <a:alphaOff val="0"/>
                <a:tint val="98000"/>
                <a:lumMod val="110000"/>
              </a:schemeClr>
            </a:gs>
            <a:gs pos="84000">
              <a:schemeClr val="accent2">
                <a:hueOff val="-611709"/>
                <a:satOff val="32535"/>
                <a:lumOff val="941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SGE and OSHA can assist with answering questions</a:t>
          </a:r>
        </a:p>
      </dsp:txBody>
      <dsp:txXfrm>
        <a:off x="38838" y="3100630"/>
        <a:ext cx="10952274" cy="717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24CCB-07A6-4277-B1BF-ADE004170C7F}">
      <dsp:nvSpPr>
        <dsp:cNvPr id="0" name=""/>
        <dsp:cNvSpPr/>
      </dsp:nvSpPr>
      <dsp:spPr>
        <a:xfrm>
          <a:off x="600792" y="423251"/>
          <a:ext cx="1449891" cy="14498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E4328-C67A-48ED-87E0-16A74CF64E56}">
      <dsp:nvSpPr>
        <dsp:cNvPr id="0" name=""/>
        <dsp:cNvSpPr/>
      </dsp:nvSpPr>
      <dsp:spPr>
        <a:xfrm>
          <a:off x="909785" y="732244"/>
          <a:ext cx="831905" cy="831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444C2-0FEF-437D-9930-B6C16E14AB9C}">
      <dsp:nvSpPr>
        <dsp:cNvPr id="0" name=""/>
        <dsp:cNvSpPr/>
      </dsp:nvSpPr>
      <dsp:spPr>
        <a:xfrm>
          <a:off x="137302" y="2324748"/>
          <a:ext cx="2376871" cy="14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Will manage the Safety Champions Program (SCP)</a:t>
          </a:r>
        </a:p>
      </dsp:txBody>
      <dsp:txXfrm>
        <a:off x="137302" y="2324748"/>
        <a:ext cx="2376871" cy="1490625"/>
      </dsp:txXfrm>
    </dsp:sp>
    <dsp:sp modelId="{95070201-50E1-4C0D-8312-3748659CAD4C}">
      <dsp:nvSpPr>
        <dsp:cNvPr id="0" name=""/>
        <dsp:cNvSpPr/>
      </dsp:nvSpPr>
      <dsp:spPr>
        <a:xfrm>
          <a:off x="3393616" y="423251"/>
          <a:ext cx="1449891" cy="14498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8EB0C-1B3D-4E55-ADDB-B6D51E06324B}">
      <dsp:nvSpPr>
        <dsp:cNvPr id="0" name=""/>
        <dsp:cNvSpPr/>
      </dsp:nvSpPr>
      <dsp:spPr>
        <a:xfrm>
          <a:off x="3702610" y="732244"/>
          <a:ext cx="831905" cy="831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CFBF4-BEB0-446B-B8F4-D545D7F71BA5}">
      <dsp:nvSpPr>
        <dsp:cNvPr id="0" name=""/>
        <dsp:cNvSpPr/>
      </dsp:nvSpPr>
      <dsp:spPr>
        <a:xfrm>
          <a:off x="2930126" y="2324748"/>
          <a:ext cx="2376871" cy="14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Connect Participants with Special Government Employees (SGE)</a:t>
          </a:r>
        </a:p>
      </dsp:txBody>
      <dsp:txXfrm>
        <a:off x="2930126" y="2324748"/>
        <a:ext cx="2376871" cy="1490625"/>
      </dsp:txXfrm>
    </dsp:sp>
    <dsp:sp modelId="{79D9C10E-0E75-452B-8BF7-A6D99A02AFA0}">
      <dsp:nvSpPr>
        <dsp:cNvPr id="0" name=""/>
        <dsp:cNvSpPr/>
      </dsp:nvSpPr>
      <dsp:spPr>
        <a:xfrm>
          <a:off x="6186441" y="423251"/>
          <a:ext cx="1449891" cy="14498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C4DAB-D127-41FD-9E36-C3768745085C}">
      <dsp:nvSpPr>
        <dsp:cNvPr id="0" name=""/>
        <dsp:cNvSpPr/>
      </dsp:nvSpPr>
      <dsp:spPr>
        <a:xfrm>
          <a:off x="6495434" y="732244"/>
          <a:ext cx="831905" cy="831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8EF4E-E232-4927-A506-3E262F4558E1}">
      <dsp:nvSpPr>
        <dsp:cNvPr id="0" name=""/>
        <dsp:cNvSpPr/>
      </dsp:nvSpPr>
      <dsp:spPr>
        <a:xfrm>
          <a:off x="5722951" y="2324748"/>
          <a:ext cx="2376871" cy="14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Communicate with Participants </a:t>
          </a:r>
        </a:p>
      </dsp:txBody>
      <dsp:txXfrm>
        <a:off x="5722951" y="2324748"/>
        <a:ext cx="2376871" cy="1490625"/>
      </dsp:txXfrm>
    </dsp:sp>
    <dsp:sp modelId="{22AF55B7-C519-43F1-970C-90CA4484F114}">
      <dsp:nvSpPr>
        <dsp:cNvPr id="0" name=""/>
        <dsp:cNvSpPr/>
      </dsp:nvSpPr>
      <dsp:spPr>
        <a:xfrm>
          <a:off x="8979265" y="423251"/>
          <a:ext cx="1449891" cy="14498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95763-EF7C-49FD-AD43-5332F1B7E3C9}">
      <dsp:nvSpPr>
        <dsp:cNvPr id="0" name=""/>
        <dsp:cNvSpPr/>
      </dsp:nvSpPr>
      <dsp:spPr>
        <a:xfrm>
          <a:off x="9288259" y="732244"/>
          <a:ext cx="831905" cy="8319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C8F43-FDC9-41E5-811E-05BB70051C8C}">
      <dsp:nvSpPr>
        <dsp:cNvPr id="0" name=""/>
        <dsp:cNvSpPr/>
      </dsp:nvSpPr>
      <dsp:spPr>
        <a:xfrm>
          <a:off x="8515775" y="2324748"/>
          <a:ext cx="2376871" cy="14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Recognize Step completion </a:t>
          </a:r>
        </a:p>
      </dsp:txBody>
      <dsp:txXfrm>
        <a:off x="8515775" y="2324748"/>
        <a:ext cx="2376871" cy="149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489-text-symbol-question-drawing-mark-free-download-png-hq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/3.0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83306">
              <a:lnSpc>
                <a:spcPct val="107000"/>
              </a:lnSpc>
              <a:spcBef>
                <a:spcPts val="1522"/>
              </a:spcBef>
              <a:spcAft>
                <a:spcPts val="846"/>
              </a:spcAft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5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0655-AF02-4942-B371-8DF037736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2F124-BCAD-EC81-900F-9823CD8BF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8B951F-7582-03C6-6ABC-C5A4EC29F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B1E06-CD80-6CA0-1AA8-AFBA17C3A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BBBB7-B979-AEAD-D727-3BFBF360F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98EA3-F71B-A62D-EACF-DC530CD94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C384B-8AEA-134E-68A4-57535B389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873B-CE64-95B8-02B5-21C83DCF7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1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3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8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5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01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5FC2E-AA6B-76E9-13BF-EB0A3912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862CA-DC6F-D5C2-27C9-D74AFB2D1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27F7B-727A-E118-65C6-E700DEE67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2952A-AE44-B069-38C8-2C0D1A9E8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2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0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3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4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64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9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0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1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2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7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freepngimg.com/png/88489-text-symbol-question-drawing-mark-free-download-png-hq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/3.0/"/>
              </a:rPr>
              <a:t>CC BY-NC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2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8FA67-8577-0680-B378-4AD58697E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CC660-65A3-27E8-BEAF-B814C6E97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8F0A5-F5B6-3156-D26A-D681E9A21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50DDB-1D00-8EE9-5441-6B0026096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7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522"/>
              </a:spcAft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9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6E503-850A-725E-D55A-C7B74327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9B99D-D875-9C27-DEA5-6FEA4BF40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1DC0-A6A9-BE23-19B5-28581BFA7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9535-FFA1-69A9-4B05-D04B2552C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F26A9-B259-3845-B75C-7413A7586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6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sg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mailto:SGECoordinator@dol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sha.gov/safety-champion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reepngimg.com/png/88489-text-symbol-question-drawing-mark-free-download-png-h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h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3315" y="385012"/>
            <a:ext cx="8568555" cy="1951832"/>
          </a:xfrm>
        </p:spPr>
        <p:txBody>
          <a:bodyPr>
            <a:noAutofit/>
          </a:bodyPr>
          <a:lstStyle/>
          <a:p>
            <a:r>
              <a:rPr lang="en-US" sz="4000"/>
              <a:t>OSHA </a:t>
            </a:r>
            <a:br>
              <a:rPr lang="en-US" sz="4000"/>
            </a:br>
            <a:r>
              <a:rPr lang="en-US" sz="4000"/>
              <a:t>Safety Champions Program </a:t>
            </a:r>
            <a:br>
              <a:rPr lang="en-US" sz="4000"/>
            </a:br>
            <a:r>
              <a:rPr lang="en-US" sz="4000"/>
              <a:t>Information Session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7667" y="2719114"/>
            <a:ext cx="8330797" cy="2022561"/>
          </a:xfrm>
        </p:spPr>
        <p:txBody>
          <a:bodyPr>
            <a:normAutofit/>
          </a:bodyPr>
          <a:lstStyle/>
          <a:p>
            <a:r>
              <a:rPr lang="en-US" sz="2800"/>
              <a:t>Directorate of Cooperative and State Programs</a:t>
            </a:r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528FCD-5585-6E6C-8087-B99FEDB5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Three Progressive Steps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E38E45-DE36-E9FB-45DE-84993CE9D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904" y="1621534"/>
            <a:ext cx="7957903" cy="4237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05435" indent="-305435">
              <a:buClr>
                <a:schemeClr val="accent2"/>
              </a:buClr>
            </a:pPr>
            <a:r>
              <a:rPr lang="en-US">
                <a:latin typeface="+mn-lt"/>
              </a:rPr>
              <a:t>Three progressive Steps: Introductory, Intermediate and Advanced. </a:t>
            </a:r>
            <a:endParaRPr lang="en-US"/>
          </a:p>
          <a:p>
            <a:pPr marL="305435" indent="-305435">
              <a:buClr>
                <a:schemeClr val="accent2"/>
              </a:buClr>
            </a:pPr>
            <a:r>
              <a:rPr lang="en-US">
                <a:latin typeface="+mn-lt"/>
              </a:rPr>
              <a:t>Each Step breaks down core elements into manageable and comprehensive sections. </a:t>
            </a:r>
          </a:p>
          <a:p>
            <a:pPr marL="305435" indent="-305435">
              <a:buClr>
                <a:schemeClr val="accent2"/>
              </a:buClr>
            </a:pPr>
            <a:r>
              <a:rPr lang="en-US">
                <a:latin typeface="+mn-lt"/>
              </a:rPr>
              <a:t>A recognition letter will be issued after each Step once all items have been completed and verified.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635246-04BE-A4C8-E0BD-6191CBEE4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47729" y="2266277"/>
            <a:ext cx="3305175" cy="29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3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14C4AA-6E16-36BD-6608-1A54DB5B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Participant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DB5B1D-4C2D-0DBC-E3C2-BE0ED3E75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0812" y="1918343"/>
            <a:ext cx="5422390" cy="43157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Participants take sole responsibility for developing, implementing, and improving their SHP.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OSHA and SGEs can assist and answer questions and help with progression through the program.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Assessment and documentation.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Maintain communication with OSHA.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Attend orientation training.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7610BB-9B06-3C86-6475-90F261BC5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368" y="2503833"/>
            <a:ext cx="5422900" cy="32275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78A169-ECCB-F24F-670E-79D1D3516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815" y="2338172"/>
            <a:ext cx="5624006" cy="353426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277A7-869D-FCFE-B348-6A613F5C5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47740B-0A7F-53D6-8E9A-FF496B77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SCP – Where TO START</a:t>
            </a:r>
          </a:p>
        </p:txBody>
      </p:sp>
      <p:graphicFrame>
        <p:nvGraphicFramePr>
          <p:cNvPr id="7" name="TextBox 3" descr="SCP - Where to Start - Icons with each of the steps">
            <a:extLst>
              <a:ext uri="{FF2B5EF4-FFF2-40B4-BE49-F238E27FC236}">
                <a16:creationId xmlns:a16="http://schemas.microsoft.com/office/drawing/2014/main" id="{88CACE47-704B-443E-3BB5-BC10C70C1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95113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899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F6EF9-CB64-B7EF-8F15-0752E1109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ED265A-6029-CAF1-566B-2E355FAA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SCP TOOLS AND RESOURCES</a:t>
            </a:r>
          </a:p>
        </p:txBody>
      </p:sp>
      <p:graphicFrame>
        <p:nvGraphicFramePr>
          <p:cNvPr id="7" name="TextBox 3" descr="SCP Tools and Resources - four colorful blue boxes that outline the resources and tools available.">
            <a:extLst>
              <a:ext uri="{FF2B5EF4-FFF2-40B4-BE49-F238E27FC236}">
                <a16:creationId xmlns:a16="http://schemas.microsoft.com/office/drawing/2014/main" id="{39C41CFE-74CB-C520-A945-A712C30A2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525050"/>
              </p:ext>
            </p:extLst>
          </p:nvPr>
        </p:nvGraphicFramePr>
        <p:xfrm>
          <a:off x="581025" y="2058322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8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AF802-1446-CC81-851C-CCE9C184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2DD00B-B5B8-86BB-0231-FAC0BEC2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Safety Champions Program Step guide</a:t>
            </a:r>
          </a:p>
        </p:txBody>
      </p:sp>
      <p:pic>
        <p:nvPicPr>
          <p:cNvPr id="6" name="Content Placeholder 3" descr="screen capture of the SCP step guide">
            <a:extLst>
              <a:ext uri="{FF2B5EF4-FFF2-40B4-BE49-F238E27FC236}">
                <a16:creationId xmlns:a16="http://schemas.microsoft.com/office/drawing/2014/main" id="{8D700269-AF65-1FD9-D9E9-0C96D1AF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3" r="1655" b="1152"/>
          <a:stretch>
            <a:fillRect/>
          </a:stretch>
        </p:blipFill>
        <p:spPr>
          <a:xfrm>
            <a:off x="827292" y="1464423"/>
            <a:ext cx="9477375" cy="524078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2455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C9A12-4BBB-43BE-2114-1B60719E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cap="all" dirty="0">
                <a:latin typeface="+mj-lt"/>
              </a:rPr>
              <a:t>Safety Champions tracker (SCT)</a:t>
            </a:r>
            <a:endParaRPr lang="en-US" sz="2500" dirty="0">
              <a:latin typeface="+mj-lt"/>
            </a:endParaRPr>
          </a:p>
        </p:txBody>
      </p:sp>
      <p:pic>
        <p:nvPicPr>
          <p:cNvPr id="4" name="Picture 3" descr="Screen capture of part of the SCP Tracker (or the SCT)">
            <a:extLst>
              <a:ext uri="{FF2B5EF4-FFF2-40B4-BE49-F238E27FC236}">
                <a16:creationId xmlns:a16="http://schemas.microsoft.com/office/drawing/2014/main" id="{F81B3B5F-714C-78A9-1461-FC4BFDE32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3" y="2414082"/>
            <a:ext cx="11115113" cy="26427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034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6DF4D-6500-3BF0-CC3D-BD17FBA14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AAEC0F-DA56-B6B8-721C-5725396E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Safety Champions tracker (SCT) (CONT’D)</a:t>
            </a:r>
          </a:p>
        </p:txBody>
      </p:sp>
      <p:graphicFrame>
        <p:nvGraphicFramePr>
          <p:cNvPr id="24" name="Content Placeholder 5" descr="Four colorful blue boxes that outline parts of the tracker">
            <a:extLst>
              <a:ext uri="{FF2B5EF4-FFF2-40B4-BE49-F238E27FC236}">
                <a16:creationId xmlns:a16="http://schemas.microsoft.com/office/drawing/2014/main" id="{FFF736C9-113C-2236-887D-DCF690A72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983108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69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64761-E720-BB6D-CA61-11F388E6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>
                <a:latin typeface="+mj-lt"/>
              </a:rPr>
              <a:t>Role of the SCP Coordinator </a:t>
            </a:r>
          </a:p>
        </p:txBody>
      </p:sp>
      <p:graphicFrame>
        <p:nvGraphicFramePr>
          <p:cNvPr id="5" name="Content Placeholder 1" descr="Colorful circle icons that are associated with each of the roles of the SCP coordinator.">
            <a:extLst>
              <a:ext uri="{FF2B5EF4-FFF2-40B4-BE49-F238E27FC236}">
                <a16:creationId xmlns:a16="http://schemas.microsoft.com/office/drawing/2014/main" id="{71CEF8B3-619E-8D11-5F9A-F532B7609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24199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09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9A420-6009-1536-AEC8-204FD5F4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500" cap="all">
                <a:latin typeface="+mj-lt"/>
              </a:rPr>
              <a:t>SCP Coordinator CONTACT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891954-FE5C-0CEB-C06F-10316C1D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48" y="1715311"/>
            <a:ext cx="6289481" cy="487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SafetyChampions@dol.gov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78F43-DE17-0FC6-BA89-72B75AC1B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1194" y="2172965"/>
            <a:ext cx="10993546" cy="525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sz="1600" cap="all">
              <a:solidFill>
                <a:schemeClr val="accent2"/>
              </a:solidFill>
            </a:endParaRPr>
          </a:p>
        </p:txBody>
      </p:sp>
      <p:pic>
        <p:nvPicPr>
          <p:cNvPr id="2050" name="Picture 2" descr="Email Sending Concept on a Laptop Stock Photo - Image of communication ...">
            <a:extLst>
              <a:ext uri="{FF2B5EF4-FFF2-40B4-BE49-F238E27FC236}">
                <a16:creationId xmlns:a16="http://schemas.microsoft.com/office/drawing/2014/main" id="{8E9BA897-F361-B9CA-1B06-3E7F7F69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33" y="2573747"/>
            <a:ext cx="4505885" cy="30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2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67829-3741-5B4A-4F91-8912747F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05DAC-4B0A-CE78-6B6C-B3ADC709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>
                <a:latin typeface="Gill Sans MT"/>
              </a:rPr>
              <a:t>SPECIAL GOVERNMENT EMPLOYEES (SGE)</a:t>
            </a:r>
            <a:endParaRPr lang="en-US">
              <a:latin typeface="Gill Sans MT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9DBF76B-0779-A951-7AA8-F2D6CEC81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/>
          <a:p>
            <a:pPr marL="305435" indent="-305435">
              <a:buClr>
                <a:schemeClr val="accent2"/>
              </a:buClr>
            </a:pPr>
            <a:r>
              <a:rPr lang="en-US">
                <a:latin typeface="Aptos"/>
              </a:rPr>
              <a:t>What is an SGE?</a:t>
            </a:r>
          </a:p>
          <a:p>
            <a:pPr marL="305435" indent="-305435">
              <a:buClr>
                <a:schemeClr val="accent2"/>
              </a:buClr>
            </a:pPr>
            <a:r>
              <a:rPr lang="en-US">
                <a:latin typeface="Aptos"/>
              </a:rPr>
              <a:t>Eligibility and Qualifications</a:t>
            </a:r>
          </a:p>
          <a:p>
            <a:pPr marL="305435" indent="-305435">
              <a:buClr>
                <a:schemeClr val="accent2"/>
              </a:buClr>
            </a:pPr>
            <a:r>
              <a:rPr lang="en-US">
                <a:latin typeface="Aptos"/>
              </a:rPr>
              <a:t>Apply through our website - </a:t>
            </a:r>
            <a:r>
              <a:rPr lang="en-US">
                <a:latin typeface="Aptos"/>
                <a:hlinkClick r:id="rId3"/>
              </a:rPr>
              <a:t>https://www.osha.gov/sge/</a:t>
            </a:r>
          </a:p>
          <a:p>
            <a:pPr marL="305435" indent="-305435">
              <a:buClr>
                <a:schemeClr val="accent2"/>
              </a:buClr>
            </a:pPr>
            <a:r>
              <a:rPr lang="en-US">
                <a:latin typeface="Aptos"/>
              </a:rPr>
              <a:t>Attend SGE Training</a:t>
            </a:r>
          </a:p>
          <a:p>
            <a:pPr marL="305435" indent="-305435">
              <a:buClr>
                <a:schemeClr val="accent2"/>
              </a:buClr>
            </a:pPr>
            <a:r>
              <a:rPr lang="en-US">
                <a:latin typeface="Aptos"/>
              </a:rPr>
              <a:t>Be sworn-in and begin assisting worksites across the country improve their safety and health!</a:t>
            </a:r>
          </a:p>
          <a:p>
            <a:pPr marL="305435" indent="-305435">
              <a:buClr>
                <a:schemeClr val="accent2"/>
              </a:buClr>
            </a:pPr>
            <a:r>
              <a:rPr lang="en-US">
                <a:latin typeface="Aptos"/>
                <a:hlinkClick r:id="rId4"/>
              </a:rPr>
              <a:t>SGECoordinator@dol.gov</a:t>
            </a:r>
            <a:r>
              <a:rPr lang="en-US">
                <a:latin typeface="Aptos"/>
              </a:rPr>
              <a:t> </a:t>
            </a:r>
            <a:endParaRPr lang="en-US"/>
          </a:p>
        </p:txBody>
      </p:sp>
      <p:pic>
        <p:nvPicPr>
          <p:cNvPr id="7" name="Content Placeholder 9" descr="SGE logo">
            <a:extLst>
              <a:ext uri="{FF2B5EF4-FFF2-40B4-BE49-F238E27FC236}">
                <a16:creationId xmlns:a16="http://schemas.microsoft.com/office/drawing/2014/main" id="{45CA7102-EDC5-4EE2-8554-3E7E0F4E2F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88075" y="1710642"/>
            <a:ext cx="5422900" cy="4136804"/>
          </a:xfrm>
        </p:spPr>
      </p:pic>
    </p:spTree>
    <p:extLst>
      <p:ext uri="{BB962C8B-B14F-4D97-AF65-F5344CB8AC3E}">
        <p14:creationId xmlns:p14="http://schemas.microsoft.com/office/powerpoint/2010/main" val="229467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>
                <a:latin typeface="+mj-lt"/>
              </a:rPr>
              <a:t>INFORMATION SESSION AGENDA</a:t>
            </a:r>
          </a:p>
        </p:txBody>
      </p:sp>
      <p:graphicFrame>
        <p:nvGraphicFramePr>
          <p:cNvPr id="7" name="TextBox 3" descr="Agenda for information session:  Overview of the Safety Champions Program, Role of the Safety Champsions Coordinator, Role of Special Government Employess, How to Participate.">
            <a:extLst>
              <a:ext uri="{FF2B5EF4-FFF2-40B4-BE49-F238E27FC236}">
                <a16:creationId xmlns:a16="http://schemas.microsoft.com/office/drawing/2014/main" id="{4B26BD60-F0BF-2C8A-356F-1547FDD64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65069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117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6E9EA-8C84-1BB5-A603-28DFE627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>
                <a:latin typeface="Gill Sans MT"/>
              </a:rPr>
              <a:t>ROLE OF THE SPECIAL GOVERNMENT EMPLOYEE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030EFC-1CE0-E94B-A126-03F83DD50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05435" indent="-305435">
              <a:buClr>
                <a:schemeClr val="accent2"/>
              </a:buClr>
            </a:pPr>
            <a:r>
              <a:rPr lang="en-US" dirty="0">
                <a:latin typeface="Aptos"/>
              </a:rPr>
              <a:t>Collaborates with participants about progress and data needed for SCT</a:t>
            </a:r>
            <a:endParaRPr lang="en-US" dirty="0">
              <a:solidFill>
                <a:srgbClr val="000000"/>
              </a:solidFill>
              <a:latin typeface="Aptos"/>
            </a:endParaRPr>
          </a:p>
          <a:p>
            <a:pPr marL="305435" indent="-305435">
              <a:buClr>
                <a:schemeClr val="accent2"/>
              </a:buClr>
            </a:pPr>
            <a:r>
              <a:rPr lang="en-US" dirty="0">
                <a:latin typeface="Aptos"/>
              </a:rPr>
              <a:t>Answers questions from participants on specialty topics on an as-needed basis</a:t>
            </a:r>
            <a:endParaRPr lang="en-US" sz="1800" dirty="0"/>
          </a:p>
          <a:p>
            <a:pPr marL="305435" indent="-305435">
              <a:buClr>
                <a:schemeClr val="accent2"/>
              </a:buClr>
            </a:pPr>
            <a:r>
              <a:rPr lang="en-US" dirty="0">
                <a:latin typeface="Aptos"/>
              </a:rPr>
              <a:t>Evaluates completion of each step </a:t>
            </a:r>
            <a:endParaRPr lang="en-US" dirty="0"/>
          </a:p>
          <a:p>
            <a:pPr marL="305435" indent="-305435">
              <a:buClr>
                <a:schemeClr val="accent2"/>
              </a:buClr>
            </a:pPr>
            <a:r>
              <a:rPr lang="en-US" dirty="0">
                <a:latin typeface="Aptos"/>
              </a:rPr>
              <a:t>Determines participant is  able to move to the next Step </a:t>
            </a:r>
          </a:p>
          <a:p>
            <a:pPr marL="305435" indent="-305435">
              <a:buClr>
                <a:schemeClr val="accent2"/>
              </a:buClr>
            </a:pPr>
            <a:r>
              <a:rPr lang="en-US" dirty="0">
                <a:latin typeface="Aptos"/>
              </a:rPr>
              <a:t>Reviews the Safety Champions Tracker (SCT) and provides feedback.</a:t>
            </a:r>
            <a:endParaRPr lang="en-US" dirty="0"/>
          </a:p>
        </p:txBody>
      </p:sp>
      <p:pic>
        <p:nvPicPr>
          <p:cNvPr id="10" name="Content Placeholder 9" descr="SGE logo">
            <a:extLst>
              <a:ext uri="{FF2B5EF4-FFF2-40B4-BE49-F238E27FC236}">
                <a16:creationId xmlns:a16="http://schemas.microsoft.com/office/drawing/2014/main" id="{7B943FBA-BF48-533B-0DA0-93DD51C82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8075" y="1710642"/>
            <a:ext cx="5422900" cy="4136804"/>
          </a:xfrm>
        </p:spPr>
      </p:pic>
    </p:spTree>
    <p:extLst>
      <p:ext uri="{BB962C8B-B14F-4D97-AF65-F5344CB8AC3E}">
        <p14:creationId xmlns:p14="http://schemas.microsoft.com/office/powerpoint/2010/main" val="253257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38B16-3077-32E2-4BA8-C247FC21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MANAGEMENT LEADERSHIP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9CF8A-67B9-1776-DC96-575D41A6A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621533"/>
            <a:ext cx="10886907" cy="431571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/>
              <a:t>Communicate safety and health mission and policy statements to all current workers, temporary workers and contractors.</a:t>
            </a:r>
          </a:p>
          <a:p>
            <a:pPr lvl="1">
              <a:buClr>
                <a:schemeClr val="accent2"/>
              </a:buClr>
            </a:pPr>
            <a:r>
              <a:rPr lang="en-US"/>
              <a:t>Examples:</a:t>
            </a:r>
          </a:p>
          <a:p>
            <a:pPr lvl="2">
              <a:buClr>
                <a:schemeClr val="accent2"/>
              </a:buClr>
            </a:pPr>
            <a:r>
              <a:rPr lang="en-US" sz="2400"/>
              <a:t>Posting mission and policy statements around worksite.</a:t>
            </a:r>
          </a:p>
          <a:p>
            <a:pPr lvl="2">
              <a:buClr>
                <a:schemeClr val="accent2"/>
              </a:buClr>
            </a:pPr>
            <a:r>
              <a:rPr lang="en-US" sz="2400"/>
              <a:t>Emailing current employees, temporary workers, and contractors the established statements.</a:t>
            </a:r>
          </a:p>
        </p:txBody>
      </p:sp>
    </p:spTree>
    <p:extLst>
      <p:ext uri="{BB962C8B-B14F-4D97-AF65-F5344CB8AC3E}">
        <p14:creationId xmlns:p14="http://schemas.microsoft.com/office/powerpoint/2010/main" val="314833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38B16-3077-32E2-4BA8-C247FC21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WORKER PARTICIPATION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9CF8A-67B9-1776-DC96-575D41A6A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88" y="1812091"/>
            <a:ext cx="10772612" cy="431571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/>
              <a:t>Incorporate the statements into new worker/temporary worker/contractor orientation. </a:t>
            </a:r>
          </a:p>
          <a:p>
            <a:pPr lvl="1">
              <a:buClr>
                <a:schemeClr val="accent2"/>
              </a:buClr>
            </a:pPr>
            <a:r>
              <a:rPr lang="en-US"/>
              <a:t>Example:</a:t>
            </a:r>
          </a:p>
          <a:p>
            <a:pPr lvl="2">
              <a:buClr>
                <a:schemeClr val="accent2"/>
              </a:buClr>
            </a:pPr>
            <a:r>
              <a:rPr lang="en-US" sz="2400"/>
              <a:t>Orientation training includes safety and health mission and policy statements</a:t>
            </a: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119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38B16-3077-32E2-4BA8-C247FC21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HAZARD IDENTIFICATION AND ASSESSMENT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1AFED00-3859-CAF4-93C3-B956FE2E18BB}"/>
              </a:ext>
            </a:extLst>
          </p:cNvPr>
          <p:cNvSpPr txBox="1">
            <a:spLocks/>
          </p:cNvSpPr>
          <p:nvPr/>
        </p:nvSpPr>
        <p:spPr>
          <a:xfrm>
            <a:off x="629542" y="1621534"/>
            <a:ext cx="10775058" cy="4315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999C8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B0F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79D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dirty="0"/>
              <a:t>Increase frequency to at least monthly, with the entire worksite covered at least quarterly.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Example:</a:t>
            </a:r>
          </a:p>
          <a:p>
            <a:pPr lvl="2">
              <a:buClr>
                <a:schemeClr val="accent2"/>
              </a:buClr>
            </a:pPr>
            <a:r>
              <a:rPr lang="en-US" sz="2400" dirty="0"/>
              <a:t>Past inspections logs with corrective actions for identified hazards and date hazard was abated.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6364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38B16-3077-32E2-4BA8-C247FC21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HAZARD PREVENTION AND CONTROL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9CF8A-67B9-1776-DC96-575D41A6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1534"/>
            <a:ext cx="10810708" cy="423726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/>
              <a:t>Continue to proactively identify, prioritize, and implement controls for hazards identified through all means (hazard analysis, trend analysis, accident and near miss investigation, self-inspections, employee reports of hazards, pre-use analysis, etc.). Adjust controls as needed on an ongoing basis.</a:t>
            </a:r>
          </a:p>
          <a:p>
            <a:pPr lvl="1">
              <a:buClr>
                <a:schemeClr val="accent2"/>
              </a:buClr>
            </a:pPr>
            <a:r>
              <a:rPr lang="en-US"/>
              <a:t>Example: </a:t>
            </a:r>
          </a:p>
          <a:p>
            <a:pPr lvl="2">
              <a:buClr>
                <a:schemeClr val="accent2"/>
              </a:buClr>
            </a:pPr>
            <a:r>
              <a:rPr lang="en-US"/>
              <a:t>A worksite noticed that employees who shifted from day to night shift had a higher accident rate the first week of their new schedule. The worksite implemented a policy that for those individuals changing shifts, they could not stand watch their first week. This allowed time to adjust to their new schedule which reduced accident rates. </a:t>
            </a:r>
          </a:p>
        </p:txBody>
      </p:sp>
    </p:spTree>
    <p:extLst>
      <p:ext uri="{BB962C8B-B14F-4D97-AF65-F5344CB8AC3E}">
        <p14:creationId xmlns:p14="http://schemas.microsoft.com/office/powerpoint/2010/main" val="206208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38B16-3077-32E2-4BA8-C247FC21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EDUCATION AND TRAINING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9CF8A-67B9-1776-DC96-575D41A6A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621533"/>
            <a:ext cx="10861507" cy="431571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Train workers to recognize hazards they may encounter in their own jobs and to identify appropriate controls. 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Examples: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Hazard identification training.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Employees feel empowered to call a safety timeout. </a:t>
            </a:r>
          </a:p>
        </p:txBody>
      </p:sp>
    </p:spTree>
    <p:extLst>
      <p:ext uri="{BB962C8B-B14F-4D97-AF65-F5344CB8AC3E}">
        <p14:creationId xmlns:p14="http://schemas.microsoft.com/office/powerpoint/2010/main" val="1219868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38B16-3077-32E2-4BA8-C247FC21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PROGRAM EVALUATION AND IMPROVEMENT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9CF8A-67B9-1776-DC96-575D41A6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21534"/>
            <a:ext cx="10937708" cy="423726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/>
              <a:t>Verify core elements of the program have been fully implemented.</a:t>
            </a:r>
          </a:p>
          <a:p>
            <a:pPr lvl="1">
              <a:buClr>
                <a:schemeClr val="accent2"/>
              </a:buClr>
            </a:pPr>
            <a:r>
              <a:rPr lang="en-US"/>
              <a:t>Examples:</a:t>
            </a:r>
          </a:p>
          <a:p>
            <a:pPr lvl="2">
              <a:buClr>
                <a:schemeClr val="accent2"/>
              </a:buClr>
            </a:pPr>
            <a:r>
              <a:rPr lang="en-US"/>
              <a:t>Safety and health programs have been established and there are written programs available for review. </a:t>
            </a:r>
          </a:p>
          <a:p>
            <a:pPr lvl="2">
              <a:buClr>
                <a:schemeClr val="accent2"/>
              </a:buClr>
            </a:pPr>
            <a:r>
              <a:rPr lang="en-US"/>
              <a:t>Written program matches what is being carried out. </a:t>
            </a:r>
          </a:p>
        </p:txBody>
      </p:sp>
    </p:spTree>
    <p:extLst>
      <p:ext uri="{BB962C8B-B14F-4D97-AF65-F5344CB8AC3E}">
        <p14:creationId xmlns:p14="http://schemas.microsoft.com/office/powerpoint/2010/main" val="396615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0FB50E-8EF5-59B4-F28A-F89C1324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855295"/>
            <a:ext cx="9969577" cy="509081"/>
          </a:xfrm>
        </p:spPr>
        <p:txBody>
          <a:bodyPr>
            <a:normAutofit fontScale="90000"/>
          </a:bodyPr>
          <a:lstStyle/>
          <a:p>
            <a:r>
              <a:rPr lang="en-US"/>
              <a:t>COMMUNICATION AND COORDINATION FOR HOST EMPLOYERS, CONTRACTORS, AND STAFFING AGENCIES</a:t>
            </a:r>
            <a:br>
              <a:rPr lang="en-US"/>
            </a:b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972F43-58CC-06C7-71B0-2B30C6402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621533"/>
            <a:ext cx="10975807" cy="431571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Improve and continue to enforce policies for contractors and staffing agency employees to comply with contractor rules.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Contractor employees feel empowered to report a hazard or concern to their contracting agency and the worksite. 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Establish a policy to review contractors’ safety and health programs prior to working with them</a:t>
            </a:r>
          </a:p>
        </p:txBody>
      </p:sp>
    </p:spTree>
    <p:extLst>
      <p:ext uri="{BB962C8B-B14F-4D97-AF65-F5344CB8AC3E}">
        <p14:creationId xmlns:p14="http://schemas.microsoft.com/office/powerpoint/2010/main" val="3015247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A876C1-E614-56A1-A27E-9FEB6950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Safety Champions 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B9717D-CB88-7401-3FCA-43DC087D0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9383" y="2169465"/>
            <a:ext cx="3104194" cy="25254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3" descr="QR code">
            <a:extLst>
              <a:ext uri="{FF2B5EF4-FFF2-40B4-BE49-F238E27FC236}">
                <a16:creationId xmlns:a16="http://schemas.microsoft.com/office/drawing/2014/main" id="{BE2F139E-2B26-64CE-9B10-D211DA52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92" y="2299831"/>
            <a:ext cx="2465513" cy="226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CFD0DFF-AD26-3EFA-9D2F-272EC6A6C9DD}"/>
              </a:ext>
            </a:extLst>
          </p:cNvPr>
          <p:cNvSpPr txBox="1">
            <a:spLocks/>
          </p:cNvSpPr>
          <p:nvPr/>
        </p:nvSpPr>
        <p:spPr>
          <a:xfrm>
            <a:off x="-3358" y="4182674"/>
            <a:ext cx="12200585" cy="179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999C8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B0F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79D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None/>
            </a:pPr>
            <a:r>
              <a:rPr lang="en-US" sz="280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www.osha.gov/safety-champions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0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AF5211-2121-1D3E-D9F9-55E4DC731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57996" y="1925157"/>
            <a:ext cx="5422900" cy="301494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A4621A-02BD-8BF1-C2E3-8879E3E2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>
                <a:latin typeface="Gill Sans MT"/>
              </a:rPr>
              <a:t>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76210-93A4-85EB-12DC-C55DD4C0A8A3}"/>
              </a:ext>
            </a:extLst>
          </p:cNvPr>
          <p:cNvSpPr txBox="1"/>
          <p:nvPr/>
        </p:nvSpPr>
        <p:spPr>
          <a:xfrm>
            <a:off x="1336898" y="5209018"/>
            <a:ext cx="951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Please email the SCP Coordinator at SafetyChampions@dol.gov.</a:t>
            </a:r>
          </a:p>
        </p:txBody>
      </p:sp>
    </p:spTree>
    <p:extLst>
      <p:ext uri="{BB962C8B-B14F-4D97-AF65-F5344CB8AC3E}">
        <p14:creationId xmlns:p14="http://schemas.microsoft.com/office/powerpoint/2010/main" val="101102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CC7C3-DFEA-5225-39BA-780D0225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Safety Champions Program (SCP)</a:t>
            </a:r>
          </a:p>
        </p:txBody>
      </p:sp>
      <p:pic>
        <p:nvPicPr>
          <p:cNvPr id="5" name="Content Placeholder 3" descr="Safety Champions logo">
            <a:extLst>
              <a:ext uri="{FF2B5EF4-FFF2-40B4-BE49-F238E27FC236}">
                <a16:creationId xmlns:a16="http://schemas.microsoft.com/office/drawing/2014/main" id="{D7801873-A816-1864-C74E-8858815ADC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6469" y="2614011"/>
            <a:ext cx="4191000" cy="228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4423-CBBE-1C64-0BE6-D736D2ECEE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Meeting businesses where they are to help strengthen safety culture and prevent workplace injuries, illnesses, and fatalities. </a:t>
            </a:r>
          </a:p>
          <a:p>
            <a:pPr>
              <a:buClr>
                <a:schemeClr val="accent2"/>
              </a:buClr>
            </a:pPr>
            <a:endParaRPr lang="en-US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E5EF2F-CEA0-B489-6895-7BBF7921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472" y="2247442"/>
            <a:ext cx="5144877" cy="30186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1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4F6E3-55DA-6B60-2D35-F1BDD4F24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HA logo">
            <a:extLst>
              <a:ext uri="{FF2B5EF4-FFF2-40B4-BE49-F238E27FC236}">
                <a16:creationId xmlns:a16="http://schemas.microsoft.com/office/drawing/2014/main" id="{989A5727-8D10-1D79-7E48-740D77B55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637" y="1444233"/>
            <a:ext cx="5112098" cy="3065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79327-599F-1125-9E90-C3028441F107}"/>
              </a:ext>
            </a:extLst>
          </p:cNvPr>
          <p:cNvSpPr txBox="1"/>
          <p:nvPr/>
        </p:nvSpPr>
        <p:spPr>
          <a:xfrm>
            <a:off x="3602516" y="4351663"/>
            <a:ext cx="424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www.osha.gov</a:t>
            </a:r>
            <a:endParaRPr lang="en-US" sz="2400">
              <a:latin typeface="Aptos" panose="020B0004020202020204" pitchFamily="34" charset="0"/>
            </a:endParaRPr>
          </a:p>
          <a:p>
            <a:pPr algn="ctr"/>
            <a:r>
              <a:rPr lang="en-US" sz="2400">
                <a:latin typeface="Aptos" panose="020B0004020202020204" pitchFamily="34" charset="0"/>
              </a:rPr>
              <a:t>800-321-OSHA (6742)</a:t>
            </a:r>
          </a:p>
        </p:txBody>
      </p:sp>
    </p:spTree>
    <p:extLst>
      <p:ext uri="{BB962C8B-B14F-4D97-AF65-F5344CB8AC3E}">
        <p14:creationId xmlns:p14="http://schemas.microsoft.com/office/powerpoint/2010/main" val="158894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ADDF69-6F33-DB0A-D8DE-29336A1E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 dirty="0">
                <a:latin typeface="+mj-lt"/>
              </a:rPr>
              <a:t>Safety Champions Program (CONT’D)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913FB4-C835-66BA-F1C9-7E2E812CB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123" y="1475130"/>
            <a:ext cx="4224271" cy="52605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ront cover of the Recommend Practices for Safety and health Programs publication">
            <a:extLst>
              <a:ext uri="{FF2B5EF4-FFF2-40B4-BE49-F238E27FC236}">
                <a16:creationId xmlns:a16="http://schemas.microsoft.com/office/drawing/2014/main" id="{07BF156C-D73B-D423-CE4C-5697D3B3A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" y="1619479"/>
            <a:ext cx="3862020" cy="50101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79B5-C638-9DA8-85EB-7966FAF58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5980" y="1844686"/>
            <a:ext cx="6073777" cy="43157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Resource aimed at improving safety and health nationwide.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SCP provides comprehensive framework of policies, guidance and requirements to assist employers enhancing their safety and health management system.  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Utilize a Step Guide and Tracker to work through the Steps.</a:t>
            </a:r>
          </a:p>
        </p:txBody>
      </p:sp>
    </p:spTree>
    <p:extLst>
      <p:ext uri="{BB962C8B-B14F-4D97-AF65-F5344CB8AC3E}">
        <p14:creationId xmlns:p14="http://schemas.microsoft.com/office/powerpoint/2010/main" val="124121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B64D21-9340-855B-08F4-AEBD0525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>
                <a:latin typeface="+mj-lt"/>
              </a:rPr>
              <a:t>Guiding Principles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9B8724-E490-7AC5-5B1C-6763487A7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9796" y="1906053"/>
            <a:ext cx="5422390" cy="43157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Continuous improvement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Compliance with the OSH Act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Address hazards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Worker and Employer rights 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Cooperative relationship</a:t>
            </a:r>
          </a:p>
          <a:p>
            <a:pPr>
              <a:buClr>
                <a:schemeClr val="accent2"/>
              </a:buClr>
            </a:pPr>
            <a:r>
              <a:rPr lang="en-US">
                <a:latin typeface="+mn-lt"/>
              </a:rPr>
              <a:t>Protecting Whistleblower rights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07382A-27B4-EC0D-60A3-766C0B058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378" y="2722835"/>
            <a:ext cx="4836844" cy="27178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269648-0507-ED6C-1F0C-E16FFDFCE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031" y="2468880"/>
            <a:ext cx="5274089" cy="318897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4DE2D7-DD64-1E77-0D17-A755DF07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>
                <a:latin typeface="+mj-lt"/>
              </a:rPr>
              <a:t>Goals for Safety Champions Program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83270-664E-E514-8007-4EB0016DC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100" y="1708973"/>
            <a:ext cx="3999123" cy="43164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F229DA-D1C0-2497-8CFB-93957FDA0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7"/>
          <a:stretch>
            <a:fillRect/>
          </a:stretch>
        </p:blipFill>
        <p:spPr bwMode="auto">
          <a:xfrm>
            <a:off x="1235006" y="2033291"/>
            <a:ext cx="2875309" cy="36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6170570F-F3AB-AE34-A120-91775ED5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6253372"/>
              </p:ext>
            </p:extLst>
          </p:nvPr>
        </p:nvGraphicFramePr>
        <p:xfrm>
          <a:off x="5568671" y="1604634"/>
          <a:ext cx="5902222" cy="452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918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191F83-C03F-2A00-AA68-83D17DEC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cap="all">
                <a:latin typeface="+mj-lt"/>
              </a:rPr>
              <a:t>Eligibility and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7A216-0003-AC07-1AE3-B59B3A42B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964" y="1698651"/>
            <a:ext cx="5422390" cy="43157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05435" indent="-305435">
              <a:buClr>
                <a:schemeClr val="accent2"/>
              </a:buClr>
            </a:pPr>
            <a:r>
              <a:rPr lang="en-US">
                <a:latin typeface="+mn-lt"/>
              </a:rPr>
              <a:t>Private or public sector employers under Federal OSHA jurisdiction.</a:t>
            </a:r>
            <a:endParaRPr lang="en-US"/>
          </a:p>
          <a:p>
            <a:pPr marL="305435" indent="-305435">
              <a:buClr>
                <a:schemeClr val="accent2"/>
              </a:buClr>
            </a:pPr>
            <a:r>
              <a:rPr lang="en-US">
                <a:latin typeface="+mn-lt"/>
              </a:rPr>
              <a:t>Continued participation in SCP requires meaningful improvements to the SHP and active participation in the program.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37D24A-8262-7540-C521-609053C49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189" r="4174"/>
          <a:stretch>
            <a:fillRect/>
          </a:stretch>
        </p:blipFill>
        <p:spPr>
          <a:xfrm>
            <a:off x="826266" y="2089375"/>
            <a:ext cx="4671152" cy="35342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83BC2F-DDF5-651B-8D81-D93F4C42D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68" y="2089374"/>
            <a:ext cx="5624006" cy="353426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0EEAF-F489-F44D-F0AE-A611A499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688FD7-A5FB-DDFB-3956-3AE064E3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10505908" cy="509081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j-lt"/>
              </a:rPr>
              <a:t>THE SEVEN ELEMENTS OF THE RECOMMENDED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BDA9A-C22E-6DA5-CA0D-6067EC56B376}"/>
              </a:ext>
            </a:extLst>
          </p:cNvPr>
          <p:cNvSpPr txBox="1"/>
          <p:nvPr/>
        </p:nvSpPr>
        <p:spPr>
          <a:xfrm>
            <a:off x="1562055" y="1438253"/>
            <a:ext cx="276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VPP</a:t>
            </a:r>
          </a:p>
          <a:p>
            <a:pPr algn="ctr"/>
            <a:r>
              <a:rPr lang="en-US"/>
              <a:t>(4 Elements)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3432A-C1B1-EC39-679C-4592BADCC8E9}"/>
              </a:ext>
            </a:extLst>
          </p:cNvPr>
          <p:cNvSpPr/>
          <p:nvPr/>
        </p:nvSpPr>
        <p:spPr>
          <a:xfrm>
            <a:off x="1562055" y="2554720"/>
            <a:ext cx="2760134" cy="702733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Management Leadership/ Employee Involvement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C0B8B-429B-AA5B-565E-EA2C4619CB7D}"/>
              </a:ext>
            </a:extLst>
          </p:cNvPr>
          <p:cNvSpPr/>
          <p:nvPr/>
        </p:nvSpPr>
        <p:spPr>
          <a:xfrm>
            <a:off x="1562055" y="3590842"/>
            <a:ext cx="2760134" cy="702733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Worksite Analysis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00ACE1-7E46-B08F-BC95-6D367CD44622}"/>
              </a:ext>
            </a:extLst>
          </p:cNvPr>
          <p:cNvSpPr/>
          <p:nvPr/>
        </p:nvSpPr>
        <p:spPr>
          <a:xfrm>
            <a:off x="1562055" y="4669284"/>
            <a:ext cx="2760134" cy="702733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Hazard Prevention &amp; Control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CFC31B-08FD-1DDC-15B3-C4FAEA50F91A}"/>
              </a:ext>
            </a:extLst>
          </p:cNvPr>
          <p:cNvSpPr/>
          <p:nvPr/>
        </p:nvSpPr>
        <p:spPr>
          <a:xfrm>
            <a:off x="1562055" y="5747726"/>
            <a:ext cx="2760134" cy="702733"/>
          </a:xfrm>
          <a:prstGeom prst="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Safety &amp; Health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DF2FD-9CDD-C1E2-CE04-FF9BCBA5FCA2}"/>
              </a:ext>
            </a:extLst>
          </p:cNvPr>
          <p:cNvSpPr txBox="1"/>
          <p:nvPr/>
        </p:nvSpPr>
        <p:spPr>
          <a:xfrm>
            <a:off x="6210255" y="1375741"/>
            <a:ext cx="354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Safety Champions/VPP</a:t>
            </a:r>
          </a:p>
          <a:p>
            <a:pPr algn="ctr"/>
            <a:r>
              <a:rPr lang="en-US"/>
              <a:t>(7 Elements)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FC8D3-D9F2-BF10-2F45-A3A24C50F9FA}"/>
              </a:ext>
            </a:extLst>
          </p:cNvPr>
          <p:cNvSpPr/>
          <p:nvPr/>
        </p:nvSpPr>
        <p:spPr>
          <a:xfrm>
            <a:off x="6210255" y="2102816"/>
            <a:ext cx="3547532" cy="534725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Management Leadership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8A7F13-780F-649E-46A6-33A24D461582}"/>
              </a:ext>
            </a:extLst>
          </p:cNvPr>
          <p:cNvSpPr/>
          <p:nvPr/>
        </p:nvSpPr>
        <p:spPr>
          <a:xfrm>
            <a:off x="6210255" y="2747614"/>
            <a:ext cx="3547532" cy="500850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 Participation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94A9E-22C2-D756-6ABB-4EE80B73FA2C}"/>
              </a:ext>
            </a:extLst>
          </p:cNvPr>
          <p:cNvSpPr/>
          <p:nvPr/>
        </p:nvSpPr>
        <p:spPr>
          <a:xfrm>
            <a:off x="6210255" y="3333891"/>
            <a:ext cx="3547532" cy="502920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Hazard Identification &amp; Assessment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51D3B-0F20-38C1-2219-66A5CE889495}"/>
              </a:ext>
            </a:extLst>
          </p:cNvPr>
          <p:cNvSpPr/>
          <p:nvPr/>
        </p:nvSpPr>
        <p:spPr>
          <a:xfrm>
            <a:off x="6210255" y="3938379"/>
            <a:ext cx="3547532" cy="502920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Hazard Prevention &amp; Control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AEEF10-A8D5-C01E-0E6C-76F02F6FDA45}"/>
              </a:ext>
            </a:extLst>
          </p:cNvPr>
          <p:cNvSpPr/>
          <p:nvPr/>
        </p:nvSpPr>
        <p:spPr>
          <a:xfrm>
            <a:off x="6210255" y="4532210"/>
            <a:ext cx="3547532" cy="502920"/>
          </a:xfrm>
          <a:prstGeom prst="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Education &amp; Training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5A8604-9526-457B-2F89-2E4BFDAD51C9}"/>
              </a:ext>
            </a:extLst>
          </p:cNvPr>
          <p:cNvSpPr/>
          <p:nvPr/>
        </p:nvSpPr>
        <p:spPr>
          <a:xfrm>
            <a:off x="6210255" y="5120557"/>
            <a:ext cx="3547532" cy="502920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Program Evaluation &amp; Improvement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E03AE-CDC4-74D2-1CFA-A1F3D7F38DDE}"/>
              </a:ext>
            </a:extLst>
          </p:cNvPr>
          <p:cNvSpPr/>
          <p:nvPr/>
        </p:nvSpPr>
        <p:spPr>
          <a:xfrm>
            <a:off x="6210256" y="5708904"/>
            <a:ext cx="3547531" cy="1118676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Communication &amp; Coordination for Host Employers, Contractors, and Staffing Agencies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20A80B-7529-1936-599F-890D946F5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4322189" y="2370179"/>
            <a:ext cx="1888066" cy="535908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9000B2-66C2-E099-1A5E-0B0E7FA43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4322189" y="2906087"/>
            <a:ext cx="1888066" cy="9195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3B7235-A490-B5BD-C8B9-D3B128F2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4322189" y="2906087"/>
            <a:ext cx="1888067" cy="336215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9982E3-23EE-76E6-1F13-C4053551C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4322189" y="3585351"/>
            <a:ext cx="1888066" cy="356858"/>
          </a:xfrm>
          <a:prstGeom prst="straightConnector1">
            <a:avLst/>
          </a:prstGeom>
          <a:ln w="25400">
            <a:solidFill>
              <a:srgbClr val="4590B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1422B7-90DC-E244-C7F9-2DDE7D84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4322189" y="4189839"/>
            <a:ext cx="1888066" cy="830812"/>
          </a:xfrm>
          <a:prstGeom prst="straightConnector1">
            <a:avLst/>
          </a:prstGeom>
          <a:ln w="25400">
            <a:solidFill>
              <a:srgbClr val="45CBE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3806C9-76E3-E4B3-A38E-C7D5898D2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4322189" y="4783670"/>
            <a:ext cx="1888066" cy="1315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9F044A-02E4-2269-289C-C7D6F240D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>
            <a:off x="4322189" y="5020651"/>
            <a:ext cx="1888066" cy="351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8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E6322-BDFE-B0D8-815F-CEAA1660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10340808" cy="509081"/>
          </a:xfrm>
        </p:spPr>
        <p:txBody>
          <a:bodyPr>
            <a:noAutofit/>
          </a:bodyPr>
          <a:lstStyle/>
          <a:p>
            <a:r>
              <a:rPr lang="en-US" sz="2500" dirty="0">
                <a:latin typeface="+mj-lt"/>
              </a:rPr>
              <a:t>THE SEVEN ELEMENTS OF THE RECOMMENDED PRACTICES (CONT’D)</a:t>
            </a:r>
          </a:p>
        </p:txBody>
      </p:sp>
      <p:graphicFrame>
        <p:nvGraphicFramePr>
          <p:cNvPr id="2" name="Diagram 1" descr="Seven elements of the recommended practices, each in a colorful box.">
            <a:extLst>
              <a:ext uri="{FF2B5EF4-FFF2-40B4-BE49-F238E27FC236}">
                <a16:creationId xmlns:a16="http://schemas.microsoft.com/office/drawing/2014/main" id="{F8D69147-8863-C1C4-212D-E7F9F4B88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701694"/>
              </p:ext>
            </p:extLst>
          </p:nvPr>
        </p:nvGraphicFramePr>
        <p:xfrm>
          <a:off x="719783" y="1754802"/>
          <a:ext cx="9702174" cy="486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0135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f539e88-442f-4895-979a-58aae2159717" xsi:nil="true"/>
    <DateClosed xmlns="8f539e88-442f-4895-979a-58aae2159717" xsi:nil="true"/>
    <HoldUps_x002f_Issues xmlns="8f539e88-442f-4895-979a-58aae2159717" xsi:nil="true"/>
    <SummaryDescription xmlns="8f539e88-442f-4895-979a-58aae21597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FAA62206F704594F5F5519F278306" ma:contentTypeVersion="10" ma:contentTypeDescription="Create a new document." ma:contentTypeScope="" ma:versionID="3dac47a3b774e283d8daa3d4391e5651">
  <xsd:schema xmlns:xsd="http://www.w3.org/2001/XMLSchema" xmlns:xs="http://www.w3.org/2001/XMLSchema" xmlns:p="http://schemas.microsoft.com/office/2006/metadata/properties" xmlns:ns2="8f539e88-442f-4895-979a-58aae2159717" xmlns:ns3="29ab531b-ec0b-4399-8e58-f93fa5cd25e7" targetNamespace="http://schemas.microsoft.com/office/2006/metadata/properties" ma:root="true" ma:fieldsID="fbeb17cf7bfcf3f1f4e15661282af71e" ns2:_="" ns3:_="">
    <xsd:import namespace="8f539e88-442f-4895-979a-58aae2159717"/>
    <xsd:import namespace="29ab531b-ec0b-4399-8e58-f93fa5cd2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Received" minOccurs="0"/>
                <xsd:element ref="ns2:SummaryDescription" minOccurs="0"/>
                <xsd:element ref="ns2:DateClosed" minOccurs="0"/>
                <xsd:element ref="ns2:HoldUps_x002f_Issu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39e88-442f-4895-979a-58aae2159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Received" ma:index="12" nillable="true" ma:displayName="Date Received" ma:description="Date OPR received this FOIA" ma:format="DateOnly" ma:internalName="DateReceived">
      <xsd:simpleType>
        <xsd:restriction base="dms:DateTime"/>
      </xsd:simpleType>
    </xsd:element>
    <xsd:element name="SummaryDescription" ma:index="13" nillable="true" ma:displayName="Summary Description" ma:description="What is this FOIA about?" ma:format="Dropdown" ma:internalName="SummaryDescription">
      <xsd:simpleType>
        <xsd:restriction base="dms:Text">
          <xsd:maxLength value="255"/>
        </xsd:restriction>
      </xsd:simpleType>
    </xsd:element>
    <xsd:element name="DateClosed" ma:index="14" nillable="true" ma:displayName="Date Closed" ma:description="Date information was provided to DCSP FOIA staffer" ma:format="DateOnly" ma:internalName="DateClosed">
      <xsd:simpleType>
        <xsd:restriction base="dms:DateTime"/>
      </xsd:simpleType>
    </xsd:element>
    <xsd:element name="HoldUps_x002f_Issues" ma:index="15" nillable="true" ma:displayName="Hold Ups/Issues" ma:format="Dropdown" ma:internalName="HoldUps_x002f_Issues">
      <xsd:simpleType>
        <xsd:restriction base="dms:Text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b531b-ec0b-4399-8e58-f93fa5cd25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AA2B9-CEAE-4DDF-8253-955F3FE35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3ABC5D-5DCC-4D64-A2FE-4D6F2A616550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29ab531b-ec0b-4399-8e58-f93fa5cd25e7"/>
    <ds:schemaRef ds:uri="http://schemas.microsoft.com/office/2006/documentManagement/types"/>
    <ds:schemaRef ds:uri="http://schemas.openxmlformats.org/package/2006/metadata/core-properties"/>
    <ds:schemaRef ds:uri="8f539e88-442f-4895-979a-58aae2159717"/>
  </ds:schemaRefs>
</ds:datastoreItem>
</file>

<file path=customXml/itemProps3.xml><?xml version="1.0" encoding="utf-8"?>
<ds:datastoreItem xmlns:ds="http://schemas.openxmlformats.org/officeDocument/2006/customXml" ds:itemID="{53855BC0-8F6D-415E-9A56-55ABEF024F5C}">
  <ds:schemaRefs>
    <ds:schemaRef ds:uri="29ab531b-ec0b-4399-8e58-f93fa5cd25e7"/>
    <ds:schemaRef ds:uri="8f539e88-442f-4895-979a-58aae2159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1078</Words>
  <Application>Microsoft Office PowerPoint</Application>
  <PresentationFormat>Widescreen</PresentationFormat>
  <Paragraphs>170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Gill Sans MT</vt:lpstr>
      <vt:lpstr>Wingdings 2</vt:lpstr>
      <vt:lpstr>Dividend</vt:lpstr>
      <vt:lpstr>OSHA  Safety Champions Program  Information Session</vt:lpstr>
      <vt:lpstr>INFORMATION SESSION AGENDA</vt:lpstr>
      <vt:lpstr>Safety Champions Program (SCP)</vt:lpstr>
      <vt:lpstr>Safety Champions Program (CONT’D)</vt:lpstr>
      <vt:lpstr>Guiding Principles</vt:lpstr>
      <vt:lpstr>Goals for Safety Champions Program </vt:lpstr>
      <vt:lpstr>Eligibility and Requirements</vt:lpstr>
      <vt:lpstr>THE SEVEN ELEMENTS OF THE RECOMMENDED PRACTICES</vt:lpstr>
      <vt:lpstr>THE SEVEN ELEMENTS OF THE RECOMMENDED PRACTICES (CONT’D)</vt:lpstr>
      <vt:lpstr>Three Progressive Steps</vt:lpstr>
      <vt:lpstr>Participant Requirements</vt:lpstr>
      <vt:lpstr>SCP – Where TO START</vt:lpstr>
      <vt:lpstr>SCP TOOLS AND RESOURCES</vt:lpstr>
      <vt:lpstr>Safety Champions Program Step guide</vt:lpstr>
      <vt:lpstr>Safety Champions tracker (SCT)</vt:lpstr>
      <vt:lpstr>Safety Champions tracker (SCT) (CONT’D)</vt:lpstr>
      <vt:lpstr>Role of the SCP Coordinator </vt:lpstr>
      <vt:lpstr>SCP Coordinator CONTACT </vt:lpstr>
      <vt:lpstr>SPECIAL GOVERNMENT EMPLOYEES (SGE)</vt:lpstr>
      <vt:lpstr>ROLE OF THE SPECIAL GOVERNMENT EMPLOYEE </vt:lpstr>
      <vt:lpstr>MANAGEMENT LEADERSHIP</vt:lpstr>
      <vt:lpstr>WORKER PARTICIPATION</vt:lpstr>
      <vt:lpstr>HAZARD IDENTIFICATION AND ASSESSMENT</vt:lpstr>
      <vt:lpstr>HAZARD PREVENTION AND CONTROL</vt:lpstr>
      <vt:lpstr>EDUCATION AND TRAINING</vt:lpstr>
      <vt:lpstr>PROGRAM EVALUATION AND IMPROVEMENT</vt:lpstr>
      <vt:lpstr>COMMUNICATION AND COORDINATION FOR HOST EMPLOYERS, CONTRACTORS, AND STAFFING AGENCIES </vt:lpstr>
      <vt:lpstr>Safety Champions Program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Safety Champion Program Overview</dc:title>
  <dc:creator>Dobson, Yvonne - OSHA</dc:creator>
  <cp:lastModifiedBy>Hemler, Kym L - OSHA</cp:lastModifiedBy>
  <cp:revision>12</cp:revision>
  <dcterms:created xsi:type="dcterms:W3CDTF">2025-01-24T16:03:08Z</dcterms:created>
  <dcterms:modified xsi:type="dcterms:W3CDTF">2026-04-08T20:49:35Z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0x010100FFEFAA62206F704594F5F5519F278306</vt:lpwstr>
  </property>
</Properties>
</file>