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7"/>
  </p:notesMasterIdLst>
  <p:sldIdLst>
    <p:sldId id="261" r:id="rId5"/>
    <p:sldId id="259" r:id="rId6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ards + Instructions" id="{B7915D49-FD8C-4D79-BF22-0FBBD63F0B0E}">
          <p14:sldIdLst>
            <p14:sldId id="261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B627A6-62E8-A5CE-3A93-DF299143794B}" name="Braxton, Denisha L - OSHA" initials="DB" userId="S::Braxton.Denisha.L@dol.gov::fc86b9c6-6ed1-4ee7-9663-614fe6d520f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D7AE57-3F9E-470A-B150-37B6362E24DE}" v="203" dt="2026-04-17T14:34:05.9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7" autoAdjust="0"/>
    <p:restoredTop sz="86469" autoAdjust="0"/>
  </p:normalViewPr>
  <p:slideViewPr>
    <p:cSldViewPr snapToGrid="0">
      <p:cViewPr varScale="1">
        <p:scale>
          <a:sx n="68" d="100"/>
          <a:sy n="68" d="100"/>
        </p:scale>
        <p:origin x="1284" y="288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pencer, Michelle A - OSHA" userId="fbb7a52b-13ab-4475-9c94-e3a1aec99cb9" providerId="ADAL" clId="{B11FF7AA-1E7C-4565-AA0B-D2F345FE82EA}"/>
    <pc:docChg chg="modSld">
      <pc:chgData name="Spencer, Michelle A - OSHA" userId="fbb7a52b-13ab-4475-9c94-e3a1aec99cb9" providerId="ADAL" clId="{B11FF7AA-1E7C-4565-AA0B-D2F345FE82EA}" dt="2026-04-17T14:35:39.465" v="286" actId="33553"/>
      <pc:docMkLst>
        <pc:docMk/>
      </pc:docMkLst>
      <pc:sldChg chg="addSp delSp modSp mod">
        <pc:chgData name="Spencer, Michelle A - OSHA" userId="fbb7a52b-13ab-4475-9c94-e3a1aec99cb9" providerId="ADAL" clId="{B11FF7AA-1E7C-4565-AA0B-D2F345FE82EA}" dt="2026-04-17T14:31:26.078" v="256" actId="13244"/>
        <pc:sldMkLst>
          <pc:docMk/>
          <pc:sldMk cId="4068155380" sldId="259"/>
        </pc:sldMkLst>
        <pc:spChg chg="add del mod">
          <ac:chgData name="Spencer, Michelle A - OSHA" userId="fbb7a52b-13ab-4475-9c94-e3a1aec99cb9" providerId="ADAL" clId="{B11FF7AA-1E7C-4565-AA0B-D2F345FE82EA}" dt="2026-04-17T13:56:07.783" v="107" actId="478"/>
          <ac:spMkLst>
            <pc:docMk/>
            <pc:sldMk cId="4068155380" sldId="259"/>
            <ac:spMk id="2" creationId="{B6ACD2C9-BA84-EB31-DEFB-BB844D27703D}"/>
          </ac:spMkLst>
        </pc:spChg>
        <pc:spChg chg="add del mod">
          <ac:chgData name="Spencer, Michelle A - OSHA" userId="fbb7a52b-13ab-4475-9c94-e3a1aec99cb9" providerId="ADAL" clId="{B11FF7AA-1E7C-4565-AA0B-D2F345FE82EA}" dt="2026-04-17T13:56:46.762" v="127" actId="478"/>
          <ac:spMkLst>
            <pc:docMk/>
            <pc:sldMk cId="4068155380" sldId="259"/>
            <ac:spMk id="3" creationId="{6D983FBD-1310-4F8A-9746-A441186EE958}"/>
          </ac:spMkLst>
        </pc:spChg>
        <pc:spChg chg="add del mod">
          <ac:chgData name="Spencer, Michelle A - OSHA" userId="fbb7a52b-13ab-4475-9c94-e3a1aec99cb9" providerId="ADAL" clId="{B11FF7AA-1E7C-4565-AA0B-D2F345FE82EA}" dt="2026-04-17T13:56:50.164" v="128" actId="478"/>
          <ac:spMkLst>
            <pc:docMk/>
            <pc:sldMk cId="4068155380" sldId="259"/>
            <ac:spMk id="4" creationId="{6B370673-5CEE-83DE-B7AE-062BCA3503D3}"/>
          </ac:spMkLst>
        </pc:spChg>
        <pc:spChg chg="mod">
          <ac:chgData name="Spencer, Michelle A - OSHA" userId="fbb7a52b-13ab-4475-9c94-e3a1aec99cb9" providerId="ADAL" clId="{B11FF7AA-1E7C-4565-AA0B-D2F345FE82EA}" dt="2026-04-17T14:31:26.078" v="256" actId="13244"/>
          <ac:spMkLst>
            <pc:docMk/>
            <pc:sldMk cId="4068155380" sldId="259"/>
            <ac:spMk id="25" creationId="{6994FEF1-912E-5E78-12B0-B99B82DBFFB7}"/>
          </ac:spMkLst>
        </pc:spChg>
        <pc:spChg chg="mod">
          <ac:chgData name="Spencer, Michelle A - OSHA" userId="fbb7a52b-13ab-4475-9c94-e3a1aec99cb9" providerId="ADAL" clId="{B11FF7AA-1E7C-4565-AA0B-D2F345FE82EA}" dt="2026-04-17T14:07:25.864" v="248" actId="167"/>
          <ac:spMkLst>
            <pc:docMk/>
            <pc:sldMk cId="4068155380" sldId="259"/>
            <ac:spMk id="29" creationId="{5CB0539A-7065-FCD2-DEAF-32271C826467}"/>
          </ac:spMkLst>
        </pc:spChg>
        <pc:spChg chg="mod">
          <ac:chgData name="Spencer, Michelle A - OSHA" userId="fbb7a52b-13ab-4475-9c94-e3a1aec99cb9" providerId="ADAL" clId="{B11FF7AA-1E7C-4565-AA0B-D2F345FE82EA}" dt="2026-04-17T14:30:19.594" v="252" actId="13244"/>
          <ac:spMkLst>
            <pc:docMk/>
            <pc:sldMk cId="4068155380" sldId="259"/>
            <ac:spMk id="30" creationId="{E7AC57A0-EC0D-6D5C-6FDE-E6F7123137DE}"/>
          </ac:spMkLst>
        </pc:spChg>
        <pc:spChg chg="mod">
          <ac:chgData name="Spencer, Michelle A - OSHA" userId="fbb7a52b-13ab-4475-9c94-e3a1aec99cb9" providerId="ADAL" clId="{B11FF7AA-1E7C-4565-AA0B-D2F345FE82EA}" dt="2026-04-17T14:30:09.794" v="251" actId="13244"/>
          <ac:spMkLst>
            <pc:docMk/>
            <pc:sldMk cId="4068155380" sldId="259"/>
            <ac:spMk id="31" creationId="{272FF4D8-0CDB-F42A-E0E6-CED1477F74DE}"/>
          </ac:spMkLst>
        </pc:spChg>
        <pc:picChg chg="mod">
          <ac:chgData name="Spencer, Michelle A - OSHA" userId="fbb7a52b-13ab-4475-9c94-e3a1aec99cb9" providerId="ADAL" clId="{B11FF7AA-1E7C-4565-AA0B-D2F345FE82EA}" dt="2026-04-16T12:57:36.869" v="19" actId="962"/>
          <ac:picMkLst>
            <pc:docMk/>
            <pc:sldMk cId="4068155380" sldId="259"/>
            <ac:picMk id="13" creationId="{765EF509-92D5-5624-3121-102DF90F15F7}"/>
          </ac:picMkLst>
        </pc:picChg>
        <pc:picChg chg="mod">
          <ac:chgData name="Spencer, Michelle A - OSHA" userId="fbb7a52b-13ab-4475-9c94-e3a1aec99cb9" providerId="ADAL" clId="{B11FF7AA-1E7C-4565-AA0B-D2F345FE82EA}" dt="2026-04-17T14:30:39.900" v="253" actId="13244"/>
          <ac:picMkLst>
            <pc:docMk/>
            <pc:sldMk cId="4068155380" sldId="259"/>
            <ac:picMk id="16" creationId="{54F0B163-43F0-9290-774E-95805B9BEBAB}"/>
          </ac:picMkLst>
        </pc:picChg>
        <pc:picChg chg="mod">
          <ac:chgData name="Spencer, Michelle A - OSHA" userId="fbb7a52b-13ab-4475-9c94-e3a1aec99cb9" providerId="ADAL" clId="{B11FF7AA-1E7C-4565-AA0B-D2F345FE82EA}" dt="2026-04-16T12:58:47.556" v="27" actId="962"/>
          <ac:picMkLst>
            <pc:docMk/>
            <pc:sldMk cId="4068155380" sldId="259"/>
            <ac:picMk id="18" creationId="{001C5508-1A95-44C2-A8E8-985F8A8249A1}"/>
          </ac:picMkLst>
        </pc:picChg>
        <pc:picChg chg="mod">
          <ac:chgData name="Spencer, Michelle A - OSHA" userId="fbb7a52b-13ab-4475-9c94-e3a1aec99cb9" providerId="ADAL" clId="{B11FF7AA-1E7C-4565-AA0B-D2F345FE82EA}" dt="2026-04-16T12:58:50.248" v="29" actId="962"/>
          <ac:picMkLst>
            <pc:docMk/>
            <pc:sldMk cId="4068155380" sldId="259"/>
            <ac:picMk id="19" creationId="{1F2AEC52-3ED8-A3DA-6FC0-D83CDDD45BF0}"/>
          </ac:picMkLst>
        </pc:picChg>
        <pc:picChg chg="mod">
          <ac:chgData name="Spencer, Michelle A - OSHA" userId="fbb7a52b-13ab-4475-9c94-e3a1aec99cb9" providerId="ADAL" clId="{B11FF7AA-1E7C-4565-AA0B-D2F345FE82EA}" dt="2026-04-16T12:58:54.525" v="31" actId="962"/>
          <ac:picMkLst>
            <pc:docMk/>
            <pc:sldMk cId="4068155380" sldId="259"/>
            <ac:picMk id="20" creationId="{A558743F-B7F7-331B-D8BD-2B2B51E4BEA9}"/>
          </ac:picMkLst>
        </pc:picChg>
        <pc:picChg chg="mod">
          <ac:chgData name="Spencer, Michelle A - OSHA" userId="fbb7a52b-13ab-4475-9c94-e3a1aec99cb9" providerId="ADAL" clId="{B11FF7AA-1E7C-4565-AA0B-D2F345FE82EA}" dt="2026-04-16T12:58:57.587" v="33" actId="962"/>
          <ac:picMkLst>
            <pc:docMk/>
            <pc:sldMk cId="4068155380" sldId="259"/>
            <ac:picMk id="21" creationId="{50D959E3-72A9-2DB3-7AE9-3BF7591ADD6E}"/>
          </ac:picMkLst>
        </pc:picChg>
        <pc:picChg chg="mod">
          <ac:chgData name="Spencer, Michelle A - OSHA" userId="fbb7a52b-13ab-4475-9c94-e3a1aec99cb9" providerId="ADAL" clId="{B11FF7AA-1E7C-4565-AA0B-D2F345FE82EA}" dt="2026-04-16T12:59:00.254" v="35" actId="962"/>
          <ac:picMkLst>
            <pc:docMk/>
            <pc:sldMk cId="4068155380" sldId="259"/>
            <ac:picMk id="23" creationId="{8337EB6F-65BD-D627-A87F-11025225A003}"/>
          </ac:picMkLst>
        </pc:picChg>
        <pc:picChg chg="mod">
          <ac:chgData name="Spencer, Michelle A - OSHA" userId="fbb7a52b-13ab-4475-9c94-e3a1aec99cb9" providerId="ADAL" clId="{B11FF7AA-1E7C-4565-AA0B-D2F345FE82EA}" dt="2026-04-17T14:31:22.320" v="255" actId="13244"/>
          <ac:picMkLst>
            <pc:docMk/>
            <pc:sldMk cId="4068155380" sldId="259"/>
            <ac:picMk id="24" creationId="{D6246D78-6CC7-1FDE-2EE0-76118E7EA7AA}"/>
          </ac:picMkLst>
        </pc:picChg>
        <pc:picChg chg="mod">
          <ac:chgData name="Spencer, Michelle A - OSHA" userId="fbb7a52b-13ab-4475-9c94-e3a1aec99cb9" providerId="ADAL" clId="{B11FF7AA-1E7C-4565-AA0B-D2F345FE82EA}" dt="2026-04-16T12:59:02.984" v="37" actId="962"/>
          <ac:picMkLst>
            <pc:docMk/>
            <pc:sldMk cId="4068155380" sldId="259"/>
            <ac:picMk id="26" creationId="{EC53426B-16CA-3424-1751-0609497AEFDA}"/>
          </ac:picMkLst>
        </pc:picChg>
      </pc:sldChg>
      <pc:sldChg chg="addSp delSp modSp mod">
        <pc:chgData name="Spencer, Michelle A - OSHA" userId="fbb7a52b-13ab-4475-9c94-e3a1aec99cb9" providerId="ADAL" clId="{B11FF7AA-1E7C-4565-AA0B-D2F345FE82EA}" dt="2026-04-17T14:35:39.465" v="286" actId="33553"/>
        <pc:sldMkLst>
          <pc:docMk/>
          <pc:sldMk cId="3475464819" sldId="261"/>
        </pc:sldMkLst>
        <pc:spChg chg="add del mod ord">
          <ac:chgData name="Spencer, Michelle A - OSHA" userId="fbb7a52b-13ab-4475-9c94-e3a1aec99cb9" providerId="ADAL" clId="{B11FF7AA-1E7C-4565-AA0B-D2F345FE82EA}" dt="2026-04-17T13:55:09.883" v="81" actId="478"/>
          <ac:spMkLst>
            <pc:docMk/>
            <pc:sldMk cId="3475464819" sldId="261"/>
            <ac:spMk id="2" creationId="{3068A84B-7AEA-E86C-C25F-ACC775DE7DD9}"/>
          </ac:spMkLst>
        </pc:spChg>
        <pc:spChg chg="add del mod">
          <ac:chgData name="Spencer, Michelle A - OSHA" userId="fbb7a52b-13ab-4475-9c94-e3a1aec99cb9" providerId="ADAL" clId="{B11FF7AA-1E7C-4565-AA0B-D2F345FE82EA}" dt="2026-04-17T14:03:37.616" v="205" actId="478"/>
          <ac:spMkLst>
            <pc:docMk/>
            <pc:sldMk cId="3475464819" sldId="261"/>
            <ac:spMk id="3" creationId="{DED1641B-E856-3B82-CA70-DB838AF333A8}"/>
          </ac:spMkLst>
        </pc:spChg>
        <pc:spChg chg="add del mod">
          <ac:chgData name="Spencer, Michelle A - OSHA" userId="fbb7a52b-13ab-4475-9c94-e3a1aec99cb9" providerId="ADAL" clId="{B11FF7AA-1E7C-4565-AA0B-D2F345FE82EA}" dt="2026-04-17T14:03:54.651" v="208" actId="478"/>
          <ac:spMkLst>
            <pc:docMk/>
            <pc:sldMk cId="3475464819" sldId="261"/>
            <ac:spMk id="4" creationId="{CBA3C5CF-06AC-D60A-60A6-5AD1F8D178FF}"/>
          </ac:spMkLst>
        </pc:spChg>
        <pc:spChg chg="add mod">
          <ac:chgData name="Spencer, Michelle A - OSHA" userId="fbb7a52b-13ab-4475-9c94-e3a1aec99cb9" providerId="ADAL" clId="{B11FF7AA-1E7C-4565-AA0B-D2F345FE82EA}" dt="2026-04-17T14:35:39.465" v="286" actId="33553"/>
          <ac:spMkLst>
            <pc:docMk/>
            <pc:sldMk cId="3475464819" sldId="261"/>
            <ac:spMk id="5" creationId="{8657D214-EF13-6E80-BFBE-2969350C0814}"/>
          </ac:spMkLst>
        </pc:spChg>
        <pc:spChg chg="mod">
          <ac:chgData name="Spencer, Michelle A - OSHA" userId="fbb7a52b-13ab-4475-9c94-e3a1aec99cb9" providerId="ADAL" clId="{B11FF7AA-1E7C-4565-AA0B-D2F345FE82EA}" dt="2026-04-17T14:34:05.904" v="285" actId="13244"/>
          <ac:spMkLst>
            <pc:docMk/>
            <pc:sldMk cId="3475464819" sldId="261"/>
            <ac:spMk id="25" creationId="{2E0FB5DC-8ABF-2635-6F1B-178C0100E662}"/>
          </ac:spMkLst>
        </pc:spChg>
        <pc:spChg chg="mod">
          <ac:chgData name="Spencer, Michelle A - OSHA" userId="fbb7a52b-13ab-4475-9c94-e3a1aec99cb9" providerId="ADAL" clId="{B11FF7AA-1E7C-4565-AA0B-D2F345FE82EA}" dt="2026-04-17T14:35:39.465" v="286" actId="33553"/>
          <ac:spMkLst>
            <pc:docMk/>
            <pc:sldMk cId="3475464819" sldId="261"/>
            <ac:spMk id="29" creationId="{1971FFA1-B567-04DE-703E-C75B6ACFF95A}"/>
          </ac:spMkLst>
        </pc:spChg>
        <pc:spChg chg="mod">
          <ac:chgData name="Spencer, Michelle A - OSHA" userId="fbb7a52b-13ab-4475-9c94-e3a1aec99cb9" providerId="ADAL" clId="{B11FF7AA-1E7C-4565-AA0B-D2F345FE82EA}" dt="2026-04-17T14:33:46.804" v="283" actId="13244"/>
          <ac:spMkLst>
            <pc:docMk/>
            <pc:sldMk cId="3475464819" sldId="261"/>
            <ac:spMk id="30" creationId="{B031E78D-6646-A52E-6BCE-96694C95DEA1}"/>
          </ac:spMkLst>
        </pc:spChg>
        <pc:spChg chg="mod">
          <ac:chgData name="Spencer, Michelle A - OSHA" userId="fbb7a52b-13ab-4475-9c94-e3a1aec99cb9" providerId="ADAL" clId="{B11FF7AA-1E7C-4565-AA0B-D2F345FE82EA}" dt="2026-04-17T14:33:40.912" v="282" actId="13244"/>
          <ac:spMkLst>
            <pc:docMk/>
            <pc:sldMk cId="3475464819" sldId="261"/>
            <ac:spMk id="31" creationId="{1B620938-9E94-841B-9FCB-07EB19FCF721}"/>
          </ac:spMkLst>
        </pc:spChg>
        <pc:picChg chg="mod">
          <ac:chgData name="Spencer, Michelle A - OSHA" userId="fbb7a52b-13ab-4475-9c94-e3a1aec99cb9" providerId="ADAL" clId="{B11FF7AA-1E7C-4565-AA0B-D2F345FE82EA}" dt="2026-04-16T12:56:52.304" v="7" actId="962"/>
          <ac:picMkLst>
            <pc:docMk/>
            <pc:sldMk cId="3475464819" sldId="261"/>
            <ac:picMk id="8" creationId="{1837A6CC-189C-5ADF-5803-07561E92E58C}"/>
          </ac:picMkLst>
        </pc:picChg>
        <pc:picChg chg="mod">
          <ac:chgData name="Spencer, Michelle A - OSHA" userId="fbb7a52b-13ab-4475-9c94-e3a1aec99cb9" providerId="ADAL" clId="{B11FF7AA-1E7C-4565-AA0B-D2F345FE82EA}" dt="2026-04-16T12:56:55.655" v="9" actId="962"/>
          <ac:picMkLst>
            <pc:docMk/>
            <pc:sldMk cId="3475464819" sldId="261"/>
            <ac:picMk id="9" creationId="{3881F748-5FF8-ACDB-6033-3CA66F6160B4}"/>
          </ac:picMkLst>
        </pc:picChg>
        <pc:picChg chg="mod">
          <ac:chgData name="Spencer, Michelle A - OSHA" userId="fbb7a52b-13ab-4475-9c94-e3a1aec99cb9" providerId="ADAL" clId="{B11FF7AA-1E7C-4565-AA0B-D2F345FE82EA}" dt="2026-04-16T12:56:58.795" v="11" actId="962"/>
          <ac:picMkLst>
            <pc:docMk/>
            <pc:sldMk cId="3475464819" sldId="261"/>
            <ac:picMk id="10" creationId="{0229198E-43A8-26D3-7A3F-AE7189B16A66}"/>
          </ac:picMkLst>
        </pc:picChg>
        <pc:picChg chg="mod">
          <ac:chgData name="Spencer, Michelle A - OSHA" userId="fbb7a52b-13ab-4475-9c94-e3a1aec99cb9" providerId="ADAL" clId="{B11FF7AA-1E7C-4565-AA0B-D2F345FE82EA}" dt="2026-04-16T12:57:01.404" v="13" actId="962"/>
          <ac:picMkLst>
            <pc:docMk/>
            <pc:sldMk cId="3475464819" sldId="261"/>
            <ac:picMk id="11" creationId="{FD45695E-F5A6-30A2-AF38-37CBAD828F1F}"/>
          </ac:picMkLst>
        </pc:picChg>
        <pc:picChg chg="mod">
          <ac:chgData name="Spencer, Michelle A - OSHA" userId="fbb7a52b-13ab-4475-9c94-e3a1aec99cb9" providerId="ADAL" clId="{B11FF7AA-1E7C-4565-AA0B-D2F345FE82EA}" dt="2026-04-16T12:57:04.742" v="15" actId="962"/>
          <ac:picMkLst>
            <pc:docMk/>
            <pc:sldMk cId="3475464819" sldId="261"/>
            <ac:picMk id="12" creationId="{20A595CD-F167-FCC8-0776-B264D8CBA05E}"/>
          </ac:picMkLst>
        </pc:picChg>
        <pc:picChg chg="mod">
          <ac:chgData name="Spencer, Michelle A - OSHA" userId="fbb7a52b-13ab-4475-9c94-e3a1aec99cb9" providerId="ADAL" clId="{B11FF7AA-1E7C-4565-AA0B-D2F345FE82EA}" dt="2026-04-16T12:53:09.711" v="1" actId="962"/>
          <ac:picMkLst>
            <pc:docMk/>
            <pc:sldMk cId="3475464819" sldId="261"/>
            <ac:picMk id="13" creationId="{C415EC2E-7546-13B0-DF6B-8EA6A17BC817}"/>
          </ac:picMkLst>
        </pc:picChg>
        <pc:picChg chg="mod">
          <ac:chgData name="Spencer, Michelle A - OSHA" userId="fbb7a52b-13ab-4475-9c94-e3a1aec99cb9" providerId="ADAL" clId="{B11FF7AA-1E7C-4565-AA0B-D2F345FE82EA}" dt="2026-04-16T12:57:08.954" v="17" actId="962"/>
          <ac:picMkLst>
            <pc:docMk/>
            <pc:sldMk cId="3475464819" sldId="261"/>
            <ac:picMk id="19" creationId="{4ACEA2FA-2374-4031-489A-11D211786B83}"/>
          </ac:picMkLst>
        </pc:picChg>
        <pc:picChg chg="mod">
          <ac:chgData name="Spencer, Michelle A - OSHA" userId="fbb7a52b-13ab-4475-9c94-e3a1aec99cb9" providerId="ADAL" clId="{B11FF7AA-1E7C-4565-AA0B-D2F345FE82EA}" dt="2026-04-17T14:33:58.164" v="284" actId="13244"/>
          <ac:picMkLst>
            <pc:docMk/>
            <pc:sldMk cId="3475464819" sldId="261"/>
            <ac:picMk id="24" creationId="{1BDF43C9-393B-5C3A-6167-89EA95FC63D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B28551-5EF5-414B-8005-6620D9457BDA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096A4-15EA-4A6A-8240-E10AF3392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579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5773F8-F699-5450-D136-5D5BBA27F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A6DDAE-86BD-2788-2AEA-6C63E3C737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699784-1A44-C963-D63D-CC92115C96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015B2B-3514-9754-3E1D-DE7E95702F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B096A4-15EA-4A6A-8240-E10AF339204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36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2FA69-98B9-AFED-4FA9-41B06AAFE2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CC8F9A-3DB9-6BF8-D127-6BF6CDA21D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236788" y="1143000"/>
            <a:ext cx="2384425" cy="30861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F6F898-A9D9-9F2B-26F7-010B9B209C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69E7EC-9956-5AB2-2863-3153F88148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B096A4-15EA-4A6A-8240-E10AF339204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505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2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01" indent="0" algn="ctr">
              <a:buNone/>
              <a:defRPr sz="1700"/>
            </a:lvl2pPr>
            <a:lvl3pPr marL="777202" indent="0" algn="ctr">
              <a:buNone/>
              <a:defRPr sz="1530"/>
            </a:lvl3pPr>
            <a:lvl4pPr marL="1165803" indent="0" algn="ctr">
              <a:buNone/>
              <a:defRPr sz="1360"/>
            </a:lvl4pPr>
            <a:lvl5pPr marL="1554404" indent="0" algn="ctr">
              <a:buNone/>
              <a:defRPr sz="1360"/>
            </a:lvl5pPr>
            <a:lvl6pPr marL="1943005" indent="0" algn="ctr">
              <a:buNone/>
              <a:defRPr sz="1360"/>
            </a:lvl6pPr>
            <a:lvl7pPr marL="2331606" indent="0" algn="ctr">
              <a:buNone/>
              <a:defRPr sz="1360"/>
            </a:lvl7pPr>
            <a:lvl8pPr marL="2720207" indent="0" algn="ctr">
              <a:buNone/>
              <a:defRPr sz="1360"/>
            </a:lvl8pPr>
            <a:lvl9pPr marL="3108808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B8B8-4D7F-4FD8-A58D-BE0A0894765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CF6D9-18EF-482D-BFE7-F17468A22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854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B8B8-4D7F-4FD8-A58D-BE0A0894765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CF6D9-18EF-482D-BFE7-F17468A22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264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5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4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B8B8-4D7F-4FD8-A58D-BE0A0894765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CF6D9-18EF-482D-BFE7-F17468A22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615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B8B8-4D7F-4FD8-A58D-BE0A0894765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CF6D9-18EF-482D-BFE7-F17468A22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74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6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6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01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02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03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04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005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606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207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808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B8B8-4D7F-4FD8-A58D-BE0A0894765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CF6D9-18EF-482D-BFE7-F17468A22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81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B8B8-4D7F-4FD8-A58D-BE0A0894765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CF6D9-18EF-482D-BFE7-F17468A22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81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6" y="535520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01" indent="0">
              <a:buNone/>
              <a:defRPr sz="1700" b="1"/>
            </a:lvl2pPr>
            <a:lvl3pPr marL="777202" indent="0">
              <a:buNone/>
              <a:defRPr sz="1530" b="1"/>
            </a:lvl3pPr>
            <a:lvl4pPr marL="1165803" indent="0">
              <a:buNone/>
              <a:defRPr sz="1360" b="1"/>
            </a:lvl4pPr>
            <a:lvl5pPr marL="1554404" indent="0">
              <a:buNone/>
              <a:defRPr sz="1360" b="1"/>
            </a:lvl5pPr>
            <a:lvl6pPr marL="1943005" indent="0">
              <a:buNone/>
              <a:defRPr sz="1360" b="1"/>
            </a:lvl6pPr>
            <a:lvl7pPr marL="2331606" indent="0">
              <a:buNone/>
              <a:defRPr sz="1360" b="1"/>
            </a:lvl7pPr>
            <a:lvl8pPr marL="2720207" indent="0">
              <a:buNone/>
              <a:defRPr sz="1360" b="1"/>
            </a:lvl8pPr>
            <a:lvl9pPr marL="3108808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01" indent="0">
              <a:buNone/>
              <a:defRPr sz="1700" b="1"/>
            </a:lvl2pPr>
            <a:lvl3pPr marL="777202" indent="0">
              <a:buNone/>
              <a:defRPr sz="1530" b="1"/>
            </a:lvl3pPr>
            <a:lvl4pPr marL="1165803" indent="0">
              <a:buNone/>
              <a:defRPr sz="1360" b="1"/>
            </a:lvl4pPr>
            <a:lvl5pPr marL="1554404" indent="0">
              <a:buNone/>
              <a:defRPr sz="1360" b="1"/>
            </a:lvl5pPr>
            <a:lvl6pPr marL="1943005" indent="0">
              <a:buNone/>
              <a:defRPr sz="1360" b="1"/>
            </a:lvl6pPr>
            <a:lvl7pPr marL="2331606" indent="0">
              <a:buNone/>
              <a:defRPr sz="1360" b="1"/>
            </a:lvl7pPr>
            <a:lvl8pPr marL="2720207" indent="0">
              <a:buNone/>
              <a:defRPr sz="1360" b="1"/>
            </a:lvl8pPr>
            <a:lvl9pPr marL="3108808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B8B8-4D7F-4FD8-A58D-BE0A0894765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CF6D9-18EF-482D-BFE7-F17468A22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462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B8B8-4D7F-4FD8-A58D-BE0A0894765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CF6D9-18EF-482D-BFE7-F17468A22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64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B8B8-4D7F-4FD8-A58D-BE0A0894765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CF6D9-18EF-482D-BFE7-F17468A22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880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7"/>
            <a:ext cx="3934778" cy="7147982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01" indent="0">
              <a:buNone/>
              <a:defRPr sz="1190"/>
            </a:lvl2pPr>
            <a:lvl3pPr marL="777202" indent="0">
              <a:buNone/>
              <a:defRPr sz="1020"/>
            </a:lvl3pPr>
            <a:lvl4pPr marL="1165803" indent="0">
              <a:buNone/>
              <a:defRPr sz="850"/>
            </a:lvl4pPr>
            <a:lvl5pPr marL="1554404" indent="0">
              <a:buNone/>
              <a:defRPr sz="850"/>
            </a:lvl5pPr>
            <a:lvl6pPr marL="1943005" indent="0">
              <a:buNone/>
              <a:defRPr sz="850"/>
            </a:lvl6pPr>
            <a:lvl7pPr marL="2331606" indent="0">
              <a:buNone/>
              <a:defRPr sz="850"/>
            </a:lvl7pPr>
            <a:lvl8pPr marL="2720207" indent="0">
              <a:buNone/>
              <a:defRPr sz="850"/>
            </a:lvl8pPr>
            <a:lvl9pPr marL="3108808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B8B8-4D7F-4FD8-A58D-BE0A0894765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CF6D9-18EF-482D-BFE7-F17468A22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470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7"/>
            <a:ext cx="3934778" cy="7147982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01" indent="0">
              <a:buNone/>
              <a:defRPr sz="2380"/>
            </a:lvl2pPr>
            <a:lvl3pPr marL="777202" indent="0">
              <a:buNone/>
              <a:defRPr sz="2040"/>
            </a:lvl3pPr>
            <a:lvl4pPr marL="1165803" indent="0">
              <a:buNone/>
              <a:defRPr sz="1700"/>
            </a:lvl4pPr>
            <a:lvl5pPr marL="1554404" indent="0">
              <a:buNone/>
              <a:defRPr sz="1700"/>
            </a:lvl5pPr>
            <a:lvl6pPr marL="1943005" indent="0">
              <a:buNone/>
              <a:defRPr sz="1700"/>
            </a:lvl6pPr>
            <a:lvl7pPr marL="2331606" indent="0">
              <a:buNone/>
              <a:defRPr sz="1700"/>
            </a:lvl7pPr>
            <a:lvl8pPr marL="2720207" indent="0">
              <a:buNone/>
              <a:defRPr sz="1700"/>
            </a:lvl8pPr>
            <a:lvl9pPr marL="3108808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6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01" indent="0">
              <a:buNone/>
              <a:defRPr sz="1190"/>
            </a:lvl2pPr>
            <a:lvl3pPr marL="777202" indent="0">
              <a:buNone/>
              <a:defRPr sz="1020"/>
            </a:lvl3pPr>
            <a:lvl4pPr marL="1165803" indent="0">
              <a:buNone/>
              <a:defRPr sz="850"/>
            </a:lvl4pPr>
            <a:lvl5pPr marL="1554404" indent="0">
              <a:buNone/>
              <a:defRPr sz="850"/>
            </a:lvl5pPr>
            <a:lvl6pPr marL="1943005" indent="0">
              <a:buNone/>
              <a:defRPr sz="850"/>
            </a:lvl6pPr>
            <a:lvl7pPr marL="2331606" indent="0">
              <a:buNone/>
              <a:defRPr sz="850"/>
            </a:lvl7pPr>
            <a:lvl8pPr marL="2720207" indent="0">
              <a:buNone/>
              <a:defRPr sz="850"/>
            </a:lvl8pPr>
            <a:lvl9pPr marL="3108808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6B8B8-4D7F-4FD8-A58D-BE0A0894765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CF6D9-18EF-482D-BFE7-F17468A22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744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20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86B8B8-4D7F-4FD8-A58D-BE0A0894765E}" type="datetimeFigureOut">
              <a:rPr lang="en-US" smtClean="0"/>
              <a:t>4/17/2026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5CF6D9-18EF-482D-BFE7-F17468A22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330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02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01" indent="-194301" algn="l" defTabSz="777202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02" indent="-194301" algn="l" defTabSz="777202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03" indent="-194301" algn="l" defTabSz="777202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03" indent="-194301" algn="l" defTabSz="777202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04" indent="-194301" algn="l" defTabSz="777202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305" indent="-194301" algn="l" defTabSz="777202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5906" indent="-194301" algn="l" defTabSz="777202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508" indent="-194301" algn="l" defTabSz="777202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109" indent="-194301" algn="l" defTabSz="777202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02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01" algn="l" defTabSz="777202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02" algn="l" defTabSz="777202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03" algn="l" defTabSz="777202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04" algn="l" defTabSz="777202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005" algn="l" defTabSz="777202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606" algn="l" defTabSz="777202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207" algn="l" defTabSz="777202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808" algn="l" defTabSz="777202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62DE4-4105-90EF-38C1-1E9A6D235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1971FFA1-B567-04DE-703E-C75B6ACFF95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835283" y="311495"/>
            <a:ext cx="4743625" cy="15696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Shout-Out Cards + Instructions Sheet: Front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Arrow: Right 30" descr="An arrow ">
            <a:extLst>
              <a:ext uri="{FF2B5EF4-FFF2-40B4-BE49-F238E27FC236}">
                <a16:creationId xmlns:a16="http://schemas.microsoft.com/office/drawing/2014/main" id="{1B620938-9E94-841B-9FCB-07EB19FCF721}"/>
              </a:ext>
            </a:extLst>
          </p:cNvPr>
          <p:cNvSpPr/>
          <p:nvPr/>
        </p:nvSpPr>
        <p:spPr>
          <a:xfrm rot="20191261">
            <a:off x="-2405384" y="809454"/>
            <a:ext cx="2259106" cy="57374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031E78D-6646-A52E-6BCE-96694C95DEA1}"/>
              </a:ext>
            </a:extLst>
          </p:cNvPr>
          <p:cNvSpPr txBox="1"/>
          <p:nvPr/>
        </p:nvSpPr>
        <p:spPr>
          <a:xfrm>
            <a:off x="-3798568" y="1715777"/>
            <a:ext cx="225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Add your company logo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7D214-EF13-6E80-BFBE-2969350C0814}"/>
              </a:ext>
            </a:extLst>
          </p:cNvPr>
          <p:cNvSpPr>
            <a:spLocks/>
          </p:cNvSpPr>
          <p:nvPr/>
        </p:nvSpPr>
        <p:spPr>
          <a:xfrm>
            <a:off x="247571" y="-77155"/>
            <a:ext cx="2506801" cy="23469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777202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2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Insert Company Logo</a:t>
            </a:r>
          </a:p>
        </p:txBody>
      </p:sp>
      <p:pic>
        <p:nvPicPr>
          <p:cNvPr id="24" name="Graphic 23" descr="Safe + Sound Logo">
            <a:extLst>
              <a:ext uri="{FF2B5EF4-FFF2-40B4-BE49-F238E27FC236}">
                <a16:creationId xmlns:a16="http://schemas.microsoft.com/office/drawing/2014/main" id="{1BDF43C9-393B-5C3A-6167-89EA95FC63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40414" y="136641"/>
            <a:ext cx="1419225" cy="43815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E0FB5DC-8ABF-2635-6F1B-178C0100E662}"/>
              </a:ext>
            </a:extLst>
          </p:cNvPr>
          <p:cNvSpPr txBox="1"/>
          <p:nvPr/>
        </p:nvSpPr>
        <p:spPr>
          <a:xfrm>
            <a:off x="5955364" y="555983"/>
            <a:ext cx="18170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osha.gov/SafeAndSound</a:t>
            </a:r>
          </a:p>
        </p:txBody>
      </p:sp>
      <p:pic>
        <p:nvPicPr>
          <p:cNvPr id="13" name="Picture 12" descr="Heading - Safety Shout Out ">
            <a:extLst>
              <a:ext uri="{FF2B5EF4-FFF2-40B4-BE49-F238E27FC236}">
                <a16:creationId xmlns:a16="http://schemas.microsoft.com/office/drawing/2014/main" id="{C415EC2E-7546-13B0-DF6B-8EA6A17BC8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6"/>
          <a:stretch>
            <a:fillRect/>
          </a:stretch>
        </p:blipFill>
        <p:spPr>
          <a:xfrm>
            <a:off x="2304447" y="1096325"/>
            <a:ext cx="2904750" cy="108880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9350875-C273-B919-FFED-77F3D92AF3CC}"/>
              </a:ext>
            </a:extLst>
          </p:cNvPr>
          <p:cNvSpPr txBox="1"/>
          <p:nvPr/>
        </p:nvSpPr>
        <p:spPr>
          <a:xfrm>
            <a:off x="423830" y="2125902"/>
            <a:ext cx="6924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Give a </a:t>
            </a:r>
            <a:r>
              <a:rPr lang="en-US" sz="1600" b="1" dirty="0"/>
              <a:t>Safety Shout-Out </a:t>
            </a:r>
            <a:r>
              <a:rPr lang="en-US" sz="1600" dirty="0"/>
              <a:t>to your coworker when you see them following safety protocols or going above and beyond to make your workplace safer. </a:t>
            </a:r>
          </a:p>
        </p:txBody>
      </p:sp>
      <p:pic>
        <p:nvPicPr>
          <p:cNvPr id="8" name="Picture 7" descr="A form/checklist card for employee to fill out">
            <a:extLst>
              <a:ext uri="{FF2B5EF4-FFF2-40B4-BE49-F238E27FC236}">
                <a16:creationId xmlns:a16="http://schemas.microsoft.com/office/drawing/2014/main" id="{1837A6CC-189C-5ADF-5803-07561E92E5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60885" y="3702305"/>
            <a:ext cx="3218531" cy="1830328"/>
          </a:xfrm>
          <a:prstGeom prst="rect">
            <a:avLst/>
          </a:prstGeom>
        </p:spPr>
      </p:pic>
      <p:pic>
        <p:nvPicPr>
          <p:cNvPr id="9" name="Picture 8" descr="A form/checklist card for employee to fill out">
            <a:extLst>
              <a:ext uri="{FF2B5EF4-FFF2-40B4-BE49-F238E27FC236}">
                <a16:creationId xmlns:a16="http://schemas.microsoft.com/office/drawing/2014/main" id="{3881F748-5FF8-ACDB-6033-3CA66F6160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2368623" y="3691941"/>
            <a:ext cx="3218531" cy="1830328"/>
          </a:xfrm>
          <a:prstGeom prst="rect">
            <a:avLst/>
          </a:prstGeom>
        </p:spPr>
      </p:pic>
      <p:pic>
        <p:nvPicPr>
          <p:cNvPr id="10" name="Picture 9" descr="A form/checklist card for employee to fill out">
            <a:extLst>
              <a:ext uri="{FF2B5EF4-FFF2-40B4-BE49-F238E27FC236}">
                <a16:creationId xmlns:a16="http://schemas.microsoft.com/office/drawing/2014/main" id="{0229198E-43A8-26D3-7A3F-AE7189B16A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-160885" y="7227435"/>
            <a:ext cx="3218531" cy="1830328"/>
          </a:xfrm>
          <a:prstGeom prst="rect">
            <a:avLst/>
          </a:prstGeom>
        </p:spPr>
      </p:pic>
      <p:pic>
        <p:nvPicPr>
          <p:cNvPr id="11" name="Picture 10" descr="A form/checklist card for employee to fill out">
            <a:extLst>
              <a:ext uri="{FF2B5EF4-FFF2-40B4-BE49-F238E27FC236}">
                <a16:creationId xmlns:a16="http://schemas.microsoft.com/office/drawing/2014/main" id="{FD45695E-F5A6-30A2-AF38-37CBAD828F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2368623" y="7227436"/>
            <a:ext cx="3218531" cy="1830328"/>
          </a:xfrm>
          <a:prstGeom prst="rect">
            <a:avLst/>
          </a:prstGeom>
        </p:spPr>
      </p:pic>
      <p:pic>
        <p:nvPicPr>
          <p:cNvPr id="12" name="Picture 11" descr="A form/checklist card for employee to fill out">
            <a:extLst>
              <a:ext uri="{FF2B5EF4-FFF2-40B4-BE49-F238E27FC236}">
                <a16:creationId xmlns:a16="http://schemas.microsoft.com/office/drawing/2014/main" id="{20A595CD-F167-FCC8-0776-B264D8CBA0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824141" y="3702305"/>
            <a:ext cx="3218531" cy="1830328"/>
          </a:xfrm>
          <a:prstGeom prst="rect">
            <a:avLst/>
          </a:prstGeom>
        </p:spPr>
      </p:pic>
      <p:pic>
        <p:nvPicPr>
          <p:cNvPr id="19" name="Picture 18" descr="A form/checklist card for employee to fill out">
            <a:extLst>
              <a:ext uri="{FF2B5EF4-FFF2-40B4-BE49-F238E27FC236}">
                <a16:creationId xmlns:a16="http://schemas.microsoft.com/office/drawing/2014/main" id="{4ACEA2FA-2374-4031-489A-11D211786B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824141" y="7237800"/>
            <a:ext cx="3218531" cy="183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64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1C5F0-6280-52B3-275B-B5BD4C9DB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5CB0539A-7065-FCD2-DEAF-32271C82646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944608" y="694482"/>
            <a:ext cx="4090074" cy="15696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Shout-Out Cards + Instructions Sheet: Back</a:t>
            </a:r>
          </a:p>
        </p:txBody>
      </p:sp>
      <p:sp>
        <p:nvSpPr>
          <p:cNvPr id="31" name="Arrow: Right 30" descr="Arrow pointing to Safety Shout out logo">
            <a:extLst>
              <a:ext uri="{FF2B5EF4-FFF2-40B4-BE49-F238E27FC236}">
                <a16:creationId xmlns:a16="http://schemas.microsoft.com/office/drawing/2014/main" id="{272FF4D8-0CDB-F42A-E0E6-CED1477F74DE}"/>
              </a:ext>
            </a:extLst>
          </p:cNvPr>
          <p:cNvSpPr/>
          <p:nvPr/>
        </p:nvSpPr>
        <p:spPr>
          <a:xfrm rot="20191261">
            <a:off x="-2405384" y="809454"/>
            <a:ext cx="2259106" cy="57374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AC57A0-EC0D-6D5C-6FDE-E6F7123137DE}"/>
              </a:ext>
            </a:extLst>
          </p:cNvPr>
          <p:cNvSpPr txBox="1"/>
          <p:nvPr/>
        </p:nvSpPr>
        <p:spPr>
          <a:xfrm>
            <a:off x="-2804142" y="2183024"/>
            <a:ext cx="2259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Add your company logo</a:t>
            </a:r>
          </a:p>
        </p:txBody>
      </p:sp>
      <p:pic>
        <p:nvPicPr>
          <p:cNvPr id="16" name="Picture Placeholder 15" descr="Safety Shout Out logo">
            <a:extLst>
              <a:ext uri="{FF2B5EF4-FFF2-40B4-BE49-F238E27FC236}">
                <a16:creationId xmlns:a16="http://schemas.microsoft.com/office/drawing/2014/main" id="{54F0B163-43F0-9290-774E-95805B9BEBA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57" b="12857"/>
          <a:stretch>
            <a:fillRect/>
          </a:stretch>
        </p:blipFill>
        <p:spPr>
          <a:xfrm>
            <a:off x="117475" y="119063"/>
            <a:ext cx="2254250" cy="957262"/>
          </a:xfrm>
        </p:spPr>
      </p:pic>
      <p:pic>
        <p:nvPicPr>
          <p:cNvPr id="24" name="Graphic 23" descr="Safe + Sound logo">
            <a:extLst>
              <a:ext uri="{FF2B5EF4-FFF2-40B4-BE49-F238E27FC236}">
                <a16:creationId xmlns:a16="http://schemas.microsoft.com/office/drawing/2014/main" id="{D6246D78-6CC7-1FDE-2EE0-76118E7EA7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40414" y="136641"/>
            <a:ext cx="1419225" cy="43815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994FEF1-912E-5E78-12B0-B99B82DBFFB7}"/>
              </a:ext>
            </a:extLst>
          </p:cNvPr>
          <p:cNvSpPr txBox="1"/>
          <p:nvPr/>
        </p:nvSpPr>
        <p:spPr>
          <a:xfrm>
            <a:off x="5955364" y="555983"/>
            <a:ext cx="18170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osha.gov/SafeAndSound</a:t>
            </a:r>
          </a:p>
        </p:txBody>
      </p:sp>
      <p:pic>
        <p:nvPicPr>
          <p:cNvPr id="13" name="Picture 12" descr="Safety Shout out Header">
            <a:extLst>
              <a:ext uri="{FF2B5EF4-FFF2-40B4-BE49-F238E27FC236}">
                <a16:creationId xmlns:a16="http://schemas.microsoft.com/office/drawing/2014/main" id="{765EF509-92D5-5624-3121-102DF90F15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6"/>
          <a:stretch>
            <a:fillRect/>
          </a:stretch>
        </p:blipFill>
        <p:spPr>
          <a:xfrm>
            <a:off x="2304447" y="1096325"/>
            <a:ext cx="2904750" cy="108880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3BF76C8-A02D-50D4-E241-22969F4C0D0D}"/>
              </a:ext>
            </a:extLst>
          </p:cNvPr>
          <p:cNvSpPr txBox="1"/>
          <p:nvPr/>
        </p:nvSpPr>
        <p:spPr>
          <a:xfrm>
            <a:off x="423830" y="2125902"/>
            <a:ext cx="6924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Give a </a:t>
            </a:r>
            <a:r>
              <a:rPr lang="en-US" sz="1600" b="1" dirty="0"/>
              <a:t>Safety Shout-Out </a:t>
            </a:r>
            <a:r>
              <a:rPr lang="en-US" sz="1600" dirty="0"/>
              <a:t>to your coworker when you see them following safety protocols or going above and beyond to make your workplace safer. </a:t>
            </a:r>
          </a:p>
        </p:txBody>
      </p:sp>
      <p:pic>
        <p:nvPicPr>
          <p:cNvPr id="18" name="Picture 17" descr="Safety Shout out card">
            <a:extLst>
              <a:ext uri="{FF2B5EF4-FFF2-40B4-BE49-F238E27FC236}">
                <a16:creationId xmlns:a16="http://schemas.microsoft.com/office/drawing/2014/main" id="{001C5508-1A95-44C2-A8E8-985F8A8249A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2586" y="3643475"/>
            <a:ext cx="3201931" cy="1830328"/>
          </a:xfrm>
          <a:prstGeom prst="rect">
            <a:avLst/>
          </a:prstGeom>
        </p:spPr>
      </p:pic>
      <p:pic>
        <p:nvPicPr>
          <p:cNvPr id="19" name="Picture 18" descr="Safety Shout out card">
            <a:extLst>
              <a:ext uri="{FF2B5EF4-FFF2-40B4-BE49-F238E27FC236}">
                <a16:creationId xmlns:a16="http://schemas.microsoft.com/office/drawing/2014/main" id="{1F2AEC52-3ED8-A3DA-6FC0-D83CDDD45BF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6923" y="3643475"/>
            <a:ext cx="3201931" cy="1830328"/>
          </a:xfrm>
          <a:prstGeom prst="rect">
            <a:avLst/>
          </a:prstGeom>
        </p:spPr>
      </p:pic>
      <p:pic>
        <p:nvPicPr>
          <p:cNvPr id="20" name="Picture 19" descr="Safety Shout out card">
            <a:extLst>
              <a:ext uri="{FF2B5EF4-FFF2-40B4-BE49-F238E27FC236}">
                <a16:creationId xmlns:a16="http://schemas.microsoft.com/office/drawing/2014/main" id="{A558743F-B7F7-331B-D8BD-2B2B51E4BE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32439" y="3643475"/>
            <a:ext cx="3201931" cy="1830328"/>
          </a:xfrm>
          <a:prstGeom prst="rect">
            <a:avLst/>
          </a:prstGeom>
        </p:spPr>
      </p:pic>
      <p:pic>
        <p:nvPicPr>
          <p:cNvPr id="21" name="Picture 20" descr="Safety Shout out card">
            <a:extLst>
              <a:ext uri="{FF2B5EF4-FFF2-40B4-BE49-F238E27FC236}">
                <a16:creationId xmlns:a16="http://schemas.microsoft.com/office/drawing/2014/main" id="{50D959E3-72A9-2DB3-7AE9-3BF7591AD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2586" y="7199700"/>
            <a:ext cx="3201931" cy="1830328"/>
          </a:xfrm>
          <a:prstGeom prst="rect">
            <a:avLst/>
          </a:prstGeom>
        </p:spPr>
      </p:pic>
      <p:pic>
        <p:nvPicPr>
          <p:cNvPr id="23" name="Picture 22" descr="Safety Shout out card">
            <a:extLst>
              <a:ext uri="{FF2B5EF4-FFF2-40B4-BE49-F238E27FC236}">
                <a16:creationId xmlns:a16="http://schemas.microsoft.com/office/drawing/2014/main" id="{8337EB6F-65BD-D627-A87F-11025225A0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6923" y="7199700"/>
            <a:ext cx="3201931" cy="1830328"/>
          </a:xfrm>
          <a:prstGeom prst="rect">
            <a:avLst/>
          </a:prstGeom>
        </p:spPr>
      </p:pic>
      <p:pic>
        <p:nvPicPr>
          <p:cNvPr id="26" name="Picture 25" descr="Safety Shout out card">
            <a:extLst>
              <a:ext uri="{FF2B5EF4-FFF2-40B4-BE49-F238E27FC236}">
                <a16:creationId xmlns:a16="http://schemas.microsoft.com/office/drawing/2014/main" id="{EC53426B-16CA-3424-1751-0609497AEF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32439" y="7199700"/>
            <a:ext cx="3201931" cy="183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155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CE6B709A97714EB59DDCC8A22A708D" ma:contentTypeVersion="16" ma:contentTypeDescription="Create a new document." ma:contentTypeScope="" ma:versionID="b2a41c35fb322d534e63e76e8d2a971a">
  <xsd:schema xmlns:xsd="http://www.w3.org/2001/XMLSchema" xmlns:xs="http://www.w3.org/2001/XMLSchema" xmlns:p="http://schemas.microsoft.com/office/2006/metadata/properties" xmlns:ns2="112d48c4-d24b-4a21-8024-c2cbc9cacc7e" xmlns:ns3="b835c416-32fe-4346-9075-2f31fbec0adf" targetNamespace="http://schemas.microsoft.com/office/2006/metadata/properties" ma:root="true" ma:fieldsID="d178c730f3d85629cece693ef2be554b" ns2:_="" ns3:_="">
    <xsd:import namespace="112d48c4-d24b-4a21-8024-c2cbc9cacc7e"/>
    <xsd:import namespace="b835c416-32fe-4346-9075-2f31fbec0a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2d48c4-d24b-4a21-8024-c2cbc9cacc7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b5a8d78b-6148-4bf1-92dd-b4f00782c4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35c416-32fe-4346-9075-2f31fbec0ad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50e73c4d-8f5f-41a5-9284-d131299ebff2}" ma:internalName="TaxCatchAll" ma:showField="CatchAllData" ma:web="b835c416-32fe-4346-9075-2f31fbec0a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835c416-32fe-4346-9075-2f31fbec0adf" xsi:nil="true"/>
    <lcf76f155ced4ddcb4097134ff3c332f xmlns="112d48c4-d24b-4a21-8024-c2cbc9cacc7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5CD204B-FA07-4440-AAB6-FE23C1A5FF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BE44F5-490D-4A9C-8F2C-DEAB6CA3C1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2d48c4-d24b-4a21-8024-c2cbc9cacc7e"/>
    <ds:schemaRef ds:uri="b835c416-32fe-4346-9075-2f31fbec0a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69A7B54-E63E-4995-94E7-7AAD54ABE931}">
  <ds:schemaRefs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6c854b04-c9c6-4391-adbe-2e73191270e7"/>
    <ds:schemaRef ds:uri="91e1ac7f-a06e-4275-92f4-7b3f83fafd28"/>
    <ds:schemaRef ds:uri="http://purl.org/dc/dcmitype/"/>
    <ds:schemaRef ds:uri="http://purl.org/dc/elements/1.1/"/>
    <ds:schemaRef ds:uri="b835c416-32fe-4346-9075-2f31fbec0adf"/>
    <ds:schemaRef ds:uri="112d48c4-d24b-4a21-8024-c2cbc9cacc7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1837</TotalTime>
  <Words>87</Words>
  <Application>Microsoft Office PowerPoint</Application>
  <PresentationFormat>Custom</PresentationFormat>
  <Paragraphs>11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Shout-Out Cards + Instructions Sheet: Front</vt:lpstr>
      <vt:lpstr>Shout-Out Cards + Instructions Sheet: Back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Isabella Garramone</dc:creator>
  <cp:lastModifiedBy>Spencer, Michelle A - OSHA</cp:lastModifiedBy>
  <cp:revision>5</cp:revision>
  <dcterms:created xsi:type="dcterms:W3CDTF">2025-12-10T16:48:52Z</dcterms:created>
  <dcterms:modified xsi:type="dcterms:W3CDTF">2026-04-17T14:35:49Z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0x010100D4CE6B709A97714EB59DDCC8A22A708D</vt:lpwstr>
  </property>
  <property fmtid="{D5CDD505-2E9C-101B-9397-08002B2CF9AE}" pid="3" name="MediaServiceImageTags">
    <vt:lpwstr/>
  </property>
</Properties>
</file>