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8"/>
  </p:notesMasterIdLst>
  <p:handoutMasterIdLst>
    <p:handoutMasterId r:id="rId9"/>
  </p:handoutMasterIdLst>
  <p:sldIdLst>
    <p:sldId id="256" r:id="rId5"/>
    <p:sldId id="267" r:id="rId6"/>
    <p:sldId id="264" r:id="rId7"/>
  </p:sldIdLst>
  <p:sldSz cx="7772400" cy="10058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CE4D40-F488-445C-BB5C-023F7446E012}" v="10" dt="2026-02-27T13:49:30.1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8136" autoAdjust="0"/>
  </p:normalViewPr>
  <p:slideViewPr>
    <p:cSldViewPr snapToGrid="0">
      <p:cViewPr varScale="1">
        <p:scale>
          <a:sx n="36" d="100"/>
          <a:sy n="36" d="100"/>
        </p:scale>
        <p:origin x="1158" y="264"/>
      </p:cViewPr>
      <p:guideLst/>
    </p:cSldViewPr>
  </p:slideViewPr>
  <p:notesTextViewPr>
    <p:cViewPr>
      <p:scale>
        <a:sx n="1" d="1"/>
        <a:sy n="1" d="1"/>
      </p:scale>
      <p:origin x="0" y="0"/>
    </p:cViewPr>
  </p:notesTextViewPr>
  <p:notesViewPr>
    <p:cSldViewPr snapToGrid="0">
      <p:cViewPr varScale="1">
        <p:scale>
          <a:sx n="48" d="100"/>
          <a:sy n="48" d="100"/>
        </p:scale>
        <p:origin x="2752" y="3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3DE6F9B-C81A-9436-BD21-756D8FD9970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A3052AC-73D9-E137-BAF2-257778A097C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ABDF6B8-43EB-46C7-B3A9-936F2C57E492}" type="datetimeFigureOut">
              <a:rPr lang="en-US" smtClean="0"/>
              <a:t>3/3/2026</a:t>
            </a:fld>
            <a:endParaRPr lang="en-US"/>
          </a:p>
        </p:txBody>
      </p:sp>
      <p:sp>
        <p:nvSpPr>
          <p:cNvPr id="4" name="Footer Placeholder 3">
            <a:extLst>
              <a:ext uri="{FF2B5EF4-FFF2-40B4-BE49-F238E27FC236}">
                <a16:creationId xmlns:a16="http://schemas.microsoft.com/office/drawing/2014/main" id="{3CA953C5-91F3-8AB4-EF69-A8BD226B32C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9C42C3FE-ECEE-76E5-9416-D5547D69232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AEA9CFA-4842-421A-B24F-A7A7A6922645}" type="slidenum">
              <a:rPr lang="en-US" smtClean="0"/>
              <a:t>‹#›</a:t>
            </a:fld>
            <a:endParaRPr lang="en-US"/>
          </a:p>
        </p:txBody>
      </p:sp>
    </p:spTree>
    <p:extLst>
      <p:ext uri="{BB962C8B-B14F-4D97-AF65-F5344CB8AC3E}">
        <p14:creationId xmlns:p14="http://schemas.microsoft.com/office/powerpoint/2010/main" val="24079851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3C83D4-D984-45CB-8651-8D9AB76C86C5}" type="datetimeFigureOut">
              <a:rPr lang="en-US" smtClean="0"/>
              <a:t>3/3/2026</a:t>
            </a:fld>
            <a:endParaRPr lang="en-US"/>
          </a:p>
        </p:txBody>
      </p:sp>
      <p:sp>
        <p:nvSpPr>
          <p:cNvPr id="4" name="Slide Image Placeholder 3"/>
          <p:cNvSpPr>
            <a:spLocks noGrp="1" noRot="1" noChangeAspect="1"/>
          </p:cNvSpPr>
          <p:nvPr>
            <p:ph type="sldImg" idx="2"/>
          </p:nvPr>
        </p:nvSpPr>
        <p:spPr>
          <a:xfrm>
            <a:off x="2236788" y="1143000"/>
            <a:ext cx="23844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8E1DBD-B78E-480A-80D8-696D4730AA86}" type="slidenum">
              <a:rPr lang="en-US" smtClean="0"/>
              <a:t>‹#›</a:t>
            </a:fld>
            <a:endParaRPr lang="en-US"/>
          </a:p>
        </p:txBody>
      </p:sp>
    </p:spTree>
    <p:extLst>
      <p:ext uri="{BB962C8B-B14F-4D97-AF65-F5344CB8AC3E}">
        <p14:creationId xmlns:p14="http://schemas.microsoft.com/office/powerpoint/2010/main" val="4262446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36788" y="1143000"/>
            <a:ext cx="2384425" cy="3086100"/>
          </a:xfrm>
        </p:spPr>
      </p:sp>
      <p:sp>
        <p:nvSpPr>
          <p:cNvPr id="3" name="Notes Placeholder 2"/>
          <p:cNvSpPr>
            <a:spLocks noGrp="1"/>
          </p:cNvSpPr>
          <p:nvPr>
            <p:ph type="body" idx="1"/>
          </p:nvPr>
        </p:nvSpPr>
        <p:spPr/>
        <p:txBody>
          <a:bodyPr/>
          <a:lstStyle/>
          <a:p>
            <a:r>
              <a:rPr lang="en-US" dirty="0"/>
              <a:t>Print this banner to use at the top of your Safety Wall of Fame! Add your company logo or personalize it for your company as needed.</a:t>
            </a:r>
          </a:p>
        </p:txBody>
      </p:sp>
      <p:sp>
        <p:nvSpPr>
          <p:cNvPr id="4" name="Slide Number Placeholder 3"/>
          <p:cNvSpPr>
            <a:spLocks noGrp="1"/>
          </p:cNvSpPr>
          <p:nvPr>
            <p:ph type="sldNum" sz="quarter" idx="5"/>
          </p:nvPr>
        </p:nvSpPr>
        <p:spPr/>
        <p:txBody>
          <a:bodyPr/>
          <a:lstStyle/>
          <a:p>
            <a:fld id="{CB8E1DBD-B78E-480A-80D8-696D4730AA86}" type="slidenum">
              <a:rPr lang="en-US" smtClean="0"/>
              <a:t>1</a:t>
            </a:fld>
            <a:endParaRPr lang="en-US"/>
          </a:p>
        </p:txBody>
      </p:sp>
    </p:spTree>
    <p:extLst>
      <p:ext uri="{BB962C8B-B14F-4D97-AF65-F5344CB8AC3E}">
        <p14:creationId xmlns:p14="http://schemas.microsoft.com/office/powerpoint/2010/main" val="2743249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32B8B8-9811-8133-9592-270B3EEA58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5D8931-4302-DDAF-E42F-C91FA33AC1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56CB65-9EDF-5A15-8822-FDBD0469D12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Use this frame to add Awardees to your Safety Wall of Fame. Add your logo or edit this slide to personalize the frame for your workplace. If you wish to use a printed picture, the picture inset is 5x7.</a:t>
            </a:r>
          </a:p>
          <a:p>
            <a:endParaRPr lang="en-US" dirty="0"/>
          </a:p>
        </p:txBody>
      </p:sp>
      <p:sp>
        <p:nvSpPr>
          <p:cNvPr id="4" name="Slide Number Placeholder 3">
            <a:extLst>
              <a:ext uri="{FF2B5EF4-FFF2-40B4-BE49-F238E27FC236}">
                <a16:creationId xmlns:a16="http://schemas.microsoft.com/office/drawing/2014/main" id="{BA8F6929-1180-81EB-D483-74D855B9EF8A}"/>
              </a:ext>
            </a:extLst>
          </p:cNvPr>
          <p:cNvSpPr>
            <a:spLocks noGrp="1"/>
          </p:cNvSpPr>
          <p:nvPr>
            <p:ph type="sldNum" sz="quarter" idx="5"/>
          </p:nvPr>
        </p:nvSpPr>
        <p:spPr/>
        <p:txBody>
          <a:bodyPr/>
          <a:lstStyle/>
          <a:p>
            <a:fld id="{CB8E1DBD-B78E-480A-80D8-696D4730AA86}" type="slidenum">
              <a:rPr lang="en-US" smtClean="0"/>
              <a:t>2</a:t>
            </a:fld>
            <a:endParaRPr lang="en-US"/>
          </a:p>
        </p:txBody>
      </p:sp>
    </p:spTree>
    <p:extLst>
      <p:ext uri="{BB962C8B-B14F-4D97-AF65-F5344CB8AC3E}">
        <p14:creationId xmlns:p14="http://schemas.microsoft.com/office/powerpoint/2010/main" val="35224342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Use this frame to add Awardees to your Safety Wall of Fame. Add your logo or edit this slide to personalize the frame for your workplace. If you wish to use a printed picture, the picture inset is 5x7.</a:t>
            </a:r>
          </a:p>
          <a:p>
            <a:endParaRPr lang="en-US" dirty="0"/>
          </a:p>
        </p:txBody>
      </p:sp>
      <p:sp>
        <p:nvSpPr>
          <p:cNvPr id="4" name="Slide Number Placeholder 3"/>
          <p:cNvSpPr>
            <a:spLocks noGrp="1"/>
          </p:cNvSpPr>
          <p:nvPr>
            <p:ph type="sldNum" sz="quarter" idx="5"/>
          </p:nvPr>
        </p:nvSpPr>
        <p:spPr/>
        <p:txBody>
          <a:bodyPr/>
          <a:lstStyle/>
          <a:p>
            <a:fld id="{CB8E1DBD-B78E-480A-80D8-696D4730AA86}" type="slidenum">
              <a:rPr lang="en-US" smtClean="0"/>
              <a:t>3</a:t>
            </a:fld>
            <a:endParaRPr lang="en-US"/>
          </a:p>
        </p:txBody>
      </p:sp>
    </p:spTree>
    <p:extLst>
      <p:ext uri="{BB962C8B-B14F-4D97-AF65-F5344CB8AC3E}">
        <p14:creationId xmlns:p14="http://schemas.microsoft.com/office/powerpoint/2010/main" val="22036984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2"/>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01" indent="0" algn="ctr">
              <a:buNone/>
              <a:defRPr sz="1700"/>
            </a:lvl2pPr>
            <a:lvl3pPr marL="777202" indent="0" algn="ctr">
              <a:buNone/>
              <a:defRPr sz="1530"/>
            </a:lvl3pPr>
            <a:lvl4pPr marL="1165803" indent="0" algn="ctr">
              <a:buNone/>
              <a:defRPr sz="1360"/>
            </a:lvl4pPr>
            <a:lvl5pPr marL="1554404" indent="0" algn="ctr">
              <a:buNone/>
              <a:defRPr sz="1360"/>
            </a:lvl5pPr>
            <a:lvl6pPr marL="1943005" indent="0" algn="ctr">
              <a:buNone/>
              <a:defRPr sz="1360"/>
            </a:lvl6pPr>
            <a:lvl7pPr marL="2331606" indent="0" algn="ctr">
              <a:buNone/>
              <a:defRPr sz="1360"/>
            </a:lvl7pPr>
            <a:lvl8pPr marL="2720207" indent="0" algn="ctr">
              <a:buNone/>
              <a:defRPr sz="1360"/>
            </a:lvl8pPr>
            <a:lvl9pPr marL="3108808"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764B264-5454-4EAD-8DF0-A91165FC3146}" type="datetimeFigureOut">
              <a:rPr lang="en-US" smtClean="0"/>
              <a:t>3/3/2026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A80D54-6D63-4DDF-9E8F-D65F2EA838E4}" type="slidenum">
              <a:rPr lang="en-US" smtClean="0"/>
              <a:t>‹#›</a:t>
            </a:fld>
            <a:endParaRPr lang="en-US"/>
          </a:p>
        </p:txBody>
      </p:sp>
    </p:spTree>
    <p:extLst>
      <p:ext uri="{BB962C8B-B14F-4D97-AF65-F5344CB8AC3E}">
        <p14:creationId xmlns:p14="http://schemas.microsoft.com/office/powerpoint/2010/main" val="30607506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764B264-5454-4EAD-8DF0-A91165FC3146}" type="datetimeFigureOut">
              <a:rPr lang="en-US" smtClean="0"/>
              <a:t>3/3/2026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A80D54-6D63-4DDF-9E8F-D65F2EA838E4}" type="slidenum">
              <a:rPr lang="en-US" smtClean="0"/>
              <a:t>‹#›</a:t>
            </a:fld>
            <a:endParaRPr lang="en-US"/>
          </a:p>
        </p:txBody>
      </p:sp>
    </p:spTree>
    <p:extLst>
      <p:ext uri="{BB962C8B-B14F-4D97-AF65-F5344CB8AC3E}">
        <p14:creationId xmlns:p14="http://schemas.microsoft.com/office/powerpoint/2010/main" val="5766224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5" y="535518"/>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4" y="535518"/>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764B264-5454-4EAD-8DF0-A91165FC3146}" type="datetimeFigureOut">
              <a:rPr lang="en-US" smtClean="0"/>
              <a:t>3/3/2026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A80D54-6D63-4DDF-9E8F-D65F2EA838E4}" type="slidenum">
              <a:rPr lang="en-US" smtClean="0"/>
              <a:t>‹#›</a:t>
            </a:fld>
            <a:endParaRPr lang="en-US"/>
          </a:p>
        </p:txBody>
      </p:sp>
    </p:spTree>
    <p:extLst>
      <p:ext uri="{BB962C8B-B14F-4D97-AF65-F5344CB8AC3E}">
        <p14:creationId xmlns:p14="http://schemas.microsoft.com/office/powerpoint/2010/main" val="20359544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764B264-5454-4EAD-8DF0-A91165FC3146}" type="datetimeFigureOut">
              <a:rPr lang="en-US" smtClean="0"/>
              <a:t>3/3/2026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A80D54-6D63-4DDF-9E8F-D65F2EA838E4}" type="slidenum">
              <a:rPr lang="en-US" smtClean="0"/>
              <a:t>‹#›</a:t>
            </a:fld>
            <a:endParaRPr lang="en-US"/>
          </a:p>
        </p:txBody>
      </p:sp>
    </p:spTree>
    <p:extLst>
      <p:ext uri="{BB962C8B-B14F-4D97-AF65-F5344CB8AC3E}">
        <p14:creationId xmlns:p14="http://schemas.microsoft.com/office/powerpoint/2010/main" val="3676238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6"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6" y="6731215"/>
            <a:ext cx="6703695" cy="2200274"/>
          </a:xfrm>
        </p:spPr>
        <p:txBody>
          <a:bodyPr/>
          <a:lstStyle>
            <a:lvl1pPr marL="0" indent="0">
              <a:buNone/>
              <a:defRPr sz="2040">
                <a:solidFill>
                  <a:schemeClr val="tx1">
                    <a:tint val="82000"/>
                  </a:schemeClr>
                </a:solidFill>
              </a:defRPr>
            </a:lvl1pPr>
            <a:lvl2pPr marL="388601" indent="0">
              <a:buNone/>
              <a:defRPr sz="1700">
                <a:solidFill>
                  <a:schemeClr val="tx1">
                    <a:tint val="82000"/>
                  </a:schemeClr>
                </a:solidFill>
              </a:defRPr>
            </a:lvl2pPr>
            <a:lvl3pPr marL="777202" indent="0">
              <a:buNone/>
              <a:defRPr sz="1530">
                <a:solidFill>
                  <a:schemeClr val="tx1">
                    <a:tint val="82000"/>
                  </a:schemeClr>
                </a:solidFill>
              </a:defRPr>
            </a:lvl3pPr>
            <a:lvl4pPr marL="1165803" indent="0">
              <a:buNone/>
              <a:defRPr sz="1360">
                <a:solidFill>
                  <a:schemeClr val="tx1">
                    <a:tint val="82000"/>
                  </a:schemeClr>
                </a:solidFill>
              </a:defRPr>
            </a:lvl4pPr>
            <a:lvl5pPr marL="1554404" indent="0">
              <a:buNone/>
              <a:defRPr sz="1360">
                <a:solidFill>
                  <a:schemeClr val="tx1">
                    <a:tint val="82000"/>
                  </a:schemeClr>
                </a:solidFill>
              </a:defRPr>
            </a:lvl5pPr>
            <a:lvl6pPr marL="1943005" indent="0">
              <a:buNone/>
              <a:defRPr sz="1360">
                <a:solidFill>
                  <a:schemeClr val="tx1">
                    <a:tint val="82000"/>
                  </a:schemeClr>
                </a:solidFill>
              </a:defRPr>
            </a:lvl6pPr>
            <a:lvl7pPr marL="2331606" indent="0">
              <a:buNone/>
              <a:defRPr sz="1360">
                <a:solidFill>
                  <a:schemeClr val="tx1">
                    <a:tint val="82000"/>
                  </a:schemeClr>
                </a:solidFill>
              </a:defRPr>
            </a:lvl7pPr>
            <a:lvl8pPr marL="2720207" indent="0">
              <a:buNone/>
              <a:defRPr sz="1360">
                <a:solidFill>
                  <a:schemeClr val="tx1">
                    <a:tint val="82000"/>
                  </a:schemeClr>
                </a:solidFill>
              </a:defRPr>
            </a:lvl8pPr>
            <a:lvl9pPr marL="3108808" indent="0">
              <a:buNone/>
              <a:defRPr sz="136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764B264-5454-4EAD-8DF0-A91165FC3146}" type="datetimeFigureOut">
              <a:rPr lang="en-US" smtClean="0"/>
              <a:t>3/3/2026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A80D54-6D63-4DDF-9E8F-D65F2EA838E4}" type="slidenum">
              <a:rPr lang="en-US" smtClean="0"/>
              <a:t>‹#›</a:t>
            </a:fld>
            <a:endParaRPr lang="en-US"/>
          </a:p>
        </p:txBody>
      </p:sp>
    </p:spTree>
    <p:extLst>
      <p:ext uri="{BB962C8B-B14F-4D97-AF65-F5344CB8AC3E}">
        <p14:creationId xmlns:p14="http://schemas.microsoft.com/office/powerpoint/2010/main" val="41071139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764B264-5454-4EAD-8DF0-A91165FC3146}" type="datetimeFigureOut">
              <a:rPr lang="en-US" smtClean="0"/>
              <a:t>3/3/2026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A80D54-6D63-4DDF-9E8F-D65F2EA838E4}" type="slidenum">
              <a:rPr lang="en-US" smtClean="0"/>
              <a:t>‹#›</a:t>
            </a:fld>
            <a:endParaRPr lang="en-US"/>
          </a:p>
        </p:txBody>
      </p:sp>
    </p:spTree>
    <p:extLst>
      <p:ext uri="{BB962C8B-B14F-4D97-AF65-F5344CB8AC3E}">
        <p14:creationId xmlns:p14="http://schemas.microsoft.com/office/powerpoint/2010/main" val="12767217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6" y="535520"/>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01" indent="0">
              <a:buNone/>
              <a:defRPr sz="1700" b="1"/>
            </a:lvl2pPr>
            <a:lvl3pPr marL="777202" indent="0">
              <a:buNone/>
              <a:defRPr sz="1530" b="1"/>
            </a:lvl3pPr>
            <a:lvl4pPr marL="1165803" indent="0">
              <a:buNone/>
              <a:defRPr sz="1360" b="1"/>
            </a:lvl4pPr>
            <a:lvl5pPr marL="1554404" indent="0">
              <a:buNone/>
              <a:defRPr sz="1360" b="1"/>
            </a:lvl5pPr>
            <a:lvl6pPr marL="1943005" indent="0">
              <a:buNone/>
              <a:defRPr sz="1360" b="1"/>
            </a:lvl6pPr>
            <a:lvl7pPr marL="2331606" indent="0">
              <a:buNone/>
              <a:defRPr sz="1360" b="1"/>
            </a:lvl7pPr>
            <a:lvl8pPr marL="2720207" indent="0">
              <a:buNone/>
              <a:defRPr sz="1360" b="1"/>
            </a:lvl8pPr>
            <a:lvl9pPr marL="3108808" indent="0">
              <a:buNone/>
              <a:defRPr sz="1360" b="1"/>
            </a:lvl9pPr>
          </a:lstStyle>
          <a:p>
            <a:pPr lvl="0"/>
            <a:r>
              <a:rPr lang="en-US"/>
              <a:t>Click to 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01" indent="0">
              <a:buNone/>
              <a:defRPr sz="1700" b="1"/>
            </a:lvl2pPr>
            <a:lvl3pPr marL="777202" indent="0">
              <a:buNone/>
              <a:defRPr sz="1530" b="1"/>
            </a:lvl3pPr>
            <a:lvl4pPr marL="1165803" indent="0">
              <a:buNone/>
              <a:defRPr sz="1360" b="1"/>
            </a:lvl4pPr>
            <a:lvl5pPr marL="1554404" indent="0">
              <a:buNone/>
              <a:defRPr sz="1360" b="1"/>
            </a:lvl5pPr>
            <a:lvl6pPr marL="1943005" indent="0">
              <a:buNone/>
              <a:defRPr sz="1360" b="1"/>
            </a:lvl6pPr>
            <a:lvl7pPr marL="2331606" indent="0">
              <a:buNone/>
              <a:defRPr sz="1360" b="1"/>
            </a:lvl7pPr>
            <a:lvl8pPr marL="2720207" indent="0">
              <a:buNone/>
              <a:defRPr sz="1360" b="1"/>
            </a:lvl8pPr>
            <a:lvl9pPr marL="3108808" indent="0">
              <a:buNone/>
              <a:defRPr sz="1360" b="1"/>
            </a:lvl9pPr>
          </a:lstStyle>
          <a:p>
            <a:pPr lvl="0"/>
            <a:r>
              <a:rPr lang="en-US"/>
              <a:t>Click to 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764B264-5454-4EAD-8DF0-A91165FC3146}" type="datetimeFigureOut">
              <a:rPr lang="en-US" smtClean="0"/>
              <a:t>3/3/2026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EA80D54-6D63-4DDF-9E8F-D65F2EA838E4}" type="slidenum">
              <a:rPr lang="en-US" smtClean="0"/>
              <a:t>‹#›</a:t>
            </a:fld>
            <a:endParaRPr lang="en-US"/>
          </a:p>
        </p:txBody>
      </p:sp>
    </p:spTree>
    <p:extLst>
      <p:ext uri="{BB962C8B-B14F-4D97-AF65-F5344CB8AC3E}">
        <p14:creationId xmlns:p14="http://schemas.microsoft.com/office/powerpoint/2010/main" val="10577962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764B264-5454-4EAD-8DF0-A91165FC3146}" type="datetimeFigureOut">
              <a:rPr lang="en-US" smtClean="0"/>
              <a:t>3/3/2026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EA80D54-6D63-4DDF-9E8F-D65F2EA838E4}" type="slidenum">
              <a:rPr lang="en-US" smtClean="0"/>
              <a:t>‹#›</a:t>
            </a:fld>
            <a:endParaRPr lang="en-US"/>
          </a:p>
        </p:txBody>
      </p:sp>
      <p:sp>
        <p:nvSpPr>
          <p:cNvPr id="7" name="Picture Placeholder 6">
            <a:extLst>
              <a:ext uri="{FF2B5EF4-FFF2-40B4-BE49-F238E27FC236}">
                <a16:creationId xmlns:a16="http://schemas.microsoft.com/office/drawing/2014/main" id="{C31B5345-CC4C-DAF7-716A-0F0ACAD5583F}"/>
              </a:ext>
            </a:extLst>
          </p:cNvPr>
          <p:cNvSpPr>
            <a:spLocks noGrp="1"/>
          </p:cNvSpPr>
          <p:nvPr>
            <p:ph type="pic" sz="quarter" idx="13"/>
          </p:nvPr>
        </p:nvSpPr>
        <p:spPr>
          <a:xfrm>
            <a:off x="1597025" y="3686175"/>
            <a:ext cx="4760913" cy="3005138"/>
          </a:xfrm>
        </p:spPr>
        <p:txBody>
          <a:bodyPr/>
          <a:lstStyle/>
          <a:p>
            <a:endParaRPr lang="en-US" dirty="0"/>
          </a:p>
        </p:txBody>
      </p:sp>
      <p:sp>
        <p:nvSpPr>
          <p:cNvPr id="11" name="Picture Placeholder 10">
            <a:extLst>
              <a:ext uri="{FF2B5EF4-FFF2-40B4-BE49-F238E27FC236}">
                <a16:creationId xmlns:a16="http://schemas.microsoft.com/office/drawing/2014/main" id="{523580DB-0C15-8D70-23EF-CC60D8A0F7AD}"/>
              </a:ext>
            </a:extLst>
          </p:cNvPr>
          <p:cNvSpPr>
            <a:spLocks noGrp="1"/>
          </p:cNvSpPr>
          <p:nvPr>
            <p:ph type="pic" sz="quarter" idx="14"/>
          </p:nvPr>
        </p:nvSpPr>
        <p:spPr>
          <a:xfrm>
            <a:off x="1741488" y="7343775"/>
            <a:ext cx="2144712" cy="900113"/>
          </a:xfrm>
        </p:spPr>
        <p:txBody>
          <a:bodyPr/>
          <a:lstStyle/>
          <a:p>
            <a:endParaRPr lang="en-US"/>
          </a:p>
        </p:txBody>
      </p:sp>
    </p:spTree>
    <p:extLst>
      <p:ext uri="{BB962C8B-B14F-4D97-AF65-F5344CB8AC3E}">
        <p14:creationId xmlns:p14="http://schemas.microsoft.com/office/powerpoint/2010/main" val="21817310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64B264-5454-4EAD-8DF0-A91165FC3146}" type="datetimeFigureOut">
              <a:rPr lang="en-US" smtClean="0"/>
              <a:t>3/3/2026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EA80D54-6D63-4DDF-9E8F-D65F2EA838E4}" type="slidenum">
              <a:rPr lang="en-US" smtClean="0"/>
              <a:t>‹#›</a:t>
            </a:fld>
            <a:endParaRPr lang="en-US"/>
          </a:p>
        </p:txBody>
      </p:sp>
    </p:spTree>
    <p:extLst>
      <p:ext uri="{BB962C8B-B14F-4D97-AF65-F5344CB8AC3E}">
        <p14:creationId xmlns:p14="http://schemas.microsoft.com/office/powerpoint/2010/main" val="7332651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6"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7"/>
            <a:ext cx="3934778" cy="7147982"/>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6" y="3017520"/>
            <a:ext cx="2506801" cy="5590329"/>
          </a:xfrm>
        </p:spPr>
        <p:txBody>
          <a:bodyPr/>
          <a:lstStyle>
            <a:lvl1pPr marL="0" indent="0">
              <a:buNone/>
              <a:defRPr sz="1360"/>
            </a:lvl1pPr>
            <a:lvl2pPr marL="388601" indent="0">
              <a:buNone/>
              <a:defRPr sz="1190"/>
            </a:lvl2pPr>
            <a:lvl3pPr marL="777202" indent="0">
              <a:buNone/>
              <a:defRPr sz="1020"/>
            </a:lvl3pPr>
            <a:lvl4pPr marL="1165803" indent="0">
              <a:buNone/>
              <a:defRPr sz="850"/>
            </a:lvl4pPr>
            <a:lvl5pPr marL="1554404" indent="0">
              <a:buNone/>
              <a:defRPr sz="850"/>
            </a:lvl5pPr>
            <a:lvl6pPr marL="1943005" indent="0">
              <a:buNone/>
              <a:defRPr sz="850"/>
            </a:lvl6pPr>
            <a:lvl7pPr marL="2331606" indent="0">
              <a:buNone/>
              <a:defRPr sz="850"/>
            </a:lvl7pPr>
            <a:lvl8pPr marL="2720207" indent="0">
              <a:buNone/>
              <a:defRPr sz="850"/>
            </a:lvl8pPr>
            <a:lvl9pPr marL="3108808"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1764B264-5454-4EAD-8DF0-A91165FC3146}" type="datetimeFigureOut">
              <a:rPr lang="en-US" smtClean="0"/>
              <a:t>3/3/2026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A80D54-6D63-4DDF-9E8F-D65F2EA838E4}" type="slidenum">
              <a:rPr lang="en-US" smtClean="0"/>
              <a:t>‹#›</a:t>
            </a:fld>
            <a:endParaRPr lang="en-US"/>
          </a:p>
        </p:txBody>
      </p:sp>
    </p:spTree>
    <p:extLst>
      <p:ext uri="{BB962C8B-B14F-4D97-AF65-F5344CB8AC3E}">
        <p14:creationId xmlns:p14="http://schemas.microsoft.com/office/powerpoint/2010/main" val="34180597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6"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7"/>
            <a:ext cx="3934778" cy="7147982"/>
          </a:xfrm>
        </p:spPr>
        <p:txBody>
          <a:bodyPr anchor="t"/>
          <a:lstStyle>
            <a:lvl1pPr marL="0" indent="0">
              <a:buNone/>
              <a:defRPr sz="2720"/>
            </a:lvl1pPr>
            <a:lvl2pPr marL="388601" indent="0">
              <a:buNone/>
              <a:defRPr sz="2380"/>
            </a:lvl2pPr>
            <a:lvl3pPr marL="777202" indent="0">
              <a:buNone/>
              <a:defRPr sz="2040"/>
            </a:lvl3pPr>
            <a:lvl4pPr marL="1165803" indent="0">
              <a:buNone/>
              <a:defRPr sz="1700"/>
            </a:lvl4pPr>
            <a:lvl5pPr marL="1554404" indent="0">
              <a:buNone/>
              <a:defRPr sz="1700"/>
            </a:lvl5pPr>
            <a:lvl6pPr marL="1943005" indent="0">
              <a:buNone/>
              <a:defRPr sz="1700"/>
            </a:lvl6pPr>
            <a:lvl7pPr marL="2331606" indent="0">
              <a:buNone/>
              <a:defRPr sz="1700"/>
            </a:lvl7pPr>
            <a:lvl8pPr marL="2720207" indent="0">
              <a:buNone/>
              <a:defRPr sz="1700"/>
            </a:lvl8pPr>
            <a:lvl9pPr marL="3108808" indent="0">
              <a:buNone/>
              <a:defRPr sz="1700"/>
            </a:lvl9pPr>
          </a:lstStyle>
          <a:p>
            <a:r>
              <a:rPr lang="en-US"/>
              <a:t>Click icon to add picture</a:t>
            </a:r>
            <a:endParaRPr lang="en-US" dirty="0"/>
          </a:p>
        </p:txBody>
      </p:sp>
      <p:sp>
        <p:nvSpPr>
          <p:cNvPr id="4" name="Text Placeholder 3"/>
          <p:cNvSpPr>
            <a:spLocks noGrp="1"/>
          </p:cNvSpPr>
          <p:nvPr>
            <p:ph type="body" sz="half" idx="2"/>
          </p:nvPr>
        </p:nvSpPr>
        <p:spPr>
          <a:xfrm>
            <a:off x="535366" y="3017520"/>
            <a:ext cx="2506801" cy="5590329"/>
          </a:xfrm>
        </p:spPr>
        <p:txBody>
          <a:bodyPr/>
          <a:lstStyle>
            <a:lvl1pPr marL="0" indent="0">
              <a:buNone/>
              <a:defRPr sz="1360"/>
            </a:lvl1pPr>
            <a:lvl2pPr marL="388601" indent="0">
              <a:buNone/>
              <a:defRPr sz="1190"/>
            </a:lvl2pPr>
            <a:lvl3pPr marL="777202" indent="0">
              <a:buNone/>
              <a:defRPr sz="1020"/>
            </a:lvl3pPr>
            <a:lvl4pPr marL="1165803" indent="0">
              <a:buNone/>
              <a:defRPr sz="850"/>
            </a:lvl4pPr>
            <a:lvl5pPr marL="1554404" indent="0">
              <a:buNone/>
              <a:defRPr sz="850"/>
            </a:lvl5pPr>
            <a:lvl6pPr marL="1943005" indent="0">
              <a:buNone/>
              <a:defRPr sz="850"/>
            </a:lvl6pPr>
            <a:lvl7pPr marL="2331606" indent="0">
              <a:buNone/>
              <a:defRPr sz="850"/>
            </a:lvl7pPr>
            <a:lvl8pPr marL="2720207" indent="0">
              <a:buNone/>
              <a:defRPr sz="850"/>
            </a:lvl8pPr>
            <a:lvl9pPr marL="3108808"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1764B264-5454-4EAD-8DF0-A91165FC3146}" type="datetimeFigureOut">
              <a:rPr lang="en-US" smtClean="0"/>
              <a:t>3/3/2026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A80D54-6D63-4DDF-9E8F-D65F2EA838E4}" type="slidenum">
              <a:rPr lang="en-US" smtClean="0"/>
              <a:t>‹#›</a:t>
            </a:fld>
            <a:endParaRPr lang="en-US"/>
          </a:p>
        </p:txBody>
      </p:sp>
      <p:sp>
        <p:nvSpPr>
          <p:cNvPr id="9" name="Picture Placeholder 8">
            <a:extLst>
              <a:ext uri="{FF2B5EF4-FFF2-40B4-BE49-F238E27FC236}">
                <a16:creationId xmlns:a16="http://schemas.microsoft.com/office/drawing/2014/main" id="{E5A481C0-CE32-19A8-BC68-9406A41F5AB0}"/>
              </a:ext>
            </a:extLst>
          </p:cNvPr>
          <p:cNvSpPr>
            <a:spLocks noGrp="1"/>
          </p:cNvSpPr>
          <p:nvPr>
            <p:ph type="pic" sz="quarter" idx="13"/>
          </p:nvPr>
        </p:nvSpPr>
        <p:spPr>
          <a:xfrm>
            <a:off x="3303589" y="282576"/>
            <a:ext cx="4062412" cy="1044576"/>
          </a:xfrm>
        </p:spPr>
        <p:txBody>
          <a:bodyPr/>
          <a:lstStyle/>
          <a:p>
            <a:endParaRPr lang="en-US"/>
          </a:p>
        </p:txBody>
      </p:sp>
    </p:spTree>
    <p:extLst>
      <p:ext uri="{BB962C8B-B14F-4D97-AF65-F5344CB8AC3E}">
        <p14:creationId xmlns:p14="http://schemas.microsoft.com/office/powerpoint/2010/main" val="40541195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20"/>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8"/>
          </a:xfrm>
          <a:prstGeom prst="rect">
            <a:avLst/>
          </a:prstGeom>
        </p:spPr>
        <p:txBody>
          <a:bodyPr vert="horz" lIns="91440" tIns="45720" rIns="91440" bIns="45720" rtlCol="0" anchor="ctr"/>
          <a:lstStyle>
            <a:lvl1pPr algn="l">
              <a:defRPr sz="1020">
                <a:solidFill>
                  <a:schemeClr val="tx1">
                    <a:tint val="82000"/>
                  </a:schemeClr>
                </a:solidFill>
              </a:defRPr>
            </a:lvl1pPr>
          </a:lstStyle>
          <a:p>
            <a:fld id="{1764B264-5454-4EAD-8DF0-A91165FC3146}" type="datetimeFigureOut">
              <a:rPr lang="en-US" smtClean="0"/>
              <a:t>3/3/2026</a:t>
            </a:fld>
            <a:endParaRPr lang="en-US"/>
          </a:p>
        </p:txBody>
      </p:sp>
      <p:sp>
        <p:nvSpPr>
          <p:cNvPr id="5" name="Footer Placeholder 4"/>
          <p:cNvSpPr>
            <a:spLocks noGrp="1"/>
          </p:cNvSpPr>
          <p:nvPr>
            <p:ph type="ftr" sz="quarter" idx="3"/>
          </p:nvPr>
        </p:nvSpPr>
        <p:spPr>
          <a:xfrm>
            <a:off x="2574608" y="9322649"/>
            <a:ext cx="2623185" cy="535518"/>
          </a:xfrm>
          <a:prstGeom prst="rect">
            <a:avLst/>
          </a:prstGeom>
        </p:spPr>
        <p:txBody>
          <a:bodyPr vert="horz" lIns="91440" tIns="45720" rIns="91440" bIns="45720" rtlCol="0" anchor="ctr"/>
          <a:lstStyle>
            <a:lvl1pPr algn="ctr">
              <a:defRPr sz="102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8"/>
          </a:xfrm>
          <a:prstGeom prst="rect">
            <a:avLst/>
          </a:prstGeom>
        </p:spPr>
        <p:txBody>
          <a:bodyPr vert="horz" lIns="91440" tIns="45720" rIns="91440" bIns="45720" rtlCol="0" anchor="ctr"/>
          <a:lstStyle>
            <a:lvl1pPr algn="r">
              <a:defRPr sz="1020">
                <a:solidFill>
                  <a:schemeClr val="tx1">
                    <a:tint val="82000"/>
                  </a:schemeClr>
                </a:solidFill>
              </a:defRPr>
            </a:lvl1pPr>
          </a:lstStyle>
          <a:p>
            <a:fld id="{AEA80D54-6D63-4DDF-9E8F-D65F2EA838E4}" type="slidenum">
              <a:rPr lang="en-US" smtClean="0"/>
              <a:t>‹#›</a:t>
            </a:fld>
            <a:endParaRPr lang="en-US"/>
          </a:p>
        </p:txBody>
      </p:sp>
    </p:spTree>
    <p:extLst>
      <p:ext uri="{BB962C8B-B14F-4D97-AF65-F5344CB8AC3E}">
        <p14:creationId xmlns:p14="http://schemas.microsoft.com/office/powerpoint/2010/main" val="320799632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777202"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01" indent="-194301" algn="l" defTabSz="777202"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02" indent="-194301" algn="l" defTabSz="777202"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03" indent="-194301" algn="l" defTabSz="777202"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03" indent="-194301" algn="l" defTabSz="777202"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04" indent="-194301" algn="l" defTabSz="777202"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305" indent="-194301" algn="l" defTabSz="777202"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5906" indent="-194301" algn="l" defTabSz="777202"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508" indent="-194301" algn="l" defTabSz="777202"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109" indent="-194301" algn="l" defTabSz="777202"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02" rtl="0" eaLnBrk="1" latinLnBrk="0" hangingPunct="1">
        <a:defRPr sz="1530" kern="1200">
          <a:solidFill>
            <a:schemeClr val="tx1"/>
          </a:solidFill>
          <a:latin typeface="+mn-lt"/>
          <a:ea typeface="+mn-ea"/>
          <a:cs typeface="+mn-cs"/>
        </a:defRPr>
      </a:lvl1pPr>
      <a:lvl2pPr marL="388601" algn="l" defTabSz="777202" rtl="0" eaLnBrk="1" latinLnBrk="0" hangingPunct="1">
        <a:defRPr sz="1530" kern="1200">
          <a:solidFill>
            <a:schemeClr val="tx1"/>
          </a:solidFill>
          <a:latin typeface="+mn-lt"/>
          <a:ea typeface="+mn-ea"/>
          <a:cs typeface="+mn-cs"/>
        </a:defRPr>
      </a:lvl2pPr>
      <a:lvl3pPr marL="777202" algn="l" defTabSz="777202" rtl="0" eaLnBrk="1" latinLnBrk="0" hangingPunct="1">
        <a:defRPr sz="1530" kern="1200">
          <a:solidFill>
            <a:schemeClr val="tx1"/>
          </a:solidFill>
          <a:latin typeface="+mn-lt"/>
          <a:ea typeface="+mn-ea"/>
          <a:cs typeface="+mn-cs"/>
        </a:defRPr>
      </a:lvl3pPr>
      <a:lvl4pPr marL="1165803" algn="l" defTabSz="777202" rtl="0" eaLnBrk="1" latinLnBrk="0" hangingPunct="1">
        <a:defRPr sz="1530" kern="1200">
          <a:solidFill>
            <a:schemeClr val="tx1"/>
          </a:solidFill>
          <a:latin typeface="+mn-lt"/>
          <a:ea typeface="+mn-ea"/>
          <a:cs typeface="+mn-cs"/>
        </a:defRPr>
      </a:lvl4pPr>
      <a:lvl5pPr marL="1554404" algn="l" defTabSz="777202" rtl="0" eaLnBrk="1" latinLnBrk="0" hangingPunct="1">
        <a:defRPr sz="1530" kern="1200">
          <a:solidFill>
            <a:schemeClr val="tx1"/>
          </a:solidFill>
          <a:latin typeface="+mn-lt"/>
          <a:ea typeface="+mn-ea"/>
          <a:cs typeface="+mn-cs"/>
        </a:defRPr>
      </a:lvl5pPr>
      <a:lvl6pPr marL="1943005" algn="l" defTabSz="777202" rtl="0" eaLnBrk="1" latinLnBrk="0" hangingPunct="1">
        <a:defRPr sz="1530" kern="1200">
          <a:solidFill>
            <a:schemeClr val="tx1"/>
          </a:solidFill>
          <a:latin typeface="+mn-lt"/>
          <a:ea typeface="+mn-ea"/>
          <a:cs typeface="+mn-cs"/>
        </a:defRPr>
      </a:lvl6pPr>
      <a:lvl7pPr marL="2331606" algn="l" defTabSz="777202" rtl="0" eaLnBrk="1" latinLnBrk="0" hangingPunct="1">
        <a:defRPr sz="1530" kern="1200">
          <a:solidFill>
            <a:schemeClr val="tx1"/>
          </a:solidFill>
          <a:latin typeface="+mn-lt"/>
          <a:ea typeface="+mn-ea"/>
          <a:cs typeface="+mn-cs"/>
        </a:defRPr>
      </a:lvl7pPr>
      <a:lvl8pPr marL="2720207" algn="l" defTabSz="777202" rtl="0" eaLnBrk="1" latinLnBrk="0" hangingPunct="1">
        <a:defRPr sz="1530" kern="1200">
          <a:solidFill>
            <a:schemeClr val="tx1"/>
          </a:solidFill>
          <a:latin typeface="+mn-lt"/>
          <a:ea typeface="+mn-ea"/>
          <a:cs typeface="+mn-cs"/>
        </a:defRPr>
      </a:lvl8pPr>
      <a:lvl9pPr marL="3108808" algn="l" defTabSz="777202"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descr="Use this banner at the top of your Safety Wall of Fame">
            <a:extLst>
              <a:ext uri="{FF2B5EF4-FFF2-40B4-BE49-F238E27FC236}">
                <a16:creationId xmlns:a16="http://schemas.microsoft.com/office/drawing/2014/main" id="{EBB7A57C-1C0B-7559-4FBA-A2D41AAF3CE3}"/>
              </a:ext>
              <a:ext uri="{C183D7F6-B498-43B3-948B-1728B52AA6E4}">
                <adec:decorative xmlns:adec="http://schemas.microsoft.com/office/drawing/2017/decorative" val="0"/>
              </a:ext>
            </a:extLst>
          </p:cNvPr>
          <p:cNvSpPr txBox="1">
            <a:spLocks noGrp="1"/>
          </p:cNvSpPr>
          <p:nvPr>
            <p:ph type="title" idx="4294967295"/>
          </p:nvPr>
        </p:nvSpPr>
        <p:spPr>
          <a:xfrm>
            <a:off x="-4629837" y="212712"/>
            <a:ext cx="4279360" cy="83099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Use this banner at the top of your Safety Wall of Fame </a:t>
            </a:r>
          </a:p>
        </p:txBody>
      </p:sp>
      <p:sp>
        <p:nvSpPr>
          <p:cNvPr id="20" name="Arrow: Right 19" descr="Arrow">
            <a:extLst>
              <a:ext uri="{FF2B5EF4-FFF2-40B4-BE49-F238E27FC236}">
                <a16:creationId xmlns:a16="http://schemas.microsoft.com/office/drawing/2014/main" id="{B65441BB-C535-EFE0-42B3-E7761F262547}"/>
              </a:ext>
              <a:ext uri="{C183D7F6-B498-43B3-948B-1728B52AA6E4}">
                <adec:decorative xmlns:adec="http://schemas.microsoft.com/office/drawing/2017/decorative" val="0"/>
              </a:ext>
            </a:extLst>
          </p:cNvPr>
          <p:cNvSpPr/>
          <p:nvPr/>
        </p:nvSpPr>
        <p:spPr>
          <a:xfrm>
            <a:off x="-2447956" y="2086265"/>
            <a:ext cx="1753850" cy="434715"/>
          </a:xfrm>
          <a:prstGeom prst="rightArrow">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4E95C101-8FC5-BEE0-8620-A84935204BC4}"/>
              </a:ext>
              <a:ext uri="{C183D7F6-B498-43B3-948B-1728B52AA6E4}">
                <adec:decorative xmlns:adec="http://schemas.microsoft.com/office/drawing/2017/decorative" val="0"/>
              </a:ext>
            </a:extLst>
          </p:cNvPr>
          <p:cNvSpPr txBox="1"/>
          <p:nvPr/>
        </p:nvSpPr>
        <p:spPr>
          <a:xfrm>
            <a:off x="-2605352" y="2520980"/>
            <a:ext cx="2068643" cy="707886"/>
          </a:xfrm>
          <a:prstGeom prst="rect">
            <a:avLst/>
          </a:prstGeom>
          <a:noFill/>
        </p:spPr>
        <p:txBody>
          <a:bodyPr wrap="square" rtlCol="0">
            <a:spAutoFit/>
          </a:bodyPr>
          <a:lstStyle/>
          <a:p>
            <a:r>
              <a:rPr lang="en-US" sz="2000" b="1" dirty="0">
                <a:solidFill>
                  <a:srgbClr val="C00000"/>
                </a:solidFill>
                <a:latin typeface="Arial" panose="020B0604020202020204" pitchFamily="34" charset="0"/>
                <a:cs typeface="Arial" panose="020B0604020202020204" pitchFamily="34" charset="0"/>
              </a:rPr>
              <a:t>Add your company logo </a:t>
            </a:r>
          </a:p>
        </p:txBody>
      </p:sp>
      <p:sp>
        <p:nvSpPr>
          <p:cNvPr id="18" name="Picture Placeholder 17" descr="Text box">
            <a:extLst>
              <a:ext uri="{FF2B5EF4-FFF2-40B4-BE49-F238E27FC236}">
                <a16:creationId xmlns:a16="http://schemas.microsoft.com/office/drawing/2014/main" id="{33938A41-DAD5-3CFB-047D-B2052AACEECA}"/>
              </a:ext>
              <a:ext uri="{C183D7F6-B498-43B3-948B-1728B52AA6E4}">
                <adec:decorative xmlns:adec="http://schemas.microsoft.com/office/drawing/2017/decorative" val="0"/>
              </a:ext>
            </a:extLst>
          </p:cNvPr>
          <p:cNvSpPr>
            <a:spLocks noGrp="1"/>
          </p:cNvSpPr>
          <p:nvPr>
            <p:ph type="pic" sz="quarter" idx="13"/>
          </p:nvPr>
        </p:nvSpPr>
        <p:spPr>
          <a:xfrm rot="5400000">
            <a:off x="-135061" y="2366781"/>
            <a:ext cx="2241032" cy="1348451"/>
          </a:xfrm>
        </p:spPr>
        <p:txBody>
          <a:bodyPr/>
          <a:lstStyle/>
          <a:p>
            <a:endParaRPr lang="en-US"/>
          </a:p>
        </p:txBody>
      </p:sp>
      <p:pic>
        <p:nvPicPr>
          <p:cNvPr id="9" name="Picture 8" descr="Picture box">
            <a:extLst>
              <a:ext uri="{FF2B5EF4-FFF2-40B4-BE49-F238E27FC236}">
                <a16:creationId xmlns:a16="http://schemas.microsoft.com/office/drawing/2014/main" id="{6F996A84-7A69-AD2E-A3D6-351D7AB609F4}"/>
              </a:ext>
              <a:ext uri="{C183D7F6-B498-43B3-948B-1728B52AA6E4}">
                <adec:decorative xmlns:adec="http://schemas.microsoft.com/office/drawing/2017/decorative" val="0"/>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1"/>
            <a:ext cx="7772400" cy="10058399"/>
          </a:xfrm>
          <a:prstGeom prst="rect">
            <a:avLst/>
          </a:prstGeom>
        </p:spPr>
      </p:pic>
    </p:spTree>
    <p:extLst>
      <p:ext uri="{BB962C8B-B14F-4D97-AF65-F5344CB8AC3E}">
        <p14:creationId xmlns:p14="http://schemas.microsoft.com/office/powerpoint/2010/main" val="25137749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522E4F-B86C-2E16-8466-7B0762D7999D}"/>
            </a:ext>
          </a:extLst>
        </p:cNvPr>
        <p:cNvGrpSpPr/>
        <p:nvPr/>
      </p:nvGrpSpPr>
      <p:grpSpPr>
        <a:xfrm>
          <a:off x="0" y="0"/>
          <a:ext cx="0" cy="0"/>
          <a:chOff x="0" y="0"/>
          <a:chExt cx="0" cy="0"/>
        </a:xfrm>
      </p:grpSpPr>
      <p:pic>
        <p:nvPicPr>
          <p:cNvPr id="4" name="Picture 3" descr="Use this frame to add Awardees to your Safety Wall of Fame. Add your logo or edit this slide to personalize the frame for your workplace. If you wish to use a printed picture, the picture inset is 5x7.&#10;pe, square">
            <a:extLst>
              <a:ext uri="{FF2B5EF4-FFF2-40B4-BE49-F238E27FC236}">
                <a16:creationId xmlns:a16="http://schemas.microsoft.com/office/drawing/2014/main" id="{BE053FCD-F554-5088-C98D-2FFDEBE885CC}"/>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22" y="0"/>
            <a:ext cx="7772400" cy="10058400"/>
          </a:xfrm>
          <a:prstGeom prst="rect">
            <a:avLst/>
          </a:prstGeom>
        </p:spPr>
      </p:pic>
      <p:sp>
        <p:nvSpPr>
          <p:cNvPr id="15" name="Click to add your company">
            <a:extLst>
              <a:ext uri="{FF2B5EF4-FFF2-40B4-BE49-F238E27FC236}">
                <a16:creationId xmlns:a16="http://schemas.microsoft.com/office/drawing/2014/main" id="{DFE3A898-7FAB-5153-E0BF-864307F250E1}"/>
              </a:ext>
            </a:extLst>
          </p:cNvPr>
          <p:cNvSpPr>
            <a:spLocks noGrp="1"/>
          </p:cNvSpPr>
          <p:nvPr>
            <p:ph type="title"/>
          </p:nvPr>
        </p:nvSpPr>
        <p:spPr>
          <a:xfrm>
            <a:off x="2435548" y="-363769"/>
            <a:ext cx="6725429" cy="1116106"/>
          </a:xfrm>
        </p:spPr>
        <p:txBody>
          <a:bodyPr vert="horz" lIns="91440" tIns="45720" rIns="91440" bIns="45720" rtlCol="0" anchor="b">
            <a:normAutofit/>
          </a:bodyPr>
          <a:lstStyle/>
          <a:p>
            <a:r>
              <a:rPr lang="en-US" dirty="0"/>
              <a:t>Click to add your company</a:t>
            </a:r>
          </a:p>
        </p:txBody>
      </p:sp>
      <p:sp>
        <p:nvSpPr>
          <p:cNvPr id="9" name="TextBox 8">
            <a:extLst>
              <a:ext uri="{FF2B5EF4-FFF2-40B4-BE49-F238E27FC236}">
                <a16:creationId xmlns:a16="http://schemas.microsoft.com/office/drawing/2014/main" id="{BB47AF89-D7D6-BAA6-4F23-D16B8CCFD2E9}"/>
              </a:ext>
            </a:extLst>
          </p:cNvPr>
          <p:cNvSpPr txBox="1">
            <a:spLocks/>
          </p:cNvSpPr>
          <p:nvPr/>
        </p:nvSpPr>
        <p:spPr>
          <a:xfrm>
            <a:off x="-2352792" y="2750167"/>
            <a:ext cx="2068643" cy="1015663"/>
          </a:xfrm>
          <a:prstGeom prst="rect">
            <a:avLst/>
          </a:prstGeom>
          <a:noFill/>
        </p:spPr>
        <p:txBody>
          <a:bodyPr wrap="square" rtlCol="0">
            <a:spAutoFit/>
          </a:bodyPr>
          <a:lstStyle/>
          <a:p>
            <a:r>
              <a:rPr lang="en-US" sz="2000" b="1" dirty="0">
                <a:solidFill>
                  <a:srgbClr val="C00000"/>
                </a:solidFill>
                <a:latin typeface="Arial" panose="020B0604020202020204" pitchFamily="34" charset="0"/>
                <a:cs typeface="Arial" panose="020B0604020202020204" pitchFamily="34" charset="0"/>
              </a:rPr>
              <a:t>Add a picture of your awardee</a:t>
            </a:r>
          </a:p>
        </p:txBody>
      </p:sp>
      <p:sp>
        <p:nvSpPr>
          <p:cNvPr id="10" name="Arrow: Right 9" descr="Arrow 4 pointing to poster (Add a picture of your awardee)">
            <a:extLst>
              <a:ext uri="{FF2B5EF4-FFF2-40B4-BE49-F238E27FC236}">
                <a16:creationId xmlns:a16="http://schemas.microsoft.com/office/drawing/2014/main" id="{4D159031-3620-E349-C4FB-32649CBDEDE6}"/>
              </a:ext>
            </a:extLst>
          </p:cNvPr>
          <p:cNvSpPr>
            <a:spLocks/>
          </p:cNvSpPr>
          <p:nvPr/>
        </p:nvSpPr>
        <p:spPr>
          <a:xfrm>
            <a:off x="-2326320" y="3848217"/>
            <a:ext cx="1753850" cy="434715"/>
          </a:xfrm>
          <a:prstGeom prst="rightArrow">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Placeholder 6" descr="A picture containing person, holding a clipboard, with a hard hat.">
            <a:extLst>
              <a:ext uri="{FF2B5EF4-FFF2-40B4-BE49-F238E27FC236}">
                <a16:creationId xmlns:a16="http://schemas.microsoft.com/office/drawing/2014/main" id="{69E23D0F-D807-53BE-ABCC-BB65C26E6E1B}"/>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t="1208" b="1208"/>
          <a:stretch>
            <a:fillRect/>
          </a:stretch>
        </p:blipFill>
        <p:spPr>
          <a:xfrm>
            <a:off x="608910" y="1828193"/>
            <a:ext cx="6360614" cy="4433541"/>
          </a:xfrm>
        </p:spPr>
      </p:pic>
      <p:sp>
        <p:nvSpPr>
          <p:cNvPr id="6" name="TextBox 5">
            <a:extLst>
              <a:ext uri="{FF2B5EF4-FFF2-40B4-BE49-F238E27FC236}">
                <a16:creationId xmlns:a16="http://schemas.microsoft.com/office/drawing/2014/main" id="{3AF5EBB7-37EC-E993-7178-8BBA51C1A649}"/>
              </a:ext>
            </a:extLst>
          </p:cNvPr>
          <p:cNvSpPr txBox="1">
            <a:spLocks/>
          </p:cNvSpPr>
          <p:nvPr/>
        </p:nvSpPr>
        <p:spPr>
          <a:xfrm>
            <a:off x="512619" y="6553203"/>
            <a:ext cx="6504707" cy="461665"/>
          </a:xfrm>
          <a:prstGeom prst="rect">
            <a:avLst/>
          </a:prstGeom>
          <a:noFill/>
        </p:spPr>
        <p:txBody>
          <a:bodyPr wrap="square" rtlCol="0">
            <a:spAutoFit/>
          </a:bodyPr>
          <a:lstStyle/>
          <a:p>
            <a:pPr algn="ctr"/>
            <a:r>
              <a:rPr lang="en-US" sz="2400" b="1" dirty="0">
                <a:latin typeface="Arial Black" panose="020B0A04020102020204" pitchFamily="34" charset="0"/>
              </a:rPr>
              <a:t>Linda K. Safety</a:t>
            </a:r>
          </a:p>
        </p:txBody>
      </p:sp>
      <p:sp>
        <p:nvSpPr>
          <p:cNvPr id="5" name="TextBox 4">
            <a:extLst>
              <a:ext uri="{FF2B5EF4-FFF2-40B4-BE49-F238E27FC236}">
                <a16:creationId xmlns:a16="http://schemas.microsoft.com/office/drawing/2014/main" id="{07D8BE30-35A7-715B-88E9-2F4E20677A5D}"/>
              </a:ext>
            </a:extLst>
          </p:cNvPr>
          <p:cNvSpPr txBox="1">
            <a:spLocks noGrp="1" noRot="1" noMove="1" noResize="1" noEditPoints="1" noAdjustHandles="1" noChangeArrowheads="1" noChangeShapeType="1"/>
          </p:cNvSpPr>
          <p:nvPr/>
        </p:nvSpPr>
        <p:spPr>
          <a:xfrm>
            <a:off x="370674" y="7230572"/>
            <a:ext cx="7031051" cy="1477328"/>
          </a:xfrm>
          <a:prstGeom prst="rect">
            <a:avLst/>
          </a:prstGeom>
          <a:noFill/>
        </p:spPr>
        <p:txBody>
          <a:bodyPr wrap="square" rtlCol="0">
            <a:spAutoFit/>
          </a:bodyPr>
          <a:lstStyle/>
          <a:p>
            <a:r>
              <a:rPr lang="en-US" dirty="0"/>
              <a:t>This Safety Wall of Fame awardee…</a:t>
            </a:r>
          </a:p>
          <a:p>
            <a:endParaRPr lang="en-US" dirty="0"/>
          </a:p>
          <a:p>
            <a:endParaRPr lang="en-US" dirty="0"/>
          </a:p>
          <a:p>
            <a:r>
              <a:rPr lang="en-US" dirty="0"/>
              <a:t>[add information on why you are adding this worker to the Safety Wall of Fame] </a:t>
            </a:r>
          </a:p>
        </p:txBody>
      </p:sp>
      <p:sp>
        <p:nvSpPr>
          <p:cNvPr id="12" name="TextBox 11">
            <a:extLst>
              <a:ext uri="{FF2B5EF4-FFF2-40B4-BE49-F238E27FC236}">
                <a16:creationId xmlns:a16="http://schemas.microsoft.com/office/drawing/2014/main" id="{D6676F0E-6518-CBDB-F067-655C8A473353}"/>
              </a:ext>
            </a:extLst>
          </p:cNvPr>
          <p:cNvSpPr txBox="1">
            <a:spLocks/>
          </p:cNvSpPr>
          <p:nvPr/>
        </p:nvSpPr>
        <p:spPr>
          <a:xfrm>
            <a:off x="-2068643" y="8652174"/>
            <a:ext cx="2068643" cy="707886"/>
          </a:xfrm>
          <a:prstGeom prst="rect">
            <a:avLst/>
          </a:prstGeom>
          <a:noFill/>
        </p:spPr>
        <p:txBody>
          <a:bodyPr wrap="square" rtlCol="0">
            <a:spAutoFit/>
          </a:bodyPr>
          <a:lstStyle/>
          <a:p>
            <a:r>
              <a:rPr lang="en-US" sz="2000" b="1" dirty="0">
                <a:solidFill>
                  <a:srgbClr val="C00000"/>
                </a:solidFill>
                <a:latin typeface="Arial" panose="020B0604020202020204" pitchFamily="34" charset="0"/>
                <a:cs typeface="Arial" panose="020B0604020202020204" pitchFamily="34" charset="0"/>
              </a:rPr>
              <a:t>Add your company logo </a:t>
            </a:r>
          </a:p>
        </p:txBody>
      </p:sp>
      <p:sp>
        <p:nvSpPr>
          <p:cNvPr id="13" name="Arrow: Right 12" descr="Arrow 5 - Pointing towards poster to show where to insert your company logo.">
            <a:extLst>
              <a:ext uri="{FF2B5EF4-FFF2-40B4-BE49-F238E27FC236}">
                <a16:creationId xmlns:a16="http://schemas.microsoft.com/office/drawing/2014/main" id="{72D7957B-61E9-8BEB-F871-541E6F267BCE}"/>
              </a:ext>
            </a:extLst>
          </p:cNvPr>
          <p:cNvSpPr>
            <a:spLocks/>
          </p:cNvSpPr>
          <p:nvPr/>
        </p:nvSpPr>
        <p:spPr>
          <a:xfrm>
            <a:off x="-2053321" y="9337975"/>
            <a:ext cx="1753850" cy="434715"/>
          </a:xfrm>
          <a:prstGeom prst="rightArrow">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3" descr="Picture box to insert your company logo">
            <a:extLst>
              <a:ext uri="{FF2B5EF4-FFF2-40B4-BE49-F238E27FC236}">
                <a16:creationId xmlns:a16="http://schemas.microsoft.com/office/drawing/2014/main" id="{27D12719-4CEB-8685-5423-915FDC0E7AD2}"/>
              </a:ext>
              <a:ext uri="{C183D7F6-B498-43B3-948B-1728B52AA6E4}">
                <adec:decorative xmlns:adec="http://schemas.microsoft.com/office/drawing/2017/decorative" val="0"/>
              </a:ext>
            </a:extLst>
          </p:cNvPr>
          <p:cNvSpPr>
            <a:spLocks noGrp="1"/>
          </p:cNvSpPr>
          <p:nvPr>
            <p:ph type="pic" sz="quarter" idx="14"/>
          </p:nvPr>
        </p:nvSpPr>
        <p:spPr>
          <a:xfrm>
            <a:off x="284149" y="8811833"/>
            <a:ext cx="2615717" cy="1052283"/>
          </a:xfrm>
        </p:spPr>
        <p:txBody>
          <a:bodyPr/>
          <a:lstStyle/>
          <a:p>
            <a:endParaRPr lang="en-US"/>
          </a:p>
        </p:txBody>
      </p:sp>
    </p:spTree>
    <p:extLst>
      <p:ext uri="{BB962C8B-B14F-4D97-AF65-F5344CB8AC3E}">
        <p14:creationId xmlns:p14="http://schemas.microsoft.com/office/powerpoint/2010/main" val="30362919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5CBFC5-E873-1EC1-B258-9505E609C633}"/>
            </a:ext>
          </a:extLst>
        </p:cNvPr>
        <p:cNvGrpSpPr/>
        <p:nvPr/>
      </p:nvGrpSpPr>
      <p:grpSpPr>
        <a:xfrm>
          <a:off x="0" y="0"/>
          <a:ext cx="0" cy="0"/>
          <a:chOff x="0" y="0"/>
          <a:chExt cx="0" cy="0"/>
        </a:xfrm>
      </p:grpSpPr>
      <p:pic>
        <p:nvPicPr>
          <p:cNvPr id="4" name="Picture 3" descr="Picture object for poster">
            <a:extLst>
              <a:ext uri="{FF2B5EF4-FFF2-40B4-BE49-F238E27FC236}">
                <a16:creationId xmlns:a16="http://schemas.microsoft.com/office/drawing/2014/main" id="{48BCA749-4BB5-1129-6154-001EDCE00F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7772400" cy="10058400"/>
          </a:xfrm>
          <a:prstGeom prst="rect">
            <a:avLst/>
          </a:prstGeom>
        </p:spPr>
      </p:pic>
      <p:sp>
        <p:nvSpPr>
          <p:cNvPr id="15" name="Title 14">
            <a:extLst>
              <a:ext uri="{FF2B5EF4-FFF2-40B4-BE49-F238E27FC236}">
                <a16:creationId xmlns:a16="http://schemas.microsoft.com/office/drawing/2014/main" id="{D4EF62E0-D751-D67D-16E4-60484F48AC2E}"/>
              </a:ext>
            </a:extLst>
          </p:cNvPr>
          <p:cNvSpPr>
            <a:spLocks noGrp="1"/>
          </p:cNvSpPr>
          <p:nvPr>
            <p:ph type="title"/>
          </p:nvPr>
        </p:nvSpPr>
        <p:spPr>
          <a:xfrm>
            <a:off x="2205024" y="-500863"/>
            <a:ext cx="6703695" cy="1944159"/>
          </a:xfrm>
        </p:spPr>
        <p:txBody>
          <a:bodyPr/>
          <a:lstStyle/>
          <a:p>
            <a:r>
              <a:rPr lang="en-US" dirty="0"/>
              <a:t>Click to add your company #2</a:t>
            </a:r>
          </a:p>
        </p:txBody>
      </p:sp>
      <p:sp>
        <p:nvSpPr>
          <p:cNvPr id="9" name="TextBox 8">
            <a:extLst>
              <a:ext uri="{FF2B5EF4-FFF2-40B4-BE49-F238E27FC236}">
                <a16:creationId xmlns:a16="http://schemas.microsoft.com/office/drawing/2014/main" id="{0497CBCF-0342-2091-13DC-7E1BA6D877B7}"/>
              </a:ext>
            </a:extLst>
          </p:cNvPr>
          <p:cNvSpPr txBox="1"/>
          <p:nvPr/>
        </p:nvSpPr>
        <p:spPr>
          <a:xfrm>
            <a:off x="-2352792" y="2750167"/>
            <a:ext cx="2068643" cy="1015663"/>
          </a:xfrm>
          <a:prstGeom prst="rect">
            <a:avLst/>
          </a:prstGeom>
          <a:noFill/>
        </p:spPr>
        <p:txBody>
          <a:bodyPr wrap="square" rtlCol="0">
            <a:spAutoFit/>
          </a:bodyPr>
          <a:lstStyle/>
          <a:p>
            <a:r>
              <a:rPr lang="en-US" sz="2000" b="1" dirty="0">
                <a:solidFill>
                  <a:srgbClr val="C00000"/>
                </a:solidFill>
                <a:latin typeface="Arial" panose="020B0604020202020204" pitchFamily="34" charset="0"/>
                <a:cs typeface="Arial" panose="020B0604020202020204" pitchFamily="34" charset="0"/>
              </a:rPr>
              <a:t>Add a picture of your awardee</a:t>
            </a:r>
          </a:p>
        </p:txBody>
      </p:sp>
      <p:sp>
        <p:nvSpPr>
          <p:cNvPr id="10" name="Arrow: Right 9" descr="Arrow #2">
            <a:extLst>
              <a:ext uri="{FF2B5EF4-FFF2-40B4-BE49-F238E27FC236}">
                <a16:creationId xmlns:a16="http://schemas.microsoft.com/office/drawing/2014/main" id="{CA3FEC86-536F-EFAD-59DC-CC9DF42B5791}"/>
              </a:ext>
            </a:extLst>
          </p:cNvPr>
          <p:cNvSpPr/>
          <p:nvPr/>
        </p:nvSpPr>
        <p:spPr>
          <a:xfrm>
            <a:off x="-2352792" y="3765830"/>
            <a:ext cx="1753850" cy="434715"/>
          </a:xfrm>
          <a:prstGeom prst="rightArrow">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6" descr="Insert picture box">
            <a:extLst>
              <a:ext uri="{FF2B5EF4-FFF2-40B4-BE49-F238E27FC236}">
                <a16:creationId xmlns:a16="http://schemas.microsoft.com/office/drawing/2014/main" id="{F6B2DFAF-E914-67B0-A7F6-FD325401DE3E}"/>
              </a:ext>
            </a:extLst>
          </p:cNvPr>
          <p:cNvSpPr>
            <a:spLocks noGrp="1"/>
          </p:cNvSpPr>
          <p:nvPr>
            <p:ph type="pic" sz="quarter" idx="13"/>
          </p:nvPr>
        </p:nvSpPr>
        <p:spPr>
          <a:xfrm>
            <a:off x="608545" y="1781783"/>
            <a:ext cx="6361343" cy="4432933"/>
          </a:xfrm>
        </p:spPr>
        <p:txBody>
          <a:bodyPr/>
          <a:lstStyle/>
          <a:p>
            <a:endParaRPr lang="en-US"/>
          </a:p>
        </p:txBody>
      </p:sp>
      <p:sp>
        <p:nvSpPr>
          <p:cNvPr id="6" name="TextBox 5">
            <a:extLst>
              <a:ext uri="{FF2B5EF4-FFF2-40B4-BE49-F238E27FC236}">
                <a16:creationId xmlns:a16="http://schemas.microsoft.com/office/drawing/2014/main" id="{BCD4CDD8-6CE3-6A03-C95F-7FF926C8C6AF}"/>
              </a:ext>
            </a:extLst>
          </p:cNvPr>
          <p:cNvSpPr txBox="1"/>
          <p:nvPr/>
        </p:nvSpPr>
        <p:spPr>
          <a:xfrm>
            <a:off x="512619" y="6553203"/>
            <a:ext cx="6504707" cy="461665"/>
          </a:xfrm>
          <a:prstGeom prst="rect">
            <a:avLst/>
          </a:prstGeom>
          <a:noFill/>
        </p:spPr>
        <p:txBody>
          <a:bodyPr wrap="square" rtlCol="0">
            <a:spAutoFit/>
          </a:bodyPr>
          <a:lstStyle/>
          <a:p>
            <a:pPr algn="ctr"/>
            <a:r>
              <a:rPr lang="en-US" sz="2400" b="1" dirty="0">
                <a:latin typeface="Arial Black" panose="020B0A04020102020204" pitchFamily="34" charset="0"/>
              </a:rPr>
              <a:t>[Add Worker Name]</a:t>
            </a:r>
          </a:p>
        </p:txBody>
      </p:sp>
      <p:sp>
        <p:nvSpPr>
          <p:cNvPr id="8" name="TextBox 7">
            <a:extLst>
              <a:ext uri="{FF2B5EF4-FFF2-40B4-BE49-F238E27FC236}">
                <a16:creationId xmlns:a16="http://schemas.microsoft.com/office/drawing/2014/main" id="{88AD818B-23DF-0048-8D44-12F967C32020}"/>
              </a:ext>
            </a:extLst>
          </p:cNvPr>
          <p:cNvSpPr txBox="1"/>
          <p:nvPr/>
        </p:nvSpPr>
        <p:spPr>
          <a:xfrm>
            <a:off x="360217" y="7353355"/>
            <a:ext cx="6858000" cy="1477328"/>
          </a:xfrm>
          <a:prstGeom prst="rect">
            <a:avLst/>
          </a:prstGeom>
          <a:noFill/>
        </p:spPr>
        <p:txBody>
          <a:bodyPr wrap="square" rtlCol="0">
            <a:spAutoFit/>
          </a:bodyPr>
          <a:lstStyle/>
          <a:p>
            <a:r>
              <a:rPr lang="en-US" dirty="0"/>
              <a:t>This Safety Wall of Fame awardee…</a:t>
            </a:r>
          </a:p>
          <a:p>
            <a:endParaRPr lang="en-US" dirty="0"/>
          </a:p>
          <a:p>
            <a:endParaRPr lang="en-US" dirty="0"/>
          </a:p>
          <a:p>
            <a:r>
              <a:rPr lang="en-US" dirty="0"/>
              <a:t>[add information on why you are adding this worker to the Safety Wall of Fame] </a:t>
            </a:r>
          </a:p>
        </p:txBody>
      </p:sp>
      <p:sp>
        <p:nvSpPr>
          <p:cNvPr id="12" name="TextBox 11">
            <a:extLst>
              <a:ext uri="{FF2B5EF4-FFF2-40B4-BE49-F238E27FC236}">
                <a16:creationId xmlns:a16="http://schemas.microsoft.com/office/drawing/2014/main" id="{27FC92F8-AC55-220C-2742-3E27E2BF562F}"/>
              </a:ext>
            </a:extLst>
          </p:cNvPr>
          <p:cNvSpPr txBox="1"/>
          <p:nvPr/>
        </p:nvSpPr>
        <p:spPr>
          <a:xfrm>
            <a:off x="-2068643" y="8652174"/>
            <a:ext cx="2068643" cy="707886"/>
          </a:xfrm>
          <a:prstGeom prst="rect">
            <a:avLst/>
          </a:prstGeom>
          <a:noFill/>
        </p:spPr>
        <p:txBody>
          <a:bodyPr wrap="square" rtlCol="0">
            <a:spAutoFit/>
          </a:bodyPr>
          <a:lstStyle/>
          <a:p>
            <a:r>
              <a:rPr lang="en-US" sz="2000" b="1" dirty="0">
                <a:solidFill>
                  <a:srgbClr val="C00000"/>
                </a:solidFill>
                <a:latin typeface="Arial" panose="020B0604020202020204" pitchFamily="34" charset="0"/>
                <a:cs typeface="Arial" panose="020B0604020202020204" pitchFamily="34" charset="0"/>
              </a:rPr>
              <a:t>Add your company logo </a:t>
            </a:r>
          </a:p>
        </p:txBody>
      </p:sp>
      <p:sp>
        <p:nvSpPr>
          <p:cNvPr id="13" name="Arrow: Right 12" descr="Arrow 3 - showing instructions on how to create your S+S award. (adding company logo)">
            <a:extLst>
              <a:ext uri="{FF2B5EF4-FFF2-40B4-BE49-F238E27FC236}">
                <a16:creationId xmlns:a16="http://schemas.microsoft.com/office/drawing/2014/main" id="{712107A7-1D86-3910-B9CC-D9126A85C1C1}"/>
              </a:ext>
            </a:extLst>
          </p:cNvPr>
          <p:cNvSpPr/>
          <p:nvPr/>
        </p:nvSpPr>
        <p:spPr>
          <a:xfrm>
            <a:off x="-2053321" y="9337975"/>
            <a:ext cx="1753850" cy="434715"/>
          </a:xfrm>
          <a:prstGeom prst="rightArrow">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3" descr="Text box">
            <a:extLst>
              <a:ext uri="{FF2B5EF4-FFF2-40B4-BE49-F238E27FC236}">
                <a16:creationId xmlns:a16="http://schemas.microsoft.com/office/drawing/2014/main" id="{82966B63-B967-CBEC-CBAA-2A895CCEC26A}"/>
              </a:ext>
            </a:extLst>
          </p:cNvPr>
          <p:cNvSpPr>
            <a:spLocks noGrp="1"/>
          </p:cNvSpPr>
          <p:nvPr>
            <p:ph type="pic" sz="quarter" idx="14"/>
          </p:nvPr>
        </p:nvSpPr>
        <p:spPr>
          <a:xfrm>
            <a:off x="256590" y="8830683"/>
            <a:ext cx="2657882" cy="1055518"/>
          </a:xfrm>
        </p:spPr>
        <p:txBody>
          <a:bodyPr/>
          <a:lstStyle/>
          <a:p>
            <a:endParaRPr lang="en-US"/>
          </a:p>
        </p:txBody>
      </p:sp>
    </p:spTree>
    <p:extLst>
      <p:ext uri="{BB962C8B-B14F-4D97-AF65-F5344CB8AC3E}">
        <p14:creationId xmlns:p14="http://schemas.microsoft.com/office/powerpoint/2010/main" val="251491513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4CE6B709A97714EB59DDCC8A22A708D" ma:contentTypeVersion="16" ma:contentTypeDescription="Create a new document." ma:contentTypeScope="" ma:versionID="b2a41c35fb322d534e63e76e8d2a971a">
  <xsd:schema xmlns:xsd="http://www.w3.org/2001/XMLSchema" xmlns:xs="http://www.w3.org/2001/XMLSchema" xmlns:p="http://schemas.microsoft.com/office/2006/metadata/properties" xmlns:ns2="112d48c4-d24b-4a21-8024-c2cbc9cacc7e" xmlns:ns3="b835c416-32fe-4346-9075-2f31fbec0adf" targetNamespace="http://schemas.microsoft.com/office/2006/metadata/properties" ma:root="true" ma:fieldsID="d178c730f3d85629cece693ef2be554b" ns2:_="" ns3:_="">
    <xsd:import namespace="112d48c4-d24b-4a21-8024-c2cbc9cacc7e"/>
    <xsd:import namespace="b835c416-32fe-4346-9075-2f31fbec0ad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2d48c4-d24b-4a21-8024-c2cbc9cacc7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b5a8d78b-6148-4bf1-92dd-b4f00782c40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Location" ma:index="23"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835c416-32fe-4346-9075-2f31fbec0adf"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0e73c4d-8f5f-41a5-9284-d131299ebff2}" ma:internalName="TaxCatchAll" ma:showField="CatchAllData" ma:web="b835c416-32fe-4346-9075-2f31fbec0adf">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b835c416-32fe-4346-9075-2f31fbec0adf" xsi:nil="true"/>
    <lcf76f155ced4ddcb4097134ff3c332f xmlns="112d48c4-d24b-4a21-8024-c2cbc9cacc7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1092FA1-A238-4888-9379-FC3B521E9132}">
  <ds:schemaRefs>
    <ds:schemaRef ds:uri="http://schemas.microsoft.com/sharepoint/v3/contenttype/forms"/>
  </ds:schemaRefs>
</ds:datastoreItem>
</file>

<file path=customXml/itemProps2.xml><?xml version="1.0" encoding="utf-8"?>
<ds:datastoreItem xmlns:ds="http://schemas.openxmlformats.org/officeDocument/2006/customXml" ds:itemID="{C74F02CB-3C84-40A3-9736-36C2272A15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12d48c4-d24b-4a21-8024-c2cbc9cacc7e"/>
    <ds:schemaRef ds:uri="b835c416-32fe-4346-9075-2f31fbec0a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9E212B5-DE49-4BDA-AD89-2A5790B69EB5}">
  <ds:schemaRefs>
    <ds:schemaRef ds:uri="http://schemas.microsoft.com/office/2006/documentManagement/types"/>
    <ds:schemaRef ds:uri="6c854b04-c9c6-4391-adbe-2e73191270e7"/>
    <ds:schemaRef ds:uri="http://schemas.microsoft.com/office/2006/metadata/properties"/>
    <ds:schemaRef ds:uri="http://www.w3.org/XML/1998/namespace"/>
    <ds:schemaRef ds:uri="http://purl.org/dc/dcmitype/"/>
    <ds:schemaRef ds:uri="http://schemas.microsoft.com/office/infopath/2007/PartnerControls"/>
    <ds:schemaRef ds:uri="http://purl.org/dc/elements/1.1/"/>
    <ds:schemaRef ds:uri="http://schemas.openxmlformats.org/package/2006/metadata/core-properties"/>
    <ds:schemaRef ds:uri="91e1ac7f-a06e-4275-92f4-7b3f83fafd28"/>
    <ds:schemaRef ds:uri="http://purl.org/dc/terms/"/>
    <ds:schemaRef ds:uri="b835c416-32fe-4346-9075-2f31fbec0adf"/>
    <ds:schemaRef ds:uri="112d48c4-d24b-4a21-8024-c2cbc9cacc7e"/>
  </ds:schemaRefs>
</ds:datastoreItem>
</file>

<file path=docProps/app.xml><?xml version="1.0" encoding="utf-8"?>
<Properties xmlns="http://schemas.openxmlformats.org/officeDocument/2006/extended-properties" xmlns:vt="http://schemas.openxmlformats.org/officeDocument/2006/docPropsVTypes">
  <Template>Office Theme</Template>
  <TotalTime>4380</TotalTime>
  <Words>222</Words>
  <Application>Microsoft Office PowerPoint</Application>
  <PresentationFormat>Custom</PresentationFormat>
  <Paragraphs>24</Paragraphs>
  <Slides>3</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Aptos</vt:lpstr>
      <vt:lpstr>Aptos Display</vt:lpstr>
      <vt:lpstr>Arial</vt:lpstr>
      <vt:lpstr>Arial Black</vt:lpstr>
      <vt:lpstr>Office Theme</vt:lpstr>
      <vt:lpstr>Use this banner at the top of your Safety Wall of Fame </vt:lpstr>
      <vt:lpstr>Click to add your company</vt:lpstr>
      <vt:lpstr>Click to add your company #2</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Isabella Garramone</dc:creator>
  <cp:lastModifiedBy>Mintz, Inanje L - OSHA</cp:lastModifiedBy>
  <cp:revision>5</cp:revision>
  <dcterms:created xsi:type="dcterms:W3CDTF">2025-12-09T19:57:46Z</dcterms:created>
  <dcterms:modified xsi:type="dcterms:W3CDTF">2026-03-03T16:03:01Z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0x010100D4CE6B709A97714EB59DDCC8A22A708D</vt:lpwstr>
  </property>
  <property fmtid="{D5CDD505-2E9C-101B-9397-08002B2CF9AE}" pid="3" name="MediaServiceImageTags">
    <vt:lpwstr/>
  </property>
</Properties>
</file>