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9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859992-6ACD-45BA-A005-1D243A2EF966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4492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B5C86D-F737-48DC-89AB-27BAD35ECCA5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9108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E3695D-CEE9-4693-89F5-37391A85D3E7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3016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1203D9-045C-4E7E-872D-AD8DC0950531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313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400B5C-BE51-4025-84B9-8EB60C68F874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8246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20106F-6AFE-4B31-BDA3-4DECA140932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0729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B630E6-0F1B-4D60-BAB5-38F2E9C56CDB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651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Safety &amp; Health Training Workshop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0772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In your groups: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Turn to Tab 15 – BESAFE, Inc. Case Study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Read pages 10-11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Evaluate against requirements just reviewed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deficiencies, red flags, issues that  would warrant further review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good or positive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Time 20 minutes -- Group Report out!</a:t>
            </a:r>
          </a:p>
          <a:p>
            <a:pPr eaLnBrk="1" hangingPunct="1"/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0458968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3528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Element IV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___________________</a:t>
            </a:r>
            <a:b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Safety &amp; Health Training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838200" y="2133600"/>
            <a:ext cx="7010400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dirty="0"/>
              <a:t>In this section, we will cover …</a:t>
            </a:r>
          </a:p>
          <a:p>
            <a:pPr>
              <a:buClr>
                <a:schemeClr val="accent2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Supervisors/Managers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Employees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Emergencies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10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23900" y="1804686"/>
            <a:ext cx="8382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marL="800100" lvl="1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Training reinforces and complements management’s commitment to prevent exposure to hazards</a:t>
            </a:r>
          </a:p>
          <a:p>
            <a:pPr marL="800100" lvl="1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800100" lvl="1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All employees must understand the hazards and how to prevent harm to themselves and others</a:t>
            </a:r>
          </a:p>
          <a:p>
            <a:pPr marL="800100" lvl="1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800100" lvl="1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Effective training enables employees to accept &amp; follow established </a:t>
            </a:r>
            <a:r>
              <a:rPr lang="en-US" altLang="en-US" sz="2400" dirty="0" err="1" smtClean="0"/>
              <a:t>s&amp;h</a:t>
            </a:r>
            <a:r>
              <a:rPr lang="en-US" altLang="en-US" sz="2400" dirty="0" smtClean="0"/>
              <a:t> procedures</a:t>
            </a:r>
          </a:p>
        </p:txBody>
      </p:sp>
      <p:pic>
        <p:nvPicPr>
          <p:cNvPr id="5124" name="Picture 5" descr="vva001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257800"/>
            <a:ext cx="121621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020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50448" y="1816261"/>
            <a:ext cx="8382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Managers and Supervisors: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Understand their safety and health responsibilities as discussed in Element I: Management Leadership and Employee Involvement, and are able to carry them out effectively</a:t>
            </a:r>
          </a:p>
        </p:txBody>
      </p:sp>
      <p:graphicFrame>
        <p:nvGraphicFramePr>
          <p:cNvPr id="6148" name="Object 4" title="Group of Workers Stand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212366"/>
              </p:ext>
            </p:extLst>
          </p:nvPr>
        </p:nvGraphicFramePr>
        <p:xfrm>
          <a:off x="533400" y="4495800"/>
          <a:ext cx="335280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Clip" r:id="rId4" imgW="4039263" imgH="2534876" progId="MS_ClipArt_Gallery.2">
                  <p:embed/>
                </p:oleObj>
              </mc:Choice>
              <mc:Fallback>
                <p:oleObj name="Clip" r:id="rId4" imgW="4039263" imgH="2534876" progId="MS_ClipArt_Gallery.2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95800"/>
                        <a:ext cx="3352800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8118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2057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r>
              <a:rPr lang="en-US" altLang="en-US" sz="2400" dirty="0" smtClean="0"/>
              <a:t>Managers, Supervisors, and non-supervisory employees including contractors: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Are made aware of hazards, and are taught how to recognize hazardous conditions and the signs and symptoms of workplace-related illnesses</a:t>
            </a:r>
          </a:p>
        </p:txBody>
      </p:sp>
      <p:graphicFrame>
        <p:nvGraphicFramePr>
          <p:cNvPr id="7173" name="Object 5" title="Electrician Work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733020"/>
              </p:ext>
            </p:extLst>
          </p:nvPr>
        </p:nvGraphicFramePr>
        <p:xfrm>
          <a:off x="762000" y="4495800"/>
          <a:ext cx="236220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9" name="Clip" r:id="rId4" imgW="755294" imgH="824789" progId="MS_ClipArt_Gallery.2">
                  <p:embed/>
                </p:oleObj>
              </mc:Choice>
              <mc:Fallback>
                <p:oleObj name="Clip" r:id="rId4" imgW="755294" imgH="824789" progId="MS_ClipArt_Gallery.2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95800"/>
                        <a:ext cx="2362200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5482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71500" y="1679997"/>
            <a:ext cx="8001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Managers, Supervisors, and non-Supervisory employees including contractors must: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learn safe work procedures to follow in order to protect themselves from hazards, through training provided at the same time they are taught to do a job, and through reinforcement</a:t>
            </a:r>
          </a:p>
        </p:txBody>
      </p:sp>
      <p:graphicFrame>
        <p:nvGraphicFramePr>
          <p:cNvPr id="8197" name="Object 5" title="Lady standing in front of coworkers thinking while present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01795"/>
              </p:ext>
            </p:extLst>
          </p:nvPr>
        </p:nvGraphicFramePr>
        <p:xfrm>
          <a:off x="2514600" y="4953000"/>
          <a:ext cx="342900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3" name="Clip" r:id="rId4" imgW="4540250" imgH="3497263" progId="MS_ClipArt_Gallery.2">
                  <p:embed/>
                </p:oleObj>
              </mc:Choice>
              <mc:Fallback>
                <p:oleObj name="Clip" r:id="rId4" imgW="4540250" imgH="3497263" progId="MS_ClipArt_Gallery.2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953000"/>
                        <a:ext cx="342900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1479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49250" y="19812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Emergencies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Managers, Supervisors, and non-supervisory employees including contractors, and Visitors must understand what to do in emergency situations</a:t>
            </a:r>
          </a:p>
        </p:txBody>
      </p:sp>
      <p:pic>
        <p:nvPicPr>
          <p:cNvPr id="9221" name="Picture 5" title="Emergency Response Team Logo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19600"/>
            <a:ext cx="2298700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919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2400" y="1801792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Personal Protective Equipment: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Where PPE is required, employees understand that it IS required, why it is required, its limitations, how to use it, and how to maintain it; employees use PPE properly</a:t>
            </a:r>
          </a:p>
        </p:txBody>
      </p:sp>
      <p:graphicFrame>
        <p:nvGraphicFramePr>
          <p:cNvPr id="10245" name="Object 5" title="Safety glass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079581"/>
              </p:ext>
            </p:extLst>
          </p:nvPr>
        </p:nvGraphicFramePr>
        <p:xfrm>
          <a:off x="2057400" y="4648200"/>
          <a:ext cx="263842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7" name="Clip" r:id="rId4" imgW="4010025" imgH="2200275" progId="MS_ClipArt_Gallery.2">
                  <p:embed/>
                </p:oleObj>
              </mc:Choice>
              <mc:Fallback>
                <p:oleObj name="Clip" r:id="rId4" imgW="4010025" imgH="2200275" progId="MS_ClipArt_Gallery.2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8200"/>
                        <a:ext cx="263842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6" descr="j029778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648200"/>
            <a:ext cx="19050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IV: Safety and Health </a:t>
            </a:r>
            <a:r>
              <a:rPr lang="en-US" altLang="en-US" dirty="0" smtClean="0">
                <a:solidFill>
                  <a:schemeClr val="accent3"/>
                </a:solidFill>
              </a:rPr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991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361</Words>
  <Application>Microsoft Office PowerPoint</Application>
  <PresentationFormat>On-screen Show (4:3)</PresentationFormat>
  <Paragraphs>61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B Helvetica Bold</vt:lpstr>
      <vt:lpstr>Calibri</vt:lpstr>
      <vt:lpstr>Wingdings</vt:lpstr>
      <vt:lpstr>Default Design</vt:lpstr>
      <vt:lpstr>Clip</vt:lpstr>
      <vt:lpstr>OSHA Special Government Employee (SGE) Training </vt:lpstr>
      <vt:lpstr>Element IV ___________________  Safety &amp; Health Training </vt:lpstr>
      <vt:lpstr>ELEMENT IV: Safety and Health Training</vt:lpstr>
      <vt:lpstr>ELEMENT IV: Safety and Health Training</vt:lpstr>
      <vt:lpstr>ELEMENT IV: Safety and Health Training</vt:lpstr>
      <vt:lpstr>ELEMENT IV: Safety and Health Training</vt:lpstr>
      <vt:lpstr>ELEMENT IV: Safety and Health Training</vt:lpstr>
      <vt:lpstr>ELEMENT IV: Safety and Health Training</vt:lpstr>
      <vt:lpstr>ELEMENT IV: Safety and Health Training</vt:lpstr>
      <vt:lpstr>Safety &amp; Health Training Workshop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54</cp:revision>
  <cp:lastPrinted>2018-12-07T14:42:03Z</cp:lastPrinted>
  <dcterms:created xsi:type="dcterms:W3CDTF">2006-10-02T15:43:52Z</dcterms:created>
  <dcterms:modified xsi:type="dcterms:W3CDTF">2021-07-30T20:49:43Z</dcterms:modified>
  <cp:category/>
</cp:coreProperties>
</file>