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83172" autoAdjust="0"/>
  </p:normalViewPr>
  <p:slideViewPr>
    <p:cSldViewPr snapToGrid="0" showGuides="1">
      <p:cViewPr>
        <p:scale>
          <a:sx n="125" d="100"/>
          <a:sy n="125" d="100"/>
        </p:scale>
        <p:origin x="90" y="-69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F1-4FC2-B5C8-0398B4006014}"/>
                </c:ext>
              </c:extLst>
            </c:dLbl>
            <c:dLbl>
              <c:idx val="3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1-4FC2-B5C8-0398B4006014}"/>
                </c:ext>
              </c:extLst>
            </c:dLbl>
            <c:dLbl>
              <c:idx val="5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AF1-4FC2-B5C8-0398B4006014}"/>
                </c:ext>
              </c:extLst>
            </c:dLbl>
            <c:dLbl>
              <c:idx val="7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1-4FC2-B5C8-0398B4006014}"/>
                </c:ext>
              </c:extLst>
            </c:dLbl>
            <c:dLbl>
              <c:idx val="9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05-4FCD-902D-15C96986CA5F}"/>
                </c:ext>
              </c:extLst>
            </c:dLbl>
            <c:dLbl>
              <c:idx val="11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2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5-4FCD-902D-15C96986CA5F}"/>
                </c:ext>
              </c:extLst>
            </c:dLbl>
            <c:dLbl>
              <c:idx val="14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5-4FCD-902D-15C96986CA5F}"/>
                </c:ext>
              </c:extLst>
            </c:dLbl>
            <c:dLbl>
              <c:idx val="16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dLbl>
              <c:idx val="26"/>
              <c:layout>
                <c:manualLayout>
                  <c:x val="0"/>
                  <c:y val="-1.66666739574251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38-4FB7-8B95-8C255A0B1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Sheet1!$A$3:$A$29</c:f>
              <c:strCache>
                <c:ptCount val="27"/>
                <c:pt idx="0">
                  <c:v>`84</c:v>
                </c:pt>
                <c:pt idx="1">
                  <c:v>`86</c:v>
                </c:pt>
                <c:pt idx="2">
                  <c:v>`88</c:v>
                </c:pt>
                <c:pt idx="3">
                  <c:v>`90</c:v>
                </c:pt>
                <c:pt idx="4">
                  <c:v>`92</c:v>
                </c:pt>
                <c:pt idx="5">
                  <c:v>`94</c:v>
                </c:pt>
                <c:pt idx="6">
                  <c:v>`96</c:v>
                </c:pt>
                <c:pt idx="7">
                  <c:v>`98</c:v>
                </c:pt>
                <c:pt idx="8">
                  <c:v>`00</c:v>
                </c:pt>
                <c:pt idx="9">
                  <c:v>`02</c:v>
                </c:pt>
                <c:pt idx="10">
                  <c:v>`04</c:v>
                </c:pt>
                <c:pt idx="11">
                  <c:v>`06</c:v>
                </c:pt>
                <c:pt idx="12">
                  <c:v>`08</c:v>
                </c:pt>
                <c:pt idx="13">
                  <c:v>`10</c:v>
                </c:pt>
                <c:pt idx="14">
                  <c:v>`12</c:v>
                </c:pt>
                <c:pt idx="15">
                  <c:v>`14</c:v>
                </c:pt>
                <c:pt idx="16">
                  <c:v>`15</c:v>
                </c:pt>
                <c:pt idx="17">
                  <c:v>`16</c:v>
                </c:pt>
                <c:pt idx="18">
                  <c:v>`17</c:v>
                </c:pt>
                <c:pt idx="19">
                  <c:v>`18</c:v>
                </c:pt>
                <c:pt idx="20">
                  <c:v>`19</c:v>
                </c:pt>
                <c:pt idx="21">
                  <c:v>`20</c:v>
                </c:pt>
                <c:pt idx="22">
                  <c:v>`21</c:v>
                </c:pt>
                <c:pt idx="23">
                  <c:v>`22</c:v>
                </c:pt>
                <c:pt idx="24">
                  <c:v>`23</c:v>
                </c:pt>
                <c:pt idx="25">
                  <c:v>`24</c:v>
                </c:pt>
                <c:pt idx="26">
                  <c:v>`25</c:v>
                </c:pt>
              </c:strCache>
            </c:strRef>
          </c:cat>
          <c:val>
            <c:numRef>
              <c:f>Sheet1!$B$3:$B$29</c:f>
              <c:numCache>
                <c:formatCode>General</c:formatCode>
                <c:ptCount val="27"/>
                <c:pt idx="0">
                  <c:v>32</c:v>
                </c:pt>
                <c:pt idx="1">
                  <c:v>46</c:v>
                </c:pt>
                <c:pt idx="2">
                  <c:v>63</c:v>
                </c:pt>
                <c:pt idx="3">
                  <c:v>71</c:v>
                </c:pt>
                <c:pt idx="4">
                  <c:v>104</c:v>
                </c:pt>
                <c:pt idx="5">
                  <c:v>175</c:v>
                </c:pt>
                <c:pt idx="6">
                  <c:v>282</c:v>
                </c:pt>
                <c:pt idx="7">
                  <c:v>391</c:v>
                </c:pt>
                <c:pt idx="8">
                  <c:v>542</c:v>
                </c:pt>
                <c:pt idx="9">
                  <c:v>665</c:v>
                </c:pt>
                <c:pt idx="10">
                  <c:v>890</c:v>
                </c:pt>
                <c:pt idx="11">
                  <c:v>1162</c:v>
                </c:pt>
                <c:pt idx="12">
                  <c:v>1545</c:v>
                </c:pt>
                <c:pt idx="13">
                  <c:v>1720</c:v>
                </c:pt>
                <c:pt idx="14">
                  <c:v>1681</c:v>
                </c:pt>
                <c:pt idx="15">
                  <c:v>1516</c:v>
                </c:pt>
                <c:pt idx="16">
                  <c:v>1437</c:v>
                </c:pt>
                <c:pt idx="17">
                  <c:v>1410</c:v>
                </c:pt>
                <c:pt idx="18">
                  <c:v>1407</c:v>
                </c:pt>
                <c:pt idx="19">
                  <c:v>1386</c:v>
                </c:pt>
                <c:pt idx="20">
                  <c:v>1387</c:v>
                </c:pt>
                <c:pt idx="21">
                  <c:v>1365</c:v>
                </c:pt>
                <c:pt idx="22">
                  <c:v>1265</c:v>
                </c:pt>
                <c:pt idx="23">
                  <c:v>1222</c:v>
                </c:pt>
                <c:pt idx="24">
                  <c:v>1169</c:v>
                </c:pt>
                <c:pt idx="25">
                  <c:v>1125</c:v>
                </c:pt>
                <c:pt idx="26">
                  <c:v>1093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497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497</c:v>
                </c:pt>
                <c:pt idx="1">
                  <c:v>192</c:v>
                </c:pt>
                <c:pt idx="2">
                  <c:v>93</c:v>
                </c:pt>
                <c:pt idx="3">
                  <c:v>120</c:v>
                </c:pt>
                <c:pt idx="4">
                  <c:v>54</c:v>
                </c:pt>
                <c:pt idx="5">
                  <c:v>46</c:v>
                </c:pt>
                <c:pt idx="6">
                  <c:v>66</c:v>
                </c:pt>
                <c:pt idx="7">
                  <c:v>14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1033 -Star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03 -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1033</c:v>
                </c:pt>
                <c:pt idx="1">
                  <c:v>57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86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22</c:v>
                </c:pt>
                <c:pt idx="1">
                  <c:v>31</c:v>
                </c:pt>
                <c:pt idx="2">
                  <c:v>6</c:v>
                </c:pt>
                <c:pt idx="3">
                  <c:v>28</c:v>
                </c:pt>
                <c:pt idx="4">
                  <c:v>6</c:v>
                </c:pt>
                <c:pt idx="5">
                  <c:v>2</c:v>
                </c:pt>
                <c:pt idx="6">
                  <c:v>47</c:v>
                </c:pt>
                <c:pt idx="7">
                  <c:v>30</c:v>
                </c:pt>
                <c:pt idx="8">
                  <c:v>11</c:v>
                </c:pt>
                <c:pt idx="9">
                  <c:v>75</c:v>
                </c:pt>
                <c:pt idx="10">
                  <c:v>10</c:v>
                </c:pt>
                <c:pt idx="11">
                  <c:v>76</c:v>
                </c:pt>
                <c:pt idx="12">
                  <c:v>19</c:v>
                </c:pt>
                <c:pt idx="13">
                  <c:v>8</c:v>
                </c:pt>
                <c:pt idx="14">
                  <c:v>26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15</c:v>
                </c:pt>
                <c:pt idx="19">
                  <c:v>8</c:v>
                </c:pt>
                <c:pt idx="20">
                  <c:v>36</c:v>
                </c:pt>
                <c:pt idx="21">
                  <c:v>6</c:v>
                </c:pt>
                <c:pt idx="22">
                  <c:v>35</c:v>
                </c:pt>
                <c:pt idx="23">
                  <c:v>94</c:v>
                </c:pt>
                <c:pt idx="24">
                  <c:v>29</c:v>
                </c:pt>
                <c:pt idx="25">
                  <c:v>86</c:v>
                </c:pt>
                <c:pt idx="26">
                  <c:v>5</c:v>
                </c:pt>
                <c:pt idx="27">
                  <c:v>3</c:v>
                </c:pt>
                <c:pt idx="28">
                  <c:v>263</c:v>
                </c:pt>
                <c:pt idx="29">
                  <c:v>6</c:v>
                </c:pt>
                <c:pt idx="30">
                  <c:v>32</c:v>
                </c:pt>
                <c:pt idx="3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251</c:v>
                </c:pt>
                <c:pt idx="1">
                  <c:v>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191</c:v>
                </c:pt>
                <c:pt idx="1">
                  <c:v>47</c:v>
                </c:pt>
                <c:pt idx="2">
                  <c:v>26</c:v>
                </c:pt>
                <c:pt idx="3">
                  <c:v>48</c:v>
                </c:pt>
                <c:pt idx="4">
                  <c:v>26</c:v>
                </c:pt>
                <c:pt idx="5">
                  <c:v>40</c:v>
                </c:pt>
                <c:pt idx="6">
                  <c:v>99</c:v>
                </c:pt>
                <c:pt idx="7">
                  <c:v>30</c:v>
                </c:pt>
                <c:pt idx="8">
                  <c:v>37</c:v>
                </c:pt>
                <c:pt idx="9">
                  <c:v>31</c:v>
                </c:pt>
                <c:pt idx="10">
                  <c:v>48</c:v>
                </c:pt>
                <c:pt idx="11">
                  <c:v>26</c:v>
                </c:pt>
                <c:pt idx="12">
                  <c:v>50</c:v>
                </c:pt>
                <c:pt idx="13">
                  <c:v>67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Sheet1!$D$1:$AN$1</c:f>
              <c:strCache>
                <c:ptCount val="37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</c:strCache>
            </c:strRef>
          </c:cat>
          <c:val>
            <c:numRef>
              <c:f>Sheet1!$D$2:$AN$2</c:f>
              <c:numCache>
                <c:formatCode>General</c:formatCode>
                <c:ptCount val="37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Sheet1!$E$1:$AI$1</c:f>
              <c:strCache>
                <c:ptCount val="31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</c:strCache>
            </c:strRef>
          </c:cat>
          <c:val>
            <c:numRef>
              <c:f>Sheet1!$E$2:$AI$2</c:f>
              <c:numCache>
                <c:formatCode>General</c:formatCode>
                <c:ptCount val="31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61</c:v>
                </c:pt>
                <c:pt idx="2">
                  <c:v>84</c:v>
                </c:pt>
                <c:pt idx="3">
                  <c:v>3</c:v>
                </c:pt>
                <c:pt idx="4">
                  <c:v>35</c:v>
                </c:pt>
                <c:pt idx="5">
                  <c:v>90</c:v>
                </c:pt>
                <c:pt idx="6">
                  <c:v>20</c:v>
                </c:pt>
                <c:pt idx="7">
                  <c:v>20</c:v>
                </c:pt>
                <c:pt idx="8">
                  <c:v>39</c:v>
                </c:pt>
                <c:pt idx="9">
                  <c:v>43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35</c:v>
                </c:pt>
                <c:pt idx="17">
                  <c:v>10</c:v>
                </c:pt>
                <c:pt idx="18">
                  <c:v>37</c:v>
                </c:pt>
                <c:pt idx="19">
                  <c:v>6</c:v>
                </c:pt>
                <c:pt idx="20">
                  <c:v>20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07/31/2025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07/31/25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1093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07/31/25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497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093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054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046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066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014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07/31/25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1033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07/31/25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22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31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75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263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13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07/31/2025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07/31/2025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40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99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31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50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07/31/2025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1852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07/31/2025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759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 dirty="0"/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277297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330363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39830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929499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754138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115298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526253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39949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643799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07/31/2025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1521</Words>
  <Application>Microsoft Office PowerPoint</Application>
  <PresentationFormat>Widescreen</PresentationFormat>
  <Paragraphs>414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33</cp:revision>
  <dcterms:created xsi:type="dcterms:W3CDTF">2025-01-24T16:03:08Z</dcterms:created>
  <dcterms:modified xsi:type="dcterms:W3CDTF">2025-08-27T13:02:32Z</dcterms:modified>
</cp:coreProperties>
</file>