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73" r:id="rId7"/>
    <p:sldId id="258" r:id="rId8"/>
    <p:sldId id="270" r:id="rId9"/>
    <p:sldId id="261" r:id="rId10"/>
    <p:sldId id="269" r:id="rId11"/>
    <p:sldId id="268" r:id="rId12"/>
    <p:sldId id="260" r:id="rId13"/>
    <p:sldId id="26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465" autoAdjust="0"/>
  </p:normalViewPr>
  <p:slideViewPr>
    <p:cSldViewPr>
      <p:cViewPr>
        <p:scale>
          <a:sx n="75" d="100"/>
          <a:sy n="75" d="100"/>
        </p:scale>
        <p:origin x="1694" y="-317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  <c:pt idx="26">
                  <c:v>`24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1169</c:v>
                </c:pt>
                <c:pt idx="26">
                  <c:v>1125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509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509</c:v>
                </c:pt>
                <c:pt idx="1">
                  <c:v>196</c:v>
                </c:pt>
                <c:pt idx="2">
                  <c:v>101</c:v>
                </c:pt>
                <c:pt idx="3">
                  <c:v>121</c:v>
                </c:pt>
                <c:pt idx="4">
                  <c:v>58</c:v>
                </c:pt>
                <c:pt idx="5">
                  <c:v>45</c:v>
                </c:pt>
                <c:pt idx="6">
                  <c:v>65</c:v>
                </c:pt>
                <c:pt idx="7">
                  <c:v>15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1067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1067</c:v>
                </c:pt>
                <c:pt idx="1">
                  <c:v>57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91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24</c:v>
                </c:pt>
                <c:pt idx="1">
                  <c:v>34</c:v>
                </c:pt>
                <c:pt idx="2">
                  <c:v>5</c:v>
                </c:pt>
                <c:pt idx="3">
                  <c:v>29</c:v>
                </c:pt>
                <c:pt idx="4">
                  <c:v>6</c:v>
                </c:pt>
                <c:pt idx="5">
                  <c:v>2</c:v>
                </c:pt>
                <c:pt idx="6">
                  <c:v>47</c:v>
                </c:pt>
                <c:pt idx="7">
                  <c:v>32</c:v>
                </c:pt>
                <c:pt idx="8">
                  <c:v>11</c:v>
                </c:pt>
                <c:pt idx="9">
                  <c:v>77</c:v>
                </c:pt>
                <c:pt idx="10">
                  <c:v>10</c:v>
                </c:pt>
                <c:pt idx="11">
                  <c:v>78</c:v>
                </c:pt>
                <c:pt idx="12">
                  <c:v>19</c:v>
                </c:pt>
                <c:pt idx="13">
                  <c:v>8</c:v>
                </c:pt>
                <c:pt idx="14">
                  <c:v>26</c:v>
                </c:pt>
                <c:pt idx="15">
                  <c:v>21</c:v>
                </c:pt>
                <c:pt idx="16">
                  <c:v>12</c:v>
                </c:pt>
                <c:pt idx="17">
                  <c:v>11</c:v>
                </c:pt>
                <c:pt idx="18">
                  <c:v>15</c:v>
                </c:pt>
                <c:pt idx="19">
                  <c:v>8</c:v>
                </c:pt>
                <c:pt idx="20">
                  <c:v>37</c:v>
                </c:pt>
                <c:pt idx="21">
                  <c:v>7</c:v>
                </c:pt>
                <c:pt idx="22">
                  <c:v>35</c:v>
                </c:pt>
                <c:pt idx="23">
                  <c:v>92</c:v>
                </c:pt>
                <c:pt idx="24">
                  <c:v>32</c:v>
                </c:pt>
                <c:pt idx="25">
                  <c:v>91</c:v>
                </c:pt>
                <c:pt idx="26">
                  <c:v>5</c:v>
                </c:pt>
                <c:pt idx="27">
                  <c:v>4</c:v>
                </c:pt>
                <c:pt idx="28">
                  <c:v>271</c:v>
                </c:pt>
                <c:pt idx="29">
                  <c:v>6</c:v>
                </c:pt>
                <c:pt idx="30">
                  <c:v>31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259</c:v>
                </c:pt>
                <c:pt idx="1">
                  <c:v>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197</c:v>
                </c:pt>
                <c:pt idx="1">
                  <c:v>47</c:v>
                </c:pt>
                <c:pt idx="2">
                  <c:v>30</c:v>
                </c:pt>
                <c:pt idx="3">
                  <c:v>48</c:v>
                </c:pt>
                <c:pt idx="4">
                  <c:v>26</c:v>
                </c:pt>
                <c:pt idx="5">
                  <c:v>44</c:v>
                </c:pt>
                <c:pt idx="6">
                  <c:v>99</c:v>
                </c:pt>
                <c:pt idx="7">
                  <c:v>30</c:v>
                </c:pt>
                <c:pt idx="8">
                  <c:v>38</c:v>
                </c:pt>
                <c:pt idx="9">
                  <c:v>32</c:v>
                </c:pt>
                <c:pt idx="10">
                  <c:v>50</c:v>
                </c:pt>
                <c:pt idx="11">
                  <c:v>28</c:v>
                </c:pt>
                <c:pt idx="12">
                  <c:v>54</c:v>
                </c:pt>
                <c:pt idx="13">
                  <c:v>68</c:v>
                </c:pt>
                <c:pt idx="1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Sheet1!$D$1:$AM$1</c:f>
              <c:strCache>
                <c:ptCount val="36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</c:strCache>
            </c:strRef>
          </c:cat>
          <c:val>
            <c:numRef>
              <c:f>Sheet1!$D$2:$AM$2</c:f>
              <c:numCache>
                <c:formatCode>General</c:formatCode>
                <c:ptCount val="36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Sheet1!$D$1:$AH$1</c:f>
              <c:strCache>
                <c:ptCount val="31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  <c:pt idx="30">
                  <c:v>24</c:v>
                </c:pt>
              </c:strCache>
            </c:strRef>
          </c:cat>
          <c:val>
            <c:numRef>
              <c:f>Sheet1!$D$2:$AH$2</c:f>
              <c:numCache>
                <c:formatCode>General</c:formatCode>
                <c:ptCount val="31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749</c:v>
                </c:pt>
                <c:pt idx="30">
                  <c:v>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58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92</c:v>
                </c:pt>
                <c:pt idx="6">
                  <c:v>19</c:v>
                </c:pt>
                <c:pt idx="7">
                  <c:v>21</c:v>
                </c:pt>
                <c:pt idx="8">
                  <c:v>39</c:v>
                </c:pt>
                <c:pt idx="9">
                  <c:v>40</c:v>
                </c:pt>
                <c:pt idx="10">
                  <c:v>151</c:v>
                </c:pt>
                <c:pt idx="11">
                  <c:v>5</c:v>
                </c:pt>
                <c:pt idx="12">
                  <c:v>10</c:v>
                </c:pt>
                <c:pt idx="13">
                  <c:v>22</c:v>
                </c:pt>
                <c:pt idx="14">
                  <c:v>11</c:v>
                </c:pt>
                <c:pt idx="15">
                  <c:v>44</c:v>
                </c:pt>
                <c:pt idx="16">
                  <c:v>34</c:v>
                </c:pt>
                <c:pt idx="17">
                  <c:v>13</c:v>
                </c:pt>
                <c:pt idx="18">
                  <c:v>37</c:v>
                </c:pt>
                <c:pt idx="19">
                  <c:v>5</c:v>
                </c:pt>
                <c:pt idx="20">
                  <c:v>21</c:v>
                </c:pt>
                <c:pt idx="2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/>
              <a:t>December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12/31/2024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12/31/24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12/31/24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509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101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058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045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0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015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015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12/31/24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57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1067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12/31/24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12/31/2024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12/31/2024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12/31/2024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1883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12/31/2024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749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755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December 2024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419244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12/31/24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592131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56099018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585133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677219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841797509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48215427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947385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12/31/2024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19709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55215</TotalTime>
  <Words>1535</Words>
  <Application>Microsoft Office PowerPoint</Application>
  <PresentationFormat>On-screen Show (4:3)</PresentationFormat>
  <Paragraphs>418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12/31/24</vt:lpstr>
      <vt:lpstr>Size Of VPP Sites Number of Sites by Employment (Federal Only)</vt:lpstr>
      <vt:lpstr>Current VPP Participants Federal Only</vt:lpstr>
      <vt:lpstr>Distribution Of VPP Sites By State Federal Only As of 12/31/2024</vt:lpstr>
      <vt:lpstr>Union &amp; Non-Union VPP Sites Federal Only As of 12/31/2024</vt:lpstr>
      <vt:lpstr>Top 15 Industries In The VPP</vt:lpstr>
      <vt:lpstr>Growth of VPP Federal &amp; State</vt:lpstr>
      <vt:lpstr>Growth of VPP State Plan States</vt:lpstr>
      <vt:lpstr>VPP Sites In State Plan States  With VPP Programs As of 12/31/2024  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3164</cp:revision>
  <cp:lastPrinted>2018-06-04T19:05:46Z</cp:lastPrinted>
  <dcterms:created xsi:type="dcterms:W3CDTF">1999-07-07T19:51:16Z</dcterms:created>
  <dcterms:modified xsi:type="dcterms:W3CDTF">2025-01-22T14:31:36Z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