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7" r:id="rId2"/>
  </p:sldIdLst>
  <p:sldSz cx="16459200" cy="21945600"/>
  <p:notesSz cx="6858000" cy="9144000"/>
  <p:defaultTextStyle>
    <a:defPPr>
      <a:defRPr lang="en-US"/>
    </a:defPPr>
    <a:lvl1pPr marL="0" algn="l" defTabSz="2194560" rtl="0" eaLnBrk="1" latinLnBrk="0" hangingPunct="1">
      <a:defRPr sz="4300" kern="1200">
        <a:solidFill>
          <a:schemeClr val="tx1"/>
        </a:solidFill>
        <a:latin typeface="+mn-lt"/>
        <a:ea typeface="+mn-ea"/>
        <a:cs typeface="+mn-cs"/>
      </a:defRPr>
    </a:lvl1pPr>
    <a:lvl2pPr marL="1097280" algn="l" defTabSz="2194560" rtl="0" eaLnBrk="1" latinLnBrk="0" hangingPunct="1">
      <a:defRPr sz="4300" kern="1200">
        <a:solidFill>
          <a:schemeClr val="tx1"/>
        </a:solidFill>
        <a:latin typeface="+mn-lt"/>
        <a:ea typeface="+mn-ea"/>
        <a:cs typeface="+mn-cs"/>
      </a:defRPr>
    </a:lvl2pPr>
    <a:lvl3pPr marL="2194560" algn="l" defTabSz="2194560" rtl="0" eaLnBrk="1" latinLnBrk="0" hangingPunct="1">
      <a:defRPr sz="4300" kern="1200">
        <a:solidFill>
          <a:schemeClr val="tx1"/>
        </a:solidFill>
        <a:latin typeface="+mn-lt"/>
        <a:ea typeface="+mn-ea"/>
        <a:cs typeface="+mn-cs"/>
      </a:defRPr>
    </a:lvl3pPr>
    <a:lvl4pPr marL="3291840" algn="l" defTabSz="2194560" rtl="0" eaLnBrk="1" latinLnBrk="0" hangingPunct="1">
      <a:defRPr sz="4300" kern="1200">
        <a:solidFill>
          <a:schemeClr val="tx1"/>
        </a:solidFill>
        <a:latin typeface="+mn-lt"/>
        <a:ea typeface="+mn-ea"/>
        <a:cs typeface="+mn-cs"/>
      </a:defRPr>
    </a:lvl4pPr>
    <a:lvl5pPr marL="4389120" algn="l" defTabSz="2194560" rtl="0" eaLnBrk="1" latinLnBrk="0" hangingPunct="1">
      <a:defRPr sz="4300" kern="1200">
        <a:solidFill>
          <a:schemeClr val="tx1"/>
        </a:solidFill>
        <a:latin typeface="+mn-lt"/>
        <a:ea typeface="+mn-ea"/>
        <a:cs typeface="+mn-cs"/>
      </a:defRPr>
    </a:lvl5pPr>
    <a:lvl6pPr marL="5486400" algn="l" defTabSz="2194560" rtl="0" eaLnBrk="1" latinLnBrk="0" hangingPunct="1">
      <a:defRPr sz="4300" kern="1200">
        <a:solidFill>
          <a:schemeClr val="tx1"/>
        </a:solidFill>
        <a:latin typeface="+mn-lt"/>
        <a:ea typeface="+mn-ea"/>
        <a:cs typeface="+mn-cs"/>
      </a:defRPr>
    </a:lvl6pPr>
    <a:lvl7pPr marL="6583680" algn="l" defTabSz="2194560" rtl="0" eaLnBrk="1" latinLnBrk="0" hangingPunct="1">
      <a:defRPr sz="4300" kern="1200">
        <a:solidFill>
          <a:schemeClr val="tx1"/>
        </a:solidFill>
        <a:latin typeface="+mn-lt"/>
        <a:ea typeface="+mn-ea"/>
        <a:cs typeface="+mn-cs"/>
      </a:defRPr>
    </a:lvl7pPr>
    <a:lvl8pPr marL="7680960" algn="l" defTabSz="2194560" rtl="0" eaLnBrk="1" latinLnBrk="0" hangingPunct="1">
      <a:defRPr sz="4300" kern="1200">
        <a:solidFill>
          <a:schemeClr val="tx1"/>
        </a:solidFill>
        <a:latin typeface="+mn-lt"/>
        <a:ea typeface="+mn-ea"/>
        <a:cs typeface="+mn-cs"/>
      </a:defRPr>
    </a:lvl8pPr>
    <a:lvl9pPr marL="8778240" algn="l" defTabSz="219456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51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2994" y="66"/>
      </p:cViewPr>
      <p:guideLst>
        <p:guide orient="horz" pos="6912"/>
        <p:guide pos="518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E1570C-05F1-44C8-9D36-2B8211EDD366}" type="datetimeFigureOut">
              <a:rPr lang="en-US" smtClean="0"/>
              <a:t>9/17/2020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CA0FCE-2F62-49D4-B7A7-31BC4803FFFA}" type="slidenum">
              <a:rPr lang="en-US" smtClean="0"/>
              <a:t>‹#›</a:t>
            </a:fld>
            <a:endParaRPr lang="en-US"/>
          </a:p>
        </p:txBody>
      </p:sp>
    </p:spTree>
    <p:extLst>
      <p:ext uri="{BB962C8B-B14F-4D97-AF65-F5344CB8AC3E}">
        <p14:creationId xmlns:p14="http://schemas.microsoft.com/office/powerpoint/2010/main" val="12525690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6817362"/>
            <a:ext cx="139903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2468880" y="12435840"/>
            <a:ext cx="11521440" cy="5608320"/>
          </a:xfrm>
        </p:spPr>
        <p:txBody>
          <a:bodyPr/>
          <a:lstStyle>
            <a:lvl1pPr marL="0" indent="0" algn="ctr">
              <a:buNone/>
              <a:defRPr>
                <a:solidFill>
                  <a:schemeClr val="tx1">
                    <a:tint val="75000"/>
                  </a:schemeClr>
                </a:solidFill>
              </a:defRPr>
            </a:lvl1pPr>
            <a:lvl2pPr marL="1097280" indent="0" algn="ctr">
              <a:buNone/>
              <a:defRPr>
                <a:solidFill>
                  <a:schemeClr val="tx1">
                    <a:tint val="75000"/>
                  </a:schemeClr>
                </a:solidFill>
              </a:defRPr>
            </a:lvl2pPr>
            <a:lvl3pPr marL="2194560" indent="0" algn="ctr">
              <a:buNone/>
              <a:defRPr>
                <a:solidFill>
                  <a:schemeClr val="tx1">
                    <a:tint val="75000"/>
                  </a:schemeClr>
                </a:solidFill>
              </a:defRPr>
            </a:lvl3pPr>
            <a:lvl4pPr marL="3291840" indent="0" algn="ctr">
              <a:buNone/>
              <a:defRPr>
                <a:solidFill>
                  <a:schemeClr val="tx1">
                    <a:tint val="75000"/>
                  </a:schemeClr>
                </a:solidFill>
              </a:defRPr>
            </a:lvl4pPr>
            <a:lvl5pPr marL="4389120" indent="0" algn="ctr">
              <a:buNone/>
              <a:defRPr>
                <a:solidFill>
                  <a:schemeClr val="tx1">
                    <a:tint val="75000"/>
                  </a:schemeClr>
                </a:solidFill>
              </a:defRPr>
            </a:lvl5pPr>
            <a:lvl6pPr marL="5486400" indent="0" algn="ctr">
              <a:buNone/>
              <a:defRPr>
                <a:solidFill>
                  <a:schemeClr val="tx1">
                    <a:tint val="75000"/>
                  </a:schemeClr>
                </a:solidFill>
              </a:defRPr>
            </a:lvl6pPr>
            <a:lvl7pPr marL="6583680" indent="0" algn="ctr">
              <a:buNone/>
              <a:defRPr>
                <a:solidFill>
                  <a:schemeClr val="tx1">
                    <a:tint val="75000"/>
                  </a:schemeClr>
                </a:solidFill>
              </a:defRPr>
            </a:lvl7pPr>
            <a:lvl8pPr marL="7680960" indent="0" algn="ctr">
              <a:buNone/>
              <a:defRPr>
                <a:solidFill>
                  <a:schemeClr val="tx1">
                    <a:tint val="75000"/>
                  </a:schemeClr>
                </a:solidFill>
              </a:defRPr>
            </a:lvl8pPr>
            <a:lvl9pPr marL="87782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3C5ACF-0792-4632-8127-816D2F4B7D2F}"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C5ACF-0792-4632-8127-816D2F4B7D2F}"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32920" y="878843"/>
            <a:ext cx="370332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2960" y="878843"/>
            <a:ext cx="1083564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C5ACF-0792-4632-8127-816D2F4B7D2F}"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6459199" cy="21945597"/>
          </a:xfrm>
          <a:prstGeom prst="rect">
            <a:avLst/>
          </a:prstGeom>
        </p:spPr>
      </p:pic>
      <p:sp>
        <p:nvSpPr>
          <p:cNvPr id="3" name="Content Placeholder 2"/>
          <p:cNvSpPr>
            <a:spLocks noGrp="1"/>
          </p:cNvSpPr>
          <p:nvPr>
            <p:ph idx="1" hasCustomPrompt="1"/>
          </p:nvPr>
        </p:nvSpPr>
        <p:spPr>
          <a:xfrm>
            <a:off x="838200" y="18821400"/>
            <a:ext cx="5257800" cy="2133600"/>
          </a:xfrm>
        </p:spPr>
        <p:txBody>
          <a:bodyPr>
            <a:normAutofit/>
          </a:bodyPr>
          <a:lstStyle>
            <a:lvl1pPr marL="0" indent="0" algn="ctr">
              <a:buNone/>
              <a:defRPr sz="4800" b="1"/>
            </a:lvl1pPr>
          </a:lstStyle>
          <a:p>
            <a:pPr lvl="0"/>
            <a:r>
              <a:rPr lang="en-US" dirty="0" smtClean="0"/>
              <a:t>Add logo here or delete this box</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00163" y="14102082"/>
            <a:ext cx="13990320" cy="4358640"/>
          </a:xfrm>
        </p:spPr>
        <p:txBody>
          <a:bodyPr anchor="t"/>
          <a:lstStyle>
            <a:lvl1pPr algn="l">
              <a:defRPr sz="9600" b="1" cap="all"/>
            </a:lvl1pPr>
          </a:lstStyle>
          <a:p>
            <a:r>
              <a:rPr lang="en-US" smtClean="0"/>
              <a:t>Click to edit Master title style</a:t>
            </a:r>
            <a:endParaRPr lang="en-US"/>
          </a:p>
        </p:txBody>
      </p:sp>
      <p:sp>
        <p:nvSpPr>
          <p:cNvPr id="3" name="Text Placeholder 2"/>
          <p:cNvSpPr>
            <a:spLocks noGrp="1"/>
          </p:cNvSpPr>
          <p:nvPr>
            <p:ph type="body" idx="1"/>
          </p:nvPr>
        </p:nvSpPr>
        <p:spPr>
          <a:xfrm>
            <a:off x="1300163" y="9301483"/>
            <a:ext cx="13990320" cy="4800598"/>
          </a:xfrm>
        </p:spPr>
        <p:txBody>
          <a:bodyPr anchor="b"/>
          <a:lstStyle>
            <a:lvl1pPr marL="0" indent="0">
              <a:buNone/>
              <a:defRPr sz="4800">
                <a:solidFill>
                  <a:schemeClr val="tx1">
                    <a:tint val="75000"/>
                  </a:schemeClr>
                </a:solidFill>
              </a:defRPr>
            </a:lvl1pPr>
            <a:lvl2pPr marL="1097280" indent="0">
              <a:buNone/>
              <a:defRPr sz="4300">
                <a:solidFill>
                  <a:schemeClr val="tx1">
                    <a:tint val="75000"/>
                  </a:schemeClr>
                </a:solidFill>
              </a:defRPr>
            </a:lvl2pPr>
            <a:lvl3pPr marL="2194560" indent="0">
              <a:buNone/>
              <a:defRPr sz="3800">
                <a:solidFill>
                  <a:schemeClr val="tx1">
                    <a:tint val="75000"/>
                  </a:schemeClr>
                </a:solidFill>
              </a:defRPr>
            </a:lvl3pPr>
            <a:lvl4pPr marL="3291840" indent="0">
              <a:buNone/>
              <a:defRPr sz="3400">
                <a:solidFill>
                  <a:schemeClr val="tx1">
                    <a:tint val="75000"/>
                  </a:schemeClr>
                </a:solidFill>
              </a:defRPr>
            </a:lvl4pPr>
            <a:lvl5pPr marL="4389120" indent="0">
              <a:buNone/>
              <a:defRPr sz="3400">
                <a:solidFill>
                  <a:schemeClr val="tx1">
                    <a:tint val="75000"/>
                  </a:schemeClr>
                </a:solidFill>
              </a:defRPr>
            </a:lvl5pPr>
            <a:lvl6pPr marL="5486400" indent="0">
              <a:buNone/>
              <a:defRPr sz="3400">
                <a:solidFill>
                  <a:schemeClr val="tx1">
                    <a:tint val="75000"/>
                  </a:schemeClr>
                </a:solidFill>
              </a:defRPr>
            </a:lvl6pPr>
            <a:lvl7pPr marL="6583680" indent="0">
              <a:buNone/>
              <a:defRPr sz="3400">
                <a:solidFill>
                  <a:schemeClr val="tx1">
                    <a:tint val="75000"/>
                  </a:schemeClr>
                </a:solidFill>
              </a:defRPr>
            </a:lvl7pPr>
            <a:lvl8pPr marL="7680960" indent="0">
              <a:buNone/>
              <a:defRPr sz="3400">
                <a:solidFill>
                  <a:schemeClr val="tx1">
                    <a:tint val="75000"/>
                  </a:schemeClr>
                </a:solidFill>
              </a:defRPr>
            </a:lvl8pPr>
            <a:lvl9pPr marL="8778240" indent="0">
              <a:buNone/>
              <a:defRPr sz="3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3C5ACF-0792-4632-8127-816D2F4B7D2F}"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2960" y="5120641"/>
            <a:ext cx="7269480" cy="14483082"/>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66760" y="5120641"/>
            <a:ext cx="7269480" cy="14483082"/>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3C5ACF-0792-4632-8127-816D2F4B7D2F}"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4912362"/>
            <a:ext cx="7272338" cy="2047238"/>
          </a:xfrm>
        </p:spPr>
        <p:txBody>
          <a:bodyPr anchor="b"/>
          <a:lstStyle>
            <a:lvl1pPr marL="0" indent="0">
              <a:buNone/>
              <a:defRPr sz="5800" b="1"/>
            </a:lvl1pPr>
            <a:lvl2pPr marL="1097280" indent="0">
              <a:buNone/>
              <a:defRPr sz="4800" b="1"/>
            </a:lvl2pPr>
            <a:lvl3pPr marL="2194560" indent="0">
              <a:buNone/>
              <a:defRPr sz="4300" b="1"/>
            </a:lvl3pPr>
            <a:lvl4pPr marL="3291840" indent="0">
              <a:buNone/>
              <a:defRPr sz="3800" b="1"/>
            </a:lvl4pPr>
            <a:lvl5pPr marL="4389120" indent="0">
              <a:buNone/>
              <a:defRPr sz="3800" b="1"/>
            </a:lvl5pPr>
            <a:lvl6pPr marL="5486400" indent="0">
              <a:buNone/>
              <a:defRPr sz="3800" b="1"/>
            </a:lvl6pPr>
            <a:lvl7pPr marL="6583680" indent="0">
              <a:buNone/>
              <a:defRPr sz="3800" b="1"/>
            </a:lvl7pPr>
            <a:lvl8pPr marL="7680960" indent="0">
              <a:buNone/>
              <a:defRPr sz="3800" b="1"/>
            </a:lvl8pPr>
            <a:lvl9pPr marL="8778240"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822960" y="6959600"/>
            <a:ext cx="7272338" cy="12644122"/>
          </a:xfrm>
        </p:spPr>
        <p:txBody>
          <a:bodyPr/>
          <a:lstStyle>
            <a:lvl1pPr>
              <a:defRPr sz="58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361046" y="4912362"/>
            <a:ext cx="7275195" cy="2047238"/>
          </a:xfrm>
        </p:spPr>
        <p:txBody>
          <a:bodyPr anchor="b"/>
          <a:lstStyle>
            <a:lvl1pPr marL="0" indent="0">
              <a:buNone/>
              <a:defRPr sz="5800" b="1"/>
            </a:lvl1pPr>
            <a:lvl2pPr marL="1097280" indent="0">
              <a:buNone/>
              <a:defRPr sz="4800" b="1"/>
            </a:lvl2pPr>
            <a:lvl3pPr marL="2194560" indent="0">
              <a:buNone/>
              <a:defRPr sz="4300" b="1"/>
            </a:lvl3pPr>
            <a:lvl4pPr marL="3291840" indent="0">
              <a:buNone/>
              <a:defRPr sz="3800" b="1"/>
            </a:lvl4pPr>
            <a:lvl5pPr marL="4389120" indent="0">
              <a:buNone/>
              <a:defRPr sz="3800" b="1"/>
            </a:lvl5pPr>
            <a:lvl6pPr marL="5486400" indent="0">
              <a:buNone/>
              <a:defRPr sz="3800" b="1"/>
            </a:lvl6pPr>
            <a:lvl7pPr marL="6583680" indent="0">
              <a:buNone/>
              <a:defRPr sz="3800" b="1"/>
            </a:lvl7pPr>
            <a:lvl8pPr marL="7680960" indent="0">
              <a:buNone/>
              <a:defRPr sz="3800" b="1"/>
            </a:lvl8pPr>
            <a:lvl9pPr marL="8778240"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8361046" y="6959600"/>
            <a:ext cx="7275195" cy="12644122"/>
          </a:xfrm>
        </p:spPr>
        <p:txBody>
          <a:bodyPr/>
          <a:lstStyle>
            <a:lvl1pPr>
              <a:defRPr sz="58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3C5ACF-0792-4632-8127-816D2F4B7D2F}" type="datetimeFigureOut">
              <a:rPr lang="en-US" smtClean="0"/>
              <a:pPr/>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3C5ACF-0792-4632-8127-816D2F4B7D2F}" type="datetimeFigureOut">
              <a:rPr lang="en-US" smtClean="0"/>
              <a:pPr/>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C5ACF-0792-4632-8127-816D2F4B7D2F}" type="datetimeFigureOut">
              <a:rPr lang="en-US" smtClean="0"/>
              <a:pPr/>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1" y="873760"/>
            <a:ext cx="5414963" cy="371856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6435090" y="873761"/>
            <a:ext cx="9201150" cy="18729962"/>
          </a:xfrm>
        </p:spPr>
        <p:txBody>
          <a:bodyPr/>
          <a:lstStyle>
            <a:lvl1pPr>
              <a:defRPr sz="7700"/>
            </a:lvl1pPr>
            <a:lvl2pPr>
              <a:defRPr sz="67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22961" y="4592321"/>
            <a:ext cx="5414963" cy="15011402"/>
          </a:xfrm>
        </p:spPr>
        <p:txBody>
          <a:bodyPr/>
          <a:lstStyle>
            <a:lvl1pPr marL="0" indent="0">
              <a:buNone/>
              <a:defRPr sz="3400"/>
            </a:lvl1pPr>
            <a:lvl2pPr marL="1097280" indent="0">
              <a:buNone/>
              <a:defRPr sz="2900"/>
            </a:lvl2pPr>
            <a:lvl3pPr marL="2194560" indent="0">
              <a:buNone/>
              <a:defRPr sz="2400"/>
            </a:lvl3pPr>
            <a:lvl4pPr marL="3291840" indent="0">
              <a:buNone/>
              <a:defRPr sz="2200"/>
            </a:lvl4pPr>
            <a:lvl5pPr marL="4389120" indent="0">
              <a:buNone/>
              <a:defRPr sz="2200"/>
            </a:lvl5pPr>
            <a:lvl6pPr marL="5486400" indent="0">
              <a:buNone/>
              <a:defRPr sz="2200"/>
            </a:lvl6pPr>
            <a:lvl7pPr marL="6583680" indent="0">
              <a:buNone/>
              <a:defRPr sz="2200"/>
            </a:lvl7pPr>
            <a:lvl8pPr marL="7680960" indent="0">
              <a:buNone/>
              <a:defRPr sz="2200"/>
            </a:lvl8pPr>
            <a:lvl9pPr marL="8778240" indent="0">
              <a:buNone/>
              <a:defRPr sz="2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C5ACF-0792-4632-8127-816D2F4B7D2F}"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6118" y="15361920"/>
            <a:ext cx="9875520" cy="1813562"/>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3226118" y="1960880"/>
            <a:ext cx="9875520" cy="13167360"/>
          </a:xfrm>
        </p:spPr>
        <p:txBody>
          <a:bodyPr/>
          <a:lstStyle>
            <a:lvl1pPr marL="0" indent="0">
              <a:buNone/>
              <a:defRPr sz="7700"/>
            </a:lvl1pPr>
            <a:lvl2pPr marL="1097280" indent="0">
              <a:buNone/>
              <a:defRPr sz="6700"/>
            </a:lvl2pPr>
            <a:lvl3pPr marL="2194560" indent="0">
              <a:buNone/>
              <a:defRPr sz="580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endParaRPr lang="en-US"/>
          </a:p>
        </p:txBody>
      </p:sp>
      <p:sp>
        <p:nvSpPr>
          <p:cNvPr id="4" name="Text Placeholder 3"/>
          <p:cNvSpPr>
            <a:spLocks noGrp="1"/>
          </p:cNvSpPr>
          <p:nvPr>
            <p:ph type="body" sz="half" idx="2"/>
          </p:nvPr>
        </p:nvSpPr>
        <p:spPr>
          <a:xfrm>
            <a:off x="3226118" y="17175482"/>
            <a:ext cx="9875520" cy="2575558"/>
          </a:xfrm>
        </p:spPr>
        <p:txBody>
          <a:bodyPr/>
          <a:lstStyle>
            <a:lvl1pPr marL="0" indent="0">
              <a:buNone/>
              <a:defRPr sz="3400"/>
            </a:lvl1pPr>
            <a:lvl2pPr marL="1097280" indent="0">
              <a:buNone/>
              <a:defRPr sz="2900"/>
            </a:lvl2pPr>
            <a:lvl3pPr marL="2194560" indent="0">
              <a:buNone/>
              <a:defRPr sz="2400"/>
            </a:lvl3pPr>
            <a:lvl4pPr marL="3291840" indent="0">
              <a:buNone/>
              <a:defRPr sz="2200"/>
            </a:lvl4pPr>
            <a:lvl5pPr marL="4389120" indent="0">
              <a:buNone/>
              <a:defRPr sz="2200"/>
            </a:lvl5pPr>
            <a:lvl6pPr marL="5486400" indent="0">
              <a:buNone/>
              <a:defRPr sz="2200"/>
            </a:lvl6pPr>
            <a:lvl7pPr marL="6583680" indent="0">
              <a:buNone/>
              <a:defRPr sz="2200"/>
            </a:lvl7pPr>
            <a:lvl8pPr marL="7680960" indent="0">
              <a:buNone/>
              <a:defRPr sz="2200"/>
            </a:lvl8pPr>
            <a:lvl9pPr marL="8778240" indent="0">
              <a:buNone/>
              <a:defRPr sz="2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C5ACF-0792-4632-8127-816D2F4B7D2F}"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5DB1D-CFE6-434A-A98F-1059B1312B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878842"/>
            <a:ext cx="14813280" cy="3657600"/>
          </a:xfrm>
          <a:prstGeom prst="rect">
            <a:avLst/>
          </a:prstGeom>
        </p:spPr>
        <p:txBody>
          <a:bodyPr vert="horz" lIns="219456" tIns="109728" rIns="219456" bIns="1097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22960" y="5120641"/>
            <a:ext cx="14813280" cy="14483082"/>
          </a:xfrm>
          <a:prstGeom prst="rect">
            <a:avLst/>
          </a:prstGeom>
        </p:spPr>
        <p:txBody>
          <a:bodyPr vert="horz" lIns="219456" tIns="109728" rIns="219456" bIns="1097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22960" y="20340322"/>
            <a:ext cx="3840480" cy="1168400"/>
          </a:xfrm>
          <a:prstGeom prst="rect">
            <a:avLst/>
          </a:prstGeom>
        </p:spPr>
        <p:txBody>
          <a:bodyPr vert="horz" lIns="219456" tIns="109728" rIns="219456" bIns="109728" rtlCol="0" anchor="ctr"/>
          <a:lstStyle>
            <a:lvl1pPr algn="l">
              <a:defRPr sz="2900">
                <a:solidFill>
                  <a:schemeClr val="tx1">
                    <a:tint val="75000"/>
                  </a:schemeClr>
                </a:solidFill>
              </a:defRPr>
            </a:lvl1pPr>
          </a:lstStyle>
          <a:p>
            <a:fld id="{D23C5ACF-0792-4632-8127-816D2F4B7D2F}" type="datetimeFigureOut">
              <a:rPr lang="en-US" smtClean="0"/>
              <a:pPr/>
              <a:t>9/17/2020</a:t>
            </a:fld>
            <a:endParaRPr lang="en-US"/>
          </a:p>
        </p:txBody>
      </p:sp>
      <p:sp>
        <p:nvSpPr>
          <p:cNvPr id="5" name="Footer Placeholder 4"/>
          <p:cNvSpPr>
            <a:spLocks noGrp="1"/>
          </p:cNvSpPr>
          <p:nvPr>
            <p:ph type="ftr" sz="quarter" idx="3"/>
          </p:nvPr>
        </p:nvSpPr>
        <p:spPr>
          <a:xfrm>
            <a:off x="5623560" y="20340322"/>
            <a:ext cx="5212080" cy="1168400"/>
          </a:xfrm>
          <a:prstGeom prst="rect">
            <a:avLst/>
          </a:prstGeom>
        </p:spPr>
        <p:txBody>
          <a:bodyPr vert="horz" lIns="219456" tIns="109728" rIns="219456" bIns="109728" rtlCol="0" anchor="ctr"/>
          <a:lstStyle>
            <a:lvl1pPr algn="ctr">
              <a:defRPr sz="2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795760" y="20340322"/>
            <a:ext cx="3840480" cy="1168400"/>
          </a:xfrm>
          <a:prstGeom prst="rect">
            <a:avLst/>
          </a:prstGeom>
        </p:spPr>
        <p:txBody>
          <a:bodyPr vert="horz" lIns="219456" tIns="109728" rIns="219456" bIns="109728" rtlCol="0" anchor="ctr"/>
          <a:lstStyle>
            <a:lvl1pPr algn="r">
              <a:defRPr sz="2900">
                <a:solidFill>
                  <a:schemeClr val="tx1">
                    <a:tint val="75000"/>
                  </a:schemeClr>
                </a:solidFill>
              </a:defRPr>
            </a:lvl1pPr>
          </a:lstStyle>
          <a:p>
            <a:fld id="{F665DB1D-CFE6-434A-A98F-1059B1312B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2194560" rtl="0" eaLnBrk="1" latinLnBrk="0" hangingPunct="1">
        <a:spcBef>
          <a:spcPct val="0"/>
        </a:spcBef>
        <a:buNone/>
        <a:defRPr sz="10600" kern="1200">
          <a:solidFill>
            <a:schemeClr val="tx1"/>
          </a:solidFill>
          <a:latin typeface="+mj-lt"/>
          <a:ea typeface="+mj-ea"/>
          <a:cs typeface="+mj-cs"/>
        </a:defRPr>
      </a:lvl1pPr>
    </p:titleStyle>
    <p:bodyStyle>
      <a:lvl1pPr marL="822960" indent="-822960" algn="l" defTabSz="2194560" rtl="0" eaLnBrk="1" latinLnBrk="0" hangingPunct="1">
        <a:spcBef>
          <a:spcPct val="20000"/>
        </a:spcBef>
        <a:buFont typeface="Arial" pitchFamily="34" charset="0"/>
        <a:buChar char="•"/>
        <a:defRPr sz="7700" kern="1200">
          <a:solidFill>
            <a:schemeClr val="tx1"/>
          </a:solidFill>
          <a:latin typeface="+mn-lt"/>
          <a:ea typeface="+mn-ea"/>
          <a:cs typeface="+mn-cs"/>
        </a:defRPr>
      </a:lvl1pPr>
      <a:lvl2pPr marL="1783080" indent="-685800" algn="l" defTabSz="2194560"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43200" indent="-548640" algn="l" defTabSz="2194560" rtl="0" eaLnBrk="1" latinLnBrk="0" hangingPunct="1">
        <a:spcBef>
          <a:spcPct val="20000"/>
        </a:spcBef>
        <a:buFont typeface="Arial" pitchFamily="34" charset="0"/>
        <a:buChar char="•"/>
        <a:defRPr sz="5800" kern="1200">
          <a:solidFill>
            <a:schemeClr val="tx1"/>
          </a:solidFill>
          <a:latin typeface="+mn-lt"/>
          <a:ea typeface="+mn-ea"/>
          <a:cs typeface="+mn-cs"/>
        </a:defRPr>
      </a:lvl3pPr>
      <a:lvl4pPr marL="384048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93776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603504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232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960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88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560" rtl="0" eaLnBrk="1" latinLnBrk="0" hangingPunct="1">
        <a:defRPr sz="4300" kern="1200">
          <a:solidFill>
            <a:schemeClr val="tx1"/>
          </a:solidFill>
          <a:latin typeface="+mn-lt"/>
          <a:ea typeface="+mn-ea"/>
          <a:cs typeface="+mn-cs"/>
        </a:defRPr>
      </a:lvl1pPr>
      <a:lvl2pPr marL="1097280" algn="l" defTabSz="2194560" rtl="0" eaLnBrk="1" latinLnBrk="0" hangingPunct="1">
        <a:defRPr sz="4300" kern="1200">
          <a:solidFill>
            <a:schemeClr val="tx1"/>
          </a:solidFill>
          <a:latin typeface="+mn-lt"/>
          <a:ea typeface="+mn-ea"/>
          <a:cs typeface="+mn-cs"/>
        </a:defRPr>
      </a:lvl2pPr>
      <a:lvl3pPr marL="2194560" algn="l" defTabSz="2194560" rtl="0" eaLnBrk="1" latinLnBrk="0" hangingPunct="1">
        <a:defRPr sz="4300" kern="1200">
          <a:solidFill>
            <a:schemeClr val="tx1"/>
          </a:solidFill>
          <a:latin typeface="+mn-lt"/>
          <a:ea typeface="+mn-ea"/>
          <a:cs typeface="+mn-cs"/>
        </a:defRPr>
      </a:lvl3pPr>
      <a:lvl4pPr marL="3291840" algn="l" defTabSz="2194560" rtl="0" eaLnBrk="1" latinLnBrk="0" hangingPunct="1">
        <a:defRPr sz="4300" kern="1200">
          <a:solidFill>
            <a:schemeClr val="tx1"/>
          </a:solidFill>
          <a:latin typeface="+mn-lt"/>
          <a:ea typeface="+mn-ea"/>
          <a:cs typeface="+mn-cs"/>
        </a:defRPr>
      </a:lvl4pPr>
      <a:lvl5pPr marL="4389120" algn="l" defTabSz="2194560" rtl="0" eaLnBrk="1" latinLnBrk="0" hangingPunct="1">
        <a:defRPr sz="4300" kern="1200">
          <a:solidFill>
            <a:schemeClr val="tx1"/>
          </a:solidFill>
          <a:latin typeface="+mn-lt"/>
          <a:ea typeface="+mn-ea"/>
          <a:cs typeface="+mn-cs"/>
        </a:defRPr>
      </a:lvl5pPr>
      <a:lvl6pPr marL="5486400" algn="l" defTabSz="2194560" rtl="0" eaLnBrk="1" latinLnBrk="0" hangingPunct="1">
        <a:defRPr sz="4300" kern="1200">
          <a:solidFill>
            <a:schemeClr val="tx1"/>
          </a:solidFill>
          <a:latin typeface="+mn-lt"/>
          <a:ea typeface="+mn-ea"/>
          <a:cs typeface="+mn-cs"/>
        </a:defRPr>
      </a:lvl6pPr>
      <a:lvl7pPr marL="6583680" algn="l" defTabSz="2194560" rtl="0" eaLnBrk="1" latinLnBrk="0" hangingPunct="1">
        <a:defRPr sz="4300" kern="1200">
          <a:solidFill>
            <a:schemeClr val="tx1"/>
          </a:solidFill>
          <a:latin typeface="+mn-lt"/>
          <a:ea typeface="+mn-ea"/>
          <a:cs typeface="+mn-cs"/>
        </a:defRPr>
      </a:lvl7pPr>
      <a:lvl8pPr marL="7680960" algn="l" defTabSz="2194560" rtl="0" eaLnBrk="1" latinLnBrk="0" hangingPunct="1">
        <a:defRPr sz="4300" kern="1200">
          <a:solidFill>
            <a:schemeClr val="tx1"/>
          </a:solidFill>
          <a:latin typeface="+mn-lt"/>
          <a:ea typeface="+mn-ea"/>
          <a:cs typeface="+mn-cs"/>
        </a:defRPr>
      </a:lvl8pPr>
      <a:lvl9pPr marL="8778240" algn="l" defTabSz="219456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 a Lift? Just Ask!</dc:title>
  <dc:subject>This poster was designed to engage patients and their families and educate them about safe patient handling policies and equipment. Your hospital can customize this poster and post it in patient rooms.</dc:subject>
  <dc:creator>U.S. Department of Labor, Occupational Safety and Health Administration</dc:creator>
  <cp:keywords>hospital, worker, safety, health, injury, illness, safe, patient, handling, educate, poster, family</cp:keywords>
  <cp:lastModifiedBy>Saupe, Gary W - OASAM OCIO CTR</cp:lastModifiedBy>
  <cp:revision>21</cp:revision>
  <dcterms:created xsi:type="dcterms:W3CDTF">2013-09-18T16:31:04Z</dcterms:created>
  <dcterms:modified xsi:type="dcterms:W3CDTF">2020-09-17T15:02:59Z</dcterms:modified>
</cp:coreProperties>
</file>