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4.xml" ContentType="application/vnd.openxmlformats-officedocument.presentationml.tags+xml"/>
  <Override PartName="/ppt/theme/theme4.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notesSlides/notesSlide4.xml" ContentType="application/vnd.openxmlformats-officedocument.presentationml.notesSlide+xml"/>
  <Override PartName="/ppt/tags/tag12.xml" ContentType="application/vnd.openxmlformats-officedocument.presentationml.tags+xml"/>
  <Override PartName="/ppt/notesSlides/notesSlide5.xml" ContentType="application/vnd.openxmlformats-officedocument.presentationml.notesSlide+xml"/>
  <Override PartName="/ppt/tags/tag13.xml" ContentType="application/vnd.openxmlformats-officedocument.presentationml.tags+xml"/>
  <Override PartName="/ppt/notesSlides/notesSlide6.xml" ContentType="application/vnd.openxmlformats-officedocument.presentationml.notesSlide+xml"/>
  <Override PartName="/ppt/tags/tag14.xml" ContentType="application/vnd.openxmlformats-officedocument.presentationml.tags+xml"/>
  <Override PartName="/ppt/notesSlides/notesSlide7.xml" ContentType="application/vnd.openxmlformats-officedocument.presentationml.notesSlide+xml"/>
  <Override PartName="/ppt/tags/tag15.xml" ContentType="application/vnd.openxmlformats-officedocument.presentationml.tags+xml"/>
  <Override PartName="/ppt/notesSlides/notesSlide8.xml" ContentType="application/vnd.openxmlformats-officedocument.presentationml.notesSlide+xml"/>
  <Override PartName="/ppt/tags/tag16.xml" ContentType="application/vnd.openxmlformats-officedocument.presentationml.tags+xml"/>
  <Override PartName="/ppt/notesSlides/notesSlide9.xml" ContentType="application/vnd.openxmlformats-officedocument.presentationml.notesSlide+xml"/>
  <Override PartName="/ppt/tags/tag17.xml" ContentType="application/vnd.openxmlformats-officedocument.presentationml.tags+xml"/>
  <Override PartName="/ppt/notesSlides/notesSlide10.xml" ContentType="application/vnd.openxmlformats-officedocument.presentationml.notesSlide+xml"/>
  <Override PartName="/ppt/tags/tag18.xml" ContentType="application/vnd.openxmlformats-officedocument.presentationml.tags+xml"/>
  <Override PartName="/ppt/notesSlides/notesSlide11.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12.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13.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14.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15.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16.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17.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notesSlides/notesSlide18.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19.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20.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notesSlides/notesSlide21.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notesSlides/notesSlide22.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notesSlides/notesSlide23.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notesSlides/notesSlide24.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notesSlides/notesSlide25.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notesSlides/notesSlide26.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notesSlides/notesSlide27.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notesSlides/notesSlide28.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notesSlides/notesSlide29.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notesSlides/notesSlide30.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notesSlides/notesSlide31.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notesSlides/notesSlide32.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notesSlides/notesSlide33.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notesSlides/notesSlide34.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notesSlides/notesSlide35.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notesSlides/notesSlide36.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notesSlides/notesSlide37.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notesSlides/notesSlide38.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notesSlides/notesSlide39.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notesSlides/notesSlide40.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notesSlides/notesSlide41.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notesSlides/notesSlide42.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notesSlides/notesSlide43.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notesSlides/notesSlide44.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notesSlides/notesSlide45.xml" ContentType="application/vnd.openxmlformats-officedocument.presentationml.notesSlide+xml"/>
  <Override PartName="/ppt/tags/tag87.xml" ContentType="application/vnd.openxmlformats-officedocument.presentationml.tags+xml"/>
  <Override PartName="/ppt/tags/tag88.xml" ContentType="application/vnd.openxmlformats-officedocument.presentationml.tags+xml"/>
  <Override PartName="/ppt/notesSlides/notesSlide46.xml" ContentType="application/vnd.openxmlformats-officedocument.presentationml.notesSlide+xml"/>
  <Override PartName="/ppt/tags/tag89.xml" ContentType="application/vnd.openxmlformats-officedocument.presentationml.tags+xml"/>
  <Override PartName="/ppt/tags/tag90.xml" ContentType="application/vnd.openxmlformats-officedocument.presentationml.tags+xml"/>
  <Override PartName="/ppt/notesSlides/notesSlide47.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notesSlides/notesSlide48.xml" ContentType="application/vnd.openxmlformats-officedocument.presentationml.notesSlide+xml"/>
  <Override PartName="/ppt/tags/tag93.xml" ContentType="application/vnd.openxmlformats-officedocument.presentationml.tags+xml"/>
  <Override PartName="/ppt/tags/tag94.xml" ContentType="application/vnd.openxmlformats-officedocument.presentationml.tags+xml"/>
  <Override PartName="/ppt/notesSlides/notesSlide49.xml" ContentType="application/vnd.openxmlformats-officedocument.presentationml.notesSlide+xml"/>
  <Override PartName="/ppt/tags/tag95.xml" ContentType="application/vnd.openxmlformats-officedocument.presentationml.tags+xml"/>
  <Override PartName="/ppt/tags/tag96.xml" ContentType="application/vnd.openxmlformats-officedocument.presentationml.tags+xml"/>
  <Override PartName="/ppt/notesSlides/notesSlide50.xml" ContentType="application/vnd.openxmlformats-officedocument.presentationml.notesSlide+xml"/>
  <Override PartName="/ppt/tags/tag97.xml" ContentType="application/vnd.openxmlformats-officedocument.presentationml.tags+xml"/>
  <Override PartName="/ppt/tags/tag98.xml" ContentType="application/vnd.openxmlformats-officedocument.presentationml.tags+xml"/>
  <Override PartName="/ppt/notesSlides/notesSlide51.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notesSlides/notesSlide52.xml" ContentType="application/vnd.openxmlformats-officedocument.presentationml.notesSlide+xml"/>
  <Override PartName="/ppt/tags/tag101.xml" ContentType="application/vnd.openxmlformats-officedocument.presentationml.tags+xml"/>
  <Override PartName="/ppt/tags/tag102.xml" ContentType="application/vnd.openxmlformats-officedocument.presentationml.tags+xml"/>
  <Override PartName="/ppt/notesSlides/notesSlide53.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notesSlides/notesSlide54.xml" ContentType="application/vnd.openxmlformats-officedocument.presentationml.notesSlide+xml"/>
  <Override PartName="/ppt/tags/tag105.xml" ContentType="application/vnd.openxmlformats-officedocument.presentationml.tags+xml"/>
  <Override PartName="/ppt/tags/tag106.xml" ContentType="application/vnd.openxmlformats-officedocument.presentationml.tags+xml"/>
  <Override PartName="/ppt/notesSlides/notesSlide55.xml" ContentType="application/vnd.openxmlformats-officedocument.presentationml.notesSlide+xml"/>
  <Override PartName="/ppt/tags/tag107.xml" ContentType="application/vnd.openxmlformats-officedocument.presentationml.tags+xml"/>
  <Override PartName="/ppt/tags/tag108.xml" ContentType="application/vnd.openxmlformats-officedocument.presentationml.tags+xml"/>
  <Override PartName="/ppt/notesSlides/notesSlide56.xml" ContentType="application/vnd.openxmlformats-officedocument.presentationml.notesSlide+xml"/>
  <Override PartName="/ppt/tags/tag109.xml" ContentType="application/vnd.openxmlformats-officedocument.presentationml.tags+xml"/>
  <Override PartName="/ppt/tags/tag110.xml" ContentType="application/vnd.openxmlformats-officedocument.presentationml.tags+xml"/>
  <Override PartName="/ppt/notesSlides/notesSlide57.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notesSlides/notesSlide58.xml" ContentType="application/vnd.openxmlformats-officedocument.presentationml.notesSlide+xml"/>
  <Override PartName="/ppt/tags/tag113.xml" ContentType="application/vnd.openxmlformats-officedocument.presentationml.tags+xml"/>
  <Override PartName="/ppt/tags/tag114.xml" ContentType="application/vnd.openxmlformats-officedocument.presentationml.tags+xml"/>
  <Override PartName="/ppt/notesSlides/notesSlide59.xml" ContentType="application/vnd.openxmlformats-officedocument.presentationml.notesSlide+xml"/>
  <Override PartName="/ppt/tags/tag115.xml" ContentType="application/vnd.openxmlformats-officedocument.presentationml.tags+xml"/>
  <Override PartName="/ppt/tags/tag116.xml" ContentType="application/vnd.openxmlformats-officedocument.presentationml.tags+xml"/>
  <Override PartName="/ppt/notesSlides/notesSlide60.xml" ContentType="application/vnd.openxmlformats-officedocument.presentationml.notesSlide+xml"/>
  <Override PartName="/ppt/tags/tag117.xml" ContentType="application/vnd.openxmlformats-officedocument.presentationml.tags+xml"/>
  <Override PartName="/ppt/tags/tag118.xml" ContentType="application/vnd.openxmlformats-officedocument.presentationml.tags+xml"/>
  <Override PartName="/ppt/notesSlides/notesSlide61.xml" ContentType="application/vnd.openxmlformats-officedocument.presentationml.notesSlide+xml"/>
  <Override PartName="/ppt/tags/tag119.xml" ContentType="application/vnd.openxmlformats-officedocument.presentationml.tags+xml"/>
  <Override PartName="/ppt/tags/tag120.xml" ContentType="application/vnd.openxmlformats-officedocument.presentationml.tags+xml"/>
  <Override PartName="/ppt/notesSlides/notesSlide62.xml" ContentType="application/vnd.openxmlformats-officedocument.presentationml.notesSlide+xml"/>
  <Override PartName="/ppt/tags/tag121.xml" ContentType="application/vnd.openxmlformats-officedocument.presentationml.tags+xml"/>
  <Override PartName="/ppt/tags/tag122.xml" ContentType="application/vnd.openxmlformats-officedocument.presentationml.tags+xml"/>
  <Override PartName="/ppt/notesSlides/notesSlide63.xml" ContentType="application/vnd.openxmlformats-officedocument.presentationml.notesSlide+xml"/>
  <Override PartName="/ppt/tags/tag123.xml" ContentType="application/vnd.openxmlformats-officedocument.presentationml.tags+xml"/>
  <Override PartName="/ppt/tags/tag124.xml" ContentType="application/vnd.openxmlformats-officedocument.presentationml.tags+xml"/>
  <Override PartName="/ppt/notesSlides/notesSlide64.xml" ContentType="application/vnd.openxmlformats-officedocument.presentationml.notesSlide+xml"/>
  <Override PartName="/ppt/tags/tag125.xml" ContentType="application/vnd.openxmlformats-officedocument.presentationml.tags+xml"/>
  <Override PartName="/ppt/tags/tag126.xml" ContentType="application/vnd.openxmlformats-officedocument.presentationml.tags+xml"/>
  <Override PartName="/ppt/notesSlides/notesSlide65.xml" ContentType="application/vnd.openxmlformats-officedocument.presentationml.notesSlide+xml"/>
  <Override PartName="/ppt/tags/tag127.xml" ContentType="application/vnd.openxmlformats-officedocument.presentationml.tags+xml"/>
  <Override PartName="/ppt/tags/tag128.xml" ContentType="application/vnd.openxmlformats-officedocument.presentationml.tags+xml"/>
  <Override PartName="/ppt/notesSlides/notesSlide66.xml" ContentType="application/vnd.openxmlformats-officedocument.presentationml.notesSlide+xml"/>
  <Override PartName="/ppt/tags/tag129.xml" ContentType="application/vnd.openxmlformats-officedocument.presentationml.tags+xml"/>
  <Override PartName="/ppt/tags/tag130.xml" ContentType="application/vnd.openxmlformats-officedocument.presentationml.tags+xml"/>
  <Override PartName="/ppt/notesSlides/notesSlide67.xml" ContentType="application/vnd.openxmlformats-officedocument.presentationml.notesSlide+xml"/>
  <Override PartName="/ppt/tags/tag131.xml" ContentType="application/vnd.openxmlformats-officedocument.presentationml.tags+xml"/>
  <Override PartName="/ppt/tags/tag132.xml" ContentType="application/vnd.openxmlformats-officedocument.presentationml.tags+xml"/>
  <Override PartName="/ppt/notesSlides/notesSlide68.xml" ContentType="application/vnd.openxmlformats-officedocument.presentationml.notesSlide+xml"/>
  <Override PartName="/ppt/tags/tag133.xml" ContentType="application/vnd.openxmlformats-officedocument.presentationml.tags+xml"/>
  <Override PartName="/ppt/tags/tag134.xml" ContentType="application/vnd.openxmlformats-officedocument.presentationml.tags+xml"/>
  <Override PartName="/ppt/notesSlides/notesSlide69.xml" ContentType="application/vnd.openxmlformats-officedocument.presentationml.notesSlide+xml"/>
  <Override PartName="/ppt/tags/tag135.xml" ContentType="application/vnd.openxmlformats-officedocument.presentationml.tags+xml"/>
  <Override PartName="/ppt/tags/tag136.xml" ContentType="application/vnd.openxmlformats-officedocument.presentationml.tags+xml"/>
  <Override PartName="/ppt/notesSlides/notesSlide70.xml" ContentType="application/vnd.openxmlformats-officedocument.presentationml.notesSlide+xml"/>
  <Override PartName="/ppt/tags/tag137.xml" ContentType="application/vnd.openxmlformats-officedocument.presentationml.tags+xml"/>
  <Override PartName="/ppt/tags/tag138.xml" ContentType="application/vnd.openxmlformats-officedocument.presentationml.tags+xml"/>
  <Override PartName="/ppt/notesSlides/notesSlide71.xml" ContentType="application/vnd.openxmlformats-officedocument.presentationml.notesSlide+xml"/>
  <Override PartName="/ppt/tags/tag139.xml" ContentType="application/vnd.openxmlformats-officedocument.presentationml.tags+xml"/>
  <Override PartName="/ppt/notesSlides/notesSlide72.xml" ContentType="application/vnd.openxmlformats-officedocument.presentationml.notesSlide+xml"/>
  <Override PartName="/ppt/tags/tag140.xml" ContentType="application/vnd.openxmlformats-officedocument.presentationml.tags+xml"/>
  <Override PartName="/ppt/notesSlides/notesSlide73.xml" ContentType="application/vnd.openxmlformats-officedocument.presentationml.notesSlide+xml"/>
  <Override PartName="/ppt/tags/tag141.xml" ContentType="application/vnd.openxmlformats-officedocument.presentationml.tags+xml"/>
  <Override PartName="/ppt/notesSlides/notesSlide74.xml" ContentType="application/vnd.openxmlformats-officedocument.presentationml.notesSlide+xml"/>
  <Override PartName="/ppt/tags/tag142.xml" ContentType="application/vnd.openxmlformats-officedocument.presentationml.tags+xml"/>
  <Override PartName="/ppt/notesSlides/notesSlide75.xml" ContentType="application/vnd.openxmlformats-officedocument.presentationml.notesSlide+xml"/>
  <Override PartName="/ppt/tags/tag143.xml" ContentType="application/vnd.openxmlformats-officedocument.presentationml.tags+xml"/>
  <Override PartName="/ppt/notesSlides/notesSlide76.xml" ContentType="application/vnd.openxmlformats-officedocument.presentationml.notesSlide+xml"/>
  <Override PartName="/ppt/tags/tag144.xml" ContentType="application/vnd.openxmlformats-officedocument.presentationml.tags+xml"/>
  <Override PartName="/ppt/notesSlides/notesSlide77.xml" ContentType="application/vnd.openxmlformats-officedocument.presentationml.notesSlide+xml"/>
  <Override PartName="/ppt/tags/tag145.xml" ContentType="application/vnd.openxmlformats-officedocument.presentationml.tags+xml"/>
  <Override PartName="/ppt/notesSlides/notesSlide78.xml" ContentType="application/vnd.openxmlformats-officedocument.presentationml.notesSlide+xml"/>
  <Override PartName="/ppt/tags/tag146.xml" ContentType="application/vnd.openxmlformats-officedocument.presentationml.tags+xml"/>
  <Override PartName="/ppt/notesSlides/notesSlide79.xml" ContentType="application/vnd.openxmlformats-officedocument.presentationml.notesSlide+xml"/>
  <Override PartName="/ppt/tags/tag147.xml" ContentType="application/vnd.openxmlformats-officedocument.presentationml.tags+xml"/>
  <Override PartName="/ppt/tags/tag148.xml" ContentType="application/vnd.openxmlformats-officedocument.presentationml.tags+xml"/>
  <Override PartName="/ppt/notesSlides/notesSlide80.xml" ContentType="application/vnd.openxmlformats-officedocument.presentationml.notesSlide+xml"/>
  <Override PartName="/ppt/tags/tag149.xml" ContentType="application/vnd.openxmlformats-officedocument.presentationml.tags+xml"/>
  <Override PartName="/ppt/tags/tag150.xml" ContentType="application/vnd.openxmlformats-officedocument.presentationml.tags+xml"/>
  <Override PartName="/ppt/notesSlides/notesSlide81.xml" ContentType="application/vnd.openxmlformats-officedocument.presentationml.notesSlide+xml"/>
  <Override PartName="/ppt/tags/tag151.xml" ContentType="application/vnd.openxmlformats-officedocument.presentationml.tags+xml"/>
  <Override PartName="/ppt/tags/tag152.xml" ContentType="application/vnd.openxmlformats-officedocument.presentationml.tags+xml"/>
  <Override PartName="/ppt/notesSlides/notesSlide82.xml" ContentType="application/vnd.openxmlformats-officedocument.presentationml.notesSlide+xml"/>
  <Override PartName="/ppt/tags/tag153.xml" ContentType="application/vnd.openxmlformats-officedocument.presentationml.tags+xml"/>
  <Override PartName="/ppt/tags/tag154.xml" ContentType="application/vnd.openxmlformats-officedocument.presentationml.tags+xml"/>
  <Override PartName="/ppt/notesSlides/notesSlide83.xml" ContentType="application/vnd.openxmlformats-officedocument.presentationml.notesSlide+xml"/>
  <Override PartName="/ppt/tags/tag155.xml" ContentType="application/vnd.openxmlformats-officedocument.presentationml.tags+xml"/>
  <Override PartName="/ppt/tags/tag156.xml" ContentType="application/vnd.openxmlformats-officedocument.presentationml.tags+xml"/>
  <Override PartName="/ppt/notesSlides/notesSlide84.xml" ContentType="application/vnd.openxmlformats-officedocument.presentationml.notesSlide+xml"/>
  <Override PartName="/ppt/tags/tag157.xml" ContentType="application/vnd.openxmlformats-officedocument.presentationml.tags+xml"/>
  <Override PartName="/ppt/tags/tag158.xml" ContentType="application/vnd.openxmlformats-officedocument.presentationml.tags+xml"/>
  <Override PartName="/ppt/notesSlides/notesSlide85.xml" ContentType="application/vnd.openxmlformats-officedocument.presentationml.notesSlide+xml"/>
  <Override PartName="/ppt/tags/tag159.xml" ContentType="application/vnd.openxmlformats-officedocument.presentationml.tags+xml"/>
  <Override PartName="/ppt/tags/tag160.xml" ContentType="application/vnd.openxmlformats-officedocument.presentationml.tags+xml"/>
  <Override PartName="/ppt/notesSlides/notesSlide86.xml" ContentType="application/vnd.openxmlformats-officedocument.presentationml.notesSlide+xml"/>
  <Override PartName="/ppt/tags/tag161.xml" ContentType="application/vnd.openxmlformats-officedocument.presentationml.tags+xml"/>
  <Override PartName="/ppt/tags/tag162.xml" ContentType="application/vnd.openxmlformats-officedocument.presentationml.tags+xml"/>
  <Override PartName="/ppt/notesSlides/notesSlide87.xml" ContentType="application/vnd.openxmlformats-officedocument.presentationml.notesSlide+xml"/>
  <Override PartName="/ppt/tags/tag163.xml" ContentType="application/vnd.openxmlformats-officedocument.presentationml.tags+xml"/>
  <Override PartName="/ppt/tags/tag164.xml" ContentType="application/vnd.openxmlformats-officedocument.presentationml.tags+xml"/>
  <Override PartName="/ppt/notesSlides/notesSlide88.xml" ContentType="application/vnd.openxmlformats-officedocument.presentationml.notesSlide+xml"/>
  <Override PartName="/ppt/tags/tag165.xml" ContentType="application/vnd.openxmlformats-officedocument.presentationml.tags+xml"/>
  <Override PartName="/ppt/tags/tag166.xml" ContentType="application/vnd.openxmlformats-officedocument.presentationml.tags+xml"/>
  <Override PartName="/ppt/notesSlides/notesSlide89.xml" ContentType="application/vnd.openxmlformats-officedocument.presentationml.notesSlide+xml"/>
  <Override PartName="/ppt/tags/tag167.xml" ContentType="application/vnd.openxmlformats-officedocument.presentationml.tags+xml"/>
  <Override PartName="/ppt/tags/tag168.xml" ContentType="application/vnd.openxmlformats-officedocument.presentationml.tags+xml"/>
  <Override PartName="/ppt/notesSlides/notesSlide90.xml" ContentType="application/vnd.openxmlformats-officedocument.presentationml.notesSlide+xml"/>
  <Override PartName="/ppt/tags/tag169.xml" ContentType="application/vnd.openxmlformats-officedocument.presentationml.tags+xml"/>
  <Override PartName="/ppt/tags/tag170.xml" ContentType="application/vnd.openxmlformats-officedocument.presentationml.tags+xml"/>
  <Override PartName="/ppt/notesSlides/notesSlide91.xml" ContentType="application/vnd.openxmlformats-officedocument.presentationml.notesSlide+xml"/>
  <Override PartName="/ppt/tags/tag171.xml" ContentType="application/vnd.openxmlformats-officedocument.presentationml.tags+xml"/>
  <Override PartName="/ppt/tags/tag172.xml" ContentType="application/vnd.openxmlformats-officedocument.presentationml.tags+xml"/>
  <Override PartName="/ppt/notesSlides/notesSlide92.xml" ContentType="application/vnd.openxmlformats-officedocument.presentationml.notesSlide+xml"/>
  <Override PartName="/ppt/tags/tag173.xml" ContentType="application/vnd.openxmlformats-officedocument.presentationml.tags+xml"/>
  <Override PartName="/ppt/tags/tag174.xml" ContentType="application/vnd.openxmlformats-officedocument.presentationml.tags+xml"/>
  <Override PartName="/ppt/notesSlides/notesSlide93.xml" ContentType="application/vnd.openxmlformats-officedocument.presentationml.notesSlide+xml"/>
  <Override PartName="/ppt/tags/tag175.xml" ContentType="application/vnd.openxmlformats-officedocument.presentationml.tags+xml"/>
  <Override PartName="/ppt/tags/tag176.xml" ContentType="application/vnd.openxmlformats-officedocument.presentationml.tags+xml"/>
  <Override PartName="/ppt/notesSlides/notesSlide94.xml" ContentType="application/vnd.openxmlformats-officedocument.presentationml.notesSlide+xml"/>
  <Override PartName="/ppt/tags/tag177.xml" ContentType="application/vnd.openxmlformats-officedocument.presentationml.tags+xml"/>
  <Override PartName="/ppt/tags/tag178.xml" ContentType="application/vnd.openxmlformats-officedocument.presentationml.tags+xml"/>
  <Override PartName="/ppt/notesSlides/notesSlide95.xml" ContentType="application/vnd.openxmlformats-officedocument.presentationml.notesSlide+xml"/>
  <Override PartName="/ppt/tags/tag179.xml" ContentType="application/vnd.openxmlformats-officedocument.presentationml.tags+xml"/>
  <Override PartName="/ppt/tags/tag180.xml" ContentType="application/vnd.openxmlformats-officedocument.presentationml.tags+xml"/>
  <Override PartName="/ppt/notesSlides/notesSlide96.xml" ContentType="application/vnd.openxmlformats-officedocument.presentationml.notesSlide+xml"/>
  <Override PartName="/ppt/tags/tag181.xml" ContentType="application/vnd.openxmlformats-officedocument.presentationml.tags+xml"/>
  <Override PartName="/ppt/tags/tag182.xml" ContentType="application/vnd.openxmlformats-officedocument.presentationml.tags+xml"/>
  <Override PartName="/ppt/notesSlides/notesSlide97.xml" ContentType="application/vnd.openxmlformats-officedocument.presentationml.notesSlide+xml"/>
  <Override PartName="/ppt/tags/tag183.xml" ContentType="application/vnd.openxmlformats-officedocument.presentationml.tags+xml"/>
  <Override PartName="/ppt/tags/tag184.xml" ContentType="application/vnd.openxmlformats-officedocument.presentationml.tags+xml"/>
  <Override PartName="/ppt/notesSlides/notesSlide98.xml" ContentType="application/vnd.openxmlformats-officedocument.presentationml.notesSlide+xml"/>
  <Override PartName="/ppt/tags/tag185.xml" ContentType="application/vnd.openxmlformats-officedocument.presentationml.tags+xml"/>
  <Override PartName="/ppt/tags/tag186.xml" ContentType="application/vnd.openxmlformats-officedocument.presentationml.tags+xml"/>
  <Override PartName="/ppt/notesSlides/notesSlide99.xml" ContentType="application/vnd.openxmlformats-officedocument.presentationml.notesSlide+xml"/>
  <Override PartName="/ppt/tags/tag187.xml" ContentType="application/vnd.openxmlformats-officedocument.presentationml.tags+xml"/>
  <Override PartName="/ppt/tags/tag188.xml" ContentType="application/vnd.openxmlformats-officedocument.presentationml.tags+xml"/>
  <Override PartName="/ppt/notesSlides/notesSlide100.xml" ContentType="application/vnd.openxmlformats-officedocument.presentationml.notesSlide+xml"/>
  <Override PartName="/ppt/tags/tag189.xml" ContentType="application/vnd.openxmlformats-officedocument.presentationml.tags+xml"/>
  <Override PartName="/ppt/tags/tag190.xml" ContentType="application/vnd.openxmlformats-officedocument.presentationml.tags+xml"/>
  <Override PartName="/ppt/notesSlides/notesSlide101.xml" ContentType="application/vnd.openxmlformats-officedocument.presentationml.notesSlide+xml"/>
  <Override PartName="/ppt/tags/tag191.xml" ContentType="application/vnd.openxmlformats-officedocument.presentationml.tags+xml"/>
  <Override PartName="/ppt/tags/tag192.xml" ContentType="application/vnd.openxmlformats-officedocument.presentationml.tags+xml"/>
  <Override PartName="/ppt/notesSlides/notesSlide102.xml" ContentType="application/vnd.openxmlformats-officedocument.presentationml.notesSlide+xml"/>
  <Override PartName="/ppt/tags/tag193.xml" ContentType="application/vnd.openxmlformats-officedocument.presentationml.tags+xml"/>
  <Override PartName="/ppt/tags/tag194.xml" ContentType="application/vnd.openxmlformats-officedocument.presentationml.tags+xml"/>
  <Override PartName="/ppt/notesSlides/notesSlide103.xml" ContentType="application/vnd.openxmlformats-officedocument.presentationml.notesSlide+xml"/>
  <Override PartName="/ppt/tags/tag195.xml" ContentType="application/vnd.openxmlformats-officedocument.presentationml.tags+xml"/>
  <Override PartName="/ppt/tags/tag196.xml" ContentType="application/vnd.openxmlformats-officedocument.presentationml.tags+xml"/>
  <Override PartName="/ppt/notesSlides/notesSlide104.xml" ContentType="application/vnd.openxmlformats-officedocument.presentationml.notesSlide+xml"/>
  <Override PartName="/ppt/tags/tag197.xml" ContentType="application/vnd.openxmlformats-officedocument.presentationml.tags+xml"/>
  <Override PartName="/ppt/tags/tag198.xml" ContentType="application/vnd.openxmlformats-officedocument.presentationml.tags+xml"/>
  <Override PartName="/ppt/notesSlides/notesSlide105.xml" ContentType="application/vnd.openxmlformats-officedocument.presentationml.notesSlide+xml"/>
  <Override PartName="/ppt/tags/tag199.xml" ContentType="application/vnd.openxmlformats-officedocument.presentationml.tags+xml"/>
  <Override PartName="/ppt/tags/tag200.xml" ContentType="application/vnd.openxmlformats-officedocument.presentationml.tags+xml"/>
  <Override PartName="/ppt/notesSlides/notesSlide106.xml" ContentType="application/vnd.openxmlformats-officedocument.presentationml.notesSlide+xml"/>
  <Override PartName="/ppt/tags/tag201.xml" ContentType="application/vnd.openxmlformats-officedocument.presentationml.tags+xml"/>
  <Override PartName="/ppt/tags/tag202.xml" ContentType="application/vnd.openxmlformats-officedocument.presentationml.tags+xml"/>
  <Override PartName="/ppt/notesSlides/notesSlide107.xml" ContentType="application/vnd.openxmlformats-officedocument.presentationml.notesSlide+xml"/>
  <Override PartName="/ppt/tags/tag203.xml" ContentType="application/vnd.openxmlformats-officedocument.presentationml.tags+xml"/>
  <Override PartName="/ppt/tags/tag204.xml" ContentType="application/vnd.openxmlformats-officedocument.presentationml.tags+xml"/>
  <Override PartName="/ppt/notesSlides/notesSlide108.xml" ContentType="application/vnd.openxmlformats-officedocument.presentationml.notesSlide+xml"/>
  <Override PartName="/ppt/tags/tag205.xml" ContentType="application/vnd.openxmlformats-officedocument.presentationml.tags+xml"/>
  <Override PartName="/ppt/tags/tag206.xml" ContentType="application/vnd.openxmlformats-officedocument.presentationml.tags+xml"/>
  <Override PartName="/ppt/notesSlides/notesSlide109.xml" ContentType="application/vnd.openxmlformats-officedocument.presentationml.notesSlide+xml"/>
  <Override PartName="/ppt/tags/tag207.xml" ContentType="application/vnd.openxmlformats-officedocument.presentationml.tags+xml"/>
  <Override PartName="/ppt/tags/tag208.xml" ContentType="application/vnd.openxmlformats-officedocument.presentationml.tags+xml"/>
  <Override PartName="/ppt/notesSlides/notesSlide110.xml" ContentType="application/vnd.openxmlformats-officedocument.presentationml.notesSlide+xml"/>
  <Override PartName="/ppt/tags/tag209.xml" ContentType="application/vnd.openxmlformats-officedocument.presentationml.tags+xml"/>
  <Override PartName="/ppt/tags/tag210.xml" ContentType="application/vnd.openxmlformats-officedocument.presentationml.tags+xml"/>
  <Override PartName="/ppt/notesSlides/notesSlide111.xml" ContentType="application/vnd.openxmlformats-officedocument.presentationml.notesSlide+xml"/>
  <Override PartName="/ppt/tags/tag211.xml" ContentType="application/vnd.openxmlformats-officedocument.presentationml.tags+xml"/>
  <Override PartName="/ppt/tags/tag212.xml" ContentType="application/vnd.openxmlformats-officedocument.presentationml.tags+xml"/>
  <Override PartName="/ppt/notesSlides/notesSlide112.xml" ContentType="application/vnd.openxmlformats-officedocument.presentationml.notesSlide+xml"/>
  <Override PartName="/ppt/tags/tag213.xml" ContentType="application/vnd.openxmlformats-officedocument.presentationml.tags+xml"/>
  <Override PartName="/ppt/tags/tag214.xml" ContentType="application/vnd.openxmlformats-officedocument.presentationml.tags+xml"/>
  <Override PartName="/ppt/notesSlides/notesSlide113.xml" ContentType="application/vnd.openxmlformats-officedocument.presentationml.notesSlide+xml"/>
  <Override PartName="/ppt/tags/tag215.xml" ContentType="application/vnd.openxmlformats-officedocument.presentationml.tags+xml"/>
  <Override PartName="/ppt/tags/tag216.xml" ContentType="application/vnd.openxmlformats-officedocument.presentationml.tags+xml"/>
  <Override PartName="/ppt/notesSlides/notesSlide114.xml" ContentType="application/vnd.openxmlformats-officedocument.presentationml.notesSlide+xml"/>
  <Override PartName="/ppt/tags/tag217.xml" ContentType="application/vnd.openxmlformats-officedocument.presentationml.tags+xml"/>
  <Override PartName="/ppt/tags/tag218.xml" ContentType="application/vnd.openxmlformats-officedocument.presentationml.tags+xml"/>
  <Override PartName="/ppt/notesSlides/notesSlide115.xml" ContentType="application/vnd.openxmlformats-officedocument.presentationml.notesSlide+xml"/>
  <Override PartName="/ppt/tags/tag219.xml" ContentType="application/vnd.openxmlformats-officedocument.presentationml.tags+xml"/>
  <Override PartName="/ppt/tags/tag220.xml" ContentType="application/vnd.openxmlformats-officedocument.presentationml.tags+xml"/>
  <Override PartName="/ppt/notesSlides/notesSlide116.xml" ContentType="application/vnd.openxmlformats-officedocument.presentationml.notesSlide+xml"/>
  <Override PartName="/ppt/tags/tag221.xml" ContentType="application/vnd.openxmlformats-officedocument.presentationml.tags+xml"/>
  <Override PartName="/ppt/tags/tag222.xml" ContentType="application/vnd.openxmlformats-officedocument.presentationml.tags+xml"/>
  <Override PartName="/ppt/notesSlides/notesSlide117.xml" ContentType="application/vnd.openxmlformats-officedocument.presentationml.notesSlide+xml"/>
  <Override PartName="/ppt/tags/tag223.xml" ContentType="application/vnd.openxmlformats-officedocument.presentationml.tags+xml"/>
  <Override PartName="/ppt/tags/tag224.xml" ContentType="application/vnd.openxmlformats-officedocument.presentationml.tags+xml"/>
  <Override PartName="/ppt/notesSlides/notesSlide118.xml" ContentType="application/vnd.openxmlformats-officedocument.presentationml.notesSlide+xml"/>
  <Override PartName="/ppt/tags/tag225.xml" ContentType="application/vnd.openxmlformats-officedocument.presentationml.tags+xml"/>
  <Override PartName="/ppt/tags/tag226.xml" ContentType="application/vnd.openxmlformats-officedocument.presentationml.tags+xml"/>
  <Override PartName="/ppt/notesSlides/notesSlide119.xml" ContentType="application/vnd.openxmlformats-officedocument.presentationml.notesSlide+xml"/>
  <Override PartName="/ppt/tags/tag227.xml" ContentType="application/vnd.openxmlformats-officedocument.presentationml.tags+xml"/>
  <Override PartName="/ppt/tags/tag228.xml" ContentType="application/vnd.openxmlformats-officedocument.presentationml.tags+xml"/>
  <Override PartName="/ppt/notesSlides/notesSlide120.xml" ContentType="application/vnd.openxmlformats-officedocument.presentationml.notesSlide+xml"/>
  <Override PartName="/ppt/tags/tag229.xml" ContentType="application/vnd.openxmlformats-officedocument.presentationml.tags+xml"/>
  <Override PartName="/ppt/tags/tag230.xml" ContentType="application/vnd.openxmlformats-officedocument.presentationml.tags+xml"/>
  <Override PartName="/ppt/notesSlides/notesSlide121.xml" ContentType="application/vnd.openxmlformats-officedocument.presentationml.notesSlide+xml"/>
  <Override PartName="/ppt/tags/tag231.xml" ContentType="application/vnd.openxmlformats-officedocument.presentationml.tags+xml"/>
  <Override PartName="/ppt/tags/tag232.xml" ContentType="application/vnd.openxmlformats-officedocument.presentationml.tags+xml"/>
  <Override PartName="/ppt/notesSlides/notesSlide122.xml" ContentType="application/vnd.openxmlformats-officedocument.presentationml.notesSlide+xml"/>
  <Override PartName="/ppt/tags/tag233.xml" ContentType="application/vnd.openxmlformats-officedocument.presentationml.tags+xml"/>
  <Override PartName="/ppt/tags/tag234.xml" ContentType="application/vnd.openxmlformats-officedocument.presentationml.tags+xml"/>
  <Override PartName="/ppt/notesSlides/notesSlide123.xml" ContentType="application/vnd.openxmlformats-officedocument.presentationml.notesSlide+xml"/>
  <Override PartName="/ppt/tags/tag235.xml" ContentType="application/vnd.openxmlformats-officedocument.presentationml.tags+xml"/>
  <Override PartName="/ppt/tags/tag236.xml" ContentType="application/vnd.openxmlformats-officedocument.presentationml.tags+xml"/>
  <Override PartName="/ppt/notesSlides/notesSlide124.xml" ContentType="application/vnd.openxmlformats-officedocument.presentationml.notesSlide+xml"/>
  <Override PartName="/ppt/tags/tag237.xml" ContentType="application/vnd.openxmlformats-officedocument.presentationml.tags+xml"/>
  <Override PartName="/ppt/tags/tag238.xml" ContentType="application/vnd.openxmlformats-officedocument.presentationml.tags+xml"/>
  <Override PartName="/ppt/notesSlides/notesSlide125.xml" ContentType="application/vnd.openxmlformats-officedocument.presentationml.notesSlide+xml"/>
  <Override PartName="/ppt/tags/tag239.xml" ContentType="application/vnd.openxmlformats-officedocument.presentationml.tags+xml"/>
  <Override PartName="/ppt/tags/tag240.xml" ContentType="application/vnd.openxmlformats-officedocument.presentationml.tags+xml"/>
  <Override PartName="/ppt/notesSlides/notesSlide126.xml" ContentType="application/vnd.openxmlformats-officedocument.presentationml.notesSlide+xml"/>
  <Override PartName="/ppt/tags/tag241.xml" ContentType="application/vnd.openxmlformats-officedocument.presentationml.tags+xml"/>
  <Override PartName="/ppt/tags/tag242.xml" ContentType="application/vnd.openxmlformats-officedocument.presentationml.tags+xml"/>
  <Override PartName="/ppt/notesSlides/notesSlide127.xml" ContentType="application/vnd.openxmlformats-officedocument.presentationml.notesSlide+xml"/>
  <Override PartName="/ppt/tags/tag243.xml" ContentType="application/vnd.openxmlformats-officedocument.presentationml.tags+xml"/>
  <Override PartName="/ppt/tags/tag244.xml" ContentType="application/vnd.openxmlformats-officedocument.presentationml.tags+xml"/>
  <Override PartName="/ppt/notesSlides/notesSlide128.xml" ContentType="application/vnd.openxmlformats-officedocument.presentationml.notesSlide+xml"/>
  <Override PartName="/ppt/tags/tag245.xml" ContentType="application/vnd.openxmlformats-officedocument.presentationml.tags+xml"/>
  <Override PartName="/ppt/tags/tag246.xml" ContentType="application/vnd.openxmlformats-officedocument.presentationml.tags+xml"/>
  <Override PartName="/ppt/notesSlides/notesSlide129.xml" ContentType="application/vnd.openxmlformats-officedocument.presentationml.notesSlide+xml"/>
  <Override PartName="/ppt/tags/tag247.xml" ContentType="application/vnd.openxmlformats-officedocument.presentationml.tags+xml"/>
  <Override PartName="/ppt/tags/tag248.xml" ContentType="application/vnd.openxmlformats-officedocument.presentationml.tags+xml"/>
  <Override PartName="/ppt/notesSlides/notesSlide130.xml" ContentType="application/vnd.openxmlformats-officedocument.presentationml.notesSlide+xml"/>
  <Override PartName="/ppt/tags/tag249.xml" ContentType="application/vnd.openxmlformats-officedocument.presentationml.tags+xml"/>
  <Override PartName="/ppt/tags/tag250.xml" ContentType="application/vnd.openxmlformats-officedocument.presentationml.tags+xml"/>
  <Override PartName="/ppt/notesSlides/notesSlide131.xml" ContentType="application/vnd.openxmlformats-officedocument.presentationml.notesSlide+xml"/>
  <Override PartName="/ppt/tags/tag251.xml" ContentType="application/vnd.openxmlformats-officedocument.presentationml.tags+xml"/>
  <Override PartName="/ppt/tags/tag252.xml" ContentType="application/vnd.openxmlformats-officedocument.presentationml.tags+xml"/>
  <Override PartName="/ppt/notesSlides/notesSlide132.xml" ContentType="application/vnd.openxmlformats-officedocument.presentationml.notesSlide+xml"/>
  <Override PartName="/ppt/tags/tag253.xml" ContentType="application/vnd.openxmlformats-officedocument.presentationml.tags+xml"/>
  <Override PartName="/ppt/tags/tag254.xml" ContentType="application/vnd.openxmlformats-officedocument.presentationml.tags+xml"/>
  <Override PartName="/ppt/notesSlides/notesSlide133.xml" ContentType="application/vnd.openxmlformats-officedocument.presentationml.notesSlide+xml"/>
  <Override PartName="/ppt/tags/tag255.xml" ContentType="application/vnd.openxmlformats-officedocument.presentationml.tags+xml"/>
  <Override PartName="/ppt/tags/tag256.xml" ContentType="application/vnd.openxmlformats-officedocument.presentationml.tags+xml"/>
  <Override PartName="/ppt/notesSlides/notesSlide134.xml" ContentType="application/vnd.openxmlformats-officedocument.presentationml.notesSlide+xml"/>
  <Override PartName="/ppt/tags/tag257.xml" ContentType="application/vnd.openxmlformats-officedocument.presentationml.tags+xml"/>
  <Override PartName="/ppt/tags/tag258.xml" ContentType="application/vnd.openxmlformats-officedocument.presentationml.tags+xml"/>
  <Override PartName="/ppt/notesSlides/notesSlide135.xml" ContentType="application/vnd.openxmlformats-officedocument.presentationml.notesSlide+xml"/>
  <Override PartName="/ppt/tags/tag259.xml" ContentType="application/vnd.openxmlformats-officedocument.presentationml.tags+xml"/>
  <Override PartName="/ppt/tags/tag260.xml" ContentType="application/vnd.openxmlformats-officedocument.presentationml.tags+xml"/>
  <Override PartName="/ppt/notesSlides/notesSlide136.xml" ContentType="application/vnd.openxmlformats-officedocument.presentationml.notesSlide+xml"/>
  <Override PartName="/ppt/tags/tag261.xml" ContentType="application/vnd.openxmlformats-officedocument.presentationml.tags+xml"/>
  <Override PartName="/ppt/tags/tag262.xml" ContentType="application/vnd.openxmlformats-officedocument.presentationml.tags+xml"/>
  <Override PartName="/ppt/notesSlides/notesSlide137.xml" ContentType="application/vnd.openxmlformats-officedocument.presentationml.notesSlide+xml"/>
  <Override PartName="/ppt/tags/tag263.xml" ContentType="application/vnd.openxmlformats-officedocument.presentationml.tags+xml"/>
  <Override PartName="/ppt/tags/tag264.xml" ContentType="application/vnd.openxmlformats-officedocument.presentationml.tags+xml"/>
  <Override PartName="/ppt/notesSlides/notesSlide138.xml" ContentType="application/vnd.openxmlformats-officedocument.presentationml.notesSlide+xml"/>
  <Override PartName="/ppt/tags/tag265.xml" ContentType="application/vnd.openxmlformats-officedocument.presentationml.tags+xml"/>
  <Override PartName="/ppt/tags/tag266.xml" ContentType="application/vnd.openxmlformats-officedocument.presentationml.tags+xml"/>
  <Override PartName="/ppt/notesSlides/notesSlide139.xml" ContentType="application/vnd.openxmlformats-officedocument.presentationml.notesSlide+xml"/>
  <Override PartName="/ppt/tags/tag267.xml" ContentType="application/vnd.openxmlformats-officedocument.presentationml.tags+xml"/>
  <Override PartName="/ppt/tags/tag268.xml" ContentType="application/vnd.openxmlformats-officedocument.presentationml.tags+xml"/>
  <Override PartName="/ppt/notesSlides/notesSlide140.xml" ContentType="application/vnd.openxmlformats-officedocument.presentationml.notesSlide+xml"/>
  <Override PartName="/ppt/tags/tag269.xml" ContentType="application/vnd.openxmlformats-officedocument.presentationml.tags+xml"/>
  <Override PartName="/ppt/notesSlides/notesSlide141.xml" ContentType="application/vnd.openxmlformats-officedocument.presentationml.notesSlide+xml"/>
  <Override PartName="/ppt/tags/tag270.xml" ContentType="application/vnd.openxmlformats-officedocument.presentationml.tags+xml"/>
  <Override PartName="/ppt/notesSlides/notesSlide142.xml" ContentType="application/vnd.openxmlformats-officedocument.presentationml.notesSlide+xml"/>
  <Override PartName="/ppt/tags/tag271.xml" ContentType="application/vnd.openxmlformats-officedocument.presentationml.tags+xml"/>
  <Override PartName="/ppt/tags/tag272.xml" ContentType="application/vnd.openxmlformats-officedocument.presentationml.tags+xml"/>
  <Override PartName="/ppt/notesSlides/notesSlide143.xml" ContentType="application/vnd.openxmlformats-officedocument.presentationml.notesSlide+xml"/>
  <Override PartName="/ppt/tags/tag27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 id="2147483671" r:id="rId7"/>
  </p:sldMasterIdLst>
  <p:notesMasterIdLst>
    <p:notesMasterId r:id="rId151"/>
  </p:notesMasterIdLst>
  <p:handoutMasterIdLst>
    <p:handoutMasterId r:id="rId152"/>
  </p:handoutMasterIdLst>
  <p:sldIdLst>
    <p:sldId id="256" r:id="rId8"/>
    <p:sldId id="375" r:id="rId9"/>
    <p:sldId id="291" r:id="rId10"/>
    <p:sldId id="453" r:id="rId11"/>
    <p:sldId id="299" r:id="rId12"/>
    <p:sldId id="300" r:id="rId13"/>
    <p:sldId id="301" r:id="rId14"/>
    <p:sldId id="302" r:id="rId15"/>
    <p:sldId id="303" r:id="rId16"/>
    <p:sldId id="297" r:id="rId17"/>
    <p:sldId id="312" r:id="rId18"/>
    <p:sldId id="405" r:id="rId19"/>
    <p:sldId id="315" r:id="rId20"/>
    <p:sldId id="406" r:id="rId21"/>
    <p:sldId id="316" r:id="rId22"/>
    <p:sldId id="376" r:id="rId23"/>
    <p:sldId id="317" r:id="rId24"/>
    <p:sldId id="407" r:id="rId25"/>
    <p:sldId id="318" r:id="rId26"/>
    <p:sldId id="408" r:id="rId27"/>
    <p:sldId id="319" r:id="rId28"/>
    <p:sldId id="384" r:id="rId29"/>
    <p:sldId id="320" r:id="rId30"/>
    <p:sldId id="385" r:id="rId31"/>
    <p:sldId id="321" r:id="rId32"/>
    <p:sldId id="386" r:id="rId33"/>
    <p:sldId id="322" r:id="rId34"/>
    <p:sldId id="387" r:id="rId35"/>
    <p:sldId id="323" r:id="rId36"/>
    <p:sldId id="383" r:id="rId37"/>
    <p:sldId id="324" r:id="rId38"/>
    <p:sldId id="382" r:id="rId39"/>
    <p:sldId id="325" r:id="rId40"/>
    <p:sldId id="381" r:id="rId41"/>
    <p:sldId id="326" r:id="rId42"/>
    <p:sldId id="380" r:id="rId43"/>
    <p:sldId id="327" r:id="rId44"/>
    <p:sldId id="388" r:id="rId45"/>
    <p:sldId id="389" r:id="rId46"/>
    <p:sldId id="455" r:id="rId47"/>
    <p:sldId id="329" r:id="rId48"/>
    <p:sldId id="390" r:id="rId49"/>
    <p:sldId id="330" r:id="rId50"/>
    <p:sldId id="391" r:id="rId51"/>
    <p:sldId id="331" r:id="rId52"/>
    <p:sldId id="392" r:id="rId53"/>
    <p:sldId id="332" r:id="rId54"/>
    <p:sldId id="393" r:id="rId55"/>
    <p:sldId id="333" r:id="rId56"/>
    <p:sldId id="394" r:id="rId57"/>
    <p:sldId id="334" r:id="rId58"/>
    <p:sldId id="395" r:id="rId59"/>
    <p:sldId id="335" r:id="rId60"/>
    <p:sldId id="396" r:id="rId61"/>
    <p:sldId id="336" r:id="rId62"/>
    <p:sldId id="397" r:id="rId63"/>
    <p:sldId id="337" r:id="rId64"/>
    <p:sldId id="398" r:id="rId65"/>
    <p:sldId id="338" r:id="rId66"/>
    <p:sldId id="399" r:id="rId67"/>
    <p:sldId id="339" r:id="rId68"/>
    <p:sldId id="401" r:id="rId69"/>
    <p:sldId id="340" r:id="rId70"/>
    <p:sldId id="403" r:id="rId71"/>
    <p:sldId id="402" r:id="rId72"/>
    <p:sldId id="400" r:id="rId73"/>
    <p:sldId id="341" r:id="rId74"/>
    <p:sldId id="404" r:id="rId75"/>
    <p:sldId id="343" r:id="rId76"/>
    <p:sldId id="419" r:id="rId77"/>
    <p:sldId id="304" r:id="rId78"/>
    <p:sldId id="456" r:id="rId79"/>
    <p:sldId id="308" r:id="rId80"/>
    <p:sldId id="305" r:id="rId81"/>
    <p:sldId id="306" r:id="rId82"/>
    <p:sldId id="307" r:id="rId83"/>
    <p:sldId id="309" r:id="rId84"/>
    <p:sldId id="310" r:id="rId85"/>
    <p:sldId id="344" r:id="rId86"/>
    <p:sldId id="409" r:id="rId87"/>
    <p:sldId id="345" r:id="rId88"/>
    <p:sldId id="378" r:id="rId89"/>
    <p:sldId id="346" r:id="rId90"/>
    <p:sldId id="379" r:id="rId91"/>
    <p:sldId id="347" r:id="rId92"/>
    <p:sldId id="417" r:id="rId93"/>
    <p:sldId id="348" r:id="rId94"/>
    <p:sldId id="418" r:id="rId95"/>
    <p:sldId id="349" r:id="rId96"/>
    <p:sldId id="420" r:id="rId97"/>
    <p:sldId id="350" r:id="rId98"/>
    <p:sldId id="421" r:id="rId99"/>
    <p:sldId id="351" r:id="rId100"/>
    <p:sldId id="422" r:id="rId101"/>
    <p:sldId id="352" r:id="rId102"/>
    <p:sldId id="423" r:id="rId103"/>
    <p:sldId id="353" r:id="rId104"/>
    <p:sldId id="424" r:id="rId105"/>
    <p:sldId id="354" r:id="rId106"/>
    <p:sldId id="425" r:id="rId107"/>
    <p:sldId id="355" r:id="rId108"/>
    <p:sldId id="426" r:id="rId109"/>
    <p:sldId id="356" r:id="rId110"/>
    <p:sldId id="427" r:id="rId111"/>
    <p:sldId id="357" r:id="rId112"/>
    <p:sldId id="428" r:id="rId113"/>
    <p:sldId id="358" r:id="rId114"/>
    <p:sldId id="430" r:id="rId115"/>
    <p:sldId id="359" r:id="rId116"/>
    <p:sldId id="431" r:id="rId117"/>
    <p:sldId id="360" r:id="rId118"/>
    <p:sldId id="429" r:id="rId119"/>
    <p:sldId id="361" r:id="rId120"/>
    <p:sldId id="432" r:id="rId121"/>
    <p:sldId id="362" r:id="rId122"/>
    <p:sldId id="433" r:id="rId123"/>
    <p:sldId id="363" r:id="rId124"/>
    <p:sldId id="434" r:id="rId125"/>
    <p:sldId id="369" r:id="rId126"/>
    <p:sldId id="435" r:id="rId127"/>
    <p:sldId id="370" r:id="rId128"/>
    <p:sldId id="436" r:id="rId129"/>
    <p:sldId id="371" r:id="rId130"/>
    <p:sldId id="438" r:id="rId131"/>
    <p:sldId id="372" r:id="rId132"/>
    <p:sldId id="439" r:id="rId133"/>
    <p:sldId id="373" r:id="rId134"/>
    <p:sldId id="440" r:id="rId135"/>
    <p:sldId id="364" r:id="rId136"/>
    <p:sldId id="441" r:id="rId137"/>
    <p:sldId id="365" r:id="rId138"/>
    <p:sldId id="442" r:id="rId139"/>
    <p:sldId id="366" r:id="rId140"/>
    <p:sldId id="443" r:id="rId141"/>
    <p:sldId id="367" r:id="rId142"/>
    <p:sldId id="444" r:id="rId143"/>
    <p:sldId id="368" r:id="rId144"/>
    <p:sldId id="445" r:id="rId145"/>
    <p:sldId id="449" r:id="rId146"/>
    <p:sldId id="450" r:id="rId147"/>
    <p:sldId id="313" r:id="rId148"/>
    <p:sldId id="448" r:id="rId149"/>
    <p:sldId id="451" r:id="rId1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phen Massoni" initials="SM" lastIdx="1" clrIdx="0">
    <p:extLst>
      <p:ext uri="{19B8F6BF-5375-455C-9EA6-DF929625EA0E}">
        <p15:presenceInfo xmlns:p15="http://schemas.microsoft.com/office/powerpoint/2012/main" userId="S-1-5-21-507921405-1563985344-725345543-758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5F15"/>
    <a:srgbClr val="0033CC"/>
    <a:srgbClr val="0000FF"/>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03" autoAdjust="0"/>
    <p:restoredTop sz="86481" autoAdjust="0"/>
  </p:normalViewPr>
  <p:slideViewPr>
    <p:cSldViewPr snapToGrid="0">
      <p:cViewPr varScale="1">
        <p:scale>
          <a:sx n="98" d="100"/>
          <a:sy n="98" d="100"/>
        </p:scale>
        <p:origin x="252" y="96"/>
      </p:cViewPr>
      <p:guideLst/>
    </p:cSldViewPr>
  </p:slideViewPr>
  <p:outlineViewPr>
    <p:cViewPr>
      <p:scale>
        <a:sx n="33" d="100"/>
        <a:sy n="33" d="100"/>
      </p:scale>
      <p:origin x="0" y="-46800"/>
    </p:cViewPr>
  </p:outlineViewPr>
  <p:notesTextViewPr>
    <p:cViewPr>
      <p:scale>
        <a:sx n="3" d="2"/>
        <a:sy n="3" d="2"/>
      </p:scale>
      <p:origin x="0" y="0"/>
    </p:cViewPr>
  </p:notesTextViewPr>
  <p:notesViewPr>
    <p:cSldViewPr snapToGrid="0">
      <p:cViewPr varScale="1">
        <p:scale>
          <a:sx n="59" d="100"/>
          <a:sy n="59" d="100"/>
        </p:scale>
        <p:origin x="3226" y="77"/>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117" Type="http://schemas.openxmlformats.org/officeDocument/2006/relationships/slide" Target="slides/slide110.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slide" Target="slides/slide82.xml"/><Relationship Id="rId112" Type="http://schemas.openxmlformats.org/officeDocument/2006/relationships/slide" Target="slides/slide105.xml"/><Relationship Id="rId133" Type="http://schemas.openxmlformats.org/officeDocument/2006/relationships/slide" Target="slides/slide126.xml"/><Relationship Id="rId138" Type="http://schemas.openxmlformats.org/officeDocument/2006/relationships/slide" Target="slides/slide131.xml"/><Relationship Id="rId154" Type="http://schemas.openxmlformats.org/officeDocument/2006/relationships/presProps" Target="presProps.xml"/><Relationship Id="rId16" Type="http://schemas.openxmlformats.org/officeDocument/2006/relationships/slide" Target="slides/slide9.xml"/><Relationship Id="rId107" Type="http://schemas.openxmlformats.org/officeDocument/2006/relationships/slide" Target="slides/slide100.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102" Type="http://schemas.openxmlformats.org/officeDocument/2006/relationships/slide" Target="slides/slide95.xml"/><Relationship Id="rId123" Type="http://schemas.openxmlformats.org/officeDocument/2006/relationships/slide" Target="slides/slide116.xml"/><Relationship Id="rId128" Type="http://schemas.openxmlformats.org/officeDocument/2006/relationships/slide" Target="slides/slide121.xml"/><Relationship Id="rId144" Type="http://schemas.openxmlformats.org/officeDocument/2006/relationships/slide" Target="slides/slide137.xml"/><Relationship Id="rId149" Type="http://schemas.openxmlformats.org/officeDocument/2006/relationships/slide" Target="slides/slide142.xml"/><Relationship Id="rId5" Type="http://schemas.openxmlformats.org/officeDocument/2006/relationships/customXml" Target="../customXml/item5.xml"/><Relationship Id="rId90" Type="http://schemas.openxmlformats.org/officeDocument/2006/relationships/slide" Target="slides/slide83.xml"/><Relationship Id="rId95" Type="http://schemas.openxmlformats.org/officeDocument/2006/relationships/slide" Target="slides/slide88.xml"/><Relationship Id="rId22" Type="http://schemas.openxmlformats.org/officeDocument/2006/relationships/slide" Target="slides/slide15.xml"/><Relationship Id="rId27" Type="http://schemas.openxmlformats.org/officeDocument/2006/relationships/slide" Target="slides/slide20.xml"/><Relationship Id="rId43" Type="http://schemas.openxmlformats.org/officeDocument/2006/relationships/slide" Target="slides/slide36.xml"/><Relationship Id="rId48" Type="http://schemas.openxmlformats.org/officeDocument/2006/relationships/slide" Target="slides/slide41.xml"/><Relationship Id="rId64" Type="http://schemas.openxmlformats.org/officeDocument/2006/relationships/slide" Target="slides/slide57.xml"/><Relationship Id="rId69" Type="http://schemas.openxmlformats.org/officeDocument/2006/relationships/slide" Target="slides/slide62.xml"/><Relationship Id="rId113" Type="http://schemas.openxmlformats.org/officeDocument/2006/relationships/slide" Target="slides/slide106.xml"/><Relationship Id="rId118" Type="http://schemas.openxmlformats.org/officeDocument/2006/relationships/slide" Target="slides/slide111.xml"/><Relationship Id="rId134" Type="http://schemas.openxmlformats.org/officeDocument/2006/relationships/slide" Target="slides/slide127.xml"/><Relationship Id="rId139" Type="http://schemas.openxmlformats.org/officeDocument/2006/relationships/slide" Target="slides/slide132.xml"/><Relationship Id="rId80" Type="http://schemas.openxmlformats.org/officeDocument/2006/relationships/slide" Target="slides/slide73.xml"/><Relationship Id="rId85" Type="http://schemas.openxmlformats.org/officeDocument/2006/relationships/slide" Target="slides/slide78.xml"/><Relationship Id="rId150" Type="http://schemas.openxmlformats.org/officeDocument/2006/relationships/slide" Target="slides/slide143.xml"/><Relationship Id="rId155" Type="http://schemas.openxmlformats.org/officeDocument/2006/relationships/viewProps" Target="viewProps.xml"/><Relationship Id="rId12" Type="http://schemas.openxmlformats.org/officeDocument/2006/relationships/slide" Target="slides/slide5.xml"/><Relationship Id="rId17" Type="http://schemas.openxmlformats.org/officeDocument/2006/relationships/slide" Target="slides/slide10.xml"/><Relationship Id="rId33" Type="http://schemas.openxmlformats.org/officeDocument/2006/relationships/slide" Target="slides/slide26.xml"/><Relationship Id="rId38" Type="http://schemas.openxmlformats.org/officeDocument/2006/relationships/slide" Target="slides/slide31.xml"/><Relationship Id="rId59" Type="http://schemas.openxmlformats.org/officeDocument/2006/relationships/slide" Target="slides/slide52.xml"/><Relationship Id="rId103" Type="http://schemas.openxmlformats.org/officeDocument/2006/relationships/slide" Target="slides/slide96.xml"/><Relationship Id="rId108" Type="http://schemas.openxmlformats.org/officeDocument/2006/relationships/slide" Target="slides/slide101.xml"/><Relationship Id="rId124" Type="http://schemas.openxmlformats.org/officeDocument/2006/relationships/slide" Target="slides/slide117.xml"/><Relationship Id="rId129" Type="http://schemas.openxmlformats.org/officeDocument/2006/relationships/slide" Target="slides/slide122.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slide" Target="slides/slide81.xml"/><Relationship Id="rId91" Type="http://schemas.openxmlformats.org/officeDocument/2006/relationships/slide" Target="slides/slide84.xml"/><Relationship Id="rId96" Type="http://schemas.openxmlformats.org/officeDocument/2006/relationships/slide" Target="slides/slide89.xml"/><Relationship Id="rId111" Type="http://schemas.openxmlformats.org/officeDocument/2006/relationships/slide" Target="slides/slide104.xml"/><Relationship Id="rId132" Type="http://schemas.openxmlformats.org/officeDocument/2006/relationships/slide" Target="slides/slide125.xml"/><Relationship Id="rId140" Type="http://schemas.openxmlformats.org/officeDocument/2006/relationships/slide" Target="slides/slide133.xml"/><Relationship Id="rId145" Type="http://schemas.openxmlformats.org/officeDocument/2006/relationships/slide" Target="slides/slide138.xml"/><Relationship Id="rId153"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6" Type="http://schemas.openxmlformats.org/officeDocument/2006/relationships/slide" Target="slides/slide99.xml"/><Relationship Id="rId114" Type="http://schemas.openxmlformats.org/officeDocument/2006/relationships/slide" Target="slides/slide107.xml"/><Relationship Id="rId119" Type="http://schemas.openxmlformats.org/officeDocument/2006/relationships/slide" Target="slides/slide112.xml"/><Relationship Id="rId127" Type="http://schemas.openxmlformats.org/officeDocument/2006/relationships/slide" Target="slides/slide12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openxmlformats.org/officeDocument/2006/relationships/slide" Target="slides/slide87.xml"/><Relationship Id="rId99" Type="http://schemas.openxmlformats.org/officeDocument/2006/relationships/slide" Target="slides/slide92.xml"/><Relationship Id="rId101" Type="http://schemas.openxmlformats.org/officeDocument/2006/relationships/slide" Target="slides/slide94.xml"/><Relationship Id="rId122" Type="http://schemas.openxmlformats.org/officeDocument/2006/relationships/slide" Target="slides/slide115.xml"/><Relationship Id="rId130" Type="http://schemas.openxmlformats.org/officeDocument/2006/relationships/slide" Target="slides/slide123.xml"/><Relationship Id="rId135" Type="http://schemas.openxmlformats.org/officeDocument/2006/relationships/slide" Target="slides/slide128.xml"/><Relationship Id="rId143" Type="http://schemas.openxmlformats.org/officeDocument/2006/relationships/slide" Target="slides/slide136.xml"/><Relationship Id="rId148" Type="http://schemas.openxmlformats.org/officeDocument/2006/relationships/slide" Target="slides/slide141.xml"/><Relationship Id="rId151" Type="http://schemas.openxmlformats.org/officeDocument/2006/relationships/notesMaster" Target="notesMasters/notesMaster1.xml"/><Relationship Id="rId156"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109" Type="http://schemas.openxmlformats.org/officeDocument/2006/relationships/slide" Target="slides/slide10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slide" Target="slides/slide90.xml"/><Relationship Id="rId104" Type="http://schemas.openxmlformats.org/officeDocument/2006/relationships/slide" Target="slides/slide97.xml"/><Relationship Id="rId120" Type="http://schemas.openxmlformats.org/officeDocument/2006/relationships/slide" Target="slides/slide113.xml"/><Relationship Id="rId125" Type="http://schemas.openxmlformats.org/officeDocument/2006/relationships/slide" Target="slides/slide118.xml"/><Relationship Id="rId141" Type="http://schemas.openxmlformats.org/officeDocument/2006/relationships/slide" Target="slides/slide134.xml"/><Relationship Id="rId146" Type="http://schemas.openxmlformats.org/officeDocument/2006/relationships/slide" Target="slides/slide139.xml"/><Relationship Id="rId7" Type="http://schemas.openxmlformats.org/officeDocument/2006/relationships/slideMaster" Target="slideMasters/slideMaster2.xml"/><Relationship Id="rId71" Type="http://schemas.openxmlformats.org/officeDocument/2006/relationships/slide" Target="slides/slide64.xml"/><Relationship Id="rId92" Type="http://schemas.openxmlformats.org/officeDocument/2006/relationships/slide" Target="slides/slide85.xml"/><Relationship Id="rId2" Type="http://schemas.openxmlformats.org/officeDocument/2006/relationships/customXml" Target="../customXml/item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slide" Target="slides/slide80.xml"/><Relationship Id="rId110" Type="http://schemas.openxmlformats.org/officeDocument/2006/relationships/slide" Target="slides/slide103.xml"/><Relationship Id="rId115" Type="http://schemas.openxmlformats.org/officeDocument/2006/relationships/slide" Target="slides/slide108.xml"/><Relationship Id="rId131" Type="http://schemas.openxmlformats.org/officeDocument/2006/relationships/slide" Target="slides/slide124.xml"/><Relationship Id="rId136" Type="http://schemas.openxmlformats.org/officeDocument/2006/relationships/slide" Target="slides/slide129.xml"/><Relationship Id="rId157" Type="http://schemas.openxmlformats.org/officeDocument/2006/relationships/tableStyles" Target="tableStyles.xml"/><Relationship Id="rId61" Type="http://schemas.openxmlformats.org/officeDocument/2006/relationships/slide" Target="slides/slide54.xml"/><Relationship Id="rId82" Type="http://schemas.openxmlformats.org/officeDocument/2006/relationships/slide" Target="slides/slide75.xml"/><Relationship Id="rId152" Type="http://schemas.openxmlformats.org/officeDocument/2006/relationships/handoutMaster" Target="handoutMasters/handoutMaster1.xml"/><Relationship Id="rId19" Type="http://schemas.openxmlformats.org/officeDocument/2006/relationships/slide" Target="slides/slide12.xml"/><Relationship Id="rId14" Type="http://schemas.openxmlformats.org/officeDocument/2006/relationships/slide" Target="slides/slide7.xml"/><Relationship Id="rId30" Type="http://schemas.openxmlformats.org/officeDocument/2006/relationships/slide" Target="slides/slide23.xml"/><Relationship Id="rId35" Type="http://schemas.openxmlformats.org/officeDocument/2006/relationships/slide" Target="slides/slide28.xml"/><Relationship Id="rId56" Type="http://schemas.openxmlformats.org/officeDocument/2006/relationships/slide" Target="slides/slide49.xml"/><Relationship Id="rId77" Type="http://schemas.openxmlformats.org/officeDocument/2006/relationships/slide" Target="slides/slide70.xml"/><Relationship Id="rId100" Type="http://schemas.openxmlformats.org/officeDocument/2006/relationships/slide" Target="slides/slide93.xml"/><Relationship Id="rId105" Type="http://schemas.openxmlformats.org/officeDocument/2006/relationships/slide" Target="slides/slide98.xml"/><Relationship Id="rId126" Type="http://schemas.openxmlformats.org/officeDocument/2006/relationships/slide" Target="slides/slide119.xml"/><Relationship Id="rId147" Type="http://schemas.openxmlformats.org/officeDocument/2006/relationships/slide" Target="slides/slide14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93" Type="http://schemas.openxmlformats.org/officeDocument/2006/relationships/slide" Target="slides/slide86.xml"/><Relationship Id="rId98" Type="http://schemas.openxmlformats.org/officeDocument/2006/relationships/slide" Target="slides/slide91.xml"/><Relationship Id="rId121" Type="http://schemas.openxmlformats.org/officeDocument/2006/relationships/slide" Target="slides/slide114.xml"/><Relationship Id="rId142" Type="http://schemas.openxmlformats.org/officeDocument/2006/relationships/slide" Target="slides/slide135.xml"/><Relationship Id="rId3" Type="http://schemas.openxmlformats.org/officeDocument/2006/relationships/customXml" Target="../customXml/item3.xml"/><Relationship Id="rId25" Type="http://schemas.openxmlformats.org/officeDocument/2006/relationships/slide" Target="slides/slide18.xml"/><Relationship Id="rId46" Type="http://schemas.openxmlformats.org/officeDocument/2006/relationships/slide" Target="slides/slide39.xml"/><Relationship Id="rId67" Type="http://schemas.openxmlformats.org/officeDocument/2006/relationships/slide" Target="slides/slide60.xml"/><Relationship Id="rId116" Type="http://schemas.openxmlformats.org/officeDocument/2006/relationships/slide" Target="slides/slide109.xml"/><Relationship Id="rId137" Type="http://schemas.openxmlformats.org/officeDocument/2006/relationships/slide" Target="slides/slide130.xml"/></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5.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2BDC003-F78B-EB4B-E630-E3EB4BBA6B8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59995F4-671E-E4BE-030B-00E95E0BA2A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4829A47-A5AF-4A6A-A225-3CB8E31DBBF3}" type="datetimeFigureOut">
              <a:rPr lang="en-US" smtClean="0"/>
              <a:t>8/11/2023</a:t>
            </a:fld>
            <a:endParaRPr lang="en-US"/>
          </a:p>
        </p:txBody>
      </p:sp>
      <p:sp>
        <p:nvSpPr>
          <p:cNvPr id="4" name="Footer Placeholder 3">
            <a:extLst>
              <a:ext uri="{FF2B5EF4-FFF2-40B4-BE49-F238E27FC236}">
                <a16:creationId xmlns:a16="http://schemas.microsoft.com/office/drawing/2014/main" id="{FE1F8D52-334E-A48F-7C96-B7CA461F9F68}"/>
              </a:ext>
            </a:extLst>
          </p:cNvPr>
          <p:cNvSpPr>
            <a:spLocks noGrp="1"/>
          </p:cNvSpPr>
          <p:nvPr>
            <p:ph type="ftr" sz="quarter" idx="2"/>
            <p:custDataLst>
              <p:tags r:id="rId2"/>
            </p:custDataLst>
          </p:nvPr>
        </p:nvSpPr>
        <p:spPr>
          <a:xfrm>
            <a:off x="0" y="8685213"/>
            <a:ext cx="6858000" cy="458787"/>
          </a:xfrm>
          <a:prstGeom prst="rect">
            <a:avLst/>
          </a:prstGeom>
        </p:spPr>
        <p:txBody>
          <a:bodyPr vert="horz" lIns="91440" tIns="45720" rIns="91440" bIns="45720" rtlCol="0" anchor="b"/>
          <a:lstStyle>
            <a:lvl1pPr algn="l">
              <a:defRPr sz="1200"/>
            </a:lvl1pPr>
          </a:lstStyle>
          <a:p>
            <a:pPr algn="ctr"/>
            <a:r>
              <a:rPr lang="en-US" sz="800">
                <a:solidFill>
                  <a:srgbClr val="000000"/>
                </a:solidFill>
                <a:latin typeface="Arial" panose="020B0604020202020204" pitchFamily="34" charset="0"/>
              </a:rPr>
              <a:t>Raytheon Technologies - Unrestricted Content</a:t>
            </a:r>
          </a:p>
        </p:txBody>
      </p:sp>
      <p:sp>
        <p:nvSpPr>
          <p:cNvPr id="5" name="Slide Number Placeholder 4">
            <a:extLst>
              <a:ext uri="{FF2B5EF4-FFF2-40B4-BE49-F238E27FC236}">
                <a16:creationId xmlns:a16="http://schemas.microsoft.com/office/drawing/2014/main" id="{B3FE6A5B-9FA2-3001-F785-EE5EC974128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FC6370-3592-4C3B-8772-A3BC92973F51}" type="slidenum">
              <a:rPr lang="en-US" smtClean="0"/>
              <a:t>‹#›</a:t>
            </a:fld>
            <a:endParaRPr lang="en-US"/>
          </a:p>
        </p:txBody>
      </p:sp>
    </p:spTree>
    <p:extLst>
      <p:ext uri="{BB962C8B-B14F-4D97-AF65-F5344CB8AC3E}">
        <p14:creationId xmlns:p14="http://schemas.microsoft.com/office/powerpoint/2010/main" val="300123235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2" Type="http://schemas.openxmlformats.org/officeDocument/2006/relationships/tags" Target="../tags/tag4.xml"/><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27950C-FF1D-4833-90F2-2EEB7FCB035C}" type="datetimeFigureOut">
              <a:rPr lang="en-US" smtClean="0"/>
              <a:t>8/11/2023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custDataLst>
              <p:tags r:id="rId2"/>
            </p:custDataLst>
          </p:nvPr>
        </p:nvSpPr>
        <p:spPr>
          <a:xfrm>
            <a:off x="0" y="8685213"/>
            <a:ext cx="6858000" cy="458787"/>
          </a:xfrm>
          <a:prstGeom prst="rect">
            <a:avLst/>
          </a:prstGeom>
        </p:spPr>
        <p:txBody>
          <a:bodyPr vert="horz" lIns="91440" tIns="45720" rIns="91440" bIns="45720" rtlCol="0" anchor="b"/>
          <a:lstStyle>
            <a:lvl1pPr algn="ctr">
              <a:defRPr lang="en-US" sz="800" b="0" i="0" u="none">
                <a:solidFill>
                  <a:srgbClr val="000000"/>
                </a:solidFill>
                <a:latin typeface="Arial" panose="020B0604020202020204" pitchFamily="34" charset="0"/>
              </a:defRPr>
            </a:lvl1pPr>
          </a:lstStyle>
          <a:p>
            <a:r>
              <a:rPr lang="en-US"/>
              <a:t>Raytheon Technologies - Unrestricted Content</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9FADA9-BEEA-4D86-A435-32E09F0A7226}" type="slidenum">
              <a:rPr lang="en-US" smtClean="0"/>
              <a:t>‹#›</a:t>
            </a:fld>
            <a:endParaRPr lang="en-US"/>
          </a:p>
        </p:txBody>
      </p:sp>
    </p:spTree>
    <p:extLst>
      <p:ext uri="{BB962C8B-B14F-4D97-AF65-F5344CB8AC3E}">
        <p14:creationId xmlns:p14="http://schemas.microsoft.com/office/powerpoint/2010/main" val="1008306896"/>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3" Type="http://schemas.openxmlformats.org/officeDocument/2006/relationships/slide" Target="../slides/slide100.xml"/><Relationship Id="rId2" Type="http://schemas.openxmlformats.org/officeDocument/2006/relationships/notesMaster" Target="../notesMasters/notesMaster1.xml"/><Relationship Id="rId1" Type="http://schemas.openxmlformats.org/officeDocument/2006/relationships/tags" Target="../tags/tag189.xml"/></Relationships>
</file>

<file path=ppt/notesSlides/_rels/notesSlide101.xml.rels><?xml version="1.0" encoding="UTF-8" standalone="yes"?>
<Relationships xmlns="http://schemas.openxmlformats.org/package/2006/relationships"><Relationship Id="rId3" Type="http://schemas.openxmlformats.org/officeDocument/2006/relationships/slide" Target="../slides/slide101.xml"/><Relationship Id="rId2" Type="http://schemas.openxmlformats.org/officeDocument/2006/relationships/notesMaster" Target="../notesMasters/notesMaster1.xml"/><Relationship Id="rId1" Type="http://schemas.openxmlformats.org/officeDocument/2006/relationships/tags" Target="../tags/tag191.xml"/></Relationships>
</file>

<file path=ppt/notesSlides/_rels/notesSlide102.xml.rels><?xml version="1.0" encoding="UTF-8" standalone="yes"?>
<Relationships xmlns="http://schemas.openxmlformats.org/package/2006/relationships"><Relationship Id="rId3" Type="http://schemas.openxmlformats.org/officeDocument/2006/relationships/slide" Target="../slides/slide102.xml"/><Relationship Id="rId2" Type="http://schemas.openxmlformats.org/officeDocument/2006/relationships/notesMaster" Target="../notesMasters/notesMaster1.xml"/><Relationship Id="rId1" Type="http://schemas.openxmlformats.org/officeDocument/2006/relationships/tags" Target="../tags/tag193.xml"/></Relationships>
</file>

<file path=ppt/notesSlides/_rels/notesSlide103.xml.rels><?xml version="1.0" encoding="UTF-8" standalone="yes"?>
<Relationships xmlns="http://schemas.openxmlformats.org/package/2006/relationships"><Relationship Id="rId3" Type="http://schemas.openxmlformats.org/officeDocument/2006/relationships/slide" Target="../slides/slide103.xml"/><Relationship Id="rId2" Type="http://schemas.openxmlformats.org/officeDocument/2006/relationships/notesMaster" Target="../notesMasters/notesMaster1.xml"/><Relationship Id="rId1" Type="http://schemas.openxmlformats.org/officeDocument/2006/relationships/tags" Target="../tags/tag195.xml"/></Relationships>
</file>

<file path=ppt/notesSlides/_rels/notesSlide104.xml.rels><?xml version="1.0" encoding="UTF-8" standalone="yes"?>
<Relationships xmlns="http://schemas.openxmlformats.org/package/2006/relationships"><Relationship Id="rId3" Type="http://schemas.openxmlformats.org/officeDocument/2006/relationships/slide" Target="../slides/slide104.xml"/><Relationship Id="rId2" Type="http://schemas.openxmlformats.org/officeDocument/2006/relationships/notesMaster" Target="../notesMasters/notesMaster1.xml"/><Relationship Id="rId1" Type="http://schemas.openxmlformats.org/officeDocument/2006/relationships/tags" Target="../tags/tag197.xml"/></Relationships>
</file>

<file path=ppt/notesSlides/_rels/notesSlide105.xml.rels><?xml version="1.0" encoding="UTF-8" standalone="yes"?>
<Relationships xmlns="http://schemas.openxmlformats.org/package/2006/relationships"><Relationship Id="rId3" Type="http://schemas.openxmlformats.org/officeDocument/2006/relationships/slide" Target="../slides/slide105.xml"/><Relationship Id="rId2" Type="http://schemas.openxmlformats.org/officeDocument/2006/relationships/notesMaster" Target="../notesMasters/notesMaster1.xml"/><Relationship Id="rId1" Type="http://schemas.openxmlformats.org/officeDocument/2006/relationships/tags" Target="../tags/tag199.xml"/></Relationships>
</file>

<file path=ppt/notesSlides/_rels/notesSlide106.xml.rels><?xml version="1.0" encoding="UTF-8" standalone="yes"?>
<Relationships xmlns="http://schemas.openxmlformats.org/package/2006/relationships"><Relationship Id="rId3" Type="http://schemas.openxmlformats.org/officeDocument/2006/relationships/slide" Target="../slides/slide106.xml"/><Relationship Id="rId2" Type="http://schemas.openxmlformats.org/officeDocument/2006/relationships/notesMaster" Target="../notesMasters/notesMaster1.xml"/><Relationship Id="rId1" Type="http://schemas.openxmlformats.org/officeDocument/2006/relationships/tags" Target="../tags/tag201.xml"/></Relationships>
</file>

<file path=ppt/notesSlides/_rels/notesSlide107.xml.rels><?xml version="1.0" encoding="UTF-8" standalone="yes"?>
<Relationships xmlns="http://schemas.openxmlformats.org/package/2006/relationships"><Relationship Id="rId3" Type="http://schemas.openxmlformats.org/officeDocument/2006/relationships/slide" Target="../slides/slide107.xml"/><Relationship Id="rId2" Type="http://schemas.openxmlformats.org/officeDocument/2006/relationships/notesMaster" Target="../notesMasters/notesMaster1.xml"/><Relationship Id="rId1" Type="http://schemas.openxmlformats.org/officeDocument/2006/relationships/tags" Target="../tags/tag203.xml"/></Relationships>
</file>

<file path=ppt/notesSlides/_rels/notesSlide108.xml.rels><?xml version="1.0" encoding="UTF-8" standalone="yes"?>
<Relationships xmlns="http://schemas.openxmlformats.org/package/2006/relationships"><Relationship Id="rId3" Type="http://schemas.openxmlformats.org/officeDocument/2006/relationships/slide" Target="../slides/slide108.xml"/><Relationship Id="rId2" Type="http://schemas.openxmlformats.org/officeDocument/2006/relationships/notesMaster" Target="../notesMasters/notesMaster1.xml"/><Relationship Id="rId1" Type="http://schemas.openxmlformats.org/officeDocument/2006/relationships/tags" Target="../tags/tag205.xml"/></Relationships>
</file>

<file path=ppt/notesSlides/_rels/notesSlide109.xml.rels><?xml version="1.0" encoding="UTF-8" standalone="yes"?>
<Relationships xmlns="http://schemas.openxmlformats.org/package/2006/relationships"><Relationship Id="rId3" Type="http://schemas.openxmlformats.org/officeDocument/2006/relationships/slide" Target="../slides/slide109.xml"/><Relationship Id="rId2" Type="http://schemas.openxmlformats.org/officeDocument/2006/relationships/notesMaster" Target="../notesMasters/notesMaster1.xml"/><Relationship Id="rId1" Type="http://schemas.openxmlformats.org/officeDocument/2006/relationships/tags" Target="../tags/tag207.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19.xml"/></Relationships>
</file>

<file path=ppt/notesSlides/_rels/notesSlide110.xml.rels><?xml version="1.0" encoding="UTF-8" standalone="yes"?>
<Relationships xmlns="http://schemas.openxmlformats.org/package/2006/relationships"><Relationship Id="rId3" Type="http://schemas.openxmlformats.org/officeDocument/2006/relationships/slide" Target="../slides/slide110.xml"/><Relationship Id="rId2" Type="http://schemas.openxmlformats.org/officeDocument/2006/relationships/notesMaster" Target="../notesMasters/notesMaster1.xml"/><Relationship Id="rId1" Type="http://schemas.openxmlformats.org/officeDocument/2006/relationships/tags" Target="../tags/tag209.xml"/></Relationships>
</file>

<file path=ppt/notesSlides/_rels/notesSlide111.xml.rels><?xml version="1.0" encoding="UTF-8" standalone="yes"?>
<Relationships xmlns="http://schemas.openxmlformats.org/package/2006/relationships"><Relationship Id="rId3" Type="http://schemas.openxmlformats.org/officeDocument/2006/relationships/slide" Target="../slides/slide111.xml"/><Relationship Id="rId2" Type="http://schemas.openxmlformats.org/officeDocument/2006/relationships/notesMaster" Target="../notesMasters/notesMaster1.xml"/><Relationship Id="rId1" Type="http://schemas.openxmlformats.org/officeDocument/2006/relationships/tags" Target="../tags/tag211.xml"/></Relationships>
</file>

<file path=ppt/notesSlides/_rels/notesSlide112.xml.rels><?xml version="1.0" encoding="UTF-8" standalone="yes"?>
<Relationships xmlns="http://schemas.openxmlformats.org/package/2006/relationships"><Relationship Id="rId3" Type="http://schemas.openxmlformats.org/officeDocument/2006/relationships/slide" Target="../slides/slide112.xml"/><Relationship Id="rId2" Type="http://schemas.openxmlformats.org/officeDocument/2006/relationships/notesMaster" Target="../notesMasters/notesMaster1.xml"/><Relationship Id="rId1" Type="http://schemas.openxmlformats.org/officeDocument/2006/relationships/tags" Target="../tags/tag213.xml"/></Relationships>
</file>

<file path=ppt/notesSlides/_rels/notesSlide113.xml.rels><?xml version="1.0" encoding="UTF-8" standalone="yes"?>
<Relationships xmlns="http://schemas.openxmlformats.org/package/2006/relationships"><Relationship Id="rId3" Type="http://schemas.openxmlformats.org/officeDocument/2006/relationships/slide" Target="../slides/slide113.xml"/><Relationship Id="rId2" Type="http://schemas.openxmlformats.org/officeDocument/2006/relationships/notesMaster" Target="../notesMasters/notesMaster1.xml"/><Relationship Id="rId1" Type="http://schemas.openxmlformats.org/officeDocument/2006/relationships/tags" Target="../tags/tag215.xml"/></Relationships>
</file>

<file path=ppt/notesSlides/_rels/notesSlide114.xml.rels><?xml version="1.0" encoding="UTF-8" standalone="yes"?>
<Relationships xmlns="http://schemas.openxmlformats.org/package/2006/relationships"><Relationship Id="rId3" Type="http://schemas.openxmlformats.org/officeDocument/2006/relationships/slide" Target="../slides/slide114.xml"/><Relationship Id="rId2" Type="http://schemas.openxmlformats.org/officeDocument/2006/relationships/notesMaster" Target="../notesMasters/notesMaster1.xml"/><Relationship Id="rId1" Type="http://schemas.openxmlformats.org/officeDocument/2006/relationships/tags" Target="../tags/tag217.xml"/></Relationships>
</file>

<file path=ppt/notesSlides/_rels/notesSlide115.xml.rels><?xml version="1.0" encoding="UTF-8" standalone="yes"?>
<Relationships xmlns="http://schemas.openxmlformats.org/package/2006/relationships"><Relationship Id="rId3" Type="http://schemas.openxmlformats.org/officeDocument/2006/relationships/slide" Target="../slides/slide115.xml"/><Relationship Id="rId2" Type="http://schemas.openxmlformats.org/officeDocument/2006/relationships/notesMaster" Target="../notesMasters/notesMaster1.xml"/><Relationship Id="rId1" Type="http://schemas.openxmlformats.org/officeDocument/2006/relationships/tags" Target="../tags/tag219.xml"/></Relationships>
</file>

<file path=ppt/notesSlides/_rels/notesSlide116.xml.rels><?xml version="1.0" encoding="UTF-8" standalone="yes"?>
<Relationships xmlns="http://schemas.openxmlformats.org/package/2006/relationships"><Relationship Id="rId3" Type="http://schemas.openxmlformats.org/officeDocument/2006/relationships/slide" Target="../slides/slide116.xml"/><Relationship Id="rId2" Type="http://schemas.openxmlformats.org/officeDocument/2006/relationships/notesMaster" Target="../notesMasters/notesMaster1.xml"/><Relationship Id="rId1" Type="http://schemas.openxmlformats.org/officeDocument/2006/relationships/tags" Target="../tags/tag221.xml"/></Relationships>
</file>

<file path=ppt/notesSlides/_rels/notesSlide117.xml.rels><?xml version="1.0" encoding="UTF-8" standalone="yes"?>
<Relationships xmlns="http://schemas.openxmlformats.org/package/2006/relationships"><Relationship Id="rId3" Type="http://schemas.openxmlformats.org/officeDocument/2006/relationships/slide" Target="../slides/slide117.xml"/><Relationship Id="rId2" Type="http://schemas.openxmlformats.org/officeDocument/2006/relationships/notesMaster" Target="../notesMasters/notesMaster1.xml"/><Relationship Id="rId1" Type="http://schemas.openxmlformats.org/officeDocument/2006/relationships/tags" Target="../tags/tag223.xml"/></Relationships>
</file>

<file path=ppt/notesSlides/_rels/notesSlide118.xml.rels><?xml version="1.0" encoding="UTF-8" standalone="yes"?>
<Relationships xmlns="http://schemas.openxmlformats.org/package/2006/relationships"><Relationship Id="rId3" Type="http://schemas.openxmlformats.org/officeDocument/2006/relationships/slide" Target="../slides/slide118.xml"/><Relationship Id="rId2" Type="http://schemas.openxmlformats.org/officeDocument/2006/relationships/notesMaster" Target="../notesMasters/notesMaster1.xml"/><Relationship Id="rId1" Type="http://schemas.openxmlformats.org/officeDocument/2006/relationships/tags" Target="../tags/tag225.xml"/></Relationships>
</file>

<file path=ppt/notesSlides/_rels/notesSlide119.xml.rels><?xml version="1.0" encoding="UTF-8" standalone="yes"?>
<Relationships xmlns="http://schemas.openxmlformats.org/package/2006/relationships"><Relationship Id="rId3" Type="http://schemas.openxmlformats.org/officeDocument/2006/relationships/slide" Target="../slides/slide119.xml"/><Relationship Id="rId2" Type="http://schemas.openxmlformats.org/officeDocument/2006/relationships/notesMaster" Target="../notesMasters/notesMaster1.xml"/><Relationship Id="rId1" Type="http://schemas.openxmlformats.org/officeDocument/2006/relationships/tags" Target="../tags/tag227.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21.xml"/></Relationships>
</file>

<file path=ppt/notesSlides/_rels/notesSlide120.xml.rels><?xml version="1.0" encoding="UTF-8" standalone="yes"?>
<Relationships xmlns="http://schemas.openxmlformats.org/package/2006/relationships"><Relationship Id="rId3" Type="http://schemas.openxmlformats.org/officeDocument/2006/relationships/slide" Target="../slides/slide120.xml"/><Relationship Id="rId2" Type="http://schemas.openxmlformats.org/officeDocument/2006/relationships/notesMaster" Target="../notesMasters/notesMaster1.xml"/><Relationship Id="rId1" Type="http://schemas.openxmlformats.org/officeDocument/2006/relationships/tags" Target="../tags/tag229.xml"/></Relationships>
</file>

<file path=ppt/notesSlides/_rels/notesSlide121.xml.rels><?xml version="1.0" encoding="UTF-8" standalone="yes"?>
<Relationships xmlns="http://schemas.openxmlformats.org/package/2006/relationships"><Relationship Id="rId3" Type="http://schemas.openxmlformats.org/officeDocument/2006/relationships/slide" Target="../slides/slide121.xml"/><Relationship Id="rId2" Type="http://schemas.openxmlformats.org/officeDocument/2006/relationships/notesMaster" Target="../notesMasters/notesMaster1.xml"/><Relationship Id="rId1" Type="http://schemas.openxmlformats.org/officeDocument/2006/relationships/tags" Target="../tags/tag231.xml"/></Relationships>
</file>

<file path=ppt/notesSlides/_rels/notesSlide122.xml.rels><?xml version="1.0" encoding="UTF-8" standalone="yes"?>
<Relationships xmlns="http://schemas.openxmlformats.org/package/2006/relationships"><Relationship Id="rId3" Type="http://schemas.openxmlformats.org/officeDocument/2006/relationships/slide" Target="../slides/slide122.xml"/><Relationship Id="rId2" Type="http://schemas.openxmlformats.org/officeDocument/2006/relationships/notesMaster" Target="../notesMasters/notesMaster1.xml"/><Relationship Id="rId1" Type="http://schemas.openxmlformats.org/officeDocument/2006/relationships/tags" Target="../tags/tag233.xml"/></Relationships>
</file>

<file path=ppt/notesSlides/_rels/notesSlide123.xml.rels><?xml version="1.0" encoding="UTF-8" standalone="yes"?>
<Relationships xmlns="http://schemas.openxmlformats.org/package/2006/relationships"><Relationship Id="rId3" Type="http://schemas.openxmlformats.org/officeDocument/2006/relationships/slide" Target="../slides/slide123.xml"/><Relationship Id="rId2" Type="http://schemas.openxmlformats.org/officeDocument/2006/relationships/notesMaster" Target="../notesMasters/notesMaster1.xml"/><Relationship Id="rId1" Type="http://schemas.openxmlformats.org/officeDocument/2006/relationships/tags" Target="../tags/tag235.xml"/></Relationships>
</file>

<file path=ppt/notesSlides/_rels/notesSlide124.xml.rels><?xml version="1.0" encoding="UTF-8" standalone="yes"?>
<Relationships xmlns="http://schemas.openxmlformats.org/package/2006/relationships"><Relationship Id="rId3" Type="http://schemas.openxmlformats.org/officeDocument/2006/relationships/slide" Target="../slides/slide124.xml"/><Relationship Id="rId2" Type="http://schemas.openxmlformats.org/officeDocument/2006/relationships/notesMaster" Target="../notesMasters/notesMaster1.xml"/><Relationship Id="rId1" Type="http://schemas.openxmlformats.org/officeDocument/2006/relationships/tags" Target="../tags/tag237.xml"/></Relationships>
</file>

<file path=ppt/notesSlides/_rels/notesSlide125.xml.rels><?xml version="1.0" encoding="UTF-8" standalone="yes"?>
<Relationships xmlns="http://schemas.openxmlformats.org/package/2006/relationships"><Relationship Id="rId3" Type="http://schemas.openxmlformats.org/officeDocument/2006/relationships/slide" Target="../slides/slide125.xml"/><Relationship Id="rId2" Type="http://schemas.openxmlformats.org/officeDocument/2006/relationships/notesMaster" Target="../notesMasters/notesMaster1.xml"/><Relationship Id="rId1" Type="http://schemas.openxmlformats.org/officeDocument/2006/relationships/tags" Target="../tags/tag239.xml"/></Relationships>
</file>

<file path=ppt/notesSlides/_rels/notesSlide126.xml.rels><?xml version="1.0" encoding="UTF-8" standalone="yes"?>
<Relationships xmlns="http://schemas.openxmlformats.org/package/2006/relationships"><Relationship Id="rId3" Type="http://schemas.openxmlformats.org/officeDocument/2006/relationships/slide" Target="../slides/slide126.xml"/><Relationship Id="rId2" Type="http://schemas.openxmlformats.org/officeDocument/2006/relationships/notesMaster" Target="../notesMasters/notesMaster1.xml"/><Relationship Id="rId1" Type="http://schemas.openxmlformats.org/officeDocument/2006/relationships/tags" Target="../tags/tag241.xml"/></Relationships>
</file>

<file path=ppt/notesSlides/_rels/notesSlide127.xml.rels><?xml version="1.0" encoding="UTF-8" standalone="yes"?>
<Relationships xmlns="http://schemas.openxmlformats.org/package/2006/relationships"><Relationship Id="rId3" Type="http://schemas.openxmlformats.org/officeDocument/2006/relationships/slide" Target="../slides/slide127.xml"/><Relationship Id="rId2" Type="http://schemas.openxmlformats.org/officeDocument/2006/relationships/notesMaster" Target="../notesMasters/notesMaster1.xml"/><Relationship Id="rId1" Type="http://schemas.openxmlformats.org/officeDocument/2006/relationships/tags" Target="../tags/tag243.xml"/></Relationships>
</file>

<file path=ppt/notesSlides/_rels/notesSlide128.xml.rels><?xml version="1.0" encoding="UTF-8" standalone="yes"?>
<Relationships xmlns="http://schemas.openxmlformats.org/package/2006/relationships"><Relationship Id="rId3" Type="http://schemas.openxmlformats.org/officeDocument/2006/relationships/slide" Target="../slides/slide128.xml"/><Relationship Id="rId2" Type="http://schemas.openxmlformats.org/officeDocument/2006/relationships/notesMaster" Target="../notesMasters/notesMaster1.xml"/><Relationship Id="rId1" Type="http://schemas.openxmlformats.org/officeDocument/2006/relationships/tags" Target="../tags/tag245.xml"/></Relationships>
</file>

<file path=ppt/notesSlides/_rels/notesSlide129.xml.rels><?xml version="1.0" encoding="UTF-8" standalone="yes"?>
<Relationships xmlns="http://schemas.openxmlformats.org/package/2006/relationships"><Relationship Id="rId3" Type="http://schemas.openxmlformats.org/officeDocument/2006/relationships/slide" Target="../slides/slide129.xml"/><Relationship Id="rId2" Type="http://schemas.openxmlformats.org/officeDocument/2006/relationships/notesMaster" Target="../notesMasters/notesMaster1.xml"/><Relationship Id="rId1" Type="http://schemas.openxmlformats.org/officeDocument/2006/relationships/tags" Target="../tags/tag247.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23.xml"/></Relationships>
</file>

<file path=ppt/notesSlides/_rels/notesSlide130.xml.rels><?xml version="1.0" encoding="UTF-8" standalone="yes"?>
<Relationships xmlns="http://schemas.openxmlformats.org/package/2006/relationships"><Relationship Id="rId3" Type="http://schemas.openxmlformats.org/officeDocument/2006/relationships/slide" Target="../slides/slide130.xml"/><Relationship Id="rId2" Type="http://schemas.openxmlformats.org/officeDocument/2006/relationships/notesMaster" Target="../notesMasters/notesMaster1.xml"/><Relationship Id="rId1" Type="http://schemas.openxmlformats.org/officeDocument/2006/relationships/tags" Target="../tags/tag249.xml"/></Relationships>
</file>

<file path=ppt/notesSlides/_rels/notesSlide131.xml.rels><?xml version="1.0" encoding="UTF-8" standalone="yes"?>
<Relationships xmlns="http://schemas.openxmlformats.org/package/2006/relationships"><Relationship Id="rId3" Type="http://schemas.openxmlformats.org/officeDocument/2006/relationships/slide" Target="../slides/slide131.xml"/><Relationship Id="rId2" Type="http://schemas.openxmlformats.org/officeDocument/2006/relationships/notesMaster" Target="../notesMasters/notesMaster1.xml"/><Relationship Id="rId1" Type="http://schemas.openxmlformats.org/officeDocument/2006/relationships/tags" Target="../tags/tag251.xml"/></Relationships>
</file>

<file path=ppt/notesSlides/_rels/notesSlide132.xml.rels><?xml version="1.0" encoding="UTF-8" standalone="yes"?>
<Relationships xmlns="http://schemas.openxmlformats.org/package/2006/relationships"><Relationship Id="rId3" Type="http://schemas.openxmlformats.org/officeDocument/2006/relationships/slide" Target="../slides/slide132.xml"/><Relationship Id="rId2" Type="http://schemas.openxmlformats.org/officeDocument/2006/relationships/notesMaster" Target="../notesMasters/notesMaster1.xml"/><Relationship Id="rId1" Type="http://schemas.openxmlformats.org/officeDocument/2006/relationships/tags" Target="../tags/tag253.xml"/></Relationships>
</file>

<file path=ppt/notesSlides/_rels/notesSlide133.xml.rels><?xml version="1.0" encoding="UTF-8" standalone="yes"?>
<Relationships xmlns="http://schemas.openxmlformats.org/package/2006/relationships"><Relationship Id="rId3" Type="http://schemas.openxmlformats.org/officeDocument/2006/relationships/slide" Target="../slides/slide133.xml"/><Relationship Id="rId2" Type="http://schemas.openxmlformats.org/officeDocument/2006/relationships/notesMaster" Target="../notesMasters/notesMaster1.xml"/><Relationship Id="rId1" Type="http://schemas.openxmlformats.org/officeDocument/2006/relationships/tags" Target="../tags/tag255.xml"/></Relationships>
</file>

<file path=ppt/notesSlides/_rels/notesSlide134.xml.rels><?xml version="1.0" encoding="UTF-8" standalone="yes"?>
<Relationships xmlns="http://schemas.openxmlformats.org/package/2006/relationships"><Relationship Id="rId3" Type="http://schemas.openxmlformats.org/officeDocument/2006/relationships/slide" Target="../slides/slide134.xml"/><Relationship Id="rId2" Type="http://schemas.openxmlformats.org/officeDocument/2006/relationships/notesMaster" Target="../notesMasters/notesMaster1.xml"/><Relationship Id="rId1" Type="http://schemas.openxmlformats.org/officeDocument/2006/relationships/tags" Target="../tags/tag257.xml"/></Relationships>
</file>

<file path=ppt/notesSlides/_rels/notesSlide135.xml.rels><?xml version="1.0" encoding="UTF-8" standalone="yes"?>
<Relationships xmlns="http://schemas.openxmlformats.org/package/2006/relationships"><Relationship Id="rId3" Type="http://schemas.openxmlformats.org/officeDocument/2006/relationships/slide" Target="../slides/slide135.xml"/><Relationship Id="rId2" Type="http://schemas.openxmlformats.org/officeDocument/2006/relationships/notesMaster" Target="../notesMasters/notesMaster1.xml"/><Relationship Id="rId1" Type="http://schemas.openxmlformats.org/officeDocument/2006/relationships/tags" Target="../tags/tag259.xml"/></Relationships>
</file>

<file path=ppt/notesSlides/_rels/notesSlide136.xml.rels><?xml version="1.0" encoding="UTF-8" standalone="yes"?>
<Relationships xmlns="http://schemas.openxmlformats.org/package/2006/relationships"><Relationship Id="rId3" Type="http://schemas.openxmlformats.org/officeDocument/2006/relationships/slide" Target="../slides/slide136.xml"/><Relationship Id="rId2" Type="http://schemas.openxmlformats.org/officeDocument/2006/relationships/notesMaster" Target="../notesMasters/notesMaster1.xml"/><Relationship Id="rId1" Type="http://schemas.openxmlformats.org/officeDocument/2006/relationships/tags" Target="../tags/tag261.xml"/></Relationships>
</file>

<file path=ppt/notesSlides/_rels/notesSlide137.xml.rels><?xml version="1.0" encoding="UTF-8" standalone="yes"?>
<Relationships xmlns="http://schemas.openxmlformats.org/package/2006/relationships"><Relationship Id="rId3" Type="http://schemas.openxmlformats.org/officeDocument/2006/relationships/slide" Target="../slides/slide137.xml"/><Relationship Id="rId2" Type="http://schemas.openxmlformats.org/officeDocument/2006/relationships/notesMaster" Target="../notesMasters/notesMaster1.xml"/><Relationship Id="rId1" Type="http://schemas.openxmlformats.org/officeDocument/2006/relationships/tags" Target="../tags/tag263.xml"/></Relationships>
</file>

<file path=ppt/notesSlides/_rels/notesSlide138.xml.rels><?xml version="1.0" encoding="UTF-8" standalone="yes"?>
<Relationships xmlns="http://schemas.openxmlformats.org/package/2006/relationships"><Relationship Id="rId3" Type="http://schemas.openxmlformats.org/officeDocument/2006/relationships/slide" Target="../slides/slide138.xml"/><Relationship Id="rId2" Type="http://schemas.openxmlformats.org/officeDocument/2006/relationships/notesMaster" Target="../notesMasters/notesMaster1.xml"/><Relationship Id="rId1" Type="http://schemas.openxmlformats.org/officeDocument/2006/relationships/tags" Target="../tags/tag265.xml"/></Relationships>
</file>

<file path=ppt/notesSlides/_rels/notesSlide139.xml.rels><?xml version="1.0" encoding="UTF-8" standalone="yes"?>
<Relationships xmlns="http://schemas.openxmlformats.org/package/2006/relationships"><Relationship Id="rId3" Type="http://schemas.openxmlformats.org/officeDocument/2006/relationships/slide" Target="../slides/slide139.xml"/><Relationship Id="rId2" Type="http://schemas.openxmlformats.org/officeDocument/2006/relationships/notesMaster" Target="../notesMasters/notesMaster1.xml"/><Relationship Id="rId1" Type="http://schemas.openxmlformats.org/officeDocument/2006/relationships/tags" Target="../tags/tag267.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25.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3" Type="http://schemas.openxmlformats.org/officeDocument/2006/relationships/slide" Target="../slides/slide142.xml"/><Relationship Id="rId2" Type="http://schemas.openxmlformats.org/officeDocument/2006/relationships/notesMaster" Target="../notesMasters/notesMaster1.xml"/><Relationship Id="rId1" Type="http://schemas.openxmlformats.org/officeDocument/2006/relationships/tags" Target="../tags/tag271.xml"/></Relationships>
</file>

<file path=ppt/notesSlides/_rels/notesSlide143.xml.rels><?xml version="1.0" encoding="UTF-8" standalone="yes"?>
<Relationships xmlns="http://schemas.openxmlformats.org/package/2006/relationships"><Relationship Id="rId3" Type="http://schemas.openxmlformats.org/officeDocument/2006/relationships/slide" Target="../slides/slide143.xml"/><Relationship Id="rId2" Type="http://schemas.openxmlformats.org/officeDocument/2006/relationships/notesMaster" Target="../notesMasters/notesMaster1.xml"/><Relationship Id="rId1" Type="http://schemas.openxmlformats.org/officeDocument/2006/relationships/tags" Target="../tags/tag273.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27.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29.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31.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33.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35.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9.xml"/></Relationships>
</file>

<file path=ppt/notesSlides/_rels/notesSlide20.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tags" Target="../tags/tag37.xml"/></Relationships>
</file>

<file path=ppt/notesSlides/_rels/notesSlide21.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notesMaster" Target="../notesMasters/notesMaster1.xml"/><Relationship Id="rId1" Type="http://schemas.openxmlformats.org/officeDocument/2006/relationships/tags" Target="../tags/tag39.xml"/></Relationships>
</file>

<file path=ppt/notesSlides/_rels/notesSlide22.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notesMaster" Target="../notesMasters/notesMaster1.xml"/><Relationship Id="rId1" Type="http://schemas.openxmlformats.org/officeDocument/2006/relationships/tags" Target="../tags/tag41.xml"/></Relationships>
</file>

<file path=ppt/notesSlides/_rels/notesSlide23.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notesMaster" Target="../notesMasters/notesMaster1.xml"/><Relationship Id="rId1" Type="http://schemas.openxmlformats.org/officeDocument/2006/relationships/tags" Target="../tags/tag43.xml"/></Relationships>
</file>

<file path=ppt/notesSlides/_rels/notesSlide24.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notesMaster" Target="../notesMasters/notesMaster1.xml"/><Relationship Id="rId1" Type="http://schemas.openxmlformats.org/officeDocument/2006/relationships/tags" Target="../tags/tag45.xml"/></Relationships>
</file>

<file path=ppt/notesSlides/_rels/notesSlide25.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notesMaster" Target="../notesMasters/notesMaster1.xml"/><Relationship Id="rId1" Type="http://schemas.openxmlformats.org/officeDocument/2006/relationships/tags" Target="../tags/tag47.xml"/></Relationships>
</file>

<file path=ppt/notesSlides/_rels/notesSlide26.xml.rels><?xml version="1.0" encoding="UTF-8" standalone="yes"?>
<Relationships xmlns="http://schemas.openxmlformats.org/package/2006/relationships"><Relationship Id="rId3" Type="http://schemas.openxmlformats.org/officeDocument/2006/relationships/slide" Target="../slides/slide26.xml"/><Relationship Id="rId2" Type="http://schemas.openxmlformats.org/officeDocument/2006/relationships/notesMaster" Target="../notesMasters/notesMaster1.xml"/><Relationship Id="rId1" Type="http://schemas.openxmlformats.org/officeDocument/2006/relationships/tags" Target="../tags/tag49.xml"/></Relationships>
</file>

<file path=ppt/notesSlides/_rels/notesSlide27.xml.rels><?xml version="1.0" encoding="UTF-8" standalone="yes"?>
<Relationships xmlns="http://schemas.openxmlformats.org/package/2006/relationships"><Relationship Id="rId3" Type="http://schemas.openxmlformats.org/officeDocument/2006/relationships/slide" Target="../slides/slide27.xml"/><Relationship Id="rId2" Type="http://schemas.openxmlformats.org/officeDocument/2006/relationships/notesMaster" Target="../notesMasters/notesMaster1.xml"/><Relationship Id="rId1" Type="http://schemas.openxmlformats.org/officeDocument/2006/relationships/tags" Target="../tags/tag51.xml"/></Relationships>
</file>

<file path=ppt/notesSlides/_rels/notesSlide28.xml.rels><?xml version="1.0" encoding="UTF-8" standalone="yes"?>
<Relationships xmlns="http://schemas.openxmlformats.org/package/2006/relationships"><Relationship Id="rId3" Type="http://schemas.openxmlformats.org/officeDocument/2006/relationships/slide" Target="../slides/slide28.xml"/><Relationship Id="rId2" Type="http://schemas.openxmlformats.org/officeDocument/2006/relationships/notesMaster" Target="../notesMasters/notesMaster1.xml"/><Relationship Id="rId1" Type="http://schemas.openxmlformats.org/officeDocument/2006/relationships/tags" Target="../tags/tag53.xml"/></Relationships>
</file>

<file path=ppt/notesSlides/_rels/notesSlide29.xml.rels><?xml version="1.0" encoding="UTF-8" standalone="yes"?>
<Relationships xmlns="http://schemas.openxmlformats.org/package/2006/relationships"><Relationship Id="rId3" Type="http://schemas.openxmlformats.org/officeDocument/2006/relationships/slide" Target="../slides/slide29.xml"/><Relationship Id="rId2" Type="http://schemas.openxmlformats.org/officeDocument/2006/relationships/notesMaster" Target="../notesMasters/notesMaster1.xml"/><Relationship Id="rId1" Type="http://schemas.openxmlformats.org/officeDocument/2006/relationships/tags" Target="../tags/tag55.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slide" Target="../slides/slide30.xml"/><Relationship Id="rId2" Type="http://schemas.openxmlformats.org/officeDocument/2006/relationships/notesMaster" Target="../notesMasters/notesMaster1.xml"/><Relationship Id="rId1" Type="http://schemas.openxmlformats.org/officeDocument/2006/relationships/tags" Target="../tags/tag57.xml"/></Relationships>
</file>

<file path=ppt/notesSlides/_rels/notesSlide31.xml.rels><?xml version="1.0" encoding="UTF-8" standalone="yes"?>
<Relationships xmlns="http://schemas.openxmlformats.org/package/2006/relationships"><Relationship Id="rId3" Type="http://schemas.openxmlformats.org/officeDocument/2006/relationships/slide" Target="../slides/slide31.xml"/><Relationship Id="rId2" Type="http://schemas.openxmlformats.org/officeDocument/2006/relationships/notesMaster" Target="../notesMasters/notesMaster1.xml"/><Relationship Id="rId1" Type="http://schemas.openxmlformats.org/officeDocument/2006/relationships/tags" Target="../tags/tag59.xml"/></Relationships>
</file>

<file path=ppt/notesSlides/_rels/notesSlide32.xml.rels><?xml version="1.0" encoding="UTF-8" standalone="yes"?>
<Relationships xmlns="http://schemas.openxmlformats.org/package/2006/relationships"><Relationship Id="rId3" Type="http://schemas.openxmlformats.org/officeDocument/2006/relationships/slide" Target="../slides/slide32.xml"/><Relationship Id="rId2" Type="http://schemas.openxmlformats.org/officeDocument/2006/relationships/notesMaster" Target="../notesMasters/notesMaster1.xml"/><Relationship Id="rId1" Type="http://schemas.openxmlformats.org/officeDocument/2006/relationships/tags" Target="../tags/tag61.xml"/></Relationships>
</file>

<file path=ppt/notesSlides/_rels/notesSlide33.xml.rels><?xml version="1.0" encoding="UTF-8" standalone="yes"?>
<Relationships xmlns="http://schemas.openxmlformats.org/package/2006/relationships"><Relationship Id="rId3" Type="http://schemas.openxmlformats.org/officeDocument/2006/relationships/slide" Target="../slides/slide33.xml"/><Relationship Id="rId2" Type="http://schemas.openxmlformats.org/officeDocument/2006/relationships/notesMaster" Target="../notesMasters/notesMaster1.xml"/><Relationship Id="rId1" Type="http://schemas.openxmlformats.org/officeDocument/2006/relationships/tags" Target="../tags/tag63.xml"/></Relationships>
</file>

<file path=ppt/notesSlides/_rels/notesSlide34.xml.rels><?xml version="1.0" encoding="UTF-8" standalone="yes"?>
<Relationships xmlns="http://schemas.openxmlformats.org/package/2006/relationships"><Relationship Id="rId3" Type="http://schemas.openxmlformats.org/officeDocument/2006/relationships/slide" Target="../slides/slide34.xml"/><Relationship Id="rId2" Type="http://schemas.openxmlformats.org/officeDocument/2006/relationships/notesMaster" Target="../notesMasters/notesMaster1.xml"/><Relationship Id="rId1" Type="http://schemas.openxmlformats.org/officeDocument/2006/relationships/tags" Target="../tags/tag65.xml"/></Relationships>
</file>

<file path=ppt/notesSlides/_rels/notesSlide35.xml.rels><?xml version="1.0" encoding="UTF-8" standalone="yes"?>
<Relationships xmlns="http://schemas.openxmlformats.org/package/2006/relationships"><Relationship Id="rId3" Type="http://schemas.openxmlformats.org/officeDocument/2006/relationships/slide" Target="../slides/slide35.xml"/><Relationship Id="rId2" Type="http://schemas.openxmlformats.org/officeDocument/2006/relationships/notesMaster" Target="../notesMasters/notesMaster1.xml"/><Relationship Id="rId1" Type="http://schemas.openxmlformats.org/officeDocument/2006/relationships/tags" Target="../tags/tag67.xml"/></Relationships>
</file>

<file path=ppt/notesSlides/_rels/notesSlide36.xml.rels><?xml version="1.0" encoding="UTF-8" standalone="yes"?>
<Relationships xmlns="http://schemas.openxmlformats.org/package/2006/relationships"><Relationship Id="rId3" Type="http://schemas.openxmlformats.org/officeDocument/2006/relationships/slide" Target="../slides/slide36.xml"/><Relationship Id="rId2" Type="http://schemas.openxmlformats.org/officeDocument/2006/relationships/notesMaster" Target="../notesMasters/notesMaster1.xml"/><Relationship Id="rId1" Type="http://schemas.openxmlformats.org/officeDocument/2006/relationships/tags" Target="../tags/tag69.xml"/></Relationships>
</file>

<file path=ppt/notesSlides/_rels/notesSlide37.xml.rels><?xml version="1.0" encoding="UTF-8" standalone="yes"?>
<Relationships xmlns="http://schemas.openxmlformats.org/package/2006/relationships"><Relationship Id="rId3" Type="http://schemas.openxmlformats.org/officeDocument/2006/relationships/slide" Target="../slides/slide37.xml"/><Relationship Id="rId2" Type="http://schemas.openxmlformats.org/officeDocument/2006/relationships/notesMaster" Target="../notesMasters/notesMaster1.xml"/><Relationship Id="rId1" Type="http://schemas.openxmlformats.org/officeDocument/2006/relationships/tags" Target="../tags/tag71.xml"/></Relationships>
</file>

<file path=ppt/notesSlides/_rels/notesSlide38.xml.rels><?xml version="1.0" encoding="UTF-8" standalone="yes"?>
<Relationships xmlns="http://schemas.openxmlformats.org/package/2006/relationships"><Relationship Id="rId3" Type="http://schemas.openxmlformats.org/officeDocument/2006/relationships/slide" Target="../slides/slide38.xml"/><Relationship Id="rId2" Type="http://schemas.openxmlformats.org/officeDocument/2006/relationships/notesMaster" Target="../notesMasters/notesMaster1.xml"/><Relationship Id="rId1" Type="http://schemas.openxmlformats.org/officeDocument/2006/relationships/tags" Target="../tags/tag73.xml"/></Relationships>
</file>

<file path=ppt/notesSlides/_rels/notesSlide39.xml.rels><?xml version="1.0" encoding="UTF-8" standalone="yes"?>
<Relationships xmlns="http://schemas.openxmlformats.org/package/2006/relationships"><Relationship Id="rId3" Type="http://schemas.openxmlformats.org/officeDocument/2006/relationships/slide" Target="../slides/slide39.xml"/><Relationship Id="rId2" Type="http://schemas.openxmlformats.org/officeDocument/2006/relationships/notesMaster" Target="../notesMasters/notesMaster1.xml"/><Relationship Id="rId1" Type="http://schemas.openxmlformats.org/officeDocument/2006/relationships/tags" Target="../tags/tag75.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slide" Target="../slides/slide40.xml"/><Relationship Id="rId2" Type="http://schemas.openxmlformats.org/officeDocument/2006/relationships/notesMaster" Target="../notesMasters/notesMaster1.xml"/><Relationship Id="rId1" Type="http://schemas.openxmlformats.org/officeDocument/2006/relationships/tags" Target="../tags/tag77.xml"/></Relationships>
</file>

<file path=ppt/notesSlides/_rels/notesSlide41.xml.rels><?xml version="1.0" encoding="UTF-8" standalone="yes"?>
<Relationships xmlns="http://schemas.openxmlformats.org/package/2006/relationships"><Relationship Id="rId3" Type="http://schemas.openxmlformats.org/officeDocument/2006/relationships/slide" Target="../slides/slide41.xml"/><Relationship Id="rId2" Type="http://schemas.openxmlformats.org/officeDocument/2006/relationships/notesMaster" Target="../notesMasters/notesMaster1.xml"/><Relationship Id="rId1" Type="http://schemas.openxmlformats.org/officeDocument/2006/relationships/tags" Target="../tags/tag79.xml"/></Relationships>
</file>

<file path=ppt/notesSlides/_rels/notesSlide42.xml.rels><?xml version="1.0" encoding="UTF-8" standalone="yes"?>
<Relationships xmlns="http://schemas.openxmlformats.org/package/2006/relationships"><Relationship Id="rId3" Type="http://schemas.openxmlformats.org/officeDocument/2006/relationships/slide" Target="../slides/slide42.xml"/><Relationship Id="rId2" Type="http://schemas.openxmlformats.org/officeDocument/2006/relationships/notesMaster" Target="../notesMasters/notesMaster1.xml"/><Relationship Id="rId1" Type="http://schemas.openxmlformats.org/officeDocument/2006/relationships/tags" Target="../tags/tag81.xml"/></Relationships>
</file>

<file path=ppt/notesSlides/_rels/notesSlide43.xml.rels><?xml version="1.0" encoding="UTF-8" standalone="yes"?>
<Relationships xmlns="http://schemas.openxmlformats.org/package/2006/relationships"><Relationship Id="rId3" Type="http://schemas.openxmlformats.org/officeDocument/2006/relationships/slide" Target="../slides/slide43.xml"/><Relationship Id="rId2" Type="http://schemas.openxmlformats.org/officeDocument/2006/relationships/notesMaster" Target="../notesMasters/notesMaster1.xml"/><Relationship Id="rId1" Type="http://schemas.openxmlformats.org/officeDocument/2006/relationships/tags" Target="../tags/tag83.xml"/></Relationships>
</file>

<file path=ppt/notesSlides/_rels/notesSlide44.xml.rels><?xml version="1.0" encoding="UTF-8" standalone="yes"?>
<Relationships xmlns="http://schemas.openxmlformats.org/package/2006/relationships"><Relationship Id="rId3" Type="http://schemas.openxmlformats.org/officeDocument/2006/relationships/slide" Target="../slides/slide44.xml"/><Relationship Id="rId2" Type="http://schemas.openxmlformats.org/officeDocument/2006/relationships/notesMaster" Target="../notesMasters/notesMaster1.xml"/><Relationship Id="rId1" Type="http://schemas.openxmlformats.org/officeDocument/2006/relationships/tags" Target="../tags/tag85.xml"/></Relationships>
</file>

<file path=ppt/notesSlides/_rels/notesSlide45.xml.rels><?xml version="1.0" encoding="UTF-8" standalone="yes"?>
<Relationships xmlns="http://schemas.openxmlformats.org/package/2006/relationships"><Relationship Id="rId3" Type="http://schemas.openxmlformats.org/officeDocument/2006/relationships/slide" Target="../slides/slide45.xml"/><Relationship Id="rId2" Type="http://schemas.openxmlformats.org/officeDocument/2006/relationships/notesMaster" Target="../notesMasters/notesMaster1.xml"/><Relationship Id="rId1" Type="http://schemas.openxmlformats.org/officeDocument/2006/relationships/tags" Target="../tags/tag87.xml"/></Relationships>
</file>

<file path=ppt/notesSlides/_rels/notesSlide46.xml.rels><?xml version="1.0" encoding="UTF-8" standalone="yes"?>
<Relationships xmlns="http://schemas.openxmlformats.org/package/2006/relationships"><Relationship Id="rId3" Type="http://schemas.openxmlformats.org/officeDocument/2006/relationships/slide" Target="../slides/slide46.xml"/><Relationship Id="rId2" Type="http://schemas.openxmlformats.org/officeDocument/2006/relationships/notesMaster" Target="../notesMasters/notesMaster1.xml"/><Relationship Id="rId1" Type="http://schemas.openxmlformats.org/officeDocument/2006/relationships/tags" Target="../tags/tag89.xml"/></Relationships>
</file>

<file path=ppt/notesSlides/_rels/notesSlide47.xml.rels><?xml version="1.0" encoding="UTF-8" standalone="yes"?>
<Relationships xmlns="http://schemas.openxmlformats.org/package/2006/relationships"><Relationship Id="rId3" Type="http://schemas.openxmlformats.org/officeDocument/2006/relationships/slide" Target="../slides/slide47.xml"/><Relationship Id="rId2" Type="http://schemas.openxmlformats.org/officeDocument/2006/relationships/notesMaster" Target="../notesMasters/notesMaster1.xml"/><Relationship Id="rId1" Type="http://schemas.openxmlformats.org/officeDocument/2006/relationships/tags" Target="../tags/tag91.xml"/></Relationships>
</file>

<file path=ppt/notesSlides/_rels/notesSlide48.xml.rels><?xml version="1.0" encoding="UTF-8" standalone="yes"?>
<Relationships xmlns="http://schemas.openxmlformats.org/package/2006/relationships"><Relationship Id="rId3" Type="http://schemas.openxmlformats.org/officeDocument/2006/relationships/slide" Target="../slides/slide48.xml"/><Relationship Id="rId2" Type="http://schemas.openxmlformats.org/officeDocument/2006/relationships/notesMaster" Target="../notesMasters/notesMaster1.xml"/><Relationship Id="rId1" Type="http://schemas.openxmlformats.org/officeDocument/2006/relationships/tags" Target="../tags/tag93.xml"/></Relationships>
</file>

<file path=ppt/notesSlides/_rels/notesSlide49.xml.rels><?xml version="1.0" encoding="UTF-8" standalone="yes"?>
<Relationships xmlns="http://schemas.openxmlformats.org/package/2006/relationships"><Relationship Id="rId3" Type="http://schemas.openxmlformats.org/officeDocument/2006/relationships/slide" Target="../slides/slide49.xml"/><Relationship Id="rId2" Type="http://schemas.openxmlformats.org/officeDocument/2006/relationships/notesMaster" Target="../notesMasters/notesMaster1.xml"/><Relationship Id="rId1" Type="http://schemas.openxmlformats.org/officeDocument/2006/relationships/tags" Target="../tags/tag95.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slide" Target="../slides/slide50.xml"/><Relationship Id="rId2" Type="http://schemas.openxmlformats.org/officeDocument/2006/relationships/notesMaster" Target="../notesMasters/notesMaster1.xml"/><Relationship Id="rId1" Type="http://schemas.openxmlformats.org/officeDocument/2006/relationships/tags" Target="../tags/tag97.xml"/></Relationships>
</file>

<file path=ppt/notesSlides/_rels/notesSlide51.xml.rels><?xml version="1.0" encoding="UTF-8" standalone="yes"?>
<Relationships xmlns="http://schemas.openxmlformats.org/package/2006/relationships"><Relationship Id="rId3" Type="http://schemas.openxmlformats.org/officeDocument/2006/relationships/slide" Target="../slides/slide51.xml"/><Relationship Id="rId2" Type="http://schemas.openxmlformats.org/officeDocument/2006/relationships/notesMaster" Target="../notesMasters/notesMaster1.xml"/><Relationship Id="rId1" Type="http://schemas.openxmlformats.org/officeDocument/2006/relationships/tags" Target="../tags/tag99.xml"/></Relationships>
</file>

<file path=ppt/notesSlides/_rels/notesSlide52.xml.rels><?xml version="1.0" encoding="UTF-8" standalone="yes"?>
<Relationships xmlns="http://schemas.openxmlformats.org/package/2006/relationships"><Relationship Id="rId3" Type="http://schemas.openxmlformats.org/officeDocument/2006/relationships/slide" Target="../slides/slide52.xml"/><Relationship Id="rId2" Type="http://schemas.openxmlformats.org/officeDocument/2006/relationships/notesMaster" Target="../notesMasters/notesMaster1.xml"/><Relationship Id="rId1" Type="http://schemas.openxmlformats.org/officeDocument/2006/relationships/tags" Target="../tags/tag101.xml"/></Relationships>
</file>

<file path=ppt/notesSlides/_rels/notesSlide53.xml.rels><?xml version="1.0" encoding="UTF-8" standalone="yes"?>
<Relationships xmlns="http://schemas.openxmlformats.org/package/2006/relationships"><Relationship Id="rId3" Type="http://schemas.openxmlformats.org/officeDocument/2006/relationships/slide" Target="../slides/slide53.xml"/><Relationship Id="rId2" Type="http://schemas.openxmlformats.org/officeDocument/2006/relationships/notesMaster" Target="../notesMasters/notesMaster1.xml"/><Relationship Id="rId1" Type="http://schemas.openxmlformats.org/officeDocument/2006/relationships/tags" Target="../tags/tag103.xml"/></Relationships>
</file>

<file path=ppt/notesSlides/_rels/notesSlide54.xml.rels><?xml version="1.0" encoding="UTF-8" standalone="yes"?>
<Relationships xmlns="http://schemas.openxmlformats.org/package/2006/relationships"><Relationship Id="rId3" Type="http://schemas.openxmlformats.org/officeDocument/2006/relationships/slide" Target="../slides/slide54.xml"/><Relationship Id="rId2" Type="http://schemas.openxmlformats.org/officeDocument/2006/relationships/notesMaster" Target="../notesMasters/notesMaster1.xml"/><Relationship Id="rId1" Type="http://schemas.openxmlformats.org/officeDocument/2006/relationships/tags" Target="../tags/tag105.xml"/></Relationships>
</file>

<file path=ppt/notesSlides/_rels/notesSlide55.xml.rels><?xml version="1.0" encoding="UTF-8" standalone="yes"?>
<Relationships xmlns="http://schemas.openxmlformats.org/package/2006/relationships"><Relationship Id="rId3" Type="http://schemas.openxmlformats.org/officeDocument/2006/relationships/slide" Target="../slides/slide55.xml"/><Relationship Id="rId2" Type="http://schemas.openxmlformats.org/officeDocument/2006/relationships/notesMaster" Target="../notesMasters/notesMaster1.xml"/><Relationship Id="rId1" Type="http://schemas.openxmlformats.org/officeDocument/2006/relationships/tags" Target="../tags/tag107.xml"/></Relationships>
</file>

<file path=ppt/notesSlides/_rels/notesSlide56.xml.rels><?xml version="1.0" encoding="UTF-8" standalone="yes"?>
<Relationships xmlns="http://schemas.openxmlformats.org/package/2006/relationships"><Relationship Id="rId3" Type="http://schemas.openxmlformats.org/officeDocument/2006/relationships/slide" Target="../slides/slide56.xml"/><Relationship Id="rId2" Type="http://schemas.openxmlformats.org/officeDocument/2006/relationships/notesMaster" Target="../notesMasters/notesMaster1.xml"/><Relationship Id="rId1" Type="http://schemas.openxmlformats.org/officeDocument/2006/relationships/tags" Target="../tags/tag109.xml"/></Relationships>
</file>

<file path=ppt/notesSlides/_rels/notesSlide57.xml.rels><?xml version="1.0" encoding="UTF-8" standalone="yes"?>
<Relationships xmlns="http://schemas.openxmlformats.org/package/2006/relationships"><Relationship Id="rId3" Type="http://schemas.openxmlformats.org/officeDocument/2006/relationships/slide" Target="../slides/slide57.xml"/><Relationship Id="rId2" Type="http://schemas.openxmlformats.org/officeDocument/2006/relationships/notesMaster" Target="../notesMasters/notesMaster1.xml"/><Relationship Id="rId1" Type="http://schemas.openxmlformats.org/officeDocument/2006/relationships/tags" Target="../tags/tag111.xml"/></Relationships>
</file>

<file path=ppt/notesSlides/_rels/notesSlide58.xml.rels><?xml version="1.0" encoding="UTF-8" standalone="yes"?>
<Relationships xmlns="http://schemas.openxmlformats.org/package/2006/relationships"><Relationship Id="rId3" Type="http://schemas.openxmlformats.org/officeDocument/2006/relationships/slide" Target="../slides/slide58.xml"/><Relationship Id="rId2" Type="http://schemas.openxmlformats.org/officeDocument/2006/relationships/notesMaster" Target="../notesMasters/notesMaster1.xml"/><Relationship Id="rId1" Type="http://schemas.openxmlformats.org/officeDocument/2006/relationships/tags" Target="../tags/tag113.xml"/></Relationships>
</file>

<file path=ppt/notesSlides/_rels/notesSlide59.xml.rels><?xml version="1.0" encoding="UTF-8" standalone="yes"?>
<Relationships xmlns="http://schemas.openxmlformats.org/package/2006/relationships"><Relationship Id="rId3" Type="http://schemas.openxmlformats.org/officeDocument/2006/relationships/slide" Target="../slides/slide59.xml"/><Relationship Id="rId2" Type="http://schemas.openxmlformats.org/officeDocument/2006/relationships/notesMaster" Target="../notesMasters/notesMaster1.xml"/><Relationship Id="rId1" Type="http://schemas.openxmlformats.org/officeDocument/2006/relationships/tags" Target="../tags/tag115.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3" Type="http://schemas.openxmlformats.org/officeDocument/2006/relationships/slide" Target="../slides/slide60.xml"/><Relationship Id="rId2" Type="http://schemas.openxmlformats.org/officeDocument/2006/relationships/notesMaster" Target="../notesMasters/notesMaster1.xml"/><Relationship Id="rId1" Type="http://schemas.openxmlformats.org/officeDocument/2006/relationships/tags" Target="../tags/tag117.xml"/></Relationships>
</file>

<file path=ppt/notesSlides/_rels/notesSlide61.xml.rels><?xml version="1.0" encoding="UTF-8" standalone="yes"?>
<Relationships xmlns="http://schemas.openxmlformats.org/package/2006/relationships"><Relationship Id="rId3" Type="http://schemas.openxmlformats.org/officeDocument/2006/relationships/slide" Target="../slides/slide61.xml"/><Relationship Id="rId2" Type="http://schemas.openxmlformats.org/officeDocument/2006/relationships/notesMaster" Target="../notesMasters/notesMaster1.xml"/><Relationship Id="rId1" Type="http://schemas.openxmlformats.org/officeDocument/2006/relationships/tags" Target="../tags/tag119.xml"/></Relationships>
</file>

<file path=ppt/notesSlides/_rels/notesSlide62.xml.rels><?xml version="1.0" encoding="UTF-8" standalone="yes"?>
<Relationships xmlns="http://schemas.openxmlformats.org/package/2006/relationships"><Relationship Id="rId3" Type="http://schemas.openxmlformats.org/officeDocument/2006/relationships/slide" Target="../slides/slide62.xml"/><Relationship Id="rId2" Type="http://schemas.openxmlformats.org/officeDocument/2006/relationships/notesMaster" Target="../notesMasters/notesMaster1.xml"/><Relationship Id="rId1" Type="http://schemas.openxmlformats.org/officeDocument/2006/relationships/tags" Target="../tags/tag121.xml"/></Relationships>
</file>

<file path=ppt/notesSlides/_rels/notesSlide63.xml.rels><?xml version="1.0" encoding="UTF-8" standalone="yes"?>
<Relationships xmlns="http://schemas.openxmlformats.org/package/2006/relationships"><Relationship Id="rId3" Type="http://schemas.openxmlformats.org/officeDocument/2006/relationships/slide" Target="../slides/slide63.xml"/><Relationship Id="rId2" Type="http://schemas.openxmlformats.org/officeDocument/2006/relationships/notesMaster" Target="../notesMasters/notesMaster1.xml"/><Relationship Id="rId1" Type="http://schemas.openxmlformats.org/officeDocument/2006/relationships/tags" Target="../tags/tag123.xml"/></Relationships>
</file>

<file path=ppt/notesSlides/_rels/notesSlide64.xml.rels><?xml version="1.0" encoding="UTF-8" standalone="yes"?>
<Relationships xmlns="http://schemas.openxmlformats.org/package/2006/relationships"><Relationship Id="rId3" Type="http://schemas.openxmlformats.org/officeDocument/2006/relationships/slide" Target="../slides/slide64.xml"/><Relationship Id="rId2" Type="http://schemas.openxmlformats.org/officeDocument/2006/relationships/notesMaster" Target="../notesMasters/notesMaster1.xml"/><Relationship Id="rId1" Type="http://schemas.openxmlformats.org/officeDocument/2006/relationships/tags" Target="../tags/tag125.xml"/></Relationships>
</file>

<file path=ppt/notesSlides/_rels/notesSlide65.xml.rels><?xml version="1.0" encoding="UTF-8" standalone="yes"?>
<Relationships xmlns="http://schemas.openxmlformats.org/package/2006/relationships"><Relationship Id="rId3" Type="http://schemas.openxmlformats.org/officeDocument/2006/relationships/slide" Target="../slides/slide65.xml"/><Relationship Id="rId2" Type="http://schemas.openxmlformats.org/officeDocument/2006/relationships/notesMaster" Target="../notesMasters/notesMaster1.xml"/><Relationship Id="rId1" Type="http://schemas.openxmlformats.org/officeDocument/2006/relationships/tags" Target="../tags/tag127.xml"/></Relationships>
</file>

<file path=ppt/notesSlides/_rels/notesSlide66.xml.rels><?xml version="1.0" encoding="UTF-8" standalone="yes"?>
<Relationships xmlns="http://schemas.openxmlformats.org/package/2006/relationships"><Relationship Id="rId3" Type="http://schemas.openxmlformats.org/officeDocument/2006/relationships/slide" Target="../slides/slide66.xml"/><Relationship Id="rId2" Type="http://schemas.openxmlformats.org/officeDocument/2006/relationships/notesMaster" Target="../notesMasters/notesMaster1.xml"/><Relationship Id="rId1" Type="http://schemas.openxmlformats.org/officeDocument/2006/relationships/tags" Target="../tags/tag129.xml"/></Relationships>
</file>

<file path=ppt/notesSlides/_rels/notesSlide67.xml.rels><?xml version="1.0" encoding="UTF-8" standalone="yes"?>
<Relationships xmlns="http://schemas.openxmlformats.org/package/2006/relationships"><Relationship Id="rId3" Type="http://schemas.openxmlformats.org/officeDocument/2006/relationships/slide" Target="../slides/slide67.xml"/><Relationship Id="rId2" Type="http://schemas.openxmlformats.org/officeDocument/2006/relationships/notesMaster" Target="../notesMasters/notesMaster1.xml"/><Relationship Id="rId1" Type="http://schemas.openxmlformats.org/officeDocument/2006/relationships/tags" Target="../tags/tag131.xml"/></Relationships>
</file>

<file path=ppt/notesSlides/_rels/notesSlide68.xml.rels><?xml version="1.0" encoding="UTF-8" standalone="yes"?>
<Relationships xmlns="http://schemas.openxmlformats.org/package/2006/relationships"><Relationship Id="rId3" Type="http://schemas.openxmlformats.org/officeDocument/2006/relationships/slide" Target="../slides/slide68.xml"/><Relationship Id="rId2" Type="http://schemas.openxmlformats.org/officeDocument/2006/relationships/notesMaster" Target="../notesMasters/notesMaster1.xml"/><Relationship Id="rId1" Type="http://schemas.openxmlformats.org/officeDocument/2006/relationships/tags" Target="../tags/tag133.xml"/></Relationships>
</file>

<file path=ppt/notesSlides/_rels/notesSlide69.xml.rels><?xml version="1.0" encoding="UTF-8" standalone="yes"?>
<Relationships xmlns="http://schemas.openxmlformats.org/package/2006/relationships"><Relationship Id="rId3" Type="http://schemas.openxmlformats.org/officeDocument/2006/relationships/slide" Target="../slides/slide69.xml"/><Relationship Id="rId2" Type="http://schemas.openxmlformats.org/officeDocument/2006/relationships/notesMaster" Target="../notesMasters/notesMaster1.xml"/><Relationship Id="rId1" Type="http://schemas.openxmlformats.org/officeDocument/2006/relationships/tags" Target="../tags/tag135.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3" Type="http://schemas.openxmlformats.org/officeDocument/2006/relationships/slide" Target="../slides/slide70.xml"/><Relationship Id="rId2" Type="http://schemas.openxmlformats.org/officeDocument/2006/relationships/notesMaster" Target="../notesMasters/notesMaster1.xml"/><Relationship Id="rId1" Type="http://schemas.openxmlformats.org/officeDocument/2006/relationships/tags" Target="../tags/tag137.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3" Type="http://schemas.openxmlformats.org/officeDocument/2006/relationships/slide" Target="../slides/slide79.xml"/><Relationship Id="rId2" Type="http://schemas.openxmlformats.org/officeDocument/2006/relationships/notesMaster" Target="../notesMasters/notesMaster1.xml"/><Relationship Id="rId1" Type="http://schemas.openxmlformats.org/officeDocument/2006/relationships/tags" Target="../tags/tag147.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3" Type="http://schemas.openxmlformats.org/officeDocument/2006/relationships/slide" Target="../slides/slide80.xml"/><Relationship Id="rId2" Type="http://schemas.openxmlformats.org/officeDocument/2006/relationships/notesMaster" Target="../notesMasters/notesMaster1.xml"/><Relationship Id="rId1" Type="http://schemas.openxmlformats.org/officeDocument/2006/relationships/tags" Target="../tags/tag149.xml"/></Relationships>
</file>

<file path=ppt/notesSlides/_rels/notesSlide81.xml.rels><?xml version="1.0" encoding="UTF-8" standalone="yes"?>
<Relationships xmlns="http://schemas.openxmlformats.org/package/2006/relationships"><Relationship Id="rId3" Type="http://schemas.openxmlformats.org/officeDocument/2006/relationships/slide" Target="../slides/slide81.xml"/><Relationship Id="rId2" Type="http://schemas.openxmlformats.org/officeDocument/2006/relationships/notesMaster" Target="../notesMasters/notesMaster1.xml"/><Relationship Id="rId1" Type="http://schemas.openxmlformats.org/officeDocument/2006/relationships/tags" Target="../tags/tag151.xml"/></Relationships>
</file>

<file path=ppt/notesSlides/_rels/notesSlide82.xml.rels><?xml version="1.0" encoding="UTF-8" standalone="yes"?>
<Relationships xmlns="http://schemas.openxmlformats.org/package/2006/relationships"><Relationship Id="rId3" Type="http://schemas.openxmlformats.org/officeDocument/2006/relationships/slide" Target="../slides/slide82.xml"/><Relationship Id="rId2" Type="http://schemas.openxmlformats.org/officeDocument/2006/relationships/notesMaster" Target="../notesMasters/notesMaster1.xml"/><Relationship Id="rId1" Type="http://schemas.openxmlformats.org/officeDocument/2006/relationships/tags" Target="../tags/tag153.xml"/></Relationships>
</file>

<file path=ppt/notesSlides/_rels/notesSlide83.xml.rels><?xml version="1.0" encoding="UTF-8" standalone="yes"?>
<Relationships xmlns="http://schemas.openxmlformats.org/package/2006/relationships"><Relationship Id="rId3" Type="http://schemas.openxmlformats.org/officeDocument/2006/relationships/slide" Target="../slides/slide83.xml"/><Relationship Id="rId2" Type="http://schemas.openxmlformats.org/officeDocument/2006/relationships/notesMaster" Target="../notesMasters/notesMaster1.xml"/><Relationship Id="rId1" Type="http://schemas.openxmlformats.org/officeDocument/2006/relationships/tags" Target="../tags/tag155.xml"/></Relationships>
</file>

<file path=ppt/notesSlides/_rels/notesSlide84.xml.rels><?xml version="1.0" encoding="UTF-8" standalone="yes"?>
<Relationships xmlns="http://schemas.openxmlformats.org/package/2006/relationships"><Relationship Id="rId3" Type="http://schemas.openxmlformats.org/officeDocument/2006/relationships/slide" Target="../slides/slide84.xml"/><Relationship Id="rId2" Type="http://schemas.openxmlformats.org/officeDocument/2006/relationships/notesMaster" Target="../notesMasters/notesMaster1.xml"/><Relationship Id="rId1" Type="http://schemas.openxmlformats.org/officeDocument/2006/relationships/tags" Target="../tags/tag157.xml"/></Relationships>
</file>

<file path=ppt/notesSlides/_rels/notesSlide85.xml.rels><?xml version="1.0" encoding="UTF-8" standalone="yes"?>
<Relationships xmlns="http://schemas.openxmlformats.org/package/2006/relationships"><Relationship Id="rId3" Type="http://schemas.openxmlformats.org/officeDocument/2006/relationships/slide" Target="../slides/slide85.xml"/><Relationship Id="rId2" Type="http://schemas.openxmlformats.org/officeDocument/2006/relationships/notesMaster" Target="../notesMasters/notesMaster1.xml"/><Relationship Id="rId1" Type="http://schemas.openxmlformats.org/officeDocument/2006/relationships/tags" Target="../tags/tag159.xml"/></Relationships>
</file>

<file path=ppt/notesSlides/_rels/notesSlide86.xml.rels><?xml version="1.0" encoding="UTF-8" standalone="yes"?>
<Relationships xmlns="http://schemas.openxmlformats.org/package/2006/relationships"><Relationship Id="rId3" Type="http://schemas.openxmlformats.org/officeDocument/2006/relationships/slide" Target="../slides/slide86.xml"/><Relationship Id="rId2" Type="http://schemas.openxmlformats.org/officeDocument/2006/relationships/notesMaster" Target="../notesMasters/notesMaster1.xml"/><Relationship Id="rId1" Type="http://schemas.openxmlformats.org/officeDocument/2006/relationships/tags" Target="../tags/tag161.xml"/></Relationships>
</file>

<file path=ppt/notesSlides/_rels/notesSlide87.xml.rels><?xml version="1.0" encoding="UTF-8" standalone="yes"?>
<Relationships xmlns="http://schemas.openxmlformats.org/package/2006/relationships"><Relationship Id="rId3" Type="http://schemas.openxmlformats.org/officeDocument/2006/relationships/slide" Target="../slides/slide87.xml"/><Relationship Id="rId2" Type="http://schemas.openxmlformats.org/officeDocument/2006/relationships/notesMaster" Target="../notesMasters/notesMaster1.xml"/><Relationship Id="rId1" Type="http://schemas.openxmlformats.org/officeDocument/2006/relationships/tags" Target="../tags/tag163.xml"/></Relationships>
</file>

<file path=ppt/notesSlides/_rels/notesSlide88.xml.rels><?xml version="1.0" encoding="UTF-8" standalone="yes"?>
<Relationships xmlns="http://schemas.openxmlformats.org/package/2006/relationships"><Relationship Id="rId3" Type="http://schemas.openxmlformats.org/officeDocument/2006/relationships/slide" Target="../slides/slide88.xml"/><Relationship Id="rId2" Type="http://schemas.openxmlformats.org/officeDocument/2006/relationships/notesMaster" Target="../notesMasters/notesMaster1.xml"/><Relationship Id="rId1" Type="http://schemas.openxmlformats.org/officeDocument/2006/relationships/tags" Target="../tags/tag165.xml"/></Relationships>
</file>

<file path=ppt/notesSlides/_rels/notesSlide89.xml.rels><?xml version="1.0" encoding="UTF-8" standalone="yes"?>
<Relationships xmlns="http://schemas.openxmlformats.org/package/2006/relationships"><Relationship Id="rId3" Type="http://schemas.openxmlformats.org/officeDocument/2006/relationships/slide" Target="../slides/slide89.xml"/><Relationship Id="rId2" Type="http://schemas.openxmlformats.org/officeDocument/2006/relationships/notesMaster" Target="../notesMasters/notesMaster1.xml"/><Relationship Id="rId1" Type="http://schemas.openxmlformats.org/officeDocument/2006/relationships/tags" Target="../tags/tag167.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3" Type="http://schemas.openxmlformats.org/officeDocument/2006/relationships/slide" Target="../slides/slide90.xml"/><Relationship Id="rId2" Type="http://schemas.openxmlformats.org/officeDocument/2006/relationships/notesMaster" Target="../notesMasters/notesMaster1.xml"/><Relationship Id="rId1" Type="http://schemas.openxmlformats.org/officeDocument/2006/relationships/tags" Target="../tags/tag169.xml"/></Relationships>
</file>

<file path=ppt/notesSlides/_rels/notesSlide91.xml.rels><?xml version="1.0" encoding="UTF-8" standalone="yes"?>
<Relationships xmlns="http://schemas.openxmlformats.org/package/2006/relationships"><Relationship Id="rId3" Type="http://schemas.openxmlformats.org/officeDocument/2006/relationships/slide" Target="../slides/slide91.xml"/><Relationship Id="rId2" Type="http://schemas.openxmlformats.org/officeDocument/2006/relationships/notesMaster" Target="../notesMasters/notesMaster1.xml"/><Relationship Id="rId1" Type="http://schemas.openxmlformats.org/officeDocument/2006/relationships/tags" Target="../tags/tag171.xml"/></Relationships>
</file>

<file path=ppt/notesSlides/_rels/notesSlide92.xml.rels><?xml version="1.0" encoding="UTF-8" standalone="yes"?>
<Relationships xmlns="http://schemas.openxmlformats.org/package/2006/relationships"><Relationship Id="rId3" Type="http://schemas.openxmlformats.org/officeDocument/2006/relationships/slide" Target="../slides/slide92.xml"/><Relationship Id="rId2" Type="http://schemas.openxmlformats.org/officeDocument/2006/relationships/notesMaster" Target="../notesMasters/notesMaster1.xml"/><Relationship Id="rId1" Type="http://schemas.openxmlformats.org/officeDocument/2006/relationships/tags" Target="../tags/tag173.xml"/></Relationships>
</file>

<file path=ppt/notesSlides/_rels/notesSlide93.xml.rels><?xml version="1.0" encoding="UTF-8" standalone="yes"?>
<Relationships xmlns="http://schemas.openxmlformats.org/package/2006/relationships"><Relationship Id="rId3" Type="http://schemas.openxmlformats.org/officeDocument/2006/relationships/slide" Target="../slides/slide93.xml"/><Relationship Id="rId2" Type="http://schemas.openxmlformats.org/officeDocument/2006/relationships/notesMaster" Target="../notesMasters/notesMaster1.xml"/><Relationship Id="rId1" Type="http://schemas.openxmlformats.org/officeDocument/2006/relationships/tags" Target="../tags/tag175.xml"/></Relationships>
</file>

<file path=ppt/notesSlides/_rels/notesSlide94.xml.rels><?xml version="1.0" encoding="UTF-8" standalone="yes"?>
<Relationships xmlns="http://schemas.openxmlformats.org/package/2006/relationships"><Relationship Id="rId3" Type="http://schemas.openxmlformats.org/officeDocument/2006/relationships/slide" Target="../slides/slide94.xml"/><Relationship Id="rId2" Type="http://schemas.openxmlformats.org/officeDocument/2006/relationships/notesMaster" Target="../notesMasters/notesMaster1.xml"/><Relationship Id="rId1" Type="http://schemas.openxmlformats.org/officeDocument/2006/relationships/tags" Target="../tags/tag177.xml"/></Relationships>
</file>

<file path=ppt/notesSlides/_rels/notesSlide95.xml.rels><?xml version="1.0" encoding="UTF-8" standalone="yes"?>
<Relationships xmlns="http://schemas.openxmlformats.org/package/2006/relationships"><Relationship Id="rId3" Type="http://schemas.openxmlformats.org/officeDocument/2006/relationships/slide" Target="../slides/slide95.xml"/><Relationship Id="rId2" Type="http://schemas.openxmlformats.org/officeDocument/2006/relationships/notesMaster" Target="../notesMasters/notesMaster1.xml"/><Relationship Id="rId1" Type="http://schemas.openxmlformats.org/officeDocument/2006/relationships/tags" Target="../tags/tag179.xml"/></Relationships>
</file>

<file path=ppt/notesSlides/_rels/notesSlide96.xml.rels><?xml version="1.0" encoding="UTF-8" standalone="yes"?>
<Relationships xmlns="http://schemas.openxmlformats.org/package/2006/relationships"><Relationship Id="rId3" Type="http://schemas.openxmlformats.org/officeDocument/2006/relationships/slide" Target="../slides/slide96.xml"/><Relationship Id="rId2" Type="http://schemas.openxmlformats.org/officeDocument/2006/relationships/notesMaster" Target="../notesMasters/notesMaster1.xml"/><Relationship Id="rId1" Type="http://schemas.openxmlformats.org/officeDocument/2006/relationships/tags" Target="../tags/tag181.xml"/></Relationships>
</file>

<file path=ppt/notesSlides/_rels/notesSlide97.xml.rels><?xml version="1.0" encoding="UTF-8" standalone="yes"?>
<Relationships xmlns="http://schemas.openxmlformats.org/package/2006/relationships"><Relationship Id="rId3" Type="http://schemas.openxmlformats.org/officeDocument/2006/relationships/slide" Target="../slides/slide97.xml"/><Relationship Id="rId2" Type="http://schemas.openxmlformats.org/officeDocument/2006/relationships/notesMaster" Target="../notesMasters/notesMaster1.xml"/><Relationship Id="rId1" Type="http://schemas.openxmlformats.org/officeDocument/2006/relationships/tags" Target="../tags/tag183.xml"/></Relationships>
</file>

<file path=ppt/notesSlides/_rels/notesSlide98.xml.rels><?xml version="1.0" encoding="UTF-8" standalone="yes"?>
<Relationships xmlns="http://schemas.openxmlformats.org/package/2006/relationships"><Relationship Id="rId3" Type="http://schemas.openxmlformats.org/officeDocument/2006/relationships/slide" Target="../slides/slide98.xml"/><Relationship Id="rId2" Type="http://schemas.openxmlformats.org/officeDocument/2006/relationships/notesMaster" Target="../notesMasters/notesMaster1.xml"/><Relationship Id="rId1" Type="http://schemas.openxmlformats.org/officeDocument/2006/relationships/tags" Target="../tags/tag185.xml"/></Relationships>
</file>

<file path=ppt/notesSlides/_rels/notesSlide99.xml.rels><?xml version="1.0" encoding="UTF-8" standalone="yes"?>
<Relationships xmlns="http://schemas.openxmlformats.org/package/2006/relationships"><Relationship Id="rId3" Type="http://schemas.openxmlformats.org/officeDocument/2006/relationships/slide" Target="../slides/slide99.xml"/><Relationship Id="rId2" Type="http://schemas.openxmlformats.org/officeDocument/2006/relationships/notesMaster" Target="../notesMasters/notesMaster1.xml"/><Relationship Id="rId1" Type="http://schemas.openxmlformats.org/officeDocument/2006/relationships/tags" Target="../tags/tag18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3AFFC5DE-8E67-422C-99C5-DDB96BA9F71C}" type="slidenum">
              <a:rPr lang="en-US" smtClean="0"/>
              <a:t>1</a:t>
            </a:fld>
            <a:endParaRPr lang="en-US"/>
          </a:p>
        </p:txBody>
      </p:sp>
    </p:spTree>
    <p:extLst>
      <p:ext uri="{BB962C8B-B14F-4D97-AF65-F5344CB8AC3E}">
        <p14:creationId xmlns:p14="http://schemas.microsoft.com/office/powerpoint/2010/main" val="8967014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279D5B-1454-435E-A31E-69990E72ADA8}" type="slidenum">
              <a:rPr lang="en-US" smtClean="0"/>
              <a:t>10</a:t>
            </a:fld>
            <a:endParaRPr lang="en-US"/>
          </a:p>
        </p:txBody>
      </p:sp>
    </p:spTree>
    <p:extLst>
      <p:ext uri="{BB962C8B-B14F-4D97-AF65-F5344CB8AC3E}">
        <p14:creationId xmlns:p14="http://schemas.microsoft.com/office/powerpoint/2010/main" val="196615762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100</a:t>
            </a:fld>
            <a:endParaRPr lang="en-US"/>
          </a:p>
        </p:txBody>
      </p:sp>
    </p:spTree>
    <p:extLst>
      <p:ext uri="{BB962C8B-B14F-4D97-AF65-F5344CB8AC3E}">
        <p14:creationId xmlns:p14="http://schemas.microsoft.com/office/powerpoint/2010/main" val="2847936173"/>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101</a:t>
            </a:fld>
            <a:endParaRPr lang="en-US"/>
          </a:p>
        </p:txBody>
      </p:sp>
    </p:spTree>
    <p:extLst>
      <p:ext uri="{BB962C8B-B14F-4D97-AF65-F5344CB8AC3E}">
        <p14:creationId xmlns:p14="http://schemas.microsoft.com/office/powerpoint/2010/main" val="315655764"/>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102</a:t>
            </a:fld>
            <a:endParaRPr lang="en-US"/>
          </a:p>
        </p:txBody>
      </p:sp>
    </p:spTree>
    <p:extLst>
      <p:ext uri="{BB962C8B-B14F-4D97-AF65-F5344CB8AC3E}">
        <p14:creationId xmlns:p14="http://schemas.microsoft.com/office/powerpoint/2010/main" val="2956741894"/>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103</a:t>
            </a:fld>
            <a:endParaRPr lang="en-US"/>
          </a:p>
        </p:txBody>
      </p:sp>
    </p:spTree>
    <p:extLst>
      <p:ext uri="{BB962C8B-B14F-4D97-AF65-F5344CB8AC3E}">
        <p14:creationId xmlns:p14="http://schemas.microsoft.com/office/powerpoint/2010/main" val="4060484662"/>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104</a:t>
            </a:fld>
            <a:endParaRPr lang="en-US"/>
          </a:p>
        </p:txBody>
      </p:sp>
    </p:spTree>
    <p:extLst>
      <p:ext uri="{BB962C8B-B14F-4D97-AF65-F5344CB8AC3E}">
        <p14:creationId xmlns:p14="http://schemas.microsoft.com/office/powerpoint/2010/main" val="2482557637"/>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105</a:t>
            </a:fld>
            <a:endParaRPr lang="en-US"/>
          </a:p>
        </p:txBody>
      </p:sp>
    </p:spTree>
    <p:extLst>
      <p:ext uri="{BB962C8B-B14F-4D97-AF65-F5344CB8AC3E}">
        <p14:creationId xmlns:p14="http://schemas.microsoft.com/office/powerpoint/2010/main" val="3018559473"/>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106</a:t>
            </a:fld>
            <a:endParaRPr lang="en-US"/>
          </a:p>
        </p:txBody>
      </p:sp>
    </p:spTree>
    <p:extLst>
      <p:ext uri="{BB962C8B-B14F-4D97-AF65-F5344CB8AC3E}">
        <p14:creationId xmlns:p14="http://schemas.microsoft.com/office/powerpoint/2010/main" val="2977098559"/>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107</a:t>
            </a:fld>
            <a:endParaRPr lang="en-US"/>
          </a:p>
        </p:txBody>
      </p:sp>
    </p:spTree>
    <p:extLst>
      <p:ext uri="{BB962C8B-B14F-4D97-AF65-F5344CB8AC3E}">
        <p14:creationId xmlns:p14="http://schemas.microsoft.com/office/powerpoint/2010/main" val="2073908273"/>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108</a:t>
            </a:fld>
            <a:endParaRPr lang="en-US"/>
          </a:p>
        </p:txBody>
      </p:sp>
    </p:spTree>
    <p:extLst>
      <p:ext uri="{BB962C8B-B14F-4D97-AF65-F5344CB8AC3E}">
        <p14:creationId xmlns:p14="http://schemas.microsoft.com/office/powerpoint/2010/main" val="3904924999"/>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109</a:t>
            </a:fld>
            <a:endParaRPr lang="en-US"/>
          </a:p>
        </p:txBody>
      </p:sp>
    </p:spTree>
    <p:extLst>
      <p:ext uri="{BB962C8B-B14F-4D97-AF65-F5344CB8AC3E}">
        <p14:creationId xmlns:p14="http://schemas.microsoft.com/office/powerpoint/2010/main" val="17443868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11</a:t>
            </a:fld>
            <a:endParaRPr lang="en-US"/>
          </a:p>
        </p:txBody>
      </p:sp>
    </p:spTree>
    <p:extLst>
      <p:ext uri="{BB962C8B-B14F-4D97-AF65-F5344CB8AC3E}">
        <p14:creationId xmlns:p14="http://schemas.microsoft.com/office/powerpoint/2010/main" val="3953026705"/>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110</a:t>
            </a:fld>
            <a:endParaRPr lang="en-US"/>
          </a:p>
        </p:txBody>
      </p:sp>
    </p:spTree>
    <p:extLst>
      <p:ext uri="{BB962C8B-B14F-4D97-AF65-F5344CB8AC3E}">
        <p14:creationId xmlns:p14="http://schemas.microsoft.com/office/powerpoint/2010/main" val="370845606"/>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111</a:t>
            </a:fld>
            <a:endParaRPr lang="en-US"/>
          </a:p>
        </p:txBody>
      </p:sp>
    </p:spTree>
    <p:extLst>
      <p:ext uri="{BB962C8B-B14F-4D97-AF65-F5344CB8AC3E}">
        <p14:creationId xmlns:p14="http://schemas.microsoft.com/office/powerpoint/2010/main" val="3314981016"/>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112</a:t>
            </a:fld>
            <a:endParaRPr lang="en-US"/>
          </a:p>
        </p:txBody>
      </p:sp>
    </p:spTree>
    <p:extLst>
      <p:ext uri="{BB962C8B-B14F-4D97-AF65-F5344CB8AC3E}">
        <p14:creationId xmlns:p14="http://schemas.microsoft.com/office/powerpoint/2010/main" val="2842243588"/>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113</a:t>
            </a:fld>
            <a:endParaRPr lang="en-US"/>
          </a:p>
        </p:txBody>
      </p:sp>
    </p:spTree>
    <p:extLst>
      <p:ext uri="{BB962C8B-B14F-4D97-AF65-F5344CB8AC3E}">
        <p14:creationId xmlns:p14="http://schemas.microsoft.com/office/powerpoint/2010/main" val="787519885"/>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114</a:t>
            </a:fld>
            <a:endParaRPr lang="en-US"/>
          </a:p>
        </p:txBody>
      </p:sp>
    </p:spTree>
    <p:extLst>
      <p:ext uri="{BB962C8B-B14F-4D97-AF65-F5344CB8AC3E}">
        <p14:creationId xmlns:p14="http://schemas.microsoft.com/office/powerpoint/2010/main" val="2519312230"/>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115</a:t>
            </a:fld>
            <a:endParaRPr lang="en-US"/>
          </a:p>
        </p:txBody>
      </p:sp>
    </p:spTree>
    <p:extLst>
      <p:ext uri="{BB962C8B-B14F-4D97-AF65-F5344CB8AC3E}">
        <p14:creationId xmlns:p14="http://schemas.microsoft.com/office/powerpoint/2010/main" val="387156089"/>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116</a:t>
            </a:fld>
            <a:endParaRPr lang="en-US"/>
          </a:p>
        </p:txBody>
      </p:sp>
    </p:spTree>
    <p:extLst>
      <p:ext uri="{BB962C8B-B14F-4D97-AF65-F5344CB8AC3E}">
        <p14:creationId xmlns:p14="http://schemas.microsoft.com/office/powerpoint/2010/main" val="599019904"/>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117</a:t>
            </a:fld>
            <a:endParaRPr lang="en-US"/>
          </a:p>
        </p:txBody>
      </p:sp>
    </p:spTree>
    <p:extLst>
      <p:ext uri="{BB962C8B-B14F-4D97-AF65-F5344CB8AC3E}">
        <p14:creationId xmlns:p14="http://schemas.microsoft.com/office/powerpoint/2010/main" val="2014690222"/>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118</a:t>
            </a:fld>
            <a:endParaRPr lang="en-US"/>
          </a:p>
        </p:txBody>
      </p:sp>
    </p:spTree>
    <p:extLst>
      <p:ext uri="{BB962C8B-B14F-4D97-AF65-F5344CB8AC3E}">
        <p14:creationId xmlns:p14="http://schemas.microsoft.com/office/powerpoint/2010/main" val="2017366330"/>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119</a:t>
            </a:fld>
            <a:endParaRPr lang="en-US"/>
          </a:p>
        </p:txBody>
      </p:sp>
    </p:spTree>
    <p:extLst>
      <p:ext uri="{BB962C8B-B14F-4D97-AF65-F5344CB8AC3E}">
        <p14:creationId xmlns:p14="http://schemas.microsoft.com/office/powerpoint/2010/main" val="18995136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12</a:t>
            </a:fld>
            <a:endParaRPr lang="en-US"/>
          </a:p>
        </p:txBody>
      </p:sp>
    </p:spTree>
    <p:extLst>
      <p:ext uri="{BB962C8B-B14F-4D97-AF65-F5344CB8AC3E}">
        <p14:creationId xmlns:p14="http://schemas.microsoft.com/office/powerpoint/2010/main" val="754167242"/>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120</a:t>
            </a:fld>
            <a:endParaRPr lang="en-US"/>
          </a:p>
        </p:txBody>
      </p:sp>
    </p:spTree>
    <p:extLst>
      <p:ext uri="{BB962C8B-B14F-4D97-AF65-F5344CB8AC3E}">
        <p14:creationId xmlns:p14="http://schemas.microsoft.com/office/powerpoint/2010/main" val="3238370076"/>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121</a:t>
            </a:fld>
            <a:endParaRPr lang="en-US"/>
          </a:p>
        </p:txBody>
      </p:sp>
    </p:spTree>
    <p:extLst>
      <p:ext uri="{BB962C8B-B14F-4D97-AF65-F5344CB8AC3E}">
        <p14:creationId xmlns:p14="http://schemas.microsoft.com/office/powerpoint/2010/main" val="1203671688"/>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122</a:t>
            </a:fld>
            <a:endParaRPr lang="en-US"/>
          </a:p>
        </p:txBody>
      </p:sp>
    </p:spTree>
    <p:extLst>
      <p:ext uri="{BB962C8B-B14F-4D97-AF65-F5344CB8AC3E}">
        <p14:creationId xmlns:p14="http://schemas.microsoft.com/office/powerpoint/2010/main" val="3824717454"/>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123</a:t>
            </a:fld>
            <a:endParaRPr lang="en-US"/>
          </a:p>
        </p:txBody>
      </p:sp>
    </p:spTree>
    <p:extLst>
      <p:ext uri="{BB962C8B-B14F-4D97-AF65-F5344CB8AC3E}">
        <p14:creationId xmlns:p14="http://schemas.microsoft.com/office/powerpoint/2010/main" val="2431544044"/>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124</a:t>
            </a:fld>
            <a:endParaRPr lang="en-US"/>
          </a:p>
        </p:txBody>
      </p:sp>
    </p:spTree>
    <p:extLst>
      <p:ext uri="{BB962C8B-B14F-4D97-AF65-F5344CB8AC3E}">
        <p14:creationId xmlns:p14="http://schemas.microsoft.com/office/powerpoint/2010/main" val="1059130007"/>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125</a:t>
            </a:fld>
            <a:endParaRPr lang="en-US"/>
          </a:p>
        </p:txBody>
      </p:sp>
    </p:spTree>
    <p:extLst>
      <p:ext uri="{BB962C8B-B14F-4D97-AF65-F5344CB8AC3E}">
        <p14:creationId xmlns:p14="http://schemas.microsoft.com/office/powerpoint/2010/main" val="4066084314"/>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126</a:t>
            </a:fld>
            <a:endParaRPr lang="en-US"/>
          </a:p>
        </p:txBody>
      </p:sp>
    </p:spTree>
    <p:extLst>
      <p:ext uri="{BB962C8B-B14F-4D97-AF65-F5344CB8AC3E}">
        <p14:creationId xmlns:p14="http://schemas.microsoft.com/office/powerpoint/2010/main" val="2919961714"/>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127</a:t>
            </a:fld>
            <a:endParaRPr lang="en-US"/>
          </a:p>
        </p:txBody>
      </p:sp>
    </p:spTree>
    <p:extLst>
      <p:ext uri="{BB962C8B-B14F-4D97-AF65-F5344CB8AC3E}">
        <p14:creationId xmlns:p14="http://schemas.microsoft.com/office/powerpoint/2010/main" val="2445944574"/>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128</a:t>
            </a:fld>
            <a:endParaRPr lang="en-US"/>
          </a:p>
        </p:txBody>
      </p:sp>
    </p:spTree>
    <p:extLst>
      <p:ext uri="{BB962C8B-B14F-4D97-AF65-F5344CB8AC3E}">
        <p14:creationId xmlns:p14="http://schemas.microsoft.com/office/powerpoint/2010/main" val="2427802714"/>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129</a:t>
            </a:fld>
            <a:endParaRPr lang="en-US"/>
          </a:p>
        </p:txBody>
      </p:sp>
    </p:spTree>
    <p:extLst>
      <p:ext uri="{BB962C8B-B14F-4D97-AF65-F5344CB8AC3E}">
        <p14:creationId xmlns:p14="http://schemas.microsoft.com/office/powerpoint/2010/main" val="29928780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13</a:t>
            </a:fld>
            <a:endParaRPr lang="en-US"/>
          </a:p>
        </p:txBody>
      </p:sp>
    </p:spTree>
    <p:extLst>
      <p:ext uri="{BB962C8B-B14F-4D97-AF65-F5344CB8AC3E}">
        <p14:creationId xmlns:p14="http://schemas.microsoft.com/office/powerpoint/2010/main" val="2752558385"/>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130</a:t>
            </a:fld>
            <a:endParaRPr lang="en-US"/>
          </a:p>
        </p:txBody>
      </p:sp>
    </p:spTree>
    <p:extLst>
      <p:ext uri="{BB962C8B-B14F-4D97-AF65-F5344CB8AC3E}">
        <p14:creationId xmlns:p14="http://schemas.microsoft.com/office/powerpoint/2010/main" val="3710795565"/>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131</a:t>
            </a:fld>
            <a:endParaRPr lang="en-US"/>
          </a:p>
        </p:txBody>
      </p:sp>
    </p:spTree>
    <p:extLst>
      <p:ext uri="{BB962C8B-B14F-4D97-AF65-F5344CB8AC3E}">
        <p14:creationId xmlns:p14="http://schemas.microsoft.com/office/powerpoint/2010/main" val="326136494"/>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132</a:t>
            </a:fld>
            <a:endParaRPr lang="en-US"/>
          </a:p>
        </p:txBody>
      </p:sp>
    </p:spTree>
    <p:extLst>
      <p:ext uri="{BB962C8B-B14F-4D97-AF65-F5344CB8AC3E}">
        <p14:creationId xmlns:p14="http://schemas.microsoft.com/office/powerpoint/2010/main" val="3053168014"/>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133</a:t>
            </a:fld>
            <a:endParaRPr lang="en-US"/>
          </a:p>
        </p:txBody>
      </p:sp>
    </p:spTree>
    <p:extLst>
      <p:ext uri="{BB962C8B-B14F-4D97-AF65-F5344CB8AC3E}">
        <p14:creationId xmlns:p14="http://schemas.microsoft.com/office/powerpoint/2010/main" val="466336242"/>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134</a:t>
            </a:fld>
            <a:endParaRPr lang="en-US"/>
          </a:p>
        </p:txBody>
      </p:sp>
    </p:spTree>
    <p:extLst>
      <p:ext uri="{BB962C8B-B14F-4D97-AF65-F5344CB8AC3E}">
        <p14:creationId xmlns:p14="http://schemas.microsoft.com/office/powerpoint/2010/main" val="657396528"/>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135</a:t>
            </a:fld>
            <a:endParaRPr lang="en-US"/>
          </a:p>
        </p:txBody>
      </p:sp>
    </p:spTree>
    <p:extLst>
      <p:ext uri="{BB962C8B-B14F-4D97-AF65-F5344CB8AC3E}">
        <p14:creationId xmlns:p14="http://schemas.microsoft.com/office/powerpoint/2010/main" val="2987198612"/>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136</a:t>
            </a:fld>
            <a:endParaRPr lang="en-US"/>
          </a:p>
        </p:txBody>
      </p:sp>
    </p:spTree>
    <p:extLst>
      <p:ext uri="{BB962C8B-B14F-4D97-AF65-F5344CB8AC3E}">
        <p14:creationId xmlns:p14="http://schemas.microsoft.com/office/powerpoint/2010/main" val="1191012034"/>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137</a:t>
            </a:fld>
            <a:endParaRPr lang="en-US"/>
          </a:p>
        </p:txBody>
      </p:sp>
    </p:spTree>
    <p:extLst>
      <p:ext uri="{BB962C8B-B14F-4D97-AF65-F5344CB8AC3E}">
        <p14:creationId xmlns:p14="http://schemas.microsoft.com/office/powerpoint/2010/main" val="640325339"/>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138</a:t>
            </a:fld>
            <a:endParaRPr lang="en-US"/>
          </a:p>
        </p:txBody>
      </p:sp>
    </p:spTree>
    <p:extLst>
      <p:ext uri="{BB962C8B-B14F-4D97-AF65-F5344CB8AC3E}">
        <p14:creationId xmlns:p14="http://schemas.microsoft.com/office/powerpoint/2010/main" val="1648084686"/>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139</a:t>
            </a:fld>
            <a:endParaRPr lang="en-US"/>
          </a:p>
        </p:txBody>
      </p:sp>
    </p:spTree>
    <p:extLst>
      <p:ext uri="{BB962C8B-B14F-4D97-AF65-F5344CB8AC3E}">
        <p14:creationId xmlns:p14="http://schemas.microsoft.com/office/powerpoint/2010/main" val="836190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14</a:t>
            </a:fld>
            <a:endParaRPr lang="en-US"/>
          </a:p>
        </p:txBody>
      </p:sp>
    </p:spTree>
    <p:extLst>
      <p:ext uri="{BB962C8B-B14F-4D97-AF65-F5344CB8AC3E}">
        <p14:creationId xmlns:p14="http://schemas.microsoft.com/office/powerpoint/2010/main" val="2458437314"/>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22915" name="Rectangle 3"/>
          <p:cNvSpPr>
            <a:spLocks noGrp="1" noChangeArrowheads="1"/>
          </p:cNvSpPr>
          <p:nvPr>
            <p:ph type="body" idx="1"/>
          </p:nvPr>
        </p:nvSpPr>
        <p:spPr bwMode="auto">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28600" indent="-228600" eaLnBrk="1" fontAlgn="auto" hangingPunct="1">
              <a:spcBef>
                <a:spcPts val="0"/>
              </a:spcBef>
              <a:spcAft>
                <a:spcPts val="0"/>
              </a:spcAft>
              <a:defRPr/>
            </a:pPr>
            <a:endParaRPr lang="en-US" altLang="en-US" dirty="0"/>
          </a:p>
        </p:txBody>
      </p:sp>
    </p:spTree>
    <p:extLst>
      <p:ext uri="{BB962C8B-B14F-4D97-AF65-F5344CB8AC3E}">
        <p14:creationId xmlns:p14="http://schemas.microsoft.com/office/powerpoint/2010/main" val="836353299"/>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Click to Start Timer</a:t>
            </a:r>
          </a:p>
        </p:txBody>
      </p:sp>
      <p:sp>
        <p:nvSpPr>
          <p:cNvPr id="4" name="Slide Number Placeholder 3"/>
          <p:cNvSpPr>
            <a:spLocks noGrp="1"/>
          </p:cNvSpPr>
          <p:nvPr>
            <p:ph type="sldNum" sz="quarter" idx="5"/>
          </p:nvPr>
        </p:nvSpPr>
        <p:spPr/>
        <p:txBody>
          <a:bodyPr/>
          <a:lstStyle/>
          <a:p>
            <a:fld id="{5B9FADA9-BEEA-4D86-A435-32E09F0A7226}" type="slidenum">
              <a:rPr lang="en-US" smtClean="0"/>
              <a:t>141</a:t>
            </a:fld>
            <a:endParaRPr lang="en-US"/>
          </a:p>
        </p:txBody>
      </p:sp>
    </p:spTree>
    <p:extLst>
      <p:ext uri="{BB962C8B-B14F-4D97-AF65-F5344CB8AC3E}">
        <p14:creationId xmlns:p14="http://schemas.microsoft.com/office/powerpoint/2010/main" val="2329564890"/>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142</a:t>
            </a:fld>
            <a:endParaRPr lang="en-US"/>
          </a:p>
        </p:txBody>
      </p:sp>
    </p:spTree>
    <p:extLst>
      <p:ext uri="{BB962C8B-B14F-4D97-AF65-F5344CB8AC3E}">
        <p14:creationId xmlns:p14="http://schemas.microsoft.com/office/powerpoint/2010/main" val="3822811815"/>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143</a:t>
            </a:fld>
            <a:endParaRPr lang="en-US"/>
          </a:p>
        </p:txBody>
      </p:sp>
    </p:spTree>
    <p:extLst>
      <p:ext uri="{BB962C8B-B14F-4D97-AF65-F5344CB8AC3E}">
        <p14:creationId xmlns:p14="http://schemas.microsoft.com/office/powerpoint/2010/main" val="25255888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15</a:t>
            </a:fld>
            <a:endParaRPr lang="en-US"/>
          </a:p>
        </p:txBody>
      </p:sp>
    </p:spTree>
    <p:extLst>
      <p:ext uri="{BB962C8B-B14F-4D97-AF65-F5344CB8AC3E}">
        <p14:creationId xmlns:p14="http://schemas.microsoft.com/office/powerpoint/2010/main" val="24476768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16</a:t>
            </a:fld>
            <a:endParaRPr lang="en-US"/>
          </a:p>
        </p:txBody>
      </p:sp>
    </p:spTree>
    <p:extLst>
      <p:ext uri="{BB962C8B-B14F-4D97-AF65-F5344CB8AC3E}">
        <p14:creationId xmlns:p14="http://schemas.microsoft.com/office/powerpoint/2010/main" val="9868142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17</a:t>
            </a:fld>
            <a:endParaRPr lang="en-US"/>
          </a:p>
        </p:txBody>
      </p:sp>
    </p:spTree>
    <p:extLst>
      <p:ext uri="{BB962C8B-B14F-4D97-AF65-F5344CB8AC3E}">
        <p14:creationId xmlns:p14="http://schemas.microsoft.com/office/powerpoint/2010/main" val="37934031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18</a:t>
            </a:fld>
            <a:endParaRPr lang="en-US"/>
          </a:p>
        </p:txBody>
      </p:sp>
    </p:spTree>
    <p:extLst>
      <p:ext uri="{BB962C8B-B14F-4D97-AF65-F5344CB8AC3E}">
        <p14:creationId xmlns:p14="http://schemas.microsoft.com/office/powerpoint/2010/main" val="17708944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19</a:t>
            </a:fld>
            <a:endParaRPr lang="en-US"/>
          </a:p>
        </p:txBody>
      </p:sp>
    </p:spTree>
    <p:extLst>
      <p:ext uri="{BB962C8B-B14F-4D97-AF65-F5344CB8AC3E}">
        <p14:creationId xmlns:p14="http://schemas.microsoft.com/office/powerpoint/2010/main" val="4043735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2</a:t>
            </a:fld>
            <a:endParaRPr lang="en-US"/>
          </a:p>
        </p:txBody>
      </p:sp>
    </p:spTree>
    <p:extLst>
      <p:ext uri="{BB962C8B-B14F-4D97-AF65-F5344CB8AC3E}">
        <p14:creationId xmlns:p14="http://schemas.microsoft.com/office/powerpoint/2010/main" val="34948340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20</a:t>
            </a:fld>
            <a:endParaRPr lang="en-US"/>
          </a:p>
        </p:txBody>
      </p:sp>
    </p:spTree>
    <p:extLst>
      <p:ext uri="{BB962C8B-B14F-4D97-AF65-F5344CB8AC3E}">
        <p14:creationId xmlns:p14="http://schemas.microsoft.com/office/powerpoint/2010/main" val="27349032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21</a:t>
            </a:fld>
            <a:endParaRPr lang="en-US"/>
          </a:p>
        </p:txBody>
      </p:sp>
    </p:spTree>
    <p:extLst>
      <p:ext uri="{BB962C8B-B14F-4D97-AF65-F5344CB8AC3E}">
        <p14:creationId xmlns:p14="http://schemas.microsoft.com/office/powerpoint/2010/main" val="38647415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22</a:t>
            </a:fld>
            <a:endParaRPr lang="en-US"/>
          </a:p>
        </p:txBody>
      </p:sp>
    </p:spTree>
    <p:extLst>
      <p:ext uri="{BB962C8B-B14F-4D97-AF65-F5344CB8AC3E}">
        <p14:creationId xmlns:p14="http://schemas.microsoft.com/office/powerpoint/2010/main" val="9001491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23</a:t>
            </a:fld>
            <a:endParaRPr lang="en-US"/>
          </a:p>
        </p:txBody>
      </p:sp>
    </p:spTree>
    <p:extLst>
      <p:ext uri="{BB962C8B-B14F-4D97-AF65-F5344CB8AC3E}">
        <p14:creationId xmlns:p14="http://schemas.microsoft.com/office/powerpoint/2010/main" val="30669043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24</a:t>
            </a:fld>
            <a:endParaRPr lang="en-US"/>
          </a:p>
        </p:txBody>
      </p:sp>
    </p:spTree>
    <p:extLst>
      <p:ext uri="{BB962C8B-B14F-4D97-AF65-F5344CB8AC3E}">
        <p14:creationId xmlns:p14="http://schemas.microsoft.com/office/powerpoint/2010/main" val="10972010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25</a:t>
            </a:fld>
            <a:endParaRPr lang="en-US"/>
          </a:p>
        </p:txBody>
      </p:sp>
    </p:spTree>
    <p:extLst>
      <p:ext uri="{BB962C8B-B14F-4D97-AF65-F5344CB8AC3E}">
        <p14:creationId xmlns:p14="http://schemas.microsoft.com/office/powerpoint/2010/main" val="20328927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26</a:t>
            </a:fld>
            <a:endParaRPr lang="en-US"/>
          </a:p>
        </p:txBody>
      </p:sp>
    </p:spTree>
    <p:extLst>
      <p:ext uri="{BB962C8B-B14F-4D97-AF65-F5344CB8AC3E}">
        <p14:creationId xmlns:p14="http://schemas.microsoft.com/office/powerpoint/2010/main" val="34871058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27</a:t>
            </a:fld>
            <a:endParaRPr lang="en-US"/>
          </a:p>
        </p:txBody>
      </p:sp>
    </p:spTree>
    <p:extLst>
      <p:ext uri="{BB962C8B-B14F-4D97-AF65-F5344CB8AC3E}">
        <p14:creationId xmlns:p14="http://schemas.microsoft.com/office/powerpoint/2010/main" val="2086550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28</a:t>
            </a:fld>
            <a:endParaRPr lang="en-US"/>
          </a:p>
        </p:txBody>
      </p:sp>
    </p:spTree>
    <p:extLst>
      <p:ext uri="{BB962C8B-B14F-4D97-AF65-F5344CB8AC3E}">
        <p14:creationId xmlns:p14="http://schemas.microsoft.com/office/powerpoint/2010/main" val="39611370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29</a:t>
            </a:fld>
            <a:endParaRPr lang="en-US"/>
          </a:p>
        </p:txBody>
      </p:sp>
    </p:spTree>
    <p:extLst>
      <p:ext uri="{BB962C8B-B14F-4D97-AF65-F5344CB8AC3E}">
        <p14:creationId xmlns:p14="http://schemas.microsoft.com/office/powerpoint/2010/main" val="4048040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22915" name="Rectangle 3"/>
          <p:cNvSpPr>
            <a:spLocks noGrp="1" noChangeArrowheads="1"/>
          </p:cNvSpPr>
          <p:nvPr>
            <p:ph type="body" idx="1"/>
          </p:nvPr>
        </p:nvSpPr>
        <p:spPr bwMode="auto">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28600" indent="-228600" eaLnBrk="1" fontAlgn="auto" hangingPunct="1">
              <a:spcBef>
                <a:spcPts val="0"/>
              </a:spcBef>
              <a:spcAft>
                <a:spcPts val="0"/>
              </a:spcAft>
              <a:defRPr/>
            </a:pPr>
            <a:endParaRPr lang="en-US" altLang="en-US" dirty="0"/>
          </a:p>
        </p:txBody>
      </p:sp>
    </p:spTree>
    <p:extLst>
      <p:ext uri="{BB962C8B-B14F-4D97-AF65-F5344CB8AC3E}">
        <p14:creationId xmlns:p14="http://schemas.microsoft.com/office/powerpoint/2010/main" val="1326951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30</a:t>
            </a:fld>
            <a:endParaRPr lang="en-US"/>
          </a:p>
        </p:txBody>
      </p:sp>
    </p:spTree>
    <p:extLst>
      <p:ext uri="{BB962C8B-B14F-4D97-AF65-F5344CB8AC3E}">
        <p14:creationId xmlns:p14="http://schemas.microsoft.com/office/powerpoint/2010/main" val="32960418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31</a:t>
            </a:fld>
            <a:endParaRPr lang="en-US"/>
          </a:p>
        </p:txBody>
      </p:sp>
    </p:spTree>
    <p:extLst>
      <p:ext uri="{BB962C8B-B14F-4D97-AF65-F5344CB8AC3E}">
        <p14:creationId xmlns:p14="http://schemas.microsoft.com/office/powerpoint/2010/main" val="15201412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32</a:t>
            </a:fld>
            <a:endParaRPr lang="en-US"/>
          </a:p>
        </p:txBody>
      </p:sp>
    </p:spTree>
    <p:extLst>
      <p:ext uri="{BB962C8B-B14F-4D97-AF65-F5344CB8AC3E}">
        <p14:creationId xmlns:p14="http://schemas.microsoft.com/office/powerpoint/2010/main" val="22615852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33</a:t>
            </a:fld>
            <a:endParaRPr lang="en-US"/>
          </a:p>
        </p:txBody>
      </p:sp>
    </p:spTree>
    <p:extLst>
      <p:ext uri="{BB962C8B-B14F-4D97-AF65-F5344CB8AC3E}">
        <p14:creationId xmlns:p14="http://schemas.microsoft.com/office/powerpoint/2010/main" val="36092805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34</a:t>
            </a:fld>
            <a:endParaRPr lang="en-US"/>
          </a:p>
        </p:txBody>
      </p:sp>
    </p:spTree>
    <p:extLst>
      <p:ext uri="{BB962C8B-B14F-4D97-AF65-F5344CB8AC3E}">
        <p14:creationId xmlns:p14="http://schemas.microsoft.com/office/powerpoint/2010/main" val="4791264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35</a:t>
            </a:fld>
            <a:endParaRPr lang="en-US"/>
          </a:p>
        </p:txBody>
      </p:sp>
    </p:spTree>
    <p:extLst>
      <p:ext uri="{BB962C8B-B14F-4D97-AF65-F5344CB8AC3E}">
        <p14:creationId xmlns:p14="http://schemas.microsoft.com/office/powerpoint/2010/main" val="10225018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36</a:t>
            </a:fld>
            <a:endParaRPr lang="en-US"/>
          </a:p>
        </p:txBody>
      </p:sp>
    </p:spTree>
    <p:extLst>
      <p:ext uri="{BB962C8B-B14F-4D97-AF65-F5344CB8AC3E}">
        <p14:creationId xmlns:p14="http://schemas.microsoft.com/office/powerpoint/2010/main" val="27084540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37</a:t>
            </a:fld>
            <a:endParaRPr lang="en-US"/>
          </a:p>
        </p:txBody>
      </p:sp>
    </p:spTree>
    <p:extLst>
      <p:ext uri="{BB962C8B-B14F-4D97-AF65-F5344CB8AC3E}">
        <p14:creationId xmlns:p14="http://schemas.microsoft.com/office/powerpoint/2010/main" val="28632817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38</a:t>
            </a:fld>
            <a:endParaRPr lang="en-US"/>
          </a:p>
        </p:txBody>
      </p:sp>
    </p:spTree>
    <p:extLst>
      <p:ext uri="{BB962C8B-B14F-4D97-AF65-F5344CB8AC3E}">
        <p14:creationId xmlns:p14="http://schemas.microsoft.com/office/powerpoint/2010/main" val="30377608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39</a:t>
            </a:fld>
            <a:endParaRPr lang="en-US"/>
          </a:p>
        </p:txBody>
      </p:sp>
    </p:spTree>
    <p:extLst>
      <p:ext uri="{BB962C8B-B14F-4D97-AF65-F5344CB8AC3E}">
        <p14:creationId xmlns:p14="http://schemas.microsoft.com/office/powerpoint/2010/main" val="36340443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22915" name="Rectangle 3"/>
          <p:cNvSpPr>
            <a:spLocks noGrp="1" noChangeArrowheads="1"/>
          </p:cNvSpPr>
          <p:nvPr>
            <p:ph type="body" idx="1"/>
          </p:nvPr>
        </p:nvSpPr>
        <p:spPr bwMode="auto">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28600" indent="-228600" eaLnBrk="1" fontAlgn="auto" hangingPunct="1">
              <a:spcBef>
                <a:spcPts val="0"/>
              </a:spcBef>
              <a:spcAft>
                <a:spcPts val="0"/>
              </a:spcAft>
              <a:defRPr/>
            </a:pPr>
            <a:endParaRPr lang="en-US" altLang="en-US" dirty="0"/>
          </a:p>
        </p:txBody>
      </p:sp>
    </p:spTree>
    <p:extLst>
      <p:ext uri="{BB962C8B-B14F-4D97-AF65-F5344CB8AC3E}">
        <p14:creationId xmlns:p14="http://schemas.microsoft.com/office/powerpoint/2010/main" val="2467085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40</a:t>
            </a:fld>
            <a:endParaRPr lang="en-US"/>
          </a:p>
        </p:txBody>
      </p:sp>
    </p:spTree>
    <p:extLst>
      <p:ext uri="{BB962C8B-B14F-4D97-AF65-F5344CB8AC3E}">
        <p14:creationId xmlns:p14="http://schemas.microsoft.com/office/powerpoint/2010/main" val="9168324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41</a:t>
            </a:fld>
            <a:endParaRPr lang="en-US"/>
          </a:p>
        </p:txBody>
      </p:sp>
    </p:spTree>
    <p:extLst>
      <p:ext uri="{BB962C8B-B14F-4D97-AF65-F5344CB8AC3E}">
        <p14:creationId xmlns:p14="http://schemas.microsoft.com/office/powerpoint/2010/main" val="21398158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42</a:t>
            </a:fld>
            <a:endParaRPr lang="en-US"/>
          </a:p>
        </p:txBody>
      </p:sp>
    </p:spTree>
    <p:extLst>
      <p:ext uri="{BB962C8B-B14F-4D97-AF65-F5344CB8AC3E}">
        <p14:creationId xmlns:p14="http://schemas.microsoft.com/office/powerpoint/2010/main" val="33979972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43</a:t>
            </a:fld>
            <a:endParaRPr lang="en-US"/>
          </a:p>
        </p:txBody>
      </p:sp>
    </p:spTree>
    <p:extLst>
      <p:ext uri="{BB962C8B-B14F-4D97-AF65-F5344CB8AC3E}">
        <p14:creationId xmlns:p14="http://schemas.microsoft.com/office/powerpoint/2010/main" val="304710713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44</a:t>
            </a:fld>
            <a:endParaRPr lang="en-US"/>
          </a:p>
        </p:txBody>
      </p:sp>
    </p:spTree>
    <p:extLst>
      <p:ext uri="{BB962C8B-B14F-4D97-AF65-F5344CB8AC3E}">
        <p14:creationId xmlns:p14="http://schemas.microsoft.com/office/powerpoint/2010/main" val="346545900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45</a:t>
            </a:fld>
            <a:endParaRPr lang="en-US"/>
          </a:p>
        </p:txBody>
      </p:sp>
    </p:spTree>
    <p:extLst>
      <p:ext uri="{BB962C8B-B14F-4D97-AF65-F5344CB8AC3E}">
        <p14:creationId xmlns:p14="http://schemas.microsoft.com/office/powerpoint/2010/main" val="36977782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46</a:t>
            </a:fld>
            <a:endParaRPr lang="en-US"/>
          </a:p>
        </p:txBody>
      </p:sp>
    </p:spTree>
    <p:extLst>
      <p:ext uri="{BB962C8B-B14F-4D97-AF65-F5344CB8AC3E}">
        <p14:creationId xmlns:p14="http://schemas.microsoft.com/office/powerpoint/2010/main" val="5706831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47</a:t>
            </a:fld>
            <a:endParaRPr lang="en-US"/>
          </a:p>
        </p:txBody>
      </p:sp>
    </p:spTree>
    <p:extLst>
      <p:ext uri="{BB962C8B-B14F-4D97-AF65-F5344CB8AC3E}">
        <p14:creationId xmlns:p14="http://schemas.microsoft.com/office/powerpoint/2010/main" val="145751909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48</a:t>
            </a:fld>
            <a:endParaRPr lang="en-US"/>
          </a:p>
        </p:txBody>
      </p:sp>
    </p:spTree>
    <p:extLst>
      <p:ext uri="{BB962C8B-B14F-4D97-AF65-F5344CB8AC3E}">
        <p14:creationId xmlns:p14="http://schemas.microsoft.com/office/powerpoint/2010/main" val="145197168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49</a:t>
            </a:fld>
            <a:endParaRPr lang="en-US"/>
          </a:p>
        </p:txBody>
      </p:sp>
    </p:spTree>
    <p:extLst>
      <p:ext uri="{BB962C8B-B14F-4D97-AF65-F5344CB8AC3E}">
        <p14:creationId xmlns:p14="http://schemas.microsoft.com/office/powerpoint/2010/main" val="1946999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22915" name="Rectangle 3"/>
          <p:cNvSpPr>
            <a:spLocks noGrp="1" noChangeArrowheads="1"/>
          </p:cNvSpPr>
          <p:nvPr>
            <p:ph type="body" idx="1"/>
          </p:nvPr>
        </p:nvSpPr>
        <p:spPr bwMode="auto">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28600" indent="-228600" eaLnBrk="1" fontAlgn="auto" hangingPunct="1">
              <a:spcBef>
                <a:spcPts val="0"/>
              </a:spcBef>
              <a:spcAft>
                <a:spcPts val="0"/>
              </a:spcAft>
              <a:defRPr/>
            </a:pPr>
            <a:endParaRPr lang="en-US" altLang="en-US" dirty="0"/>
          </a:p>
        </p:txBody>
      </p:sp>
    </p:spTree>
    <p:extLst>
      <p:ext uri="{BB962C8B-B14F-4D97-AF65-F5344CB8AC3E}">
        <p14:creationId xmlns:p14="http://schemas.microsoft.com/office/powerpoint/2010/main" val="409978282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50</a:t>
            </a:fld>
            <a:endParaRPr lang="en-US"/>
          </a:p>
        </p:txBody>
      </p:sp>
    </p:spTree>
    <p:extLst>
      <p:ext uri="{BB962C8B-B14F-4D97-AF65-F5344CB8AC3E}">
        <p14:creationId xmlns:p14="http://schemas.microsoft.com/office/powerpoint/2010/main" val="75410026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51</a:t>
            </a:fld>
            <a:endParaRPr lang="en-US"/>
          </a:p>
        </p:txBody>
      </p:sp>
    </p:spTree>
    <p:extLst>
      <p:ext uri="{BB962C8B-B14F-4D97-AF65-F5344CB8AC3E}">
        <p14:creationId xmlns:p14="http://schemas.microsoft.com/office/powerpoint/2010/main" val="230971542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52</a:t>
            </a:fld>
            <a:endParaRPr lang="en-US"/>
          </a:p>
        </p:txBody>
      </p:sp>
    </p:spTree>
    <p:extLst>
      <p:ext uri="{BB962C8B-B14F-4D97-AF65-F5344CB8AC3E}">
        <p14:creationId xmlns:p14="http://schemas.microsoft.com/office/powerpoint/2010/main" val="30310187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53</a:t>
            </a:fld>
            <a:endParaRPr lang="en-US"/>
          </a:p>
        </p:txBody>
      </p:sp>
    </p:spTree>
    <p:extLst>
      <p:ext uri="{BB962C8B-B14F-4D97-AF65-F5344CB8AC3E}">
        <p14:creationId xmlns:p14="http://schemas.microsoft.com/office/powerpoint/2010/main" val="346695414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54</a:t>
            </a:fld>
            <a:endParaRPr lang="en-US"/>
          </a:p>
        </p:txBody>
      </p:sp>
    </p:spTree>
    <p:extLst>
      <p:ext uri="{BB962C8B-B14F-4D97-AF65-F5344CB8AC3E}">
        <p14:creationId xmlns:p14="http://schemas.microsoft.com/office/powerpoint/2010/main" val="304950195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55</a:t>
            </a:fld>
            <a:endParaRPr lang="en-US"/>
          </a:p>
        </p:txBody>
      </p:sp>
    </p:spTree>
    <p:extLst>
      <p:ext uri="{BB962C8B-B14F-4D97-AF65-F5344CB8AC3E}">
        <p14:creationId xmlns:p14="http://schemas.microsoft.com/office/powerpoint/2010/main" val="41953483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56</a:t>
            </a:fld>
            <a:endParaRPr lang="en-US"/>
          </a:p>
        </p:txBody>
      </p:sp>
    </p:spTree>
    <p:extLst>
      <p:ext uri="{BB962C8B-B14F-4D97-AF65-F5344CB8AC3E}">
        <p14:creationId xmlns:p14="http://schemas.microsoft.com/office/powerpoint/2010/main" val="365851105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57</a:t>
            </a:fld>
            <a:endParaRPr lang="en-US"/>
          </a:p>
        </p:txBody>
      </p:sp>
    </p:spTree>
    <p:extLst>
      <p:ext uri="{BB962C8B-B14F-4D97-AF65-F5344CB8AC3E}">
        <p14:creationId xmlns:p14="http://schemas.microsoft.com/office/powerpoint/2010/main" val="110535196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58</a:t>
            </a:fld>
            <a:endParaRPr lang="en-US"/>
          </a:p>
        </p:txBody>
      </p:sp>
    </p:spTree>
    <p:extLst>
      <p:ext uri="{BB962C8B-B14F-4D97-AF65-F5344CB8AC3E}">
        <p14:creationId xmlns:p14="http://schemas.microsoft.com/office/powerpoint/2010/main" val="250073267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59</a:t>
            </a:fld>
            <a:endParaRPr lang="en-US"/>
          </a:p>
        </p:txBody>
      </p:sp>
    </p:spTree>
    <p:extLst>
      <p:ext uri="{BB962C8B-B14F-4D97-AF65-F5344CB8AC3E}">
        <p14:creationId xmlns:p14="http://schemas.microsoft.com/office/powerpoint/2010/main" val="33823311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22915" name="Rectangle 3"/>
          <p:cNvSpPr>
            <a:spLocks noGrp="1" noChangeArrowheads="1"/>
          </p:cNvSpPr>
          <p:nvPr>
            <p:ph type="body" idx="1"/>
          </p:nvPr>
        </p:nvSpPr>
        <p:spPr bwMode="auto">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28600" indent="-228600" eaLnBrk="1" fontAlgn="auto" hangingPunct="1">
              <a:spcBef>
                <a:spcPts val="0"/>
              </a:spcBef>
              <a:spcAft>
                <a:spcPts val="0"/>
              </a:spcAft>
              <a:defRPr/>
            </a:pPr>
            <a:endParaRPr lang="en-US" altLang="en-US" dirty="0"/>
          </a:p>
        </p:txBody>
      </p:sp>
    </p:spTree>
    <p:extLst>
      <p:ext uri="{BB962C8B-B14F-4D97-AF65-F5344CB8AC3E}">
        <p14:creationId xmlns:p14="http://schemas.microsoft.com/office/powerpoint/2010/main" val="284683138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60</a:t>
            </a:fld>
            <a:endParaRPr lang="en-US"/>
          </a:p>
        </p:txBody>
      </p:sp>
    </p:spTree>
    <p:extLst>
      <p:ext uri="{BB962C8B-B14F-4D97-AF65-F5344CB8AC3E}">
        <p14:creationId xmlns:p14="http://schemas.microsoft.com/office/powerpoint/2010/main" val="170564662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61</a:t>
            </a:fld>
            <a:endParaRPr lang="en-US"/>
          </a:p>
        </p:txBody>
      </p:sp>
    </p:spTree>
    <p:extLst>
      <p:ext uri="{BB962C8B-B14F-4D97-AF65-F5344CB8AC3E}">
        <p14:creationId xmlns:p14="http://schemas.microsoft.com/office/powerpoint/2010/main" val="552381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62</a:t>
            </a:fld>
            <a:endParaRPr lang="en-US"/>
          </a:p>
        </p:txBody>
      </p:sp>
    </p:spTree>
    <p:extLst>
      <p:ext uri="{BB962C8B-B14F-4D97-AF65-F5344CB8AC3E}">
        <p14:creationId xmlns:p14="http://schemas.microsoft.com/office/powerpoint/2010/main" val="212067411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63</a:t>
            </a:fld>
            <a:endParaRPr lang="en-US"/>
          </a:p>
        </p:txBody>
      </p:sp>
    </p:spTree>
    <p:extLst>
      <p:ext uri="{BB962C8B-B14F-4D97-AF65-F5344CB8AC3E}">
        <p14:creationId xmlns:p14="http://schemas.microsoft.com/office/powerpoint/2010/main" val="154533954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64</a:t>
            </a:fld>
            <a:endParaRPr lang="en-US"/>
          </a:p>
        </p:txBody>
      </p:sp>
    </p:spTree>
    <p:extLst>
      <p:ext uri="{BB962C8B-B14F-4D97-AF65-F5344CB8AC3E}">
        <p14:creationId xmlns:p14="http://schemas.microsoft.com/office/powerpoint/2010/main" val="284114204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65</a:t>
            </a:fld>
            <a:endParaRPr lang="en-US"/>
          </a:p>
        </p:txBody>
      </p:sp>
    </p:spTree>
    <p:extLst>
      <p:ext uri="{BB962C8B-B14F-4D97-AF65-F5344CB8AC3E}">
        <p14:creationId xmlns:p14="http://schemas.microsoft.com/office/powerpoint/2010/main" val="195017535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66</a:t>
            </a:fld>
            <a:endParaRPr lang="en-US"/>
          </a:p>
        </p:txBody>
      </p:sp>
    </p:spTree>
    <p:extLst>
      <p:ext uri="{BB962C8B-B14F-4D97-AF65-F5344CB8AC3E}">
        <p14:creationId xmlns:p14="http://schemas.microsoft.com/office/powerpoint/2010/main" val="166212650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67</a:t>
            </a:fld>
            <a:endParaRPr lang="en-US"/>
          </a:p>
        </p:txBody>
      </p:sp>
    </p:spTree>
    <p:extLst>
      <p:ext uri="{BB962C8B-B14F-4D97-AF65-F5344CB8AC3E}">
        <p14:creationId xmlns:p14="http://schemas.microsoft.com/office/powerpoint/2010/main" val="66243870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68</a:t>
            </a:fld>
            <a:endParaRPr lang="en-US"/>
          </a:p>
        </p:txBody>
      </p:sp>
    </p:spTree>
    <p:extLst>
      <p:ext uri="{BB962C8B-B14F-4D97-AF65-F5344CB8AC3E}">
        <p14:creationId xmlns:p14="http://schemas.microsoft.com/office/powerpoint/2010/main" val="400728390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69</a:t>
            </a:fld>
            <a:endParaRPr lang="en-US"/>
          </a:p>
        </p:txBody>
      </p:sp>
    </p:spTree>
    <p:extLst>
      <p:ext uri="{BB962C8B-B14F-4D97-AF65-F5344CB8AC3E}">
        <p14:creationId xmlns:p14="http://schemas.microsoft.com/office/powerpoint/2010/main" val="3110905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22915" name="Rectangle 3"/>
          <p:cNvSpPr>
            <a:spLocks noGrp="1" noChangeArrowheads="1"/>
          </p:cNvSpPr>
          <p:nvPr>
            <p:ph type="body" idx="1"/>
          </p:nvPr>
        </p:nvSpPr>
        <p:spPr bwMode="auto">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28600" indent="-228600" eaLnBrk="1" fontAlgn="auto" hangingPunct="1">
              <a:spcBef>
                <a:spcPts val="0"/>
              </a:spcBef>
              <a:spcAft>
                <a:spcPts val="0"/>
              </a:spcAft>
              <a:defRPr/>
            </a:pPr>
            <a:endParaRPr lang="en-US" altLang="en-US" dirty="0"/>
          </a:p>
        </p:txBody>
      </p:sp>
    </p:spTree>
    <p:extLst>
      <p:ext uri="{BB962C8B-B14F-4D97-AF65-F5344CB8AC3E}">
        <p14:creationId xmlns:p14="http://schemas.microsoft.com/office/powerpoint/2010/main" val="270914513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70</a:t>
            </a:fld>
            <a:endParaRPr lang="en-US"/>
          </a:p>
        </p:txBody>
      </p:sp>
    </p:spTree>
    <p:extLst>
      <p:ext uri="{BB962C8B-B14F-4D97-AF65-F5344CB8AC3E}">
        <p14:creationId xmlns:p14="http://schemas.microsoft.com/office/powerpoint/2010/main" val="19173486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22915" name="Rectangle 3"/>
          <p:cNvSpPr>
            <a:spLocks noGrp="1" noChangeArrowheads="1"/>
          </p:cNvSpPr>
          <p:nvPr>
            <p:ph type="body" idx="1"/>
          </p:nvPr>
        </p:nvSpPr>
        <p:spPr bwMode="auto">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28600" indent="-228600" eaLnBrk="1" fontAlgn="auto" hangingPunct="1">
              <a:spcBef>
                <a:spcPts val="0"/>
              </a:spcBef>
              <a:spcAft>
                <a:spcPts val="0"/>
              </a:spcAft>
              <a:defRPr/>
            </a:pPr>
            <a:endParaRPr lang="en-US" altLang="en-US" dirty="0"/>
          </a:p>
        </p:txBody>
      </p:sp>
    </p:spTree>
    <p:extLst>
      <p:ext uri="{BB962C8B-B14F-4D97-AF65-F5344CB8AC3E}">
        <p14:creationId xmlns:p14="http://schemas.microsoft.com/office/powerpoint/2010/main" val="178176952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22915" name="Rectangle 3"/>
          <p:cNvSpPr>
            <a:spLocks noGrp="1" noChangeArrowheads="1"/>
          </p:cNvSpPr>
          <p:nvPr>
            <p:ph type="body" idx="1"/>
          </p:nvPr>
        </p:nvSpPr>
        <p:spPr bwMode="auto">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28600" indent="-228600" eaLnBrk="1" fontAlgn="auto" hangingPunct="1">
              <a:spcBef>
                <a:spcPts val="0"/>
              </a:spcBef>
              <a:spcAft>
                <a:spcPts val="0"/>
              </a:spcAft>
              <a:defRPr/>
            </a:pPr>
            <a:endParaRPr lang="en-US" altLang="en-US" dirty="0"/>
          </a:p>
        </p:txBody>
      </p:sp>
    </p:spTree>
    <p:extLst>
      <p:ext uri="{BB962C8B-B14F-4D97-AF65-F5344CB8AC3E}">
        <p14:creationId xmlns:p14="http://schemas.microsoft.com/office/powerpoint/2010/main" val="318540612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22915" name="Rectangle 3"/>
          <p:cNvSpPr>
            <a:spLocks noGrp="1" noChangeArrowheads="1"/>
          </p:cNvSpPr>
          <p:nvPr>
            <p:ph type="body" idx="1"/>
          </p:nvPr>
        </p:nvSpPr>
        <p:spPr bwMode="auto">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28600" indent="-228600" eaLnBrk="1" fontAlgn="auto" hangingPunct="1">
              <a:spcBef>
                <a:spcPts val="0"/>
              </a:spcBef>
              <a:spcAft>
                <a:spcPts val="0"/>
              </a:spcAft>
              <a:defRPr/>
            </a:pPr>
            <a:endParaRPr lang="en-US" altLang="en-US" dirty="0"/>
          </a:p>
        </p:txBody>
      </p:sp>
    </p:spTree>
    <p:extLst>
      <p:ext uri="{BB962C8B-B14F-4D97-AF65-F5344CB8AC3E}">
        <p14:creationId xmlns:p14="http://schemas.microsoft.com/office/powerpoint/2010/main" val="199056737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22915" name="Rectangle 3"/>
          <p:cNvSpPr>
            <a:spLocks noGrp="1" noChangeArrowheads="1"/>
          </p:cNvSpPr>
          <p:nvPr>
            <p:ph type="body" idx="1"/>
          </p:nvPr>
        </p:nvSpPr>
        <p:spPr bwMode="auto">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28600" indent="-228600" eaLnBrk="1" fontAlgn="auto" hangingPunct="1">
              <a:spcBef>
                <a:spcPts val="0"/>
              </a:spcBef>
              <a:spcAft>
                <a:spcPts val="0"/>
              </a:spcAft>
              <a:defRPr/>
            </a:pPr>
            <a:endParaRPr lang="en-US" altLang="en-US" dirty="0"/>
          </a:p>
        </p:txBody>
      </p:sp>
    </p:spTree>
    <p:extLst>
      <p:ext uri="{BB962C8B-B14F-4D97-AF65-F5344CB8AC3E}">
        <p14:creationId xmlns:p14="http://schemas.microsoft.com/office/powerpoint/2010/main" val="212199704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22915" name="Rectangle 3"/>
          <p:cNvSpPr>
            <a:spLocks noGrp="1" noChangeArrowheads="1"/>
          </p:cNvSpPr>
          <p:nvPr>
            <p:ph type="body" idx="1"/>
          </p:nvPr>
        </p:nvSpPr>
        <p:spPr bwMode="auto">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28600" indent="-228600" eaLnBrk="1" fontAlgn="auto" hangingPunct="1">
              <a:spcBef>
                <a:spcPts val="0"/>
              </a:spcBef>
              <a:spcAft>
                <a:spcPts val="0"/>
              </a:spcAft>
              <a:defRPr/>
            </a:pPr>
            <a:endParaRPr lang="en-US" altLang="en-US" dirty="0"/>
          </a:p>
        </p:txBody>
      </p:sp>
    </p:spTree>
    <p:extLst>
      <p:ext uri="{BB962C8B-B14F-4D97-AF65-F5344CB8AC3E}">
        <p14:creationId xmlns:p14="http://schemas.microsoft.com/office/powerpoint/2010/main" val="131136116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22915" name="Rectangle 3"/>
          <p:cNvSpPr>
            <a:spLocks noGrp="1" noChangeArrowheads="1"/>
          </p:cNvSpPr>
          <p:nvPr>
            <p:ph type="body" idx="1"/>
          </p:nvPr>
        </p:nvSpPr>
        <p:spPr bwMode="auto">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28600" indent="-228600" eaLnBrk="1" fontAlgn="auto" hangingPunct="1">
              <a:spcBef>
                <a:spcPts val="0"/>
              </a:spcBef>
              <a:spcAft>
                <a:spcPts val="0"/>
              </a:spcAft>
              <a:defRPr/>
            </a:pPr>
            <a:endParaRPr lang="en-US" altLang="en-US" dirty="0"/>
          </a:p>
        </p:txBody>
      </p:sp>
    </p:spTree>
    <p:extLst>
      <p:ext uri="{BB962C8B-B14F-4D97-AF65-F5344CB8AC3E}">
        <p14:creationId xmlns:p14="http://schemas.microsoft.com/office/powerpoint/2010/main" val="118063988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22915" name="Rectangle 3"/>
          <p:cNvSpPr>
            <a:spLocks noGrp="1" noChangeArrowheads="1"/>
          </p:cNvSpPr>
          <p:nvPr>
            <p:ph type="body" idx="1"/>
          </p:nvPr>
        </p:nvSpPr>
        <p:spPr bwMode="auto">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28600" indent="-228600" eaLnBrk="1" fontAlgn="auto" hangingPunct="1">
              <a:spcBef>
                <a:spcPts val="0"/>
              </a:spcBef>
              <a:spcAft>
                <a:spcPts val="0"/>
              </a:spcAft>
              <a:defRPr/>
            </a:pPr>
            <a:endParaRPr lang="en-US" altLang="en-US" dirty="0"/>
          </a:p>
        </p:txBody>
      </p:sp>
    </p:spTree>
    <p:extLst>
      <p:ext uri="{BB962C8B-B14F-4D97-AF65-F5344CB8AC3E}">
        <p14:creationId xmlns:p14="http://schemas.microsoft.com/office/powerpoint/2010/main" val="385625475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279D5B-1454-435E-A31E-69990E72ADA8}" type="slidenum">
              <a:rPr lang="en-US" smtClean="0"/>
              <a:t>78</a:t>
            </a:fld>
            <a:endParaRPr lang="en-US"/>
          </a:p>
        </p:txBody>
      </p:sp>
    </p:spTree>
    <p:extLst>
      <p:ext uri="{BB962C8B-B14F-4D97-AF65-F5344CB8AC3E}">
        <p14:creationId xmlns:p14="http://schemas.microsoft.com/office/powerpoint/2010/main" val="164561357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79</a:t>
            </a:fld>
            <a:endParaRPr lang="en-US"/>
          </a:p>
        </p:txBody>
      </p:sp>
    </p:spTree>
    <p:extLst>
      <p:ext uri="{BB962C8B-B14F-4D97-AF65-F5344CB8AC3E}">
        <p14:creationId xmlns:p14="http://schemas.microsoft.com/office/powerpoint/2010/main" val="31973525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22915" name="Rectangle 3"/>
          <p:cNvSpPr>
            <a:spLocks noGrp="1" noChangeArrowheads="1"/>
          </p:cNvSpPr>
          <p:nvPr>
            <p:ph type="body" idx="1"/>
          </p:nvPr>
        </p:nvSpPr>
        <p:spPr bwMode="auto">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28600" indent="-228600" eaLnBrk="1" fontAlgn="auto" hangingPunct="1">
              <a:spcBef>
                <a:spcPts val="0"/>
              </a:spcBef>
              <a:spcAft>
                <a:spcPts val="0"/>
              </a:spcAft>
              <a:defRPr/>
            </a:pPr>
            <a:endParaRPr lang="en-US" altLang="en-US" dirty="0"/>
          </a:p>
        </p:txBody>
      </p:sp>
    </p:spTree>
    <p:extLst>
      <p:ext uri="{BB962C8B-B14F-4D97-AF65-F5344CB8AC3E}">
        <p14:creationId xmlns:p14="http://schemas.microsoft.com/office/powerpoint/2010/main" val="11014556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80</a:t>
            </a:fld>
            <a:endParaRPr lang="en-US"/>
          </a:p>
        </p:txBody>
      </p:sp>
    </p:spTree>
    <p:extLst>
      <p:ext uri="{BB962C8B-B14F-4D97-AF65-F5344CB8AC3E}">
        <p14:creationId xmlns:p14="http://schemas.microsoft.com/office/powerpoint/2010/main" val="179125510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81</a:t>
            </a:fld>
            <a:endParaRPr lang="en-US"/>
          </a:p>
        </p:txBody>
      </p:sp>
    </p:spTree>
    <p:extLst>
      <p:ext uri="{BB962C8B-B14F-4D97-AF65-F5344CB8AC3E}">
        <p14:creationId xmlns:p14="http://schemas.microsoft.com/office/powerpoint/2010/main" val="151136174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82</a:t>
            </a:fld>
            <a:endParaRPr lang="en-US"/>
          </a:p>
        </p:txBody>
      </p:sp>
    </p:spTree>
    <p:extLst>
      <p:ext uri="{BB962C8B-B14F-4D97-AF65-F5344CB8AC3E}">
        <p14:creationId xmlns:p14="http://schemas.microsoft.com/office/powerpoint/2010/main" val="249724861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83</a:t>
            </a:fld>
            <a:endParaRPr lang="en-US"/>
          </a:p>
        </p:txBody>
      </p:sp>
    </p:spTree>
    <p:extLst>
      <p:ext uri="{BB962C8B-B14F-4D97-AF65-F5344CB8AC3E}">
        <p14:creationId xmlns:p14="http://schemas.microsoft.com/office/powerpoint/2010/main" val="152591103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84</a:t>
            </a:fld>
            <a:endParaRPr lang="en-US"/>
          </a:p>
        </p:txBody>
      </p:sp>
    </p:spTree>
    <p:extLst>
      <p:ext uri="{BB962C8B-B14F-4D97-AF65-F5344CB8AC3E}">
        <p14:creationId xmlns:p14="http://schemas.microsoft.com/office/powerpoint/2010/main" val="364699958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85</a:t>
            </a:fld>
            <a:endParaRPr lang="en-US"/>
          </a:p>
        </p:txBody>
      </p:sp>
    </p:spTree>
    <p:extLst>
      <p:ext uri="{BB962C8B-B14F-4D97-AF65-F5344CB8AC3E}">
        <p14:creationId xmlns:p14="http://schemas.microsoft.com/office/powerpoint/2010/main" val="97744018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86</a:t>
            </a:fld>
            <a:endParaRPr lang="en-US"/>
          </a:p>
        </p:txBody>
      </p:sp>
    </p:spTree>
    <p:extLst>
      <p:ext uri="{BB962C8B-B14F-4D97-AF65-F5344CB8AC3E}">
        <p14:creationId xmlns:p14="http://schemas.microsoft.com/office/powerpoint/2010/main" val="224567479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87</a:t>
            </a:fld>
            <a:endParaRPr lang="en-US"/>
          </a:p>
        </p:txBody>
      </p:sp>
    </p:spTree>
    <p:extLst>
      <p:ext uri="{BB962C8B-B14F-4D97-AF65-F5344CB8AC3E}">
        <p14:creationId xmlns:p14="http://schemas.microsoft.com/office/powerpoint/2010/main" val="120815006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88</a:t>
            </a:fld>
            <a:endParaRPr lang="en-US"/>
          </a:p>
        </p:txBody>
      </p:sp>
    </p:spTree>
    <p:extLst>
      <p:ext uri="{BB962C8B-B14F-4D97-AF65-F5344CB8AC3E}">
        <p14:creationId xmlns:p14="http://schemas.microsoft.com/office/powerpoint/2010/main" val="412277419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89</a:t>
            </a:fld>
            <a:endParaRPr lang="en-US"/>
          </a:p>
        </p:txBody>
      </p:sp>
    </p:spTree>
    <p:extLst>
      <p:ext uri="{BB962C8B-B14F-4D97-AF65-F5344CB8AC3E}">
        <p14:creationId xmlns:p14="http://schemas.microsoft.com/office/powerpoint/2010/main" val="7670715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22915" name="Rectangle 3"/>
          <p:cNvSpPr>
            <a:spLocks noGrp="1" noChangeArrowheads="1"/>
          </p:cNvSpPr>
          <p:nvPr>
            <p:ph type="body" idx="1"/>
          </p:nvPr>
        </p:nvSpPr>
        <p:spPr bwMode="auto">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28600" indent="-228600" eaLnBrk="1" fontAlgn="auto" hangingPunct="1">
              <a:spcBef>
                <a:spcPts val="0"/>
              </a:spcBef>
              <a:spcAft>
                <a:spcPts val="0"/>
              </a:spcAft>
              <a:defRPr/>
            </a:pPr>
            <a:endParaRPr lang="en-US" altLang="en-US" dirty="0"/>
          </a:p>
        </p:txBody>
      </p:sp>
    </p:spTree>
    <p:extLst>
      <p:ext uri="{BB962C8B-B14F-4D97-AF65-F5344CB8AC3E}">
        <p14:creationId xmlns:p14="http://schemas.microsoft.com/office/powerpoint/2010/main" val="75411726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90</a:t>
            </a:fld>
            <a:endParaRPr lang="en-US"/>
          </a:p>
        </p:txBody>
      </p:sp>
    </p:spTree>
    <p:extLst>
      <p:ext uri="{BB962C8B-B14F-4D97-AF65-F5344CB8AC3E}">
        <p14:creationId xmlns:p14="http://schemas.microsoft.com/office/powerpoint/2010/main" val="187173022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91</a:t>
            </a:fld>
            <a:endParaRPr lang="en-US"/>
          </a:p>
        </p:txBody>
      </p:sp>
    </p:spTree>
    <p:extLst>
      <p:ext uri="{BB962C8B-B14F-4D97-AF65-F5344CB8AC3E}">
        <p14:creationId xmlns:p14="http://schemas.microsoft.com/office/powerpoint/2010/main" val="294318155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92</a:t>
            </a:fld>
            <a:endParaRPr lang="en-US"/>
          </a:p>
        </p:txBody>
      </p:sp>
    </p:spTree>
    <p:extLst>
      <p:ext uri="{BB962C8B-B14F-4D97-AF65-F5344CB8AC3E}">
        <p14:creationId xmlns:p14="http://schemas.microsoft.com/office/powerpoint/2010/main" val="129505872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93</a:t>
            </a:fld>
            <a:endParaRPr lang="en-US"/>
          </a:p>
        </p:txBody>
      </p:sp>
    </p:spTree>
    <p:extLst>
      <p:ext uri="{BB962C8B-B14F-4D97-AF65-F5344CB8AC3E}">
        <p14:creationId xmlns:p14="http://schemas.microsoft.com/office/powerpoint/2010/main" val="43697329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94</a:t>
            </a:fld>
            <a:endParaRPr lang="en-US"/>
          </a:p>
        </p:txBody>
      </p:sp>
    </p:spTree>
    <p:extLst>
      <p:ext uri="{BB962C8B-B14F-4D97-AF65-F5344CB8AC3E}">
        <p14:creationId xmlns:p14="http://schemas.microsoft.com/office/powerpoint/2010/main" val="190119148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95</a:t>
            </a:fld>
            <a:endParaRPr lang="en-US"/>
          </a:p>
        </p:txBody>
      </p:sp>
    </p:spTree>
    <p:extLst>
      <p:ext uri="{BB962C8B-B14F-4D97-AF65-F5344CB8AC3E}">
        <p14:creationId xmlns:p14="http://schemas.microsoft.com/office/powerpoint/2010/main" val="38845892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96</a:t>
            </a:fld>
            <a:endParaRPr lang="en-US"/>
          </a:p>
        </p:txBody>
      </p:sp>
    </p:spTree>
    <p:extLst>
      <p:ext uri="{BB962C8B-B14F-4D97-AF65-F5344CB8AC3E}">
        <p14:creationId xmlns:p14="http://schemas.microsoft.com/office/powerpoint/2010/main" val="318562277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97</a:t>
            </a:fld>
            <a:endParaRPr lang="en-US"/>
          </a:p>
        </p:txBody>
      </p:sp>
    </p:spTree>
    <p:extLst>
      <p:ext uri="{BB962C8B-B14F-4D97-AF65-F5344CB8AC3E}">
        <p14:creationId xmlns:p14="http://schemas.microsoft.com/office/powerpoint/2010/main" val="138261071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98</a:t>
            </a:fld>
            <a:endParaRPr lang="en-US"/>
          </a:p>
        </p:txBody>
      </p:sp>
    </p:spTree>
    <p:extLst>
      <p:ext uri="{BB962C8B-B14F-4D97-AF65-F5344CB8AC3E}">
        <p14:creationId xmlns:p14="http://schemas.microsoft.com/office/powerpoint/2010/main" val="291617779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custDataLst>
              <p:tags r:id="rId1"/>
            </p:custDataLst>
          </p:nvPr>
        </p:nvSpPr>
        <p:spPr/>
        <p:txBody>
          <a:bodyPr/>
          <a:lstStyle/>
          <a:p>
            <a:r>
              <a:rPr lang="en-US"/>
              <a:t>Raytheon Technologies - Unrestricted Content</a:t>
            </a:r>
          </a:p>
        </p:txBody>
      </p:sp>
      <p:sp>
        <p:nvSpPr>
          <p:cNvPr id="6" name="Slide Number Placeholder 5"/>
          <p:cNvSpPr>
            <a:spLocks noGrp="1"/>
          </p:cNvSpPr>
          <p:nvPr>
            <p:ph type="sldNum" sz="quarter" idx="5"/>
          </p:nvPr>
        </p:nvSpPr>
        <p:spPr/>
        <p:txBody>
          <a:bodyPr/>
          <a:lstStyle/>
          <a:p>
            <a:fld id="{5B9FADA9-BEEA-4D86-A435-32E09F0A7226}" type="slidenum">
              <a:rPr lang="en-US" smtClean="0"/>
              <a:t>99</a:t>
            </a:fld>
            <a:endParaRPr lang="en-US"/>
          </a:p>
        </p:txBody>
      </p:sp>
    </p:spTree>
    <p:extLst>
      <p:ext uri="{BB962C8B-B14F-4D97-AF65-F5344CB8AC3E}">
        <p14:creationId xmlns:p14="http://schemas.microsoft.com/office/powerpoint/2010/main" val="6047817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A3CE2-E970-462C-BABC-C54C13B3275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F90DD2-C148-45EB-B204-78DDA0D230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FAE4668-86CF-468E-903A-A73076A88540}"/>
              </a:ext>
            </a:extLst>
          </p:cNvPr>
          <p:cNvSpPr>
            <a:spLocks noGrp="1"/>
          </p:cNvSpPr>
          <p:nvPr>
            <p:ph type="dt" sz="half" idx="10"/>
          </p:nvPr>
        </p:nvSpPr>
        <p:spPr/>
        <p:txBody>
          <a:bodyPr/>
          <a:lstStyle/>
          <a:p>
            <a:fld id="{3784CAA6-91D9-413A-8B42-3853EDB927B5}" type="datetimeFigureOut">
              <a:rPr lang="en-US" smtClean="0"/>
              <a:t>8/11/2023</a:t>
            </a:fld>
            <a:endParaRPr lang="en-US"/>
          </a:p>
        </p:txBody>
      </p:sp>
      <p:sp>
        <p:nvSpPr>
          <p:cNvPr id="5" name="Footer Placeholder 4">
            <a:extLst>
              <a:ext uri="{FF2B5EF4-FFF2-40B4-BE49-F238E27FC236}">
                <a16:creationId xmlns:a16="http://schemas.microsoft.com/office/drawing/2014/main" id="{E15F9EEC-FA31-4431-A586-8D9C8A863A05}"/>
              </a:ext>
            </a:extLst>
          </p:cNvPr>
          <p:cNvSpPr>
            <a:spLocks noGrp="1"/>
          </p:cNvSpPr>
          <p:nvPr>
            <p:ph type="ftr" sz="quarter" idx="11"/>
            <p:custDataLst>
              <p:tags r:id="rId1"/>
            </p:custDataLst>
          </p:nvPr>
        </p:nvSpPr>
        <p:spPr/>
        <p:txBody>
          <a:bodyPr/>
          <a:lstStyle>
            <a:lvl1pPr>
              <a:defRPr lang="en-US" sz="800" b="0" i="0" u="none">
                <a:solidFill>
                  <a:srgbClr val="000000"/>
                </a:solidFill>
                <a:latin typeface="Arial" panose="020B0604020202020204" pitchFamily="34" charset="0"/>
              </a:defRPr>
            </a:lvl1pPr>
          </a:lstStyle>
          <a:p>
            <a:r>
              <a:rPr lang="en-US"/>
              <a:t>Raytheon Technologies - Unrestricted Content</a:t>
            </a:r>
          </a:p>
        </p:txBody>
      </p:sp>
      <p:sp>
        <p:nvSpPr>
          <p:cNvPr id="6" name="Slide Number Placeholder 5">
            <a:extLst>
              <a:ext uri="{FF2B5EF4-FFF2-40B4-BE49-F238E27FC236}">
                <a16:creationId xmlns:a16="http://schemas.microsoft.com/office/drawing/2014/main" id="{2E0AB5B8-8565-4F92-92C5-CEE2895943D8}"/>
              </a:ext>
            </a:extLst>
          </p:cNvPr>
          <p:cNvSpPr>
            <a:spLocks noGrp="1"/>
          </p:cNvSpPr>
          <p:nvPr>
            <p:ph type="sldNum" sz="quarter" idx="12"/>
          </p:nvPr>
        </p:nvSpPr>
        <p:spPr/>
        <p:txBody>
          <a:bodyPr/>
          <a:lstStyle/>
          <a:p>
            <a:fld id="{2A1342A3-6DEE-4487-A141-C06E461E5D5F}" type="slidenum">
              <a:rPr lang="en-US" smtClean="0"/>
              <a:t>‹#›</a:t>
            </a:fld>
            <a:endParaRPr lang="en-US"/>
          </a:p>
        </p:txBody>
      </p:sp>
    </p:spTree>
    <p:extLst>
      <p:ext uri="{BB962C8B-B14F-4D97-AF65-F5344CB8AC3E}">
        <p14:creationId xmlns:p14="http://schemas.microsoft.com/office/powerpoint/2010/main" val="2664509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77046-0850-4D34-9EE4-7FA0F6839A7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39A471A-19AA-4DAD-B264-0D8C675CC3B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A57CDE-0763-4BDD-9D4B-3CA19C902CEA}"/>
              </a:ext>
            </a:extLst>
          </p:cNvPr>
          <p:cNvSpPr>
            <a:spLocks noGrp="1"/>
          </p:cNvSpPr>
          <p:nvPr>
            <p:ph type="dt" sz="half" idx="10"/>
          </p:nvPr>
        </p:nvSpPr>
        <p:spPr/>
        <p:txBody>
          <a:bodyPr/>
          <a:lstStyle/>
          <a:p>
            <a:fld id="{3784CAA6-91D9-413A-8B42-3853EDB927B5}" type="datetimeFigureOut">
              <a:rPr lang="en-US" smtClean="0"/>
              <a:t>8/11/2023</a:t>
            </a:fld>
            <a:endParaRPr lang="en-US"/>
          </a:p>
        </p:txBody>
      </p:sp>
      <p:sp>
        <p:nvSpPr>
          <p:cNvPr id="5" name="Footer Placeholder 4">
            <a:extLst>
              <a:ext uri="{FF2B5EF4-FFF2-40B4-BE49-F238E27FC236}">
                <a16:creationId xmlns:a16="http://schemas.microsoft.com/office/drawing/2014/main" id="{AE25223D-64BF-46CD-A506-6B1B09D8BA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B01506-4FC7-4BCE-92D0-3C51810444EF}"/>
              </a:ext>
            </a:extLst>
          </p:cNvPr>
          <p:cNvSpPr>
            <a:spLocks noGrp="1"/>
          </p:cNvSpPr>
          <p:nvPr>
            <p:ph type="sldNum" sz="quarter" idx="12"/>
          </p:nvPr>
        </p:nvSpPr>
        <p:spPr/>
        <p:txBody>
          <a:bodyPr/>
          <a:lstStyle/>
          <a:p>
            <a:fld id="{2A1342A3-6DEE-4487-A141-C06E461E5D5F}" type="slidenum">
              <a:rPr lang="en-US" smtClean="0"/>
              <a:t>‹#›</a:t>
            </a:fld>
            <a:endParaRPr lang="en-US"/>
          </a:p>
        </p:txBody>
      </p:sp>
    </p:spTree>
    <p:extLst>
      <p:ext uri="{BB962C8B-B14F-4D97-AF65-F5344CB8AC3E}">
        <p14:creationId xmlns:p14="http://schemas.microsoft.com/office/powerpoint/2010/main" val="2108908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0AACB4A-C48A-4C31-A619-267D5E26F82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B3D8D4C-1D0C-476E-B669-D6E87D61CE8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A61CB8-CAE0-43BB-8F5B-E03F1C55034D}"/>
              </a:ext>
            </a:extLst>
          </p:cNvPr>
          <p:cNvSpPr>
            <a:spLocks noGrp="1"/>
          </p:cNvSpPr>
          <p:nvPr>
            <p:ph type="dt" sz="half" idx="10"/>
          </p:nvPr>
        </p:nvSpPr>
        <p:spPr/>
        <p:txBody>
          <a:bodyPr/>
          <a:lstStyle/>
          <a:p>
            <a:fld id="{3784CAA6-91D9-413A-8B42-3853EDB927B5}" type="datetimeFigureOut">
              <a:rPr lang="en-US" smtClean="0"/>
              <a:t>8/11/2023</a:t>
            </a:fld>
            <a:endParaRPr lang="en-US"/>
          </a:p>
        </p:txBody>
      </p:sp>
      <p:sp>
        <p:nvSpPr>
          <p:cNvPr id="5" name="Footer Placeholder 4">
            <a:extLst>
              <a:ext uri="{FF2B5EF4-FFF2-40B4-BE49-F238E27FC236}">
                <a16:creationId xmlns:a16="http://schemas.microsoft.com/office/drawing/2014/main" id="{3C1760B6-502F-4DC3-87E7-07347C28DD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5FACC9-81D3-409A-8866-154F05795DB0}"/>
              </a:ext>
            </a:extLst>
          </p:cNvPr>
          <p:cNvSpPr>
            <a:spLocks noGrp="1"/>
          </p:cNvSpPr>
          <p:nvPr>
            <p:ph type="sldNum" sz="quarter" idx="12"/>
          </p:nvPr>
        </p:nvSpPr>
        <p:spPr/>
        <p:txBody>
          <a:bodyPr/>
          <a:lstStyle/>
          <a:p>
            <a:fld id="{2A1342A3-6DEE-4487-A141-C06E461E5D5F}" type="slidenum">
              <a:rPr lang="en-US" smtClean="0"/>
              <a:t>‹#›</a:t>
            </a:fld>
            <a:endParaRPr lang="en-US"/>
          </a:p>
        </p:txBody>
      </p:sp>
    </p:spTree>
    <p:extLst>
      <p:ext uri="{BB962C8B-B14F-4D97-AF65-F5344CB8AC3E}">
        <p14:creationId xmlns:p14="http://schemas.microsoft.com/office/powerpoint/2010/main" val="31985603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96272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7A338-6CC9-4845-B4DF-720E2B478E71}"/>
              </a:ext>
            </a:extLst>
          </p:cNvPr>
          <p:cNvSpPr>
            <a:spLocks noGrp="1"/>
          </p:cNvSpPr>
          <p:nvPr>
            <p:ph type="title"/>
          </p:nvPr>
        </p:nvSpPr>
        <p:spPr>
          <a:xfrm>
            <a:off x="838200" y="365125"/>
            <a:ext cx="10515600" cy="1325563"/>
          </a:xfrm>
          <a:prstGeom prst="rect">
            <a:avLst/>
          </a:prstGeom>
        </p:spPr>
        <p:txBody>
          <a:bodyPr/>
          <a:lstStyle/>
          <a:p>
            <a:r>
              <a:rPr lang="en-US" dirty="0"/>
              <a:t>Click to edit Master title style</a:t>
            </a:r>
          </a:p>
        </p:txBody>
      </p:sp>
      <p:pic>
        <p:nvPicPr>
          <p:cNvPr id="4" name="Picture 3" descr="Abstract background red ribbon">
            <a:extLst>
              <a:ext uri="{FF2B5EF4-FFF2-40B4-BE49-F238E27FC236}">
                <a16:creationId xmlns:a16="http://schemas.microsoft.com/office/drawing/2014/main" id="{76540D41-225C-853F-8F06-7AE5B37E57ED}"/>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5047"/>
            <a:ext cx="12191999" cy="6863047"/>
          </a:xfrm>
          <a:prstGeom prst="rect">
            <a:avLst/>
          </a:prstGeom>
        </p:spPr>
      </p:pic>
    </p:spTree>
    <p:extLst>
      <p:ext uri="{BB962C8B-B14F-4D97-AF65-F5344CB8AC3E}">
        <p14:creationId xmlns:p14="http://schemas.microsoft.com/office/powerpoint/2010/main" val="23338273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69C0F-7FBA-4C92-93A0-6794B438C0B4}"/>
              </a:ext>
            </a:extLst>
          </p:cNvPr>
          <p:cNvSpPr>
            <a:spLocks noGrp="1"/>
          </p:cNvSpPr>
          <p:nvPr>
            <p:ph type="title"/>
          </p:nvPr>
        </p:nvSpPr>
        <p:spPr>
          <a:xfrm>
            <a:off x="2177143" y="2766219"/>
            <a:ext cx="7837715" cy="1325563"/>
          </a:xfrm>
          <a:prstGeom prst="rect">
            <a:avLst/>
          </a:prstGeom>
        </p:spPr>
        <p:txBody>
          <a:bodyPr/>
          <a:lstStyle>
            <a:lvl1pPr algn="ctr">
              <a:defRPr sz="4800">
                <a:solidFill>
                  <a:schemeClr val="bg1"/>
                </a:solidFill>
                <a:latin typeface="+mn-lt"/>
              </a:defRPr>
            </a:lvl1pPr>
          </a:lstStyle>
          <a:p>
            <a:r>
              <a:rPr lang="en-US" dirty="0"/>
              <a:t>Click to edit Master title style</a:t>
            </a:r>
          </a:p>
        </p:txBody>
      </p:sp>
    </p:spTree>
    <p:extLst>
      <p:ext uri="{BB962C8B-B14F-4D97-AF65-F5344CB8AC3E}">
        <p14:creationId xmlns:p14="http://schemas.microsoft.com/office/powerpoint/2010/main" val="3688824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88F8F-8A6B-4136-8060-73985AC35F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33FC0E-3CF2-420E-9698-978166D4F2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580389-8C28-4B85-AFA3-C35FB24662AC}"/>
              </a:ext>
            </a:extLst>
          </p:cNvPr>
          <p:cNvSpPr>
            <a:spLocks noGrp="1"/>
          </p:cNvSpPr>
          <p:nvPr>
            <p:ph type="dt" sz="half" idx="10"/>
          </p:nvPr>
        </p:nvSpPr>
        <p:spPr/>
        <p:txBody>
          <a:bodyPr/>
          <a:lstStyle/>
          <a:p>
            <a:fld id="{3784CAA6-91D9-413A-8B42-3853EDB927B5}" type="datetimeFigureOut">
              <a:rPr lang="en-US" smtClean="0"/>
              <a:t>8/11/2023</a:t>
            </a:fld>
            <a:endParaRPr lang="en-US"/>
          </a:p>
        </p:txBody>
      </p:sp>
      <p:sp>
        <p:nvSpPr>
          <p:cNvPr id="5" name="Footer Placeholder 4">
            <a:extLst>
              <a:ext uri="{FF2B5EF4-FFF2-40B4-BE49-F238E27FC236}">
                <a16:creationId xmlns:a16="http://schemas.microsoft.com/office/drawing/2014/main" id="{50EF3C05-152E-49CA-BB65-AAD484C6EC0A}"/>
              </a:ext>
            </a:extLst>
          </p:cNvPr>
          <p:cNvSpPr>
            <a:spLocks noGrp="1"/>
          </p:cNvSpPr>
          <p:nvPr>
            <p:ph type="ftr" sz="quarter" idx="11"/>
            <p:custDataLst>
              <p:tags r:id="rId1"/>
            </p:custDataLst>
          </p:nvPr>
        </p:nvSpPr>
        <p:spPr/>
        <p:txBody>
          <a:bodyPr/>
          <a:lstStyle>
            <a:lvl1pPr>
              <a:defRPr lang="en-US" sz="800" b="0" i="0" u="none">
                <a:solidFill>
                  <a:srgbClr val="000000"/>
                </a:solidFill>
                <a:latin typeface="Arial" panose="020B0604020202020204" pitchFamily="34" charset="0"/>
              </a:defRPr>
            </a:lvl1pPr>
          </a:lstStyle>
          <a:p>
            <a:r>
              <a:rPr lang="en-US"/>
              <a:t>Raytheon Technologies - Unrestricted Content</a:t>
            </a:r>
          </a:p>
        </p:txBody>
      </p:sp>
      <p:sp>
        <p:nvSpPr>
          <p:cNvPr id="6" name="Slide Number Placeholder 5">
            <a:extLst>
              <a:ext uri="{FF2B5EF4-FFF2-40B4-BE49-F238E27FC236}">
                <a16:creationId xmlns:a16="http://schemas.microsoft.com/office/drawing/2014/main" id="{97AC6B1A-8093-4124-84BA-182748B6C64F}"/>
              </a:ext>
            </a:extLst>
          </p:cNvPr>
          <p:cNvSpPr>
            <a:spLocks noGrp="1"/>
          </p:cNvSpPr>
          <p:nvPr>
            <p:ph type="sldNum" sz="quarter" idx="12"/>
          </p:nvPr>
        </p:nvSpPr>
        <p:spPr/>
        <p:txBody>
          <a:bodyPr/>
          <a:lstStyle/>
          <a:p>
            <a:fld id="{2A1342A3-6DEE-4487-A141-C06E461E5D5F}" type="slidenum">
              <a:rPr lang="en-US" smtClean="0"/>
              <a:t>‹#›</a:t>
            </a:fld>
            <a:endParaRPr lang="en-US"/>
          </a:p>
        </p:txBody>
      </p:sp>
    </p:spTree>
    <p:extLst>
      <p:ext uri="{BB962C8B-B14F-4D97-AF65-F5344CB8AC3E}">
        <p14:creationId xmlns:p14="http://schemas.microsoft.com/office/powerpoint/2010/main" val="1421431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5F16F-5F47-4655-94F9-573A4EDA74F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3DAB7E8-1A1C-462B-903D-0D311EE2A8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47F396-2150-47DE-8D4C-E0E21A5FF2C0}"/>
              </a:ext>
            </a:extLst>
          </p:cNvPr>
          <p:cNvSpPr>
            <a:spLocks noGrp="1"/>
          </p:cNvSpPr>
          <p:nvPr>
            <p:ph type="dt" sz="half" idx="10"/>
          </p:nvPr>
        </p:nvSpPr>
        <p:spPr/>
        <p:txBody>
          <a:bodyPr/>
          <a:lstStyle/>
          <a:p>
            <a:fld id="{3784CAA6-91D9-413A-8B42-3853EDB927B5}" type="datetimeFigureOut">
              <a:rPr lang="en-US" smtClean="0"/>
              <a:t>8/11/2023</a:t>
            </a:fld>
            <a:endParaRPr lang="en-US"/>
          </a:p>
        </p:txBody>
      </p:sp>
      <p:sp>
        <p:nvSpPr>
          <p:cNvPr id="5" name="Footer Placeholder 4">
            <a:extLst>
              <a:ext uri="{FF2B5EF4-FFF2-40B4-BE49-F238E27FC236}">
                <a16:creationId xmlns:a16="http://schemas.microsoft.com/office/drawing/2014/main" id="{27A4A4D2-C7A1-4A83-BC6E-81B065A2CD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26D5B3-9851-4C13-9178-8652FD79FDBB}"/>
              </a:ext>
            </a:extLst>
          </p:cNvPr>
          <p:cNvSpPr>
            <a:spLocks noGrp="1"/>
          </p:cNvSpPr>
          <p:nvPr>
            <p:ph type="sldNum" sz="quarter" idx="12"/>
          </p:nvPr>
        </p:nvSpPr>
        <p:spPr/>
        <p:txBody>
          <a:bodyPr/>
          <a:lstStyle/>
          <a:p>
            <a:fld id="{2A1342A3-6DEE-4487-A141-C06E461E5D5F}" type="slidenum">
              <a:rPr lang="en-US" smtClean="0"/>
              <a:t>‹#›</a:t>
            </a:fld>
            <a:endParaRPr lang="en-US"/>
          </a:p>
        </p:txBody>
      </p:sp>
    </p:spTree>
    <p:extLst>
      <p:ext uri="{BB962C8B-B14F-4D97-AF65-F5344CB8AC3E}">
        <p14:creationId xmlns:p14="http://schemas.microsoft.com/office/powerpoint/2010/main" val="3985634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30EEA-8D98-4857-91E8-A34558C3E1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67F556-4338-4D6A-999D-FB132385F66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0398750-2E30-4D4A-B635-AA5B27BA3D2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D7C5FF3-F18B-459C-BC9B-BFEEE080BDF6}"/>
              </a:ext>
            </a:extLst>
          </p:cNvPr>
          <p:cNvSpPr>
            <a:spLocks noGrp="1"/>
          </p:cNvSpPr>
          <p:nvPr>
            <p:ph type="dt" sz="half" idx="10"/>
          </p:nvPr>
        </p:nvSpPr>
        <p:spPr/>
        <p:txBody>
          <a:bodyPr/>
          <a:lstStyle/>
          <a:p>
            <a:fld id="{3784CAA6-91D9-413A-8B42-3853EDB927B5}" type="datetimeFigureOut">
              <a:rPr lang="en-US" smtClean="0"/>
              <a:t>8/11/2023</a:t>
            </a:fld>
            <a:endParaRPr lang="en-US"/>
          </a:p>
        </p:txBody>
      </p:sp>
      <p:sp>
        <p:nvSpPr>
          <p:cNvPr id="6" name="Footer Placeholder 5">
            <a:extLst>
              <a:ext uri="{FF2B5EF4-FFF2-40B4-BE49-F238E27FC236}">
                <a16:creationId xmlns:a16="http://schemas.microsoft.com/office/drawing/2014/main" id="{F1E5759F-6EA1-4429-9C23-AD88F77ED0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08AA71-4766-4DA7-A250-0085EBD1B1C9}"/>
              </a:ext>
            </a:extLst>
          </p:cNvPr>
          <p:cNvSpPr>
            <a:spLocks noGrp="1"/>
          </p:cNvSpPr>
          <p:nvPr>
            <p:ph type="sldNum" sz="quarter" idx="12"/>
          </p:nvPr>
        </p:nvSpPr>
        <p:spPr/>
        <p:txBody>
          <a:bodyPr/>
          <a:lstStyle/>
          <a:p>
            <a:fld id="{2A1342A3-6DEE-4487-A141-C06E461E5D5F}" type="slidenum">
              <a:rPr lang="en-US" smtClean="0"/>
              <a:t>‹#›</a:t>
            </a:fld>
            <a:endParaRPr lang="en-US"/>
          </a:p>
        </p:txBody>
      </p:sp>
    </p:spTree>
    <p:extLst>
      <p:ext uri="{BB962C8B-B14F-4D97-AF65-F5344CB8AC3E}">
        <p14:creationId xmlns:p14="http://schemas.microsoft.com/office/powerpoint/2010/main" val="3810598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DEF9F-E87D-4A27-A372-63BD82D8C3F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0B9604A-8586-40FA-9F43-4A63C504BF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0CCF6B7-93AF-4959-B77A-881FB06F491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8712BDA-3B69-422F-BC52-6FB3F25857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51026A1-1B82-4F67-9E9E-0B5A7B950A8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35C2E93-394A-4D16-AD9B-F220A2594053}"/>
              </a:ext>
            </a:extLst>
          </p:cNvPr>
          <p:cNvSpPr>
            <a:spLocks noGrp="1"/>
          </p:cNvSpPr>
          <p:nvPr>
            <p:ph type="dt" sz="half" idx="10"/>
          </p:nvPr>
        </p:nvSpPr>
        <p:spPr/>
        <p:txBody>
          <a:bodyPr/>
          <a:lstStyle/>
          <a:p>
            <a:fld id="{3784CAA6-91D9-413A-8B42-3853EDB927B5}" type="datetimeFigureOut">
              <a:rPr lang="en-US" smtClean="0"/>
              <a:t>8/11/2023</a:t>
            </a:fld>
            <a:endParaRPr lang="en-US"/>
          </a:p>
        </p:txBody>
      </p:sp>
      <p:sp>
        <p:nvSpPr>
          <p:cNvPr id="8" name="Footer Placeholder 7">
            <a:extLst>
              <a:ext uri="{FF2B5EF4-FFF2-40B4-BE49-F238E27FC236}">
                <a16:creationId xmlns:a16="http://schemas.microsoft.com/office/drawing/2014/main" id="{122133BF-96BB-421B-8F17-FFFB3AB946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00DAEE1-4549-4778-B657-D9EF655EEFA7}"/>
              </a:ext>
            </a:extLst>
          </p:cNvPr>
          <p:cNvSpPr>
            <a:spLocks noGrp="1"/>
          </p:cNvSpPr>
          <p:nvPr>
            <p:ph type="sldNum" sz="quarter" idx="12"/>
          </p:nvPr>
        </p:nvSpPr>
        <p:spPr/>
        <p:txBody>
          <a:bodyPr/>
          <a:lstStyle/>
          <a:p>
            <a:fld id="{2A1342A3-6DEE-4487-A141-C06E461E5D5F}" type="slidenum">
              <a:rPr lang="en-US" smtClean="0"/>
              <a:t>‹#›</a:t>
            </a:fld>
            <a:endParaRPr lang="en-US"/>
          </a:p>
        </p:txBody>
      </p:sp>
    </p:spTree>
    <p:extLst>
      <p:ext uri="{BB962C8B-B14F-4D97-AF65-F5344CB8AC3E}">
        <p14:creationId xmlns:p14="http://schemas.microsoft.com/office/powerpoint/2010/main" val="4114947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5249C-B855-45D5-B372-D28F7068EBB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5E40863-3DBE-4B6F-BA50-74D7D504922D}"/>
              </a:ext>
            </a:extLst>
          </p:cNvPr>
          <p:cNvSpPr>
            <a:spLocks noGrp="1"/>
          </p:cNvSpPr>
          <p:nvPr>
            <p:ph type="dt" sz="half" idx="10"/>
          </p:nvPr>
        </p:nvSpPr>
        <p:spPr/>
        <p:txBody>
          <a:bodyPr/>
          <a:lstStyle/>
          <a:p>
            <a:fld id="{3784CAA6-91D9-413A-8B42-3853EDB927B5}" type="datetimeFigureOut">
              <a:rPr lang="en-US" smtClean="0"/>
              <a:t>8/11/2023</a:t>
            </a:fld>
            <a:endParaRPr lang="en-US"/>
          </a:p>
        </p:txBody>
      </p:sp>
      <p:sp>
        <p:nvSpPr>
          <p:cNvPr id="4" name="Footer Placeholder 3">
            <a:extLst>
              <a:ext uri="{FF2B5EF4-FFF2-40B4-BE49-F238E27FC236}">
                <a16:creationId xmlns:a16="http://schemas.microsoft.com/office/drawing/2014/main" id="{99E9BEFB-A453-4388-AA8E-3217086E415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BA35E63-D2D3-4D53-852D-DA4003AC116E}"/>
              </a:ext>
            </a:extLst>
          </p:cNvPr>
          <p:cNvSpPr>
            <a:spLocks noGrp="1"/>
          </p:cNvSpPr>
          <p:nvPr>
            <p:ph type="sldNum" sz="quarter" idx="12"/>
          </p:nvPr>
        </p:nvSpPr>
        <p:spPr/>
        <p:txBody>
          <a:bodyPr/>
          <a:lstStyle/>
          <a:p>
            <a:fld id="{2A1342A3-6DEE-4487-A141-C06E461E5D5F}" type="slidenum">
              <a:rPr lang="en-US" smtClean="0"/>
              <a:t>‹#›</a:t>
            </a:fld>
            <a:endParaRPr lang="en-US"/>
          </a:p>
        </p:txBody>
      </p:sp>
    </p:spTree>
    <p:extLst>
      <p:ext uri="{BB962C8B-B14F-4D97-AF65-F5344CB8AC3E}">
        <p14:creationId xmlns:p14="http://schemas.microsoft.com/office/powerpoint/2010/main" val="2828035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F92C7A-DA17-4892-A3B5-8F8DDF3F62C2}"/>
              </a:ext>
            </a:extLst>
          </p:cNvPr>
          <p:cNvSpPr>
            <a:spLocks noGrp="1"/>
          </p:cNvSpPr>
          <p:nvPr>
            <p:ph type="dt" sz="half" idx="10"/>
          </p:nvPr>
        </p:nvSpPr>
        <p:spPr/>
        <p:txBody>
          <a:bodyPr/>
          <a:lstStyle/>
          <a:p>
            <a:fld id="{3784CAA6-91D9-413A-8B42-3853EDB927B5}" type="datetimeFigureOut">
              <a:rPr lang="en-US" smtClean="0"/>
              <a:t>8/11/2023</a:t>
            </a:fld>
            <a:endParaRPr lang="en-US"/>
          </a:p>
        </p:txBody>
      </p:sp>
      <p:sp>
        <p:nvSpPr>
          <p:cNvPr id="3" name="Footer Placeholder 2">
            <a:extLst>
              <a:ext uri="{FF2B5EF4-FFF2-40B4-BE49-F238E27FC236}">
                <a16:creationId xmlns:a16="http://schemas.microsoft.com/office/drawing/2014/main" id="{6FBB0DAC-5399-4ADA-8FBC-62EE88EDEE8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21B281B-E74A-434A-85FC-62B68C345003}"/>
              </a:ext>
            </a:extLst>
          </p:cNvPr>
          <p:cNvSpPr>
            <a:spLocks noGrp="1"/>
          </p:cNvSpPr>
          <p:nvPr>
            <p:ph type="sldNum" sz="quarter" idx="12"/>
          </p:nvPr>
        </p:nvSpPr>
        <p:spPr/>
        <p:txBody>
          <a:bodyPr/>
          <a:lstStyle/>
          <a:p>
            <a:fld id="{2A1342A3-6DEE-4487-A141-C06E461E5D5F}" type="slidenum">
              <a:rPr lang="en-US" smtClean="0"/>
              <a:t>‹#›</a:t>
            </a:fld>
            <a:endParaRPr lang="en-US"/>
          </a:p>
        </p:txBody>
      </p:sp>
    </p:spTree>
    <p:extLst>
      <p:ext uri="{BB962C8B-B14F-4D97-AF65-F5344CB8AC3E}">
        <p14:creationId xmlns:p14="http://schemas.microsoft.com/office/powerpoint/2010/main" val="4287455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29A7C-DDB9-4A2F-B6D3-0802AB7852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FC0F2F5-30B7-436E-A380-34F3B47A57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6C89BF7-DBE8-4B15-B58F-8C6B05D300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130C04-8AF3-4167-909D-A70EEEEE9E8D}"/>
              </a:ext>
            </a:extLst>
          </p:cNvPr>
          <p:cNvSpPr>
            <a:spLocks noGrp="1"/>
          </p:cNvSpPr>
          <p:nvPr>
            <p:ph type="dt" sz="half" idx="10"/>
          </p:nvPr>
        </p:nvSpPr>
        <p:spPr/>
        <p:txBody>
          <a:bodyPr/>
          <a:lstStyle/>
          <a:p>
            <a:fld id="{3784CAA6-91D9-413A-8B42-3853EDB927B5}" type="datetimeFigureOut">
              <a:rPr lang="en-US" smtClean="0"/>
              <a:t>8/11/2023</a:t>
            </a:fld>
            <a:endParaRPr lang="en-US"/>
          </a:p>
        </p:txBody>
      </p:sp>
      <p:sp>
        <p:nvSpPr>
          <p:cNvPr id="6" name="Footer Placeholder 5">
            <a:extLst>
              <a:ext uri="{FF2B5EF4-FFF2-40B4-BE49-F238E27FC236}">
                <a16:creationId xmlns:a16="http://schemas.microsoft.com/office/drawing/2014/main" id="{61BCAC1C-9538-427E-BA57-D2A98884A5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96F508-DCF4-4EEA-92C8-0AD2A9A5A8E2}"/>
              </a:ext>
            </a:extLst>
          </p:cNvPr>
          <p:cNvSpPr>
            <a:spLocks noGrp="1"/>
          </p:cNvSpPr>
          <p:nvPr>
            <p:ph type="sldNum" sz="quarter" idx="12"/>
          </p:nvPr>
        </p:nvSpPr>
        <p:spPr/>
        <p:txBody>
          <a:bodyPr/>
          <a:lstStyle/>
          <a:p>
            <a:fld id="{2A1342A3-6DEE-4487-A141-C06E461E5D5F}" type="slidenum">
              <a:rPr lang="en-US" smtClean="0"/>
              <a:t>‹#›</a:t>
            </a:fld>
            <a:endParaRPr lang="en-US"/>
          </a:p>
        </p:txBody>
      </p:sp>
    </p:spTree>
    <p:extLst>
      <p:ext uri="{BB962C8B-B14F-4D97-AF65-F5344CB8AC3E}">
        <p14:creationId xmlns:p14="http://schemas.microsoft.com/office/powerpoint/2010/main" val="3805443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86589-2D22-46D0-8B52-807E301F16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E61E84D-39AE-4F71-8A5D-F4BD75C3E0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870EFB2-9DE9-4E7F-BFD3-25FA26C905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3B8CAB-FCE2-4371-B3C1-0FFD0C60CE28}"/>
              </a:ext>
            </a:extLst>
          </p:cNvPr>
          <p:cNvSpPr>
            <a:spLocks noGrp="1"/>
          </p:cNvSpPr>
          <p:nvPr>
            <p:ph type="dt" sz="half" idx="10"/>
          </p:nvPr>
        </p:nvSpPr>
        <p:spPr/>
        <p:txBody>
          <a:bodyPr/>
          <a:lstStyle/>
          <a:p>
            <a:fld id="{3784CAA6-91D9-413A-8B42-3853EDB927B5}" type="datetimeFigureOut">
              <a:rPr lang="en-US" smtClean="0"/>
              <a:t>8/11/2023</a:t>
            </a:fld>
            <a:endParaRPr lang="en-US"/>
          </a:p>
        </p:txBody>
      </p:sp>
      <p:sp>
        <p:nvSpPr>
          <p:cNvPr id="6" name="Footer Placeholder 5">
            <a:extLst>
              <a:ext uri="{FF2B5EF4-FFF2-40B4-BE49-F238E27FC236}">
                <a16:creationId xmlns:a16="http://schemas.microsoft.com/office/drawing/2014/main" id="{EF78492F-8FD7-4CBB-8277-7F4D623FD0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D38E1D-CC19-4914-8F9E-C64074FD17C4}"/>
              </a:ext>
            </a:extLst>
          </p:cNvPr>
          <p:cNvSpPr>
            <a:spLocks noGrp="1"/>
          </p:cNvSpPr>
          <p:nvPr>
            <p:ph type="sldNum" sz="quarter" idx="12"/>
          </p:nvPr>
        </p:nvSpPr>
        <p:spPr/>
        <p:txBody>
          <a:bodyPr/>
          <a:lstStyle/>
          <a:p>
            <a:fld id="{2A1342A3-6DEE-4487-A141-C06E461E5D5F}" type="slidenum">
              <a:rPr lang="en-US" smtClean="0"/>
              <a:t>‹#›</a:t>
            </a:fld>
            <a:endParaRPr lang="en-US"/>
          </a:p>
        </p:txBody>
      </p:sp>
    </p:spTree>
    <p:extLst>
      <p:ext uri="{BB962C8B-B14F-4D97-AF65-F5344CB8AC3E}">
        <p14:creationId xmlns:p14="http://schemas.microsoft.com/office/powerpoint/2010/main" val="2254148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8BA90C-B5F6-4245-827E-76AFD2D1C3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52A89AA-FBD7-43D8-BA96-4EDB0AE0A3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65C904-163E-408D-B59C-6C3A41F4079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84CAA6-91D9-413A-8B42-3853EDB927B5}" type="datetimeFigureOut">
              <a:rPr lang="en-US" smtClean="0"/>
              <a:t>8/11/2023</a:t>
            </a:fld>
            <a:endParaRPr lang="en-US"/>
          </a:p>
        </p:txBody>
      </p:sp>
      <p:sp>
        <p:nvSpPr>
          <p:cNvPr id="5" name="Footer Placeholder 4">
            <a:extLst>
              <a:ext uri="{FF2B5EF4-FFF2-40B4-BE49-F238E27FC236}">
                <a16:creationId xmlns:a16="http://schemas.microsoft.com/office/drawing/2014/main" id="{7E080D12-8FA4-4C91-AE24-4356AA05913E}"/>
              </a:ext>
            </a:extLst>
          </p:cNvPr>
          <p:cNvSpPr>
            <a:spLocks noGrp="1"/>
          </p:cNvSpPr>
          <p:nvPr>
            <p:ph type="ftr" sz="quarter" idx="3"/>
            <p:custDataLst>
              <p:tags r:id="rId15"/>
            </p:custDataLst>
          </p:nvPr>
        </p:nvSpPr>
        <p:spPr>
          <a:xfrm>
            <a:off x="0" y="6356350"/>
            <a:ext cx="12192000" cy="365125"/>
          </a:xfrm>
          <a:prstGeom prst="rect">
            <a:avLst/>
          </a:prstGeom>
        </p:spPr>
        <p:txBody>
          <a:bodyPr vert="horz" lIns="91440" tIns="45720" rIns="91440" bIns="45720" rtlCol="0" anchor="ctr"/>
          <a:lstStyle>
            <a:lvl1pPr algn="ctr">
              <a:defRPr lang="en-US" sz="800" b="0" i="0" u="none">
                <a:solidFill>
                  <a:srgbClr val="000000"/>
                </a:solidFill>
                <a:latin typeface="Arial" panose="020B0604020202020204" pitchFamily="34" charset="0"/>
              </a:defRPr>
            </a:lvl1pPr>
          </a:lstStyle>
          <a:p>
            <a:r>
              <a:rPr lang="en-US"/>
              <a:t>Raytheon Technologies - Unrestricted Content</a:t>
            </a:r>
          </a:p>
        </p:txBody>
      </p:sp>
      <p:sp>
        <p:nvSpPr>
          <p:cNvPr id="6" name="Slide Number Placeholder 5">
            <a:extLst>
              <a:ext uri="{FF2B5EF4-FFF2-40B4-BE49-F238E27FC236}">
                <a16:creationId xmlns:a16="http://schemas.microsoft.com/office/drawing/2014/main" id="{AE521CAE-839E-4CD5-97A0-7A4E3CA9A4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1342A3-6DEE-4487-A141-C06E461E5D5F}" type="slidenum">
              <a:rPr lang="en-US" smtClean="0"/>
              <a:t>‹#›</a:t>
            </a:fld>
            <a:endParaRPr lang="en-US"/>
          </a:p>
        </p:txBody>
      </p:sp>
    </p:spTree>
    <p:extLst>
      <p:ext uri="{BB962C8B-B14F-4D97-AF65-F5344CB8AC3E}">
        <p14:creationId xmlns:p14="http://schemas.microsoft.com/office/powerpoint/2010/main" val="7932213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4" r:id="rId12"/>
    <p:sldLayoutId id="2147483670"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2039999"/>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ctr" defTabSz="914400" rtl="0" eaLnBrk="1" latinLnBrk="0" hangingPunct="1">
        <a:lnSpc>
          <a:spcPct val="90000"/>
        </a:lnSpc>
        <a:spcBef>
          <a:spcPts val="1000"/>
        </a:spcBef>
        <a:buFont typeface="Arial" panose="020B0604020202020204" pitchFamily="34" charset="0"/>
        <a:buNone/>
        <a:defRPr sz="4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tags" Target="../tags/tag6.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slide" Target="slide51.xml"/><Relationship Id="rId13" Type="http://schemas.openxmlformats.org/officeDocument/2006/relationships/slide" Target="slide43.xml"/><Relationship Id="rId18" Type="http://schemas.openxmlformats.org/officeDocument/2006/relationships/slide" Target="slide35.xml"/><Relationship Id="rId26" Type="http://schemas.openxmlformats.org/officeDocument/2006/relationships/slide" Target="slide57.xml"/><Relationship Id="rId3" Type="http://schemas.openxmlformats.org/officeDocument/2006/relationships/notesSlide" Target="../notesSlides/notesSlide10.xml"/><Relationship Id="rId21" Type="http://schemas.openxmlformats.org/officeDocument/2006/relationships/slide" Target="slide67.xml"/><Relationship Id="rId34" Type="http://schemas.openxmlformats.org/officeDocument/2006/relationships/slide" Target="slide71.xml"/><Relationship Id="rId7" Type="http://schemas.openxmlformats.org/officeDocument/2006/relationships/slide" Target="slide41.xml"/><Relationship Id="rId12" Type="http://schemas.openxmlformats.org/officeDocument/2006/relationships/slide" Target="slide33.xml"/><Relationship Id="rId17" Type="http://schemas.openxmlformats.org/officeDocument/2006/relationships/slide" Target="slide25.xml"/><Relationship Id="rId25" Type="http://schemas.openxmlformats.org/officeDocument/2006/relationships/slide" Target="slide47.xml"/><Relationship Id="rId33" Type="http://schemas.openxmlformats.org/officeDocument/2006/relationships/slide" Target="slide69.xml"/><Relationship Id="rId2" Type="http://schemas.openxmlformats.org/officeDocument/2006/relationships/slideLayout" Target="../slideLayouts/slideLayout1.xml"/><Relationship Id="rId16" Type="http://schemas.openxmlformats.org/officeDocument/2006/relationships/slide" Target="slide15.xml"/><Relationship Id="rId20" Type="http://schemas.openxmlformats.org/officeDocument/2006/relationships/slide" Target="slide55.xml"/><Relationship Id="rId29" Type="http://schemas.openxmlformats.org/officeDocument/2006/relationships/slide" Target="slide29.xml"/><Relationship Id="rId1" Type="http://schemas.openxmlformats.org/officeDocument/2006/relationships/tags" Target="../tags/tag17.xml"/><Relationship Id="rId6" Type="http://schemas.openxmlformats.org/officeDocument/2006/relationships/slide" Target="slide31.xml"/><Relationship Id="rId11" Type="http://schemas.openxmlformats.org/officeDocument/2006/relationships/slide" Target="slide23.xml"/><Relationship Id="rId24" Type="http://schemas.openxmlformats.org/officeDocument/2006/relationships/slide" Target="slide37.xml"/><Relationship Id="rId32" Type="http://schemas.openxmlformats.org/officeDocument/2006/relationships/slide" Target="slide59.xml"/><Relationship Id="rId5" Type="http://schemas.openxmlformats.org/officeDocument/2006/relationships/slide" Target="slide21.xml"/><Relationship Id="rId15" Type="http://schemas.openxmlformats.org/officeDocument/2006/relationships/slide" Target="slide63.xml"/><Relationship Id="rId23" Type="http://schemas.openxmlformats.org/officeDocument/2006/relationships/slide" Target="slide27.xml"/><Relationship Id="rId28" Type="http://schemas.openxmlformats.org/officeDocument/2006/relationships/slide" Target="slide19.xml"/><Relationship Id="rId10" Type="http://schemas.openxmlformats.org/officeDocument/2006/relationships/slide" Target="slide13.xml"/><Relationship Id="rId19" Type="http://schemas.openxmlformats.org/officeDocument/2006/relationships/slide" Target="slide45.xml"/><Relationship Id="rId31" Type="http://schemas.openxmlformats.org/officeDocument/2006/relationships/slide" Target="slide49.xml"/><Relationship Id="rId4" Type="http://schemas.openxmlformats.org/officeDocument/2006/relationships/slide" Target="slide11.xml"/><Relationship Id="rId9" Type="http://schemas.openxmlformats.org/officeDocument/2006/relationships/slide" Target="slide61.xml"/><Relationship Id="rId14" Type="http://schemas.openxmlformats.org/officeDocument/2006/relationships/slide" Target="slide53.xml"/><Relationship Id="rId22" Type="http://schemas.openxmlformats.org/officeDocument/2006/relationships/slide" Target="slide17.xml"/><Relationship Id="rId27" Type="http://schemas.openxmlformats.org/officeDocument/2006/relationships/slide" Target="slide65.xml"/><Relationship Id="rId30" Type="http://schemas.openxmlformats.org/officeDocument/2006/relationships/slide" Target="slide39.xml"/></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100.xml"/><Relationship Id="rId2" Type="http://schemas.openxmlformats.org/officeDocument/2006/relationships/slideLayout" Target="../slideLayouts/slideLayout14.xml"/><Relationship Id="rId1" Type="http://schemas.openxmlformats.org/officeDocument/2006/relationships/tags" Target="../tags/tag188.xml"/><Relationship Id="rId4" Type="http://schemas.openxmlformats.org/officeDocument/2006/relationships/slide" Target="slide78.xml"/></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101.xml"/><Relationship Id="rId2" Type="http://schemas.openxmlformats.org/officeDocument/2006/relationships/slideLayout" Target="../slideLayouts/slideLayout14.xml"/><Relationship Id="rId1" Type="http://schemas.openxmlformats.org/officeDocument/2006/relationships/tags" Target="../tags/tag190.xml"/><Relationship Id="rId5" Type="http://schemas.openxmlformats.org/officeDocument/2006/relationships/image" Target="../media/image10.jpeg"/><Relationship Id="rId4" Type="http://schemas.openxmlformats.org/officeDocument/2006/relationships/image" Target="../media/image9.jpeg"/></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102.xml"/><Relationship Id="rId2" Type="http://schemas.openxmlformats.org/officeDocument/2006/relationships/slideLayout" Target="../slideLayouts/slideLayout14.xml"/><Relationship Id="rId1" Type="http://schemas.openxmlformats.org/officeDocument/2006/relationships/tags" Target="../tags/tag192.xml"/><Relationship Id="rId4" Type="http://schemas.openxmlformats.org/officeDocument/2006/relationships/slide" Target="slide78.xml"/></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103.xml"/><Relationship Id="rId2" Type="http://schemas.openxmlformats.org/officeDocument/2006/relationships/slideLayout" Target="../slideLayouts/slideLayout14.xml"/><Relationship Id="rId1" Type="http://schemas.openxmlformats.org/officeDocument/2006/relationships/tags" Target="../tags/tag194.xml"/><Relationship Id="rId5" Type="http://schemas.openxmlformats.org/officeDocument/2006/relationships/image" Target="../media/image12.jpeg"/><Relationship Id="rId4" Type="http://schemas.openxmlformats.org/officeDocument/2006/relationships/image" Target="../media/image11.jpeg"/></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104.xml"/><Relationship Id="rId2" Type="http://schemas.openxmlformats.org/officeDocument/2006/relationships/slideLayout" Target="../slideLayouts/slideLayout14.xml"/><Relationship Id="rId1" Type="http://schemas.openxmlformats.org/officeDocument/2006/relationships/tags" Target="../tags/tag196.xml"/><Relationship Id="rId4" Type="http://schemas.openxmlformats.org/officeDocument/2006/relationships/slide" Target="slide78.xml"/></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105.xml"/><Relationship Id="rId2" Type="http://schemas.openxmlformats.org/officeDocument/2006/relationships/slideLayout" Target="../slideLayouts/slideLayout14.xml"/><Relationship Id="rId1" Type="http://schemas.openxmlformats.org/officeDocument/2006/relationships/tags" Target="../tags/tag198.xml"/><Relationship Id="rId5" Type="http://schemas.openxmlformats.org/officeDocument/2006/relationships/image" Target="../media/image14.jpeg"/><Relationship Id="rId4" Type="http://schemas.openxmlformats.org/officeDocument/2006/relationships/image" Target="../media/image13.jpeg"/></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106.xml"/><Relationship Id="rId2" Type="http://schemas.openxmlformats.org/officeDocument/2006/relationships/slideLayout" Target="../slideLayouts/slideLayout14.xml"/><Relationship Id="rId1" Type="http://schemas.openxmlformats.org/officeDocument/2006/relationships/tags" Target="../tags/tag200.xml"/><Relationship Id="rId4" Type="http://schemas.openxmlformats.org/officeDocument/2006/relationships/slide" Target="slide78.xml"/></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107.xml"/><Relationship Id="rId2" Type="http://schemas.openxmlformats.org/officeDocument/2006/relationships/slideLayout" Target="../slideLayouts/slideLayout14.xml"/><Relationship Id="rId1" Type="http://schemas.openxmlformats.org/officeDocument/2006/relationships/tags" Target="../tags/tag202.xml"/><Relationship Id="rId5" Type="http://schemas.openxmlformats.org/officeDocument/2006/relationships/image" Target="../media/image16.png"/><Relationship Id="rId4" Type="http://schemas.openxmlformats.org/officeDocument/2006/relationships/image" Target="../media/image15.png"/></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108.xml"/><Relationship Id="rId2" Type="http://schemas.openxmlformats.org/officeDocument/2006/relationships/slideLayout" Target="../slideLayouts/slideLayout14.xml"/><Relationship Id="rId1" Type="http://schemas.openxmlformats.org/officeDocument/2006/relationships/tags" Target="../tags/tag204.xml"/><Relationship Id="rId4" Type="http://schemas.openxmlformats.org/officeDocument/2006/relationships/slide" Target="slide78.xml"/></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109.xml"/><Relationship Id="rId2" Type="http://schemas.openxmlformats.org/officeDocument/2006/relationships/slideLayout" Target="../slideLayouts/slideLayout14.xml"/><Relationship Id="rId1" Type="http://schemas.openxmlformats.org/officeDocument/2006/relationships/tags" Target="../tags/tag20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4.xml"/><Relationship Id="rId1" Type="http://schemas.openxmlformats.org/officeDocument/2006/relationships/tags" Target="../tags/tag18.xml"/></Relationships>
</file>

<file path=ppt/slides/_rels/slide110.xml.rels><?xml version="1.0" encoding="UTF-8" standalone="yes"?>
<Relationships xmlns="http://schemas.openxmlformats.org/package/2006/relationships"><Relationship Id="rId3" Type="http://schemas.openxmlformats.org/officeDocument/2006/relationships/notesSlide" Target="../notesSlides/notesSlide110.xml"/><Relationship Id="rId2" Type="http://schemas.openxmlformats.org/officeDocument/2006/relationships/slideLayout" Target="../slideLayouts/slideLayout14.xml"/><Relationship Id="rId1" Type="http://schemas.openxmlformats.org/officeDocument/2006/relationships/tags" Target="../tags/tag208.xml"/><Relationship Id="rId4" Type="http://schemas.openxmlformats.org/officeDocument/2006/relationships/slide" Target="slide78.xml"/></Relationships>
</file>

<file path=ppt/slides/_rels/slide111.xml.rels><?xml version="1.0" encoding="UTF-8" standalone="yes"?>
<Relationships xmlns="http://schemas.openxmlformats.org/package/2006/relationships"><Relationship Id="rId3" Type="http://schemas.openxmlformats.org/officeDocument/2006/relationships/notesSlide" Target="../notesSlides/notesSlide111.xml"/><Relationship Id="rId2" Type="http://schemas.openxmlformats.org/officeDocument/2006/relationships/slideLayout" Target="../slideLayouts/slideLayout14.xml"/><Relationship Id="rId1" Type="http://schemas.openxmlformats.org/officeDocument/2006/relationships/tags" Target="../tags/tag210.xml"/></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112.xml"/><Relationship Id="rId2" Type="http://schemas.openxmlformats.org/officeDocument/2006/relationships/slideLayout" Target="../slideLayouts/slideLayout14.xml"/><Relationship Id="rId1" Type="http://schemas.openxmlformats.org/officeDocument/2006/relationships/tags" Target="../tags/tag212.xml"/><Relationship Id="rId4" Type="http://schemas.openxmlformats.org/officeDocument/2006/relationships/slide" Target="slide78.xml"/></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113.xml"/><Relationship Id="rId2" Type="http://schemas.openxmlformats.org/officeDocument/2006/relationships/slideLayout" Target="../slideLayouts/slideLayout14.xml"/><Relationship Id="rId1" Type="http://schemas.openxmlformats.org/officeDocument/2006/relationships/tags" Target="../tags/tag214.xml"/></Relationships>
</file>

<file path=ppt/slides/_rels/slide114.xml.rels><?xml version="1.0" encoding="UTF-8" standalone="yes"?>
<Relationships xmlns="http://schemas.openxmlformats.org/package/2006/relationships"><Relationship Id="rId3" Type="http://schemas.openxmlformats.org/officeDocument/2006/relationships/notesSlide" Target="../notesSlides/notesSlide114.xml"/><Relationship Id="rId2" Type="http://schemas.openxmlformats.org/officeDocument/2006/relationships/slideLayout" Target="../slideLayouts/slideLayout14.xml"/><Relationship Id="rId1" Type="http://schemas.openxmlformats.org/officeDocument/2006/relationships/tags" Target="../tags/tag216.xml"/><Relationship Id="rId4" Type="http://schemas.openxmlformats.org/officeDocument/2006/relationships/slide" Target="slide78.xml"/></Relationships>
</file>

<file path=ppt/slides/_rels/slide115.xml.rels><?xml version="1.0" encoding="UTF-8" standalone="yes"?>
<Relationships xmlns="http://schemas.openxmlformats.org/package/2006/relationships"><Relationship Id="rId3" Type="http://schemas.openxmlformats.org/officeDocument/2006/relationships/notesSlide" Target="../notesSlides/notesSlide115.xml"/><Relationship Id="rId2" Type="http://schemas.openxmlformats.org/officeDocument/2006/relationships/slideLayout" Target="../slideLayouts/slideLayout14.xml"/><Relationship Id="rId1" Type="http://schemas.openxmlformats.org/officeDocument/2006/relationships/tags" Target="../tags/tag218.xml"/></Relationships>
</file>

<file path=ppt/slides/_rels/slide116.xml.rels><?xml version="1.0" encoding="UTF-8" standalone="yes"?>
<Relationships xmlns="http://schemas.openxmlformats.org/package/2006/relationships"><Relationship Id="rId3" Type="http://schemas.openxmlformats.org/officeDocument/2006/relationships/notesSlide" Target="../notesSlides/notesSlide116.xml"/><Relationship Id="rId2" Type="http://schemas.openxmlformats.org/officeDocument/2006/relationships/slideLayout" Target="../slideLayouts/slideLayout14.xml"/><Relationship Id="rId1" Type="http://schemas.openxmlformats.org/officeDocument/2006/relationships/tags" Target="../tags/tag220.xml"/><Relationship Id="rId4" Type="http://schemas.openxmlformats.org/officeDocument/2006/relationships/slide" Target="slide78.xml"/></Relationships>
</file>

<file path=ppt/slides/_rels/slide117.xml.rels><?xml version="1.0" encoding="UTF-8" standalone="yes"?>
<Relationships xmlns="http://schemas.openxmlformats.org/package/2006/relationships"><Relationship Id="rId3" Type="http://schemas.openxmlformats.org/officeDocument/2006/relationships/notesSlide" Target="../notesSlides/notesSlide117.xml"/><Relationship Id="rId2" Type="http://schemas.openxmlformats.org/officeDocument/2006/relationships/slideLayout" Target="../slideLayouts/slideLayout14.xml"/><Relationship Id="rId1" Type="http://schemas.openxmlformats.org/officeDocument/2006/relationships/tags" Target="../tags/tag222.xml"/></Relationships>
</file>

<file path=ppt/slides/_rels/slide118.xml.rels><?xml version="1.0" encoding="UTF-8" standalone="yes"?>
<Relationships xmlns="http://schemas.openxmlformats.org/package/2006/relationships"><Relationship Id="rId3" Type="http://schemas.openxmlformats.org/officeDocument/2006/relationships/notesSlide" Target="../notesSlides/notesSlide118.xml"/><Relationship Id="rId2" Type="http://schemas.openxmlformats.org/officeDocument/2006/relationships/slideLayout" Target="../slideLayouts/slideLayout14.xml"/><Relationship Id="rId1" Type="http://schemas.openxmlformats.org/officeDocument/2006/relationships/tags" Target="../tags/tag224.xml"/><Relationship Id="rId4" Type="http://schemas.openxmlformats.org/officeDocument/2006/relationships/slide" Target="slide78.xml"/></Relationships>
</file>

<file path=ppt/slides/_rels/slide119.xml.rels><?xml version="1.0" encoding="UTF-8" standalone="yes"?>
<Relationships xmlns="http://schemas.openxmlformats.org/package/2006/relationships"><Relationship Id="rId3" Type="http://schemas.openxmlformats.org/officeDocument/2006/relationships/notesSlide" Target="../notesSlides/notesSlide119.xml"/><Relationship Id="rId2" Type="http://schemas.openxmlformats.org/officeDocument/2006/relationships/slideLayout" Target="../slideLayouts/slideLayout14.xml"/><Relationship Id="rId1" Type="http://schemas.openxmlformats.org/officeDocument/2006/relationships/tags" Target="../tags/tag22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4.xml"/><Relationship Id="rId1" Type="http://schemas.openxmlformats.org/officeDocument/2006/relationships/tags" Target="../tags/tag20.xml"/><Relationship Id="rId4" Type="http://schemas.openxmlformats.org/officeDocument/2006/relationships/slide" Target="slide10.xml"/></Relationships>
</file>

<file path=ppt/slides/_rels/slide120.xml.rels><?xml version="1.0" encoding="UTF-8" standalone="yes"?>
<Relationships xmlns="http://schemas.openxmlformats.org/package/2006/relationships"><Relationship Id="rId3" Type="http://schemas.openxmlformats.org/officeDocument/2006/relationships/notesSlide" Target="../notesSlides/notesSlide120.xml"/><Relationship Id="rId2" Type="http://schemas.openxmlformats.org/officeDocument/2006/relationships/slideLayout" Target="../slideLayouts/slideLayout14.xml"/><Relationship Id="rId1" Type="http://schemas.openxmlformats.org/officeDocument/2006/relationships/tags" Target="../tags/tag228.xml"/><Relationship Id="rId4" Type="http://schemas.openxmlformats.org/officeDocument/2006/relationships/slide" Target="slide78.xml"/></Relationships>
</file>

<file path=ppt/slides/_rels/slide121.xml.rels><?xml version="1.0" encoding="UTF-8" standalone="yes"?>
<Relationships xmlns="http://schemas.openxmlformats.org/package/2006/relationships"><Relationship Id="rId3" Type="http://schemas.openxmlformats.org/officeDocument/2006/relationships/notesSlide" Target="../notesSlides/notesSlide121.xml"/><Relationship Id="rId2" Type="http://schemas.openxmlformats.org/officeDocument/2006/relationships/slideLayout" Target="../slideLayouts/slideLayout14.xml"/><Relationship Id="rId1" Type="http://schemas.openxmlformats.org/officeDocument/2006/relationships/tags" Target="../tags/tag230.xml"/></Relationships>
</file>

<file path=ppt/slides/_rels/slide122.xml.rels><?xml version="1.0" encoding="UTF-8" standalone="yes"?>
<Relationships xmlns="http://schemas.openxmlformats.org/package/2006/relationships"><Relationship Id="rId3" Type="http://schemas.openxmlformats.org/officeDocument/2006/relationships/notesSlide" Target="../notesSlides/notesSlide122.xml"/><Relationship Id="rId2" Type="http://schemas.openxmlformats.org/officeDocument/2006/relationships/slideLayout" Target="../slideLayouts/slideLayout14.xml"/><Relationship Id="rId1" Type="http://schemas.openxmlformats.org/officeDocument/2006/relationships/tags" Target="../tags/tag232.xml"/><Relationship Id="rId4" Type="http://schemas.openxmlformats.org/officeDocument/2006/relationships/slide" Target="slide78.xml"/></Relationships>
</file>

<file path=ppt/slides/_rels/slide123.xml.rels><?xml version="1.0" encoding="UTF-8" standalone="yes"?>
<Relationships xmlns="http://schemas.openxmlformats.org/package/2006/relationships"><Relationship Id="rId3" Type="http://schemas.openxmlformats.org/officeDocument/2006/relationships/notesSlide" Target="../notesSlides/notesSlide123.xml"/><Relationship Id="rId2" Type="http://schemas.openxmlformats.org/officeDocument/2006/relationships/slideLayout" Target="../slideLayouts/slideLayout14.xml"/><Relationship Id="rId1" Type="http://schemas.openxmlformats.org/officeDocument/2006/relationships/tags" Target="../tags/tag234.xml"/></Relationships>
</file>

<file path=ppt/slides/_rels/slide124.xml.rels><?xml version="1.0" encoding="UTF-8" standalone="yes"?>
<Relationships xmlns="http://schemas.openxmlformats.org/package/2006/relationships"><Relationship Id="rId3" Type="http://schemas.openxmlformats.org/officeDocument/2006/relationships/notesSlide" Target="../notesSlides/notesSlide124.xml"/><Relationship Id="rId2" Type="http://schemas.openxmlformats.org/officeDocument/2006/relationships/slideLayout" Target="../slideLayouts/slideLayout14.xml"/><Relationship Id="rId1" Type="http://schemas.openxmlformats.org/officeDocument/2006/relationships/tags" Target="../tags/tag236.xml"/><Relationship Id="rId4" Type="http://schemas.openxmlformats.org/officeDocument/2006/relationships/slide" Target="slide78.xml"/></Relationships>
</file>

<file path=ppt/slides/_rels/slide125.xml.rels><?xml version="1.0" encoding="UTF-8" standalone="yes"?>
<Relationships xmlns="http://schemas.openxmlformats.org/package/2006/relationships"><Relationship Id="rId3" Type="http://schemas.openxmlformats.org/officeDocument/2006/relationships/notesSlide" Target="../notesSlides/notesSlide125.xml"/><Relationship Id="rId2" Type="http://schemas.openxmlformats.org/officeDocument/2006/relationships/slideLayout" Target="../slideLayouts/slideLayout14.xml"/><Relationship Id="rId1" Type="http://schemas.openxmlformats.org/officeDocument/2006/relationships/tags" Target="../tags/tag238.xml"/></Relationships>
</file>

<file path=ppt/slides/_rels/slide126.xml.rels><?xml version="1.0" encoding="UTF-8" standalone="yes"?>
<Relationships xmlns="http://schemas.openxmlformats.org/package/2006/relationships"><Relationship Id="rId3" Type="http://schemas.openxmlformats.org/officeDocument/2006/relationships/notesSlide" Target="../notesSlides/notesSlide126.xml"/><Relationship Id="rId2" Type="http://schemas.openxmlformats.org/officeDocument/2006/relationships/slideLayout" Target="../slideLayouts/slideLayout14.xml"/><Relationship Id="rId1" Type="http://schemas.openxmlformats.org/officeDocument/2006/relationships/tags" Target="../tags/tag240.xml"/><Relationship Id="rId4" Type="http://schemas.openxmlformats.org/officeDocument/2006/relationships/slide" Target="slide78.xml"/></Relationships>
</file>

<file path=ppt/slides/_rels/slide127.xml.rels><?xml version="1.0" encoding="UTF-8" standalone="yes"?>
<Relationships xmlns="http://schemas.openxmlformats.org/package/2006/relationships"><Relationship Id="rId3" Type="http://schemas.openxmlformats.org/officeDocument/2006/relationships/notesSlide" Target="../notesSlides/notesSlide127.xml"/><Relationship Id="rId2" Type="http://schemas.openxmlformats.org/officeDocument/2006/relationships/slideLayout" Target="../slideLayouts/slideLayout14.xml"/><Relationship Id="rId1" Type="http://schemas.openxmlformats.org/officeDocument/2006/relationships/tags" Target="../tags/tag242.xml"/></Relationships>
</file>

<file path=ppt/slides/_rels/slide128.xml.rels><?xml version="1.0" encoding="UTF-8" standalone="yes"?>
<Relationships xmlns="http://schemas.openxmlformats.org/package/2006/relationships"><Relationship Id="rId3" Type="http://schemas.openxmlformats.org/officeDocument/2006/relationships/notesSlide" Target="../notesSlides/notesSlide128.xml"/><Relationship Id="rId2" Type="http://schemas.openxmlformats.org/officeDocument/2006/relationships/slideLayout" Target="../slideLayouts/slideLayout14.xml"/><Relationship Id="rId1" Type="http://schemas.openxmlformats.org/officeDocument/2006/relationships/tags" Target="../tags/tag244.xml"/><Relationship Id="rId4" Type="http://schemas.openxmlformats.org/officeDocument/2006/relationships/slide" Target="slide78.xml"/></Relationships>
</file>

<file path=ppt/slides/_rels/slide129.xml.rels><?xml version="1.0" encoding="UTF-8" standalone="yes"?>
<Relationships xmlns="http://schemas.openxmlformats.org/package/2006/relationships"><Relationship Id="rId3" Type="http://schemas.openxmlformats.org/officeDocument/2006/relationships/notesSlide" Target="../notesSlides/notesSlide129.xml"/><Relationship Id="rId2" Type="http://schemas.openxmlformats.org/officeDocument/2006/relationships/slideLayout" Target="../slideLayouts/slideLayout14.xml"/><Relationship Id="rId1" Type="http://schemas.openxmlformats.org/officeDocument/2006/relationships/tags" Target="../tags/tag246.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4.xml"/><Relationship Id="rId1" Type="http://schemas.openxmlformats.org/officeDocument/2006/relationships/tags" Target="../tags/tag22.xml"/></Relationships>
</file>

<file path=ppt/slides/_rels/slide130.xml.rels><?xml version="1.0" encoding="UTF-8" standalone="yes"?>
<Relationships xmlns="http://schemas.openxmlformats.org/package/2006/relationships"><Relationship Id="rId3" Type="http://schemas.openxmlformats.org/officeDocument/2006/relationships/notesSlide" Target="../notesSlides/notesSlide130.xml"/><Relationship Id="rId2" Type="http://schemas.openxmlformats.org/officeDocument/2006/relationships/slideLayout" Target="../slideLayouts/slideLayout14.xml"/><Relationship Id="rId1" Type="http://schemas.openxmlformats.org/officeDocument/2006/relationships/tags" Target="../tags/tag248.xml"/><Relationship Id="rId4" Type="http://schemas.openxmlformats.org/officeDocument/2006/relationships/slide" Target="slide78.xml"/></Relationships>
</file>

<file path=ppt/slides/_rels/slide131.xml.rels><?xml version="1.0" encoding="UTF-8" standalone="yes"?>
<Relationships xmlns="http://schemas.openxmlformats.org/package/2006/relationships"><Relationship Id="rId3" Type="http://schemas.openxmlformats.org/officeDocument/2006/relationships/notesSlide" Target="../notesSlides/notesSlide131.xml"/><Relationship Id="rId2" Type="http://schemas.openxmlformats.org/officeDocument/2006/relationships/slideLayout" Target="../slideLayouts/slideLayout14.xml"/><Relationship Id="rId1" Type="http://schemas.openxmlformats.org/officeDocument/2006/relationships/tags" Target="../tags/tag250.xml"/></Relationships>
</file>

<file path=ppt/slides/_rels/slide132.xml.rels><?xml version="1.0" encoding="UTF-8" standalone="yes"?>
<Relationships xmlns="http://schemas.openxmlformats.org/package/2006/relationships"><Relationship Id="rId3" Type="http://schemas.openxmlformats.org/officeDocument/2006/relationships/notesSlide" Target="../notesSlides/notesSlide132.xml"/><Relationship Id="rId2" Type="http://schemas.openxmlformats.org/officeDocument/2006/relationships/slideLayout" Target="../slideLayouts/slideLayout14.xml"/><Relationship Id="rId1" Type="http://schemas.openxmlformats.org/officeDocument/2006/relationships/tags" Target="../tags/tag252.xml"/><Relationship Id="rId4" Type="http://schemas.openxmlformats.org/officeDocument/2006/relationships/slide" Target="slide78.xml"/></Relationships>
</file>

<file path=ppt/slides/_rels/slide133.xml.rels><?xml version="1.0" encoding="UTF-8" standalone="yes"?>
<Relationships xmlns="http://schemas.openxmlformats.org/package/2006/relationships"><Relationship Id="rId3" Type="http://schemas.openxmlformats.org/officeDocument/2006/relationships/notesSlide" Target="../notesSlides/notesSlide133.xml"/><Relationship Id="rId2" Type="http://schemas.openxmlformats.org/officeDocument/2006/relationships/slideLayout" Target="../slideLayouts/slideLayout14.xml"/><Relationship Id="rId1" Type="http://schemas.openxmlformats.org/officeDocument/2006/relationships/tags" Target="../tags/tag254.xml"/></Relationships>
</file>

<file path=ppt/slides/_rels/slide134.xml.rels><?xml version="1.0" encoding="UTF-8" standalone="yes"?>
<Relationships xmlns="http://schemas.openxmlformats.org/package/2006/relationships"><Relationship Id="rId3" Type="http://schemas.openxmlformats.org/officeDocument/2006/relationships/notesSlide" Target="../notesSlides/notesSlide134.xml"/><Relationship Id="rId2" Type="http://schemas.openxmlformats.org/officeDocument/2006/relationships/slideLayout" Target="../slideLayouts/slideLayout14.xml"/><Relationship Id="rId1" Type="http://schemas.openxmlformats.org/officeDocument/2006/relationships/tags" Target="../tags/tag256.xml"/><Relationship Id="rId4" Type="http://schemas.openxmlformats.org/officeDocument/2006/relationships/slide" Target="slide78.xml"/></Relationships>
</file>

<file path=ppt/slides/_rels/slide135.xml.rels><?xml version="1.0" encoding="UTF-8" standalone="yes"?>
<Relationships xmlns="http://schemas.openxmlformats.org/package/2006/relationships"><Relationship Id="rId3" Type="http://schemas.openxmlformats.org/officeDocument/2006/relationships/notesSlide" Target="../notesSlides/notesSlide135.xml"/><Relationship Id="rId2" Type="http://schemas.openxmlformats.org/officeDocument/2006/relationships/slideLayout" Target="../slideLayouts/slideLayout14.xml"/><Relationship Id="rId1" Type="http://schemas.openxmlformats.org/officeDocument/2006/relationships/tags" Target="../tags/tag258.xml"/></Relationships>
</file>

<file path=ppt/slides/_rels/slide136.xml.rels><?xml version="1.0" encoding="UTF-8" standalone="yes"?>
<Relationships xmlns="http://schemas.openxmlformats.org/package/2006/relationships"><Relationship Id="rId3" Type="http://schemas.openxmlformats.org/officeDocument/2006/relationships/notesSlide" Target="../notesSlides/notesSlide136.xml"/><Relationship Id="rId2" Type="http://schemas.openxmlformats.org/officeDocument/2006/relationships/slideLayout" Target="../slideLayouts/slideLayout14.xml"/><Relationship Id="rId1" Type="http://schemas.openxmlformats.org/officeDocument/2006/relationships/tags" Target="../tags/tag260.xml"/><Relationship Id="rId4" Type="http://schemas.openxmlformats.org/officeDocument/2006/relationships/slide" Target="slide78.xml"/></Relationships>
</file>

<file path=ppt/slides/_rels/slide137.xml.rels><?xml version="1.0" encoding="UTF-8" standalone="yes"?>
<Relationships xmlns="http://schemas.openxmlformats.org/package/2006/relationships"><Relationship Id="rId3" Type="http://schemas.openxmlformats.org/officeDocument/2006/relationships/notesSlide" Target="../notesSlides/notesSlide137.xml"/><Relationship Id="rId2" Type="http://schemas.openxmlformats.org/officeDocument/2006/relationships/slideLayout" Target="../slideLayouts/slideLayout14.xml"/><Relationship Id="rId1" Type="http://schemas.openxmlformats.org/officeDocument/2006/relationships/tags" Target="../tags/tag262.xml"/></Relationships>
</file>

<file path=ppt/slides/_rels/slide138.xml.rels><?xml version="1.0" encoding="UTF-8" standalone="yes"?>
<Relationships xmlns="http://schemas.openxmlformats.org/package/2006/relationships"><Relationship Id="rId3" Type="http://schemas.openxmlformats.org/officeDocument/2006/relationships/notesSlide" Target="../notesSlides/notesSlide138.xml"/><Relationship Id="rId2" Type="http://schemas.openxmlformats.org/officeDocument/2006/relationships/slideLayout" Target="../slideLayouts/slideLayout14.xml"/><Relationship Id="rId1" Type="http://schemas.openxmlformats.org/officeDocument/2006/relationships/tags" Target="../tags/tag264.xml"/><Relationship Id="rId4" Type="http://schemas.openxmlformats.org/officeDocument/2006/relationships/slide" Target="slide78.xml"/></Relationships>
</file>

<file path=ppt/slides/_rels/slide139.xml.rels><?xml version="1.0" encoding="UTF-8" standalone="yes"?>
<Relationships xmlns="http://schemas.openxmlformats.org/package/2006/relationships"><Relationship Id="rId3" Type="http://schemas.openxmlformats.org/officeDocument/2006/relationships/notesSlide" Target="../notesSlides/notesSlide139.xml"/><Relationship Id="rId2" Type="http://schemas.openxmlformats.org/officeDocument/2006/relationships/slideLayout" Target="../slideLayouts/slideLayout1.xml"/><Relationship Id="rId1" Type="http://schemas.openxmlformats.org/officeDocument/2006/relationships/tags" Target="../tags/tag266.xml"/><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4.xml"/><Relationship Id="rId1" Type="http://schemas.openxmlformats.org/officeDocument/2006/relationships/tags" Target="../tags/tag24.xml"/><Relationship Id="rId4" Type="http://schemas.openxmlformats.org/officeDocument/2006/relationships/slide" Target="slide10.xml"/></Relationships>
</file>

<file path=ppt/slides/_rels/slide140.xml.rels><?xml version="1.0" encoding="UTF-8" standalone="yes"?>
<Relationships xmlns="http://schemas.openxmlformats.org/package/2006/relationships"><Relationship Id="rId3" Type="http://schemas.openxmlformats.org/officeDocument/2006/relationships/notesSlide" Target="../notesSlides/notesSlide140.xml"/><Relationship Id="rId2" Type="http://schemas.openxmlformats.org/officeDocument/2006/relationships/slideLayout" Target="../slideLayouts/slideLayout12.xml"/><Relationship Id="rId1" Type="http://schemas.openxmlformats.org/officeDocument/2006/relationships/tags" Target="../tags/tag268.xml"/><Relationship Id="rId4" Type="http://schemas.openxmlformats.org/officeDocument/2006/relationships/image" Target="../media/image6.jpg"/></Relationships>
</file>

<file path=ppt/slides/_rels/slide141.xml.rels><?xml version="1.0" encoding="UTF-8" standalone="yes"?>
<Relationships xmlns="http://schemas.openxmlformats.org/package/2006/relationships"><Relationship Id="rId3" Type="http://schemas.openxmlformats.org/officeDocument/2006/relationships/notesSlide" Target="../notesSlides/notesSlide141.xml"/><Relationship Id="rId2" Type="http://schemas.openxmlformats.org/officeDocument/2006/relationships/slideLayout" Target="../slideLayouts/slideLayout14.xml"/><Relationship Id="rId1" Type="http://schemas.openxmlformats.org/officeDocument/2006/relationships/tags" Target="../tags/tag269.xml"/><Relationship Id="rId5" Type="http://schemas.openxmlformats.org/officeDocument/2006/relationships/image" Target="../media/image17.png"/><Relationship Id="rId4" Type="http://schemas.openxmlformats.org/officeDocument/2006/relationships/audio" Target="../media/audio1.wav"/></Relationships>
</file>

<file path=ppt/slides/_rels/slide142.xml.rels><?xml version="1.0" encoding="UTF-8" standalone="yes"?>
<Relationships xmlns="http://schemas.openxmlformats.org/package/2006/relationships"><Relationship Id="rId3" Type="http://schemas.openxmlformats.org/officeDocument/2006/relationships/notesSlide" Target="../notesSlides/notesSlide142.xml"/><Relationship Id="rId2" Type="http://schemas.openxmlformats.org/officeDocument/2006/relationships/slideLayout" Target="../slideLayouts/slideLayout14.xml"/><Relationship Id="rId1" Type="http://schemas.openxmlformats.org/officeDocument/2006/relationships/tags" Target="../tags/tag270.xml"/></Relationships>
</file>

<file path=ppt/slides/_rels/slide143.xml.rels><?xml version="1.0" encoding="UTF-8" standalone="yes"?>
<Relationships xmlns="http://schemas.openxmlformats.org/package/2006/relationships"><Relationship Id="rId3" Type="http://schemas.openxmlformats.org/officeDocument/2006/relationships/notesSlide" Target="../notesSlides/notesSlide143.xml"/><Relationship Id="rId2" Type="http://schemas.openxmlformats.org/officeDocument/2006/relationships/slideLayout" Target="../slideLayouts/slideLayout14.xml"/><Relationship Id="rId1" Type="http://schemas.openxmlformats.org/officeDocument/2006/relationships/tags" Target="../tags/tag27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4.xml"/><Relationship Id="rId1" Type="http://schemas.openxmlformats.org/officeDocument/2006/relationships/tags" Target="../tags/tag2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4.xml"/><Relationship Id="rId1" Type="http://schemas.openxmlformats.org/officeDocument/2006/relationships/tags" Target="../tags/tag28.xml"/><Relationship Id="rId4" Type="http://schemas.openxmlformats.org/officeDocument/2006/relationships/slide" Target="slide10.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4.xml"/><Relationship Id="rId1" Type="http://schemas.openxmlformats.org/officeDocument/2006/relationships/tags" Target="../tags/tag30.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4.xml"/><Relationship Id="rId1" Type="http://schemas.openxmlformats.org/officeDocument/2006/relationships/tags" Target="../tags/tag32.xml"/><Relationship Id="rId4" Type="http://schemas.openxmlformats.org/officeDocument/2006/relationships/slide" Target="slide10.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4.xml"/><Relationship Id="rId1" Type="http://schemas.openxmlformats.org/officeDocument/2006/relationships/tags" Target="../tags/tag3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4.xml"/><Relationship Id="rId1" Type="http://schemas.openxmlformats.org/officeDocument/2006/relationships/tags" Target="../tags/tag36.xml"/><Relationship Id="rId4" Type="http://schemas.openxmlformats.org/officeDocument/2006/relationships/slide" Target="slide10.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4.xml"/><Relationship Id="rId1" Type="http://schemas.openxmlformats.org/officeDocument/2006/relationships/tags" Target="../tags/tag38.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4.xml"/><Relationship Id="rId1" Type="http://schemas.openxmlformats.org/officeDocument/2006/relationships/tags" Target="../tags/tag40.xml"/><Relationship Id="rId4" Type="http://schemas.openxmlformats.org/officeDocument/2006/relationships/slide" Target="slide10.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4.xml"/><Relationship Id="rId1" Type="http://schemas.openxmlformats.org/officeDocument/2006/relationships/tags" Target="../tags/tag4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4.xml"/><Relationship Id="rId1" Type="http://schemas.openxmlformats.org/officeDocument/2006/relationships/tags" Target="../tags/tag44.xml"/><Relationship Id="rId4" Type="http://schemas.openxmlformats.org/officeDocument/2006/relationships/slide" Target="slide10.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4.xml"/><Relationship Id="rId1" Type="http://schemas.openxmlformats.org/officeDocument/2006/relationships/tags" Target="../tags/tag4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4.xml"/><Relationship Id="rId1" Type="http://schemas.openxmlformats.org/officeDocument/2006/relationships/tags" Target="../tags/tag48.xml"/><Relationship Id="rId4" Type="http://schemas.openxmlformats.org/officeDocument/2006/relationships/slide" Target="slide10.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4.xml"/><Relationship Id="rId1" Type="http://schemas.openxmlformats.org/officeDocument/2006/relationships/tags" Target="../tags/tag50.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4.xml"/><Relationship Id="rId1" Type="http://schemas.openxmlformats.org/officeDocument/2006/relationships/tags" Target="../tags/tag52.xml"/><Relationship Id="rId4" Type="http://schemas.openxmlformats.org/officeDocument/2006/relationships/slide" Target="slide10.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4.xml"/><Relationship Id="rId1" Type="http://schemas.openxmlformats.org/officeDocument/2006/relationships/tags" Target="../tags/tag5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10.xml"/><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4.xml"/><Relationship Id="rId1" Type="http://schemas.openxmlformats.org/officeDocument/2006/relationships/tags" Target="../tags/tag56.xml"/><Relationship Id="rId4" Type="http://schemas.openxmlformats.org/officeDocument/2006/relationships/slide" Target="slide10.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4.xml"/><Relationship Id="rId1" Type="http://schemas.openxmlformats.org/officeDocument/2006/relationships/tags" Target="../tags/tag58.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4.xml"/><Relationship Id="rId1" Type="http://schemas.openxmlformats.org/officeDocument/2006/relationships/tags" Target="../tags/tag60.xml"/><Relationship Id="rId4" Type="http://schemas.openxmlformats.org/officeDocument/2006/relationships/slide" Target="slide10.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4.xml"/><Relationship Id="rId1" Type="http://schemas.openxmlformats.org/officeDocument/2006/relationships/tags" Target="../tags/tag6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4.xml"/><Relationship Id="rId1" Type="http://schemas.openxmlformats.org/officeDocument/2006/relationships/tags" Target="../tags/tag64.xml"/><Relationship Id="rId4" Type="http://schemas.openxmlformats.org/officeDocument/2006/relationships/slide" Target="slide10.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4.xml"/><Relationship Id="rId1" Type="http://schemas.openxmlformats.org/officeDocument/2006/relationships/tags" Target="../tags/tag66.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4.xml"/><Relationship Id="rId1" Type="http://schemas.openxmlformats.org/officeDocument/2006/relationships/tags" Target="../tags/tag68.xml"/><Relationship Id="rId4" Type="http://schemas.openxmlformats.org/officeDocument/2006/relationships/slide" Target="slide10.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4.xml"/><Relationship Id="rId1" Type="http://schemas.openxmlformats.org/officeDocument/2006/relationships/tags" Target="../tags/tag70.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4.xml"/><Relationship Id="rId1" Type="http://schemas.openxmlformats.org/officeDocument/2006/relationships/tags" Target="../tags/tag72.xml"/><Relationship Id="rId4" Type="http://schemas.openxmlformats.org/officeDocument/2006/relationships/slide" Target="slide10.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4.xml"/><Relationship Id="rId1" Type="http://schemas.openxmlformats.org/officeDocument/2006/relationships/tags" Target="../tags/tag7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ags" Target="../tags/tag11.xml"/><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4.xml"/><Relationship Id="rId1" Type="http://schemas.openxmlformats.org/officeDocument/2006/relationships/tags" Target="../tags/tag76.xml"/><Relationship Id="rId4" Type="http://schemas.openxmlformats.org/officeDocument/2006/relationships/slide" Target="slide10.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4.xml"/><Relationship Id="rId1" Type="http://schemas.openxmlformats.org/officeDocument/2006/relationships/tags" Target="../tags/tag78.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4.xml"/><Relationship Id="rId1" Type="http://schemas.openxmlformats.org/officeDocument/2006/relationships/tags" Target="../tags/tag80.xml"/><Relationship Id="rId4" Type="http://schemas.openxmlformats.org/officeDocument/2006/relationships/slide" Target="slide10.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4.xml"/><Relationship Id="rId1" Type="http://schemas.openxmlformats.org/officeDocument/2006/relationships/tags" Target="../tags/tag8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4.xml"/><Relationship Id="rId1" Type="http://schemas.openxmlformats.org/officeDocument/2006/relationships/tags" Target="../tags/tag84.xml"/><Relationship Id="rId4" Type="http://schemas.openxmlformats.org/officeDocument/2006/relationships/slide" Target="slide10.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4.xml"/><Relationship Id="rId1" Type="http://schemas.openxmlformats.org/officeDocument/2006/relationships/tags" Target="../tags/tag86.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4.xml"/><Relationship Id="rId1" Type="http://schemas.openxmlformats.org/officeDocument/2006/relationships/tags" Target="../tags/tag88.xml"/><Relationship Id="rId4" Type="http://schemas.openxmlformats.org/officeDocument/2006/relationships/slide" Target="slide10.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4.xml"/><Relationship Id="rId1" Type="http://schemas.openxmlformats.org/officeDocument/2006/relationships/tags" Target="../tags/tag90.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4.xml"/><Relationship Id="rId1" Type="http://schemas.openxmlformats.org/officeDocument/2006/relationships/tags" Target="../tags/tag92.xml"/><Relationship Id="rId4" Type="http://schemas.openxmlformats.org/officeDocument/2006/relationships/slide" Target="slide10.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4.xml"/><Relationship Id="rId1" Type="http://schemas.openxmlformats.org/officeDocument/2006/relationships/tags" Target="../tags/tag9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tags" Target="../tags/tag12.xml"/><Relationship Id="rId4" Type="http://schemas.openxmlformats.org/officeDocument/2006/relationships/image" Target="../media/image6.jp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4.xml"/><Relationship Id="rId1" Type="http://schemas.openxmlformats.org/officeDocument/2006/relationships/tags" Target="../tags/tag96.xml"/><Relationship Id="rId4" Type="http://schemas.openxmlformats.org/officeDocument/2006/relationships/slide" Target="slide10.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4.xml"/><Relationship Id="rId1" Type="http://schemas.openxmlformats.org/officeDocument/2006/relationships/tags" Target="../tags/tag98.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14.xml"/><Relationship Id="rId1" Type="http://schemas.openxmlformats.org/officeDocument/2006/relationships/tags" Target="../tags/tag100.xml"/><Relationship Id="rId4" Type="http://schemas.openxmlformats.org/officeDocument/2006/relationships/slide" Target="slide10.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14.xml"/><Relationship Id="rId1" Type="http://schemas.openxmlformats.org/officeDocument/2006/relationships/tags" Target="../tags/tag102.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14.xml"/><Relationship Id="rId1" Type="http://schemas.openxmlformats.org/officeDocument/2006/relationships/tags" Target="../tags/tag104.xml"/><Relationship Id="rId4" Type="http://schemas.openxmlformats.org/officeDocument/2006/relationships/slide" Target="slide10.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14.xml"/><Relationship Id="rId1" Type="http://schemas.openxmlformats.org/officeDocument/2006/relationships/tags" Target="../tags/tag106.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14.xml"/><Relationship Id="rId1" Type="http://schemas.openxmlformats.org/officeDocument/2006/relationships/tags" Target="../tags/tag108.xml"/><Relationship Id="rId4" Type="http://schemas.openxmlformats.org/officeDocument/2006/relationships/slide" Target="slide10.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14.xml"/><Relationship Id="rId1" Type="http://schemas.openxmlformats.org/officeDocument/2006/relationships/tags" Target="../tags/tag110.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14.xml"/><Relationship Id="rId1" Type="http://schemas.openxmlformats.org/officeDocument/2006/relationships/tags" Target="../tags/tag112.xml"/><Relationship Id="rId4" Type="http://schemas.openxmlformats.org/officeDocument/2006/relationships/slide" Target="slide10.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14.xml"/><Relationship Id="rId1" Type="http://schemas.openxmlformats.org/officeDocument/2006/relationships/tags" Target="../tags/tag11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tags" Target="../tags/tag13.xml"/><Relationship Id="rId4" Type="http://schemas.openxmlformats.org/officeDocument/2006/relationships/image" Target="../media/image6.jp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14.xml"/><Relationship Id="rId1" Type="http://schemas.openxmlformats.org/officeDocument/2006/relationships/tags" Target="../tags/tag116.xml"/><Relationship Id="rId4" Type="http://schemas.openxmlformats.org/officeDocument/2006/relationships/slide" Target="slide10.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14.xml"/><Relationship Id="rId1" Type="http://schemas.openxmlformats.org/officeDocument/2006/relationships/tags" Target="../tags/tag118.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14.xml"/><Relationship Id="rId1" Type="http://schemas.openxmlformats.org/officeDocument/2006/relationships/tags" Target="../tags/tag120.xml"/><Relationship Id="rId4" Type="http://schemas.openxmlformats.org/officeDocument/2006/relationships/slide" Target="slide10.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14.xml"/><Relationship Id="rId1" Type="http://schemas.openxmlformats.org/officeDocument/2006/relationships/tags" Target="../tags/tag122.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14.xml"/><Relationship Id="rId1" Type="http://schemas.openxmlformats.org/officeDocument/2006/relationships/tags" Target="../tags/tag124.xml"/><Relationship Id="rId4" Type="http://schemas.openxmlformats.org/officeDocument/2006/relationships/slide" Target="slide10.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14.xml"/><Relationship Id="rId1" Type="http://schemas.openxmlformats.org/officeDocument/2006/relationships/tags" Target="../tags/tag126.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14.xml"/><Relationship Id="rId1" Type="http://schemas.openxmlformats.org/officeDocument/2006/relationships/tags" Target="../tags/tag128.xml"/><Relationship Id="rId4" Type="http://schemas.openxmlformats.org/officeDocument/2006/relationships/slide" Target="slide10.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14.xml"/><Relationship Id="rId1" Type="http://schemas.openxmlformats.org/officeDocument/2006/relationships/tags" Target="../tags/tag130.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14.xml"/><Relationship Id="rId1" Type="http://schemas.openxmlformats.org/officeDocument/2006/relationships/tags" Target="../tags/tag132.xml"/><Relationship Id="rId4" Type="http://schemas.openxmlformats.org/officeDocument/2006/relationships/slide" Target="slide10.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14.xml"/><Relationship Id="rId1" Type="http://schemas.openxmlformats.org/officeDocument/2006/relationships/tags" Target="../tags/tag13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tags" Target="../tags/tag14.xml"/><Relationship Id="rId4" Type="http://schemas.openxmlformats.org/officeDocument/2006/relationships/image" Target="../media/image6.jpg"/></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14.xml"/><Relationship Id="rId1" Type="http://schemas.openxmlformats.org/officeDocument/2006/relationships/tags" Target="../tags/tag136.xml"/><Relationship Id="rId4" Type="http://schemas.openxmlformats.org/officeDocument/2006/relationships/slide" Target="slide10.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12.xml"/><Relationship Id="rId1" Type="http://schemas.openxmlformats.org/officeDocument/2006/relationships/tags" Target="../tags/tag138.xml"/><Relationship Id="rId4" Type="http://schemas.openxmlformats.org/officeDocument/2006/relationships/image" Target="../media/image6.jpg"/></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12.xml"/><Relationship Id="rId1" Type="http://schemas.openxmlformats.org/officeDocument/2006/relationships/tags" Target="../tags/tag139.xml"/><Relationship Id="rId4" Type="http://schemas.openxmlformats.org/officeDocument/2006/relationships/image" Target="../media/image6.jpg"/></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12.xml"/><Relationship Id="rId1" Type="http://schemas.openxmlformats.org/officeDocument/2006/relationships/tags" Target="../tags/tag140.xml"/><Relationship Id="rId4" Type="http://schemas.openxmlformats.org/officeDocument/2006/relationships/image" Target="../media/image6.jpg"/></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12.xml"/><Relationship Id="rId1" Type="http://schemas.openxmlformats.org/officeDocument/2006/relationships/tags" Target="../tags/tag141.xml"/><Relationship Id="rId4" Type="http://schemas.openxmlformats.org/officeDocument/2006/relationships/image" Target="../media/image6.jpg"/></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12.xml"/><Relationship Id="rId1" Type="http://schemas.openxmlformats.org/officeDocument/2006/relationships/tags" Target="../tags/tag142.xml"/><Relationship Id="rId4" Type="http://schemas.openxmlformats.org/officeDocument/2006/relationships/image" Target="../media/image6.jpg"/></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12.xml"/><Relationship Id="rId1" Type="http://schemas.openxmlformats.org/officeDocument/2006/relationships/tags" Target="../tags/tag143.xml"/><Relationship Id="rId4" Type="http://schemas.openxmlformats.org/officeDocument/2006/relationships/image" Target="../media/image6.jpg"/></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12.xml"/><Relationship Id="rId1" Type="http://schemas.openxmlformats.org/officeDocument/2006/relationships/tags" Target="../tags/tag144.xml"/><Relationship Id="rId4" Type="http://schemas.openxmlformats.org/officeDocument/2006/relationships/image" Target="../media/image6.jpg"/></Relationships>
</file>

<file path=ppt/slides/_rels/slide78.xml.rels><?xml version="1.0" encoding="UTF-8" standalone="yes"?>
<Relationships xmlns="http://schemas.openxmlformats.org/package/2006/relationships"><Relationship Id="rId8" Type="http://schemas.openxmlformats.org/officeDocument/2006/relationships/slide" Target="slide119.xml"/><Relationship Id="rId13" Type="http://schemas.openxmlformats.org/officeDocument/2006/relationships/slide" Target="slide111.xml"/><Relationship Id="rId18" Type="http://schemas.openxmlformats.org/officeDocument/2006/relationships/slide" Target="slide103.xml"/><Relationship Id="rId26" Type="http://schemas.openxmlformats.org/officeDocument/2006/relationships/slide" Target="slide125.xml"/><Relationship Id="rId3" Type="http://schemas.openxmlformats.org/officeDocument/2006/relationships/notesSlide" Target="../notesSlides/notesSlide78.xml"/><Relationship Id="rId21" Type="http://schemas.openxmlformats.org/officeDocument/2006/relationships/slide" Target="slide133.xml"/><Relationship Id="rId34" Type="http://schemas.openxmlformats.org/officeDocument/2006/relationships/slide" Target="slide139.xml"/><Relationship Id="rId7" Type="http://schemas.openxmlformats.org/officeDocument/2006/relationships/slide" Target="slide109.xml"/><Relationship Id="rId12" Type="http://schemas.openxmlformats.org/officeDocument/2006/relationships/slide" Target="slide101.xml"/><Relationship Id="rId17" Type="http://schemas.openxmlformats.org/officeDocument/2006/relationships/slide" Target="slide93.xml"/><Relationship Id="rId25" Type="http://schemas.openxmlformats.org/officeDocument/2006/relationships/slide" Target="slide115.xml"/><Relationship Id="rId33" Type="http://schemas.openxmlformats.org/officeDocument/2006/relationships/slide" Target="slide137.xml"/><Relationship Id="rId2" Type="http://schemas.openxmlformats.org/officeDocument/2006/relationships/slideLayout" Target="../slideLayouts/slideLayout1.xml"/><Relationship Id="rId16" Type="http://schemas.openxmlformats.org/officeDocument/2006/relationships/slide" Target="slide83.xml"/><Relationship Id="rId20" Type="http://schemas.openxmlformats.org/officeDocument/2006/relationships/slide" Target="slide123.xml"/><Relationship Id="rId29" Type="http://schemas.openxmlformats.org/officeDocument/2006/relationships/slide" Target="slide97.xml"/><Relationship Id="rId1" Type="http://schemas.openxmlformats.org/officeDocument/2006/relationships/tags" Target="../tags/tag145.xml"/><Relationship Id="rId6" Type="http://schemas.openxmlformats.org/officeDocument/2006/relationships/slide" Target="slide99.xml"/><Relationship Id="rId11" Type="http://schemas.openxmlformats.org/officeDocument/2006/relationships/slide" Target="slide91.xml"/><Relationship Id="rId24" Type="http://schemas.openxmlformats.org/officeDocument/2006/relationships/slide" Target="slide105.xml"/><Relationship Id="rId32" Type="http://schemas.openxmlformats.org/officeDocument/2006/relationships/slide" Target="slide127.xml"/><Relationship Id="rId5" Type="http://schemas.openxmlformats.org/officeDocument/2006/relationships/slide" Target="slide89.xml"/><Relationship Id="rId15" Type="http://schemas.openxmlformats.org/officeDocument/2006/relationships/slide" Target="slide131.xml"/><Relationship Id="rId23" Type="http://schemas.openxmlformats.org/officeDocument/2006/relationships/slide" Target="slide95.xml"/><Relationship Id="rId28" Type="http://schemas.openxmlformats.org/officeDocument/2006/relationships/slide" Target="slide87.xml"/><Relationship Id="rId10" Type="http://schemas.openxmlformats.org/officeDocument/2006/relationships/slide" Target="slide81.xml"/><Relationship Id="rId19" Type="http://schemas.openxmlformats.org/officeDocument/2006/relationships/slide" Target="slide113.xml"/><Relationship Id="rId31" Type="http://schemas.openxmlformats.org/officeDocument/2006/relationships/slide" Target="slide117.xml"/><Relationship Id="rId4" Type="http://schemas.openxmlformats.org/officeDocument/2006/relationships/slide" Target="slide79.xml"/><Relationship Id="rId9" Type="http://schemas.openxmlformats.org/officeDocument/2006/relationships/slide" Target="slide129.xml"/><Relationship Id="rId14" Type="http://schemas.openxmlformats.org/officeDocument/2006/relationships/slide" Target="slide121.xml"/><Relationship Id="rId22" Type="http://schemas.openxmlformats.org/officeDocument/2006/relationships/slide" Target="slide85.xml"/><Relationship Id="rId27" Type="http://schemas.openxmlformats.org/officeDocument/2006/relationships/slide" Target="slide135.xml"/><Relationship Id="rId30" Type="http://schemas.openxmlformats.org/officeDocument/2006/relationships/slide" Target="slide107.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14.xml"/><Relationship Id="rId1" Type="http://schemas.openxmlformats.org/officeDocument/2006/relationships/tags" Target="../tags/tag14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tags" Target="../tags/tag15.xml"/><Relationship Id="rId4" Type="http://schemas.openxmlformats.org/officeDocument/2006/relationships/image" Target="../media/image6.jpg"/></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14.xml"/><Relationship Id="rId1" Type="http://schemas.openxmlformats.org/officeDocument/2006/relationships/tags" Target="../tags/tag148.xml"/><Relationship Id="rId4" Type="http://schemas.openxmlformats.org/officeDocument/2006/relationships/slide" Target="slide78.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14.xml"/><Relationship Id="rId1" Type="http://schemas.openxmlformats.org/officeDocument/2006/relationships/tags" Target="../tags/tag150.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14.xml"/><Relationship Id="rId1" Type="http://schemas.openxmlformats.org/officeDocument/2006/relationships/tags" Target="../tags/tag152.xml"/><Relationship Id="rId4" Type="http://schemas.openxmlformats.org/officeDocument/2006/relationships/slide" Target="slide78.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14.xml"/><Relationship Id="rId1" Type="http://schemas.openxmlformats.org/officeDocument/2006/relationships/tags" Target="../tags/tag154.xm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14.xml"/><Relationship Id="rId1" Type="http://schemas.openxmlformats.org/officeDocument/2006/relationships/tags" Target="../tags/tag156.xml"/><Relationship Id="rId4" Type="http://schemas.openxmlformats.org/officeDocument/2006/relationships/slide" Target="slide78.xml"/></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14.xml"/><Relationship Id="rId1" Type="http://schemas.openxmlformats.org/officeDocument/2006/relationships/tags" Target="../tags/tag158.xm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14.xml"/><Relationship Id="rId1" Type="http://schemas.openxmlformats.org/officeDocument/2006/relationships/tags" Target="../tags/tag160.xml"/><Relationship Id="rId4" Type="http://schemas.openxmlformats.org/officeDocument/2006/relationships/slide" Target="slide78.xml"/></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14.xml"/><Relationship Id="rId1" Type="http://schemas.openxmlformats.org/officeDocument/2006/relationships/tags" Target="../tags/tag162.xml"/></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14.xml"/><Relationship Id="rId1" Type="http://schemas.openxmlformats.org/officeDocument/2006/relationships/tags" Target="../tags/tag164.xml"/><Relationship Id="rId4" Type="http://schemas.openxmlformats.org/officeDocument/2006/relationships/slide" Target="slide78.xml"/></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14.xml"/><Relationship Id="rId1" Type="http://schemas.openxmlformats.org/officeDocument/2006/relationships/tags" Target="../tags/tag16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tags" Target="../tags/tag16.xml"/><Relationship Id="rId4" Type="http://schemas.openxmlformats.org/officeDocument/2006/relationships/image" Target="../media/image6.jpg"/></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14.xml"/><Relationship Id="rId1" Type="http://schemas.openxmlformats.org/officeDocument/2006/relationships/tags" Target="../tags/tag168.xml"/><Relationship Id="rId4" Type="http://schemas.openxmlformats.org/officeDocument/2006/relationships/slide" Target="slide78.xml"/></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14.xml"/><Relationship Id="rId1" Type="http://schemas.openxmlformats.org/officeDocument/2006/relationships/tags" Target="../tags/tag170.xml"/></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14.xml"/><Relationship Id="rId1" Type="http://schemas.openxmlformats.org/officeDocument/2006/relationships/tags" Target="../tags/tag172.xml"/><Relationship Id="rId4" Type="http://schemas.openxmlformats.org/officeDocument/2006/relationships/slide" Target="slide78.xml"/></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14.xml"/><Relationship Id="rId1" Type="http://schemas.openxmlformats.org/officeDocument/2006/relationships/tags" Target="../tags/tag174.xml"/></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14.xml"/><Relationship Id="rId1" Type="http://schemas.openxmlformats.org/officeDocument/2006/relationships/tags" Target="../tags/tag176.xml"/><Relationship Id="rId4" Type="http://schemas.openxmlformats.org/officeDocument/2006/relationships/slide" Target="slide78.xml"/></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14.xml"/><Relationship Id="rId1" Type="http://schemas.openxmlformats.org/officeDocument/2006/relationships/tags" Target="../tags/tag178.xml"/></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14.xml"/><Relationship Id="rId1" Type="http://schemas.openxmlformats.org/officeDocument/2006/relationships/tags" Target="../tags/tag180.xml"/><Relationship Id="rId4" Type="http://schemas.openxmlformats.org/officeDocument/2006/relationships/slide" Target="slide78.xml"/></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97.xml"/><Relationship Id="rId2" Type="http://schemas.openxmlformats.org/officeDocument/2006/relationships/slideLayout" Target="../slideLayouts/slideLayout14.xml"/><Relationship Id="rId1" Type="http://schemas.openxmlformats.org/officeDocument/2006/relationships/tags" Target="../tags/tag182.xml"/></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98.xml"/><Relationship Id="rId2" Type="http://schemas.openxmlformats.org/officeDocument/2006/relationships/slideLayout" Target="../slideLayouts/slideLayout14.xml"/><Relationship Id="rId1" Type="http://schemas.openxmlformats.org/officeDocument/2006/relationships/tags" Target="../tags/tag184.xml"/><Relationship Id="rId4" Type="http://schemas.openxmlformats.org/officeDocument/2006/relationships/slide" Target="slide78.xml"/></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99.xml"/><Relationship Id="rId2" Type="http://schemas.openxmlformats.org/officeDocument/2006/relationships/slideLayout" Target="../slideLayouts/slideLayout14.xml"/><Relationship Id="rId1" Type="http://schemas.openxmlformats.org/officeDocument/2006/relationships/tags" Target="../tags/tag186.xml"/><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2B203-792C-6CDA-8A20-B8F67121CE99}"/>
              </a:ext>
            </a:extLst>
          </p:cNvPr>
          <p:cNvSpPr>
            <a:spLocks noGrp="1"/>
          </p:cNvSpPr>
          <p:nvPr>
            <p:ph type="ctrTitle"/>
          </p:nvPr>
        </p:nvSpPr>
        <p:spPr>
          <a:xfrm>
            <a:off x="6343650" y="4057739"/>
            <a:ext cx="5505814" cy="1471335"/>
          </a:xfrm>
        </p:spPr>
        <p:txBody>
          <a:bodyPr anchor="b">
            <a:normAutofit/>
          </a:bodyPr>
          <a:lstStyle/>
          <a:p>
            <a:pPr algn="l"/>
            <a:r>
              <a:rPr lang="en-US" sz="4400" dirty="0"/>
              <a:t>Can You Take the Heat?</a:t>
            </a:r>
          </a:p>
        </p:txBody>
      </p:sp>
      <p:sp>
        <p:nvSpPr>
          <p:cNvPr id="3" name="Subtitle 2">
            <a:extLst>
              <a:ext uri="{FF2B5EF4-FFF2-40B4-BE49-F238E27FC236}">
                <a16:creationId xmlns:a16="http://schemas.microsoft.com/office/drawing/2014/main" id="{D662AC84-78BD-097B-0777-845992DD08C1}"/>
              </a:ext>
            </a:extLst>
          </p:cNvPr>
          <p:cNvSpPr>
            <a:spLocks noGrp="1"/>
          </p:cNvSpPr>
          <p:nvPr>
            <p:ph type="subTitle" idx="1"/>
          </p:nvPr>
        </p:nvSpPr>
        <p:spPr>
          <a:xfrm>
            <a:off x="6398569" y="5544804"/>
            <a:ext cx="5395975" cy="681414"/>
          </a:xfrm>
        </p:spPr>
        <p:txBody>
          <a:bodyPr>
            <a:normAutofit fontScale="70000" lnSpcReduction="20000"/>
          </a:bodyPr>
          <a:lstStyle/>
          <a:p>
            <a:pPr algn="l"/>
            <a:r>
              <a:rPr lang="en-US" dirty="0"/>
              <a:t>An interactive and educational tool for employers and employees designed to prevent work-related heat illness.</a:t>
            </a:r>
          </a:p>
        </p:txBody>
      </p:sp>
      <p:pic>
        <p:nvPicPr>
          <p:cNvPr id="5" name="Picture 4" descr="People working on a machine">
            <a:extLst>
              <a:ext uri="{FF2B5EF4-FFF2-40B4-BE49-F238E27FC236}">
                <a16:creationId xmlns:a16="http://schemas.microsoft.com/office/drawing/2014/main" id="{B630A4AE-782E-4040-2ABE-AEED6D796078}"/>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20" y="10"/>
            <a:ext cx="3728839" cy="4197358"/>
          </a:xfrm>
          <a:prstGeom prst="rect">
            <a:avLst/>
          </a:prstGeom>
        </p:spPr>
      </p:pic>
      <p:pic>
        <p:nvPicPr>
          <p:cNvPr id="9" name="Picture 8" descr="Two firefighters spraying high pressure water to  fire">
            <a:extLst>
              <a:ext uri="{FF2B5EF4-FFF2-40B4-BE49-F238E27FC236}">
                <a16:creationId xmlns:a16="http://schemas.microsoft.com/office/drawing/2014/main" id="{E1E6142D-EA03-94F9-42FC-58AA3619698C}"/>
              </a:ext>
            </a:extLst>
          </p:cNvPr>
          <p:cNvPicPr>
            <a:picLocks noChangeAspect="1"/>
          </p:cNvPicPr>
          <p:nvPr/>
        </p:nvPicPr>
        <p:blipFill rotWithShape="1">
          <a:blip r:embed="rId5" cstate="screen">
            <a:extLst>
              <a:ext uri="{28A0092B-C50C-407E-A947-70E740481C1C}">
                <a14:useLocalDpi xmlns:a14="http://schemas.microsoft.com/office/drawing/2010/main" val="0"/>
              </a:ext>
            </a:extLst>
          </a:blip>
          <a:srcRect r="-5" b="-3"/>
          <a:stretch/>
        </p:blipFill>
        <p:spPr>
          <a:xfrm>
            <a:off x="3847755" y="5"/>
            <a:ext cx="3686887" cy="4197368"/>
          </a:xfrm>
          <a:custGeom>
            <a:avLst/>
            <a:gdLst/>
            <a:ahLst/>
            <a:cxnLst/>
            <a:rect l="l" t="t" r="r" b="b"/>
            <a:pathLst>
              <a:path w="3686887" h="4197368">
                <a:moveTo>
                  <a:pt x="0" y="0"/>
                </a:moveTo>
                <a:lnTo>
                  <a:pt x="3686887" y="0"/>
                </a:lnTo>
                <a:lnTo>
                  <a:pt x="3686887" y="3832811"/>
                </a:lnTo>
                <a:lnTo>
                  <a:pt x="3497100" y="3826712"/>
                </a:lnTo>
                <a:cubicBezTo>
                  <a:pt x="3497100" y="3826712"/>
                  <a:pt x="3493758" y="3826712"/>
                  <a:pt x="3493758" y="3826712"/>
                </a:cubicBezTo>
                <a:cubicBezTo>
                  <a:pt x="3426914" y="3823370"/>
                  <a:pt x="3363416" y="3823370"/>
                  <a:pt x="3296571" y="3820027"/>
                </a:cubicBezTo>
                <a:cubicBezTo>
                  <a:pt x="3065966" y="3820027"/>
                  <a:pt x="2835360" y="3820027"/>
                  <a:pt x="2608095" y="3820027"/>
                </a:cubicBezTo>
                <a:cubicBezTo>
                  <a:pt x="2384173" y="3910265"/>
                  <a:pt x="2140198" y="3833396"/>
                  <a:pt x="1919619" y="3903581"/>
                </a:cubicBezTo>
                <a:cubicBezTo>
                  <a:pt x="1685670" y="3900239"/>
                  <a:pt x="1465092" y="3970423"/>
                  <a:pt x="1234485" y="4000503"/>
                </a:cubicBezTo>
                <a:cubicBezTo>
                  <a:pt x="1060693" y="4013871"/>
                  <a:pt x="883561" y="3997160"/>
                  <a:pt x="723139" y="4067345"/>
                </a:cubicBezTo>
                <a:cubicBezTo>
                  <a:pt x="661310" y="4095753"/>
                  <a:pt x="606165" y="4128339"/>
                  <a:pt x="583188" y="4172622"/>
                </a:cubicBezTo>
                <a:lnTo>
                  <a:pt x="575662" y="4197368"/>
                </a:lnTo>
                <a:lnTo>
                  <a:pt x="0" y="4197368"/>
                </a:lnTo>
                <a:close/>
              </a:path>
            </a:pathLst>
          </a:custGeom>
        </p:spPr>
      </p:pic>
      <p:pic>
        <p:nvPicPr>
          <p:cNvPr id="7" name="Picture 6" descr="Worker scanning inventory">
            <a:extLst>
              <a:ext uri="{FF2B5EF4-FFF2-40B4-BE49-F238E27FC236}">
                <a16:creationId xmlns:a16="http://schemas.microsoft.com/office/drawing/2014/main" id="{0561A187-68A0-FA83-51B2-EAC3AA28EDFF}"/>
              </a:ext>
            </a:extLst>
          </p:cNvPr>
          <p:cNvPicPr>
            <a:picLocks noChangeAspect="1"/>
          </p:cNvPicPr>
          <p:nvPr/>
        </p:nvPicPr>
        <p:blipFill rotWithShape="1">
          <a:blip r:embed="rId6" cstate="screen">
            <a:extLst>
              <a:ext uri="{28A0092B-C50C-407E-A947-70E740481C1C}">
                <a14:useLocalDpi xmlns:a14="http://schemas.microsoft.com/office/drawing/2010/main" val="0"/>
              </a:ext>
            </a:extLst>
          </a:blip>
          <a:srcRect/>
          <a:stretch/>
        </p:blipFill>
        <p:spPr>
          <a:xfrm>
            <a:off x="7653541" y="1"/>
            <a:ext cx="4538463" cy="3877247"/>
          </a:xfrm>
          <a:custGeom>
            <a:avLst/>
            <a:gdLst/>
            <a:ahLst/>
            <a:cxnLst/>
            <a:rect l="l" t="t" r="r" b="b"/>
            <a:pathLst>
              <a:path w="4538463" h="3877247">
                <a:moveTo>
                  <a:pt x="0" y="0"/>
                </a:moveTo>
                <a:lnTo>
                  <a:pt x="4538463" y="0"/>
                </a:lnTo>
                <a:lnTo>
                  <a:pt x="4538463" y="3437173"/>
                </a:lnTo>
                <a:lnTo>
                  <a:pt x="4530710" y="3429000"/>
                </a:lnTo>
                <a:cubicBezTo>
                  <a:pt x="4370289" y="3495842"/>
                  <a:pt x="4239946" y="3686344"/>
                  <a:pt x="4056129" y="3636211"/>
                </a:cubicBezTo>
                <a:cubicBezTo>
                  <a:pt x="3872313" y="3589422"/>
                  <a:pt x="3788760" y="3830055"/>
                  <a:pt x="3618310" y="3756528"/>
                </a:cubicBezTo>
                <a:cubicBezTo>
                  <a:pt x="3394389" y="3823371"/>
                  <a:pt x="3163783" y="3823371"/>
                  <a:pt x="2933176" y="3810002"/>
                </a:cubicBezTo>
                <a:cubicBezTo>
                  <a:pt x="2702570" y="3840081"/>
                  <a:pt x="2471962" y="3873503"/>
                  <a:pt x="2238015" y="3850107"/>
                </a:cubicBezTo>
                <a:cubicBezTo>
                  <a:pt x="2007408" y="3870161"/>
                  <a:pt x="1783486" y="3883529"/>
                  <a:pt x="1552880" y="3863476"/>
                </a:cubicBezTo>
                <a:cubicBezTo>
                  <a:pt x="1322274" y="3886870"/>
                  <a:pt x="1091667" y="3876844"/>
                  <a:pt x="864402" y="3860134"/>
                </a:cubicBezTo>
                <a:cubicBezTo>
                  <a:pt x="757455" y="3860134"/>
                  <a:pt x="653849" y="3856792"/>
                  <a:pt x="546902" y="3856792"/>
                </a:cubicBezTo>
                <a:cubicBezTo>
                  <a:pt x="404861" y="3850108"/>
                  <a:pt x="262821" y="3845095"/>
                  <a:pt x="120363" y="3840499"/>
                </a:cubicBezTo>
                <a:lnTo>
                  <a:pt x="0" y="3836632"/>
                </a:lnTo>
                <a:close/>
              </a:path>
            </a:pathLst>
          </a:custGeom>
        </p:spPr>
      </p:pic>
      <p:pic>
        <p:nvPicPr>
          <p:cNvPr id="11" name="Picture 10" descr="Person repairing boat">
            <a:extLst>
              <a:ext uri="{FF2B5EF4-FFF2-40B4-BE49-F238E27FC236}">
                <a16:creationId xmlns:a16="http://schemas.microsoft.com/office/drawing/2014/main" id="{0E6EDAF9-AAF1-624E-B577-16DF6FA563E8}"/>
              </a:ext>
            </a:extLst>
          </p:cNvPr>
          <p:cNvPicPr>
            <a:picLocks noChangeAspect="1"/>
          </p:cNvPicPr>
          <p:nvPr/>
        </p:nvPicPr>
        <p:blipFill rotWithShape="1">
          <a:blip r:embed="rId7" cstate="screen">
            <a:extLst>
              <a:ext uri="{28A0092B-C50C-407E-A947-70E740481C1C}">
                <a14:useLocalDpi xmlns:a14="http://schemas.microsoft.com/office/drawing/2010/main" val="0"/>
              </a:ext>
            </a:extLst>
          </a:blip>
          <a:srcRect/>
          <a:stretch/>
        </p:blipFill>
        <p:spPr>
          <a:xfrm>
            <a:off x="20" y="4297691"/>
            <a:ext cx="6836830" cy="2560309"/>
          </a:xfrm>
          <a:custGeom>
            <a:avLst/>
            <a:gdLst/>
            <a:ahLst/>
            <a:cxnLst/>
            <a:rect l="l" t="t" r="r" b="b"/>
            <a:pathLst>
              <a:path w="6836850" h="2541737">
                <a:moveTo>
                  <a:pt x="0" y="0"/>
                </a:moveTo>
                <a:lnTo>
                  <a:pt x="4460098" y="0"/>
                </a:lnTo>
                <a:lnTo>
                  <a:pt x="4483996" y="31836"/>
                </a:lnTo>
                <a:cubicBezTo>
                  <a:pt x="4644419" y="28495"/>
                  <a:pt x="4627708" y="282495"/>
                  <a:pt x="4788129" y="245732"/>
                </a:cubicBezTo>
                <a:cubicBezTo>
                  <a:pt x="4754709" y="362707"/>
                  <a:pt x="4641076" y="302548"/>
                  <a:pt x="4600971" y="389443"/>
                </a:cubicBezTo>
                <a:cubicBezTo>
                  <a:pt x="4684524" y="462970"/>
                  <a:pt x="4844945" y="409497"/>
                  <a:pt x="4871683" y="563233"/>
                </a:cubicBezTo>
                <a:cubicBezTo>
                  <a:pt x="4838262" y="723655"/>
                  <a:pt x="4945210" y="703602"/>
                  <a:pt x="5032105" y="713629"/>
                </a:cubicBezTo>
                <a:cubicBezTo>
                  <a:pt x="5239317" y="733683"/>
                  <a:pt x="5439843" y="747050"/>
                  <a:pt x="5643713" y="780472"/>
                </a:cubicBezTo>
                <a:cubicBezTo>
                  <a:pt x="5693844" y="790498"/>
                  <a:pt x="5810819" y="767103"/>
                  <a:pt x="5800794" y="870709"/>
                </a:cubicBezTo>
                <a:cubicBezTo>
                  <a:pt x="5790767" y="954261"/>
                  <a:pt x="5700529" y="924184"/>
                  <a:pt x="5643713" y="927525"/>
                </a:cubicBezTo>
                <a:cubicBezTo>
                  <a:pt x="5329553" y="967632"/>
                  <a:pt x="5012052" y="904131"/>
                  <a:pt x="4701235" y="907472"/>
                </a:cubicBezTo>
                <a:cubicBezTo>
                  <a:pt x="4664472" y="907472"/>
                  <a:pt x="4657787" y="1017762"/>
                  <a:pt x="4577576" y="980999"/>
                </a:cubicBezTo>
                <a:cubicBezTo>
                  <a:pt x="4788129" y="1081263"/>
                  <a:pt x="5767372" y="1108001"/>
                  <a:pt x="6094900" y="1161474"/>
                </a:cubicBezTo>
                <a:cubicBezTo>
                  <a:pt x="5754004" y="1542477"/>
                  <a:pt x="5429817" y="1311870"/>
                  <a:pt x="5159105" y="1525765"/>
                </a:cubicBezTo>
                <a:cubicBezTo>
                  <a:pt x="5159105" y="1525765"/>
                  <a:pt x="5212580" y="1525765"/>
                  <a:pt x="5443187" y="1595950"/>
                </a:cubicBezTo>
                <a:cubicBezTo>
                  <a:pt x="5627002" y="1652765"/>
                  <a:pt x="5536765" y="1732976"/>
                  <a:pt x="6001321" y="1886715"/>
                </a:cubicBezTo>
                <a:cubicBezTo>
                  <a:pt x="5824188" y="1936846"/>
                  <a:pt x="5593581" y="1839925"/>
                  <a:pt x="5506685" y="2100610"/>
                </a:cubicBezTo>
                <a:cubicBezTo>
                  <a:pt x="5643713" y="2147401"/>
                  <a:pt x="5807477" y="2103953"/>
                  <a:pt x="5904398" y="2227611"/>
                </a:cubicBezTo>
                <a:cubicBezTo>
                  <a:pt x="5934478" y="2264375"/>
                  <a:pt x="5964557" y="2287770"/>
                  <a:pt x="6001321" y="2307821"/>
                </a:cubicBezTo>
                <a:cubicBezTo>
                  <a:pt x="5984612" y="2314507"/>
                  <a:pt x="5964557" y="2321190"/>
                  <a:pt x="5951188" y="2327874"/>
                </a:cubicBezTo>
                <a:cubicBezTo>
                  <a:pt x="5977925" y="2351271"/>
                  <a:pt x="6663060" y="2478270"/>
                  <a:pt x="6836850" y="2481613"/>
                </a:cubicBezTo>
                <a:cubicBezTo>
                  <a:pt x="6761652" y="2506679"/>
                  <a:pt x="6636845" y="2527828"/>
                  <a:pt x="6553814" y="2540165"/>
                </a:cubicBezTo>
                <a:lnTo>
                  <a:pt x="6542822" y="2541737"/>
                </a:lnTo>
                <a:lnTo>
                  <a:pt x="0" y="2541737"/>
                </a:lnTo>
                <a:close/>
              </a:path>
            </a:pathLst>
          </a:custGeom>
        </p:spPr>
      </p:pic>
      <p:sp>
        <p:nvSpPr>
          <p:cNvPr id="8" name="Footer Placeholder 7">
            <a:extLst>
              <a:ext uri="{FF2B5EF4-FFF2-40B4-BE49-F238E27FC236}">
                <a16:creationId xmlns:a16="http://schemas.microsoft.com/office/drawing/2014/main" id="{1886F11E-E4F4-F052-2C16-243B02A8A2DD}"/>
              </a:ext>
            </a:extLst>
          </p:cNvPr>
          <p:cNvSpPr>
            <a:spLocks noGrp="1"/>
          </p:cNvSpPr>
          <p:nvPr>
            <p:ph type="ftr" sz="quarter" idx="11"/>
            <p:custDataLst>
              <p:tags r:id="rId1"/>
            </p:custDataLst>
          </p:nvPr>
        </p:nvSpPr>
        <p:spPr/>
        <p:txBody>
          <a:bodyPr/>
          <a:lstStyle/>
          <a:p>
            <a:r>
              <a:rPr lang="en-US"/>
              <a:t>Raytheon Technologies - Unrestricted Content</a:t>
            </a:r>
          </a:p>
        </p:txBody>
      </p:sp>
    </p:spTree>
    <p:extLst>
      <p:ext uri="{BB962C8B-B14F-4D97-AF65-F5344CB8AC3E}">
        <p14:creationId xmlns:p14="http://schemas.microsoft.com/office/powerpoint/2010/main" val="33487792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3650EB38-117D-4207-A8FF-AF546D31AEF6}"/>
              </a:ext>
            </a:extLst>
          </p:cNvPr>
          <p:cNvGraphicFramePr>
            <a:graphicFrameLocks noGrp="1"/>
          </p:cNvGraphicFramePr>
          <p:nvPr>
            <p:extLst>
              <p:ext uri="{D42A27DB-BD31-4B8C-83A1-F6EECF244321}">
                <p14:modId xmlns:p14="http://schemas.microsoft.com/office/powerpoint/2010/main" val="1784155188"/>
              </p:ext>
            </p:extLst>
          </p:nvPr>
        </p:nvGraphicFramePr>
        <p:xfrm>
          <a:off x="0" y="0"/>
          <a:ext cx="12191999" cy="6126480"/>
        </p:xfrm>
        <a:graphic>
          <a:graphicData uri="http://schemas.openxmlformats.org/drawingml/2006/table">
            <a:tbl>
              <a:tblPr firstRow="1" bandRow="1">
                <a:tableStyleId>{2D5ABB26-0587-4C30-8999-92F81FD0307C}</a:tableStyleId>
              </a:tblPr>
              <a:tblGrid>
                <a:gridCol w="1968334">
                  <a:extLst>
                    <a:ext uri="{9D8B030D-6E8A-4147-A177-3AD203B41FA5}">
                      <a16:colId xmlns:a16="http://schemas.microsoft.com/office/drawing/2014/main" val="1328990584"/>
                    </a:ext>
                  </a:extLst>
                </a:gridCol>
                <a:gridCol w="2044733">
                  <a:extLst>
                    <a:ext uri="{9D8B030D-6E8A-4147-A177-3AD203B41FA5}">
                      <a16:colId xmlns:a16="http://schemas.microsoft.com/office/drawing/2014/main" val="4141636872"/>
                    </a:ext>
                  </a:extLst>
                </a:gridCol>
                <a:gridCol w="2044733">
                  <a:extLst>
                    <a:ext uri="{9D8B030D-6E8A-4147-A177-3AD203B41FA5}">
                      <a16:colId xmlns:a16="http://schemas.microsoft.com/office/drawing/2014/main" val="1078712904"/>
                    </a:ext>
                  </a:extLst>
                </a:gridCol>
                <a:gridCol w="2044733">
                  <a:extLst>
                    <a:ext uri="{9D8B030D-6E8A-4147-A177-3AD203B41FA5}">
                      <a16:colId xmlns:a16="http://schemas.microsoft.com/office/drawing/2014/main" val="999174449"/>
                    </a:ext>
                  </a:extLst>
                </a:gridCol>
                <a:gridCol w="2044733">
                  <a:extLst>
                    <a:ext uri="{9D8B030D-6E8A-4147-A177-3AD203B41FA5}">
                      <a16:colId xmlns:a16="http://schemas.microsoft.com/office/drawing/2014/main" val="4111950289"/>
                    </a:ext>
                  </a:extLst>
                </a:gridCol>
                <a:gridCol w="2044733">
                  <a:extLst>
                    <a:ext uri="{9D8B030D-6E8A-4147-A177-3AD203B41FA5}">
                      <a16:colId xmlns:a16="http://schemas.microsoft.com/office/drawing/2014/main" val="2612518215"/>
                    </a:ext>
                  </a:extLst>
                </a:gridCol>
              </a:tblGrid>
              <a:tr h="1143000">
                <a:tc>
                  <a:txBody>
                    <a:bodyPr/>
                    <a:lstStyle/>
                    <a:p>
                      <a:pPr algn="ctr"/>
                      <a:r>
                        <a:rPr lang="en-US" sz="2000" dirty="0">
                          <a:solidFill>
                            <a:schemeClr val="bg1"/>
                          </a:solidFill>
                          <a:effectLst>
                            <a:outerShdw blurRad="50800" dist="38100" dir="2700000" algn="tl" rotWithShape="0">
                              <a:prstClr val="black">
                                <a:alpha val="40000"/>
                              </a:prstClr>
                            </a:outerShdw>
                          </a:effectLst>
                          <a:latin typeface="+mn-lt"/>
                          <a:ea typeface="Verdana" panose="020B0604030504040204" pitchFamily="34" charset="0"/>
                          <a:cs typeface="Verdana" panose="020B0604030504040204" pitchFamily="34" charset="0"/>
                        </a:rPr>
                        <a:t>Did You Know?</a:t>
                      </a: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33CC"/>
                    </a:solidFill>
                  </a:tcPr>
                </a:tc>
                <a:tc>
                  <a:txBody>
                    <a:bodyPr/>
                    <a:lstStyle/>
                    <a:p>
                      <a:pPr algn="ctr"/>
                      <a:r>
                        <a:rPr lang="en-US" sz="2000" dirty="0">
                          <a:solidFill>
                            <a:schemeClr val="bg1"/>
                          </a:solidFill>
                          <a:effectLst>
                            <a:outerShdw blurRad="50800" dist="38100" dir="2700000" algn="tl" rotWithShape="0">
                              <a:prstClr val="black">
                                <a:alpha val="40000"/>
                              </a:prstClr>
                            </a:outerShdw>
                          </a:effectLst>
                          <a:latin typeface="+mn-lt"/>
                          <a:ea typeface="Verdana" panose="020B0604030504040204" pitchFamily="34" charset="0"/>
                          <a:cs typeface="Verdana" panose="020B0604030504040204" pitchFamily="34" charset="0"/>
                        </a:rPr>
                        <a:t>An Ounce of Prevention</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33CC"/>
                    </a:solidFill>
                  </a:tcPr>
                </a:tc>
                <a:tc>
                  <a:txBody>
                    <a:bodyPr/>
                    <a:lstStyle/>
                    <a:p>
                      <a:pPr algn="ctr"/>
                      <a:r>
                        <a:rPr lang="en-US" sz="2000" dirty="0">
                          <a:solidFill>
                            <a:schemeClr val="bg1"/>
                          </a:solidFill>
                          <a:effectLst>
                            <a:outerShdw blurRad="50800" dist="38100" dir="2700000" algn="tl" rotWithShape="0">
                              <a:prstClr val="black">
                                <a:alpha val="40000"/>
                              </a:prstClr>
                            </a:outerShdw>
                          </a:effectLst>
                          <a:latin typeface="+mn-lt"/>
                          <a:ea typeface="Verdana" panose="020B0604030504040204" pitchFamily="34" charset="0"/>
                          <a:cs typeface="Verdana" panose="020B0604030504040204" pitchFamily="34" charset="0"/>
                        </a:rPr>
                        <a:t>Is Worth a Pound of Cure </a:t>
                      </a:r>
                      <a:r>
                        <a:rPr lang="en-US" sz="1400" dirty="0">
                          <a:solidFill>
                            <a:schemeClr val="bg1"/>
                          </a:solidFill>
                          <a:effectLst>
                            <a:outerShdw blurRad="50800" dist="38100" dir="2700000" algn="tl" rotWithShape="0">
                              <a:prstClr val="black">
                                <a:alpha val="40000"/>
                              </a:prstClr>
                            </a:outerShdw>
                          </a:effectLst>
                          <a:latin typeface="+mn-lt"/>
                          <a:ea typeface="Verdana" panose="020B0604030504040204" pitchFamily="34" charset="0"/>
                          <a:cs typeface="Verdana" panose="020B0604030504040204" pitchFamily="34" charset="0"/>
                        </a:rPr>
                        <a:t>(First Aid)</a:t>
                      </a:r>
                      <a:endParaRPr lang="en-US" sz="2000" dirty="0">
                        <a:solidFill>
                          <a:schemeClr val="bg1"/>
                        </a:solidFill>
                        <a:effectLst>
                          <a:outerShdw blurRad="50800" dist="38100" dir="2700000" algn="tl" rotWithShape="0">
                            <a:prstClr val="black">
                              <a:alpha val="40000"/>
                            </a:prstClr>
                          </a:outerShdw>
                        </a:effectLst>
                        <a:latin typeface="+mn-lt"/>
                        <a:ea typeface="Verdana" panose="020B0604030504040204" pitchFamily="34" charset="0"/>
                        <a:cs typeface="Verdana" panose="020B0604030504040204" pitchFamily="34"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33CC"/>
                    </a:solidFill>
                  </a:tcPr>
                </a:tc>
                <a:tc>
                  <a:txBody>
                    <a:bodyPr/>
                    <a:lstStyle/>
                    <a:p>
                      <a:pPr algn="ctr"/>
                      <a:r>
                        <a:rPr lang="en-US" sz="2000" dirty="0">
                          <a:solidFill>
                            <a:schemeClr val="bg1"/>
                          </a:solidFill>
                          <a:effectLst>
                            <a:outerShdw blurRad="50800" dist="38100" dir="2700000" algn="tl" rotWithShape="0">
                              <a:prstClr val="black">
                                <a:alpha val="40000"/>
                              </a:prstClr>
                            </a:outerShdw>
                          </a:effectLst>
                          <a:latin typeface="+mn-lt"/>
                          <a:ea typeface="Verdana" panose="020B0604030504040204" pitchFamily="34" charset="0"/>
                          <a:cs typeface="Verdana" panose="020B0604030504040204" pitchFamily="34" charset="0"/>
                        </a:rPr>
                        <a:t>America the Beautiful</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33CC"/>
                    </a:solidFill>
                  </a:tcPr>
                </a:tc>
                <a:tc>
                  <a:txBody>
                    <a:bodyPr/>
                    <a:lstStyle/>
                    <a:p>
                      <a:pPr algn="ctr"/>
                      <a:r>
                        <a:rPr lang="en-US" sz="2000" dirty="0">
                          <a:solidFill>
                            <a:schemeClr val="bg1"/>
                          </a:solidFill>
                          <a:effectLst>
                            <a:outerShdw blurRad="50800" dist="38100" dir="2700000" algn="tl" rotWithShape="0">
                              <a:prstClr val="black">
                                <a:alpha val="40000"/>
                              </a:prstClr>
                            </a:outerShdw>
                          </a:effectLst>
                          <a:latin typeface="+mn-lt"/>
                          <a:ea typeface="Verdana" panose="020B0604030504040204" pitchFamily="34" charset="0"/>
                          <a:cs typeface="Verdana" panose="020B0604030504040204" pitchFamily="34" charset="0"/>
                        </a:rPr>
                        <a:t>Indoor </a:t>
                      </a:r>
                    </a:p>
                    <a:p>
                      <a:pPr algn="ctr"/>
                      <a:r>
                        <a:rPr lang="en-US" sz="2000" dirty="0">
                          <a:solidFill>
                            <a:schemeClr val="bg1"/>
                          </a:solidFill>
                          <a:effectLst>
                            <a:outerShdw blurRad="50800" dist="38100" dir="2700000" algn="tl" rotWithShape="0">
                              <a:prstClr val="black">
                                <a:alpha val="40000"/>
                              </a:prstClr>
                            </a:outerShdw>
                          </a:effectLst>
                          <a:latin typeface="+mn-lt"/>
                          <a:ea typeface="Verdana" panose="020B0604030504040204" pitchFamily="34" charset="0"/>
                          <a:cs typeface="Verdana" panose="020B0604030504040204" pitchFamily="34" charset="0"/>
                        </a:rPr>
                        <a:t>True or False</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33CC"/>
                    </a:solidFill>
                  </a:tcPr>
                </a:tc>
                <a:tc>
                  <a:txBody>
                    <a:bodyPr/>
                    <a:lstStyle/>
                    <a:p>
                      <a:pPr algn="ctr"/>
                      <a:r>
                        <a:rPr lang="en-US" sz="2000" dirty="0">
                          <a:solidFill>
                            <a:schemeClr val="bg1"/>
                          </a:solidFill>
                          <a:effectLst>
                            <a:outerShdw blurRad="50800" dist="38100" dir="2700000" algn="tl" rotWithShape="0">
                              <a:prstClr val="black">
                                <a:alpha val="40000"/>
                              </a:prstClr>
                            </a:outerShdw>
                          </a:effectLst>
                          <a:latin typeface="+mn-lt"/>
                          <a:ea typeface="Verdana" panose="020B0604030504040204" pitchFamily="34" charset="0"/>
                          <a:cs typeface="Verdana" panose="020B0604030504040204" pitchFamily="34" charset="0"/>
                        </a:rPr>
                        <a:t>Heat-related Illnesses</a:t>
                      </a: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33CC"/>
                    </a:solidFill>
                  </a:tcPr>
                </a:tc>
                <a:extLst>
                  <a:ext uri="{0D108BD9-81ED-4DB2-BD59-A6C34878D82A}">
                    <a16:rowId xmlns:a16="http://schemas.microsoft.com/office/drawing/2014/main" val="598191572"/>
                  </a:ext>
                </a:extLst>
              </a:tr>
              <a:tr h="996696">
                <a:tc>
                  <a:txBody>
                    <a:bodyPr/>
                    <a:lstStyle/>
                    <a:p>
                      <a:pPr algn="ctr"/>
                      <a:r>
                        <a:rPr lang="en-US" sz="3600" dirty="0">
                          <a:solidFill>
                            <a:schemeClr val="bg1"/>
                          </a:solidFill>
                          <a:latin typeface="+mn-lt"/>
                          <a:ea typeface="Verdana" panose="020B0604030504040204" pitchFamily="34" charset="0"/>
                          <a:cs typeface="Verdana" panose="020B0604030504040204" pitchFamily="34" charset="0"/>
                          <a:hlinkClick r:id="rId4" action="ppaction://hlinksldjump"/>
                        </a:rPr>
                        <a:t>$100</a:t>
                      </a:r>
                      <a:endParaRPr lang="en-US" sz="3600" dirty="0">
                        <a:solidFill>
                          <a:schemeClr val="bg1"/>
                        </a:solidFill>
                        <a:latin typeface="+mn-lt"/>
                        <a:ea typeface="Verdana" panose="020B0604030504040204" pitchFamily="34" charset="0"/>
                        <a:cs typeface="Verdana" panose="020B0604030504040204" pitchFamily="34" charset="0"/>
                      </a:endParaRP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33CC"/>
                    </a:solidFill>
                  </a:tcPr>
                </a:tc>
                <a:tc>
                  <a:txBody>
                    <a:bodyPr/>
                    <a:lstStyle/>
                    <a:p>
                      <a:pPr algn="ctr"/>
                      <a:r>
                        <a:rPr lang="en-US" sz="3600" dirty="0">
                          <a:solidFill>
                            <a:schemeClr val="bg1"/>
                          </a:solidFill>
                          <a:latin typeface="+mn-lt"/>
                          <a:ea typeface="Verdana" panose="020B0604030504040204" pitchFamily="34" charset="0"/>
                          <a:cs typeface="Verdana" panose="020B0604030504040204" pitchFamily="34" charset="0"/>
                          <a:hlinkClick r:id="rId5" action="ppaction://hlinksldjump"/>
                        </a:rPr>
                        <a:t>$100</a:t>
                      </a:r>
                      <a:endParaRPr lang="en-US" sz="3600" dirty="0">
                        <a:solidFill>
                          <a:schemeClr val="bg1"/>
                        </a:solidFill>
                        <a:latin typeface="+mn-lt"/>
                        <a:ea typeface="Verdana" panose="020B0604030504040204" pitchFamily="34" charset="0"/>
                        <a:cs typeface="Verdana" panose="020B0604030504040204" pitchFamily="34"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33CC"/>
                    </a:solidFill>
                  </a:tcPr>
                </a:tc>
                <a:tc>
                  <a:txBody>
                    <a:bodyPr/>
                    <a:lstStyle/>
                    <a:p>
                      <a:pPr algn="ctr"/>
                      <a:r>
                        <a:rPr lang="en-US" sz="3600" dirty="0">
                          <a:solidFill>
                            <a:schemeClr val="bg1"/>
                          </a:solidFill>
                          <a:latin typeface="+mn-lt"/>
                          <a:ea typeface="Verdana" panose="020B0604030504040204" pitchFamily="34" charset="0"/>
                          <a:cs typeface="Verdana" panose="020B0604030504040204" pitchFamily="34" charset="0"/>
                          <a:hlinkClick r:id="rId6" action="ppaction://hlinksldjump"/>
                        </a:rPr>
                        <a:t>$100</a:t>
                      </a:r>
                      <a:endParaRPr lang="en-US" sz="3600" dirty="0">
                        <a:solidFill>
                          <a:schemeClr val="bg1"/>
                        </a:solidFill>
                        <a:latin typeface="+mn-lt"/>
                        <a:ea typeface="Verdana" panose="020B0604030504040204" pitchFamily="34" charset="0"/>
                        <a:cs typeface="Verdana" panose="020B0604030504040204" pitchFamily="34"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33CC"/>
                    </a:solidFill>
                  </a:tcPr>
                </a:tc>
                <a:tc>
                  <a:txBody>
                    <a:bodyPr/>
                    <a:lstStyle/>
                    <a:p>
                      <a:pPr algn="ctr"/>
                      <a:r>
                        <a:rPr lang="en-US" sz="3600" dirty="0">
                          <a:solidFill>
                            <a:schemeClr val="bg1"/>
                          </a:solidFill>
                          <a:latin typeface="+mn-lt"/>
                          <a:ea typeface="Verdana" panose="020B0604030504040204" pitchFamily="34" charset="0"/>
                          <a:cs typeface="Verdana" panose="020B0604030504040204" pitchFamily="34" charset="0"/>
                          <a:hlinkClick r:id="rId7" action="ppaction://hlinksldjump"/>
                        </a:rPr>
                        <a:t>$100</a:t>
                      </a:r>
                      <a:endParaRPr lang="en-US" sz="3600" dirty="0">
                        <a:solidFill>
                          <a:schemeClr val="bg1"/>
                        </a:solidFill>
                        <a:latin typeface="+mn-lt"/>
                        <a:ea typeface="Verdana" panose="020B0604030504040204" pitchFamily="34" charset="0"/>
                        <a:cs typeface="Verdana" panose="020B0604030504040204" pitchFamily="34"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33CC"/>
                    </a:solidFill>
                  </a:tcPr>
                </a:tc>
                <a:tc>
                  <a:txBody>
                    <a:bodyPr/>
                    <a:lstStyle/>
                    <a:p>
                      <a:pPr algn="ctr"/>
                      <a:r>
                        <a:rPr lang="en-US" sz="3600" dirty="0">
                          <a:solidFill>
                            <a:schemeClr val="bg1"/>
                          </a:solidFill>
                          <a:latin typeface="+mn-lt"/>
                          <a:ea typeface="Verdana" panose="020B0604030504040204" pitchFamily="34" charset="0"/>
                          <a:cs typeface="Verdana" panose="020B0604030504040204" pitchFamily="34" charset="0"/>
                          <a:hlinkClick r:id="rId8" action="ppaction://hlinksldjump"/>
                        </a:rPr>
                        <a:t>$100</a:t>
                      </a:r>
                      <a:endParaRPr lang="en-US" sz="3600" dirty="0">
                        <a:solidFill>
                          <a:schemeClr val="bg1"/>
                        </a:solidFill>
                        <a:latin typeface="+mn-lt"/>
                        <a:ea typeface="Verdana" panose="020B0604030504040204" pitchFamily="34" charset="0"/>
                        <a:cs typeface="Verdana" panose="020B0604030504040204" pitchFamily="34"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33CC"/>
                    </a:solidFill>
                  </a:tcPr>
                </a:tc>
                <a:tc>
                  <a:txBody>
                    <a:bodyPr/>
                    <a:lstStyle/>
                    <a:p>
                      <a:pPr algn="ctr"/>
                      <a:r>
                        <a:rPr lang="en-US" sz="3600" dirty="0">
                          <a:solidFill>
                            <a:schemeClr val="bg1"/>
                          </a:solidFill>
                          <a:latin typeface="+mn-lt"/>
                          <a:ea typeface="Verdana" panose="020B0604030504040204" pitchFamily="34" charset="0"/>
                          <a:cs typeface="Verdana" panose="020B0604030504040204" pitchFamily="34" charset="0"/>
                          <a:hlinkClick r:id="rId9" action="ppaction://hlinksldjump"/>
                        </a:rPr>
                        <a:t>$100</a:t>
                      </a:r>
                      <a:endParaRPr lang="en-US" sz="3600" dirty="0">
                        <a:solidFill>
                          <a:schemeClr val="bg1"/>
                        </a:solidFill>
                        <a:latin typeface="+mn-lt"/>
                        <a:ea typeface="Verdana" panose="020B0604030504040204" pitchFamily="34" charset="0"/>
                        <a:cs typeface="Verdana" panose="020B0604030504040204" pitchFamily="34" charset="0"/>
                      </a:endParaRP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33CC"/>
                    </a:solidFill>
                  </a:tcPr>
                </a:tc>
                <a:extLst>
                  <a:ext uri="{0D108BD9-81ED-4DB2-BD59-A6C34878D82A}">
                    <a16:rowId xmlns:a16="http://schemas.microsoft.com/office/drawing/2014/main" val="900752230"/>
                  </a:ext>
                </a:extLst>
              </a:tr>
              <a:tr h="996696">
                <a:tc>
                  <a:txBody>
                    <a:bodyPr/>
                    <a:lstStyle/>
                    <a:p>
                      <a:pPr algn="ctr"/>
                      <a:r>
                        <a:rPr lang="en-US" sz="3600" dirty="0">
                          <a:solidFill>
                            <a:schemeClr val="bg1"/>
                          </a:solidFill>
                          <a:latin typeface="+mn-lt"/>
                          <a:ea typeface="Verdana" panose="020B0604030504040204" pitchFamily="34" charset="0"/>
                          <a:cs typeface="Verdana" panose="020B0604030504040204" pitchFamily="34" charset="0"/>
                          <a:hlinkClick r:id="rId10" action="ppaction://hlinksldjump"/>
                        </a:rPr>
                        <a:t>$200</a:t>
                      </a:r>
                      <a:endParaRPr lang="en-US" sz="3600" dirty="0">
                        <a:solidFill>
                          <a:schemeClr val="bg1"/>
                        </a:solidFill>
                        <a:latin typeface="+mn-lt"/>
                        <a:ea typeface="Verdana" panose="020B0604030504040204" pitchFamily="34" charset="0"/>
                        <a:cs typeface="Verdana" panose="020B0604030504040204" pitchFamily="34" charset="0"/>
                      </a:endParaRP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33CC"/>
                    </a:solidFill>
                  </a:tcPr>
                </a:tc>
                <a:tc>
                  <a:txBody>
                    <a:bodyPr/>
                    <a:lstStyle/>
                    <a:p>
                      <a:pPr algn="ctr"/>
                      <a:r>
                        <a:rPr lang="en-US" sz="3600" dirty="0">
                          <a:solidFill>
                            <a:schemeClr val="bg1"/>
                          </a:solidFill>
                          <a:latin typeface="+mn-lt"/>
                          <a:ea typeface="Verdana" panose="020B0604030504040204" pitchFamily="34" charset="0"/>
                          <a:cs typeface="Verdana" panose="020B0604030504040204" pitchFamily="34" charset="0"/>
                          <a:hlinkClick r:id="rId11" action="ppaction://hlinksldjump"/>
                        </a:rPr>
                        <a:t>$200</a:t>
                      </a:r>
                      <a:endParaRPr lang="en-US" sz="3600" dirty="0">
                        <a:solidFill>
                          <a:schemeClr val="bg1"/>
                        </a:solidFill>
                        <a:latin typeface="+mn-lt"/>
                        <a:ea typeface="Verdana" panose="020B0604030504040204" pitchFamily="34" charset="0"/>
                        <a:cs typeface="Verdana" panose="020B0604030504040204" pitchFamily="34"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33CC"/>
                    </a:solidFill>
                  </a:tcPr>
                </a:tc>
                <a:tc>
                  <a:txBody>
                    <a:bodyPr/>
                    <a:lstStyle/>
                    <a:p>
                      <a:pPr algn="ctr"/>
                      <a:r>
                        <a:rPr lang="en-US" sz="3600" dirty="0">
                          <a:solidFill>
                            <a:schemeClr val="bg1"/>
                          </a:solidFill>
                          <a:latin typeface="+mn-lt"/>
                          <a:ea typeface="Verdana" panose="020B0604030504040204" pitchFamily="34" charset="0"/>
                          <a:cs typeface="Verdana" panose="020B0604030504040204" pitchFamily="34" charset="0"/>
                          <a:hlinkClick r:id="rId12" action="ppaction://hlinksldjump"/>
                        </a:rPr>
                        <a:t>$200</a:t>
                      </a:r>
                      <a:endParaRPr lang="en-US" sz="3600" dirty="0">
                        <a:solidFill>
                          <a:schemeClr val="bg1"/>
                        </a:solidFill>
                        <a:latin typeface="+mn-lt"/>
                        <a:ea typeface="Verdana" panose="020B0604030504040204" pitchFamily="34" charset="0"/>
                        <a:cs typeface="Verdana" panose="020B0604030504040204" pitchFamily="34"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33CC"/>
                    </a:solidFill>
                  </a:tcPr>
                </a:tc>
                <a:tc>
                  <a:txBody>
                    <a:bodyPr/>
                    <a:lstStyle/>
                    <a:p>
                      <a:pPr algn="ctr"/>
                      <a:r>
                        <a:rPr lang="en-US" sz="3600" dirty="0">
                          <a:solidFill>
                            <a:schemeClr val="bg1"/>
                          </a:solidFill>
                          <a:latin typeface="+mn-lt"/>
                          <a:ea typeface="Verdana" panose="020B0604030504040204" pitchFamily="34" charset="0"/>
                          <a:cs typeface="Verdana" panose="020B0604030504040204" pitchFamily="34" charset="0"/>
                          <a:hlinkClick r:id="rId13" action="ppaction://hlinksldjump"/>
                        </a:rPr>
                        <a:t>$200</a:t>
                      </a:r>
                      <a:endParaRPr lang="en-US" sz="3600" dirty="0">
                        <a:solidFill>
                          <a:schemeClr val="bg1"/>
                        </a:solidFill>
                        <a:latin typeface="+mn-lt"/>
                        <a:ea typeface="Verdana" panose="020B0604030504040204" pitchFamily="34" charset="0"/>
                        <a:cs typeface="Verdana" panose="020B0604030504040204" pitchFamily="34"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33CC"/>
                    </a:solidFill>
                  </a:tcPr>
                </a:tc>
                <a:tc>
                  <a:txBody>
                    <a:bodyPr/>
                    <a:lstStyle/>
                    <a:p>
                      <a:pPr algn="ctr"/>
                      <a:r>
                        <a:rPr lang="en-US" sz="3600" dirty="0">
                          <a:solidFill>
                            <a:schemeClr val="bg1"/>
                          </a:solidFill>
                          <a:latin typeface="+mn-lt"/>
                          <a:ea typeface="Verdana" panose="020B0604030504040204" pitchFamily="34" charset="0"/>
                          <a:cs typeface="Verdana" panose="020B0604030504040204" pitchFamily="34" charset="0"/>
                          <a:hlinkClick r:id="rId14" action="ppaction://hlinksldjump"/>
                        </a:rPr>
                        <a:t>$200</a:t>
                      </a:r>
                      <a:endParaRPr lang="en-US" sz="3600" dirty="0">
                        <a:solidFill>
                          <a:schemeClr val="bg1"/>
                        </a:solidFill>
                        <a:latin typeface="+mn-lt"/>
                        <a:ea typeface="Verdana" panose="020B0604030504040204" pitchFamily="34" charset="0"/>
                        <a:cs typeface="Verdana" panose="020B0604030504040204" pitchFamily="34"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33CC"/>
                    </a:solidFill>
                  </a:tcPr>
                </a:tc>
                <a:tc>
                  <a:txBody>
                    <a:bodyPr/>
                    <a:lstStyle/>
                    <a:p>
                      <a:pPr algn="ctr"/>
                      <a:r>
                        <a:rPr lang="en-US" sz="3600" dirty="0">
                          <a:solidFill>
                            <a:schemeClr val="bg1"/>
                          </a:solidFill>
                          <a:latin typeface="+mn-lt"/>
                          <a:ea typeface="Verdana" panose="020B0604030504040204" pitchFamily="34" charset="0"/>
                          <a:cs typeface="Verdana" panose="020B0604030504040204" pitchFamily="34" charset="0"/>
                          <a:hlinkClick r:id="rId15" action="ppaction://hlinksldjump"/>
                        </a:rPr>
                        <a:t>$200</a:t>
                      </a:r>
                      <a:endParaRPr lang="en-US" sz="3600" dirty="0">
                        <a:solidFill>
                          <a:schemeClr val="bg1"/>
                        </a:solidFill>
                        <a:latin typeface="+mn-lt"/>
                        <a:ea typeface="Verdana" panose="020B0604030504040204" pitchFamily="34" charset="0"/>
                        <a:cs typeface="Verdana" panose="020B0604030504040204" pitchFamily="34" charset="0"/>
                      </a:endParaRP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33CC"/>
                    </a:solidFill>
                  </a:tcPr>
                </a:tc>
                <a:extLst>
                  <a:ext uri="{0D108BD9-81ED-4DB2-BD59-A6C34878D82A}">
                    <a16:rowId xmlns:a16="http://schemas.microsoft.com/office/drawing/2014/main" val="1159014346"/>
                  </a:ext>
                </a:extLst>
              </a:tr>
              <a:tr h="996696">
                <a:tc>
                  <a:txBody>
                    <a:bodyPr/>
                    <a:lstStyle/>
                    <a:p>
                      <a:pPr algn="ctr"/>
                      <a:r>
                        <a:rPr lang="en-US" sz="3600" dirty="0">
                          <a:solidFill>
                            <a:schemeClr val="bg1"/>
                          </a:solidFill>
                          <a:latin typeface="+mn-lt"/>
                          <a:ea typeface="Verdana" panose="020B0604030504040204" pitchFamily="34" charset="0"/>
                          <a:cs typeface="Verdana" panose="020B0604030504040204" pitchFamily="34" charset="0"/>
                          <a:hlinkClick r:id="rId16" action="ppaction://hlinksldjump"/>
                        </a:rPr>
                        <a:t>$300</a:t>
                      </a:r>
                      <a:endParaRPr lang="en-US" sz="3600" dirty="0">
                        <a:solidFill>
                          <a:schemeClr val="bg1"/>
                        </a:solidFill>
                        <a:latin typeface="+mn-lt"/>
                        <a:ea typeface="Verdana" panose="020B0604030504040204" pitchFamily="34" charset="0"/>
                        <a:cs typeface="Verdana" panose="020B0604030504040204" pitchFamily="34" charset="0"/>
                      </a:endParaRP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33CC"/>
                    </a:solidFill>
                  </a:tcPr>
                </a:tc>
                <a:tc>
                  <a:txBody>
                    <a:bodyPr/>
                    <a:lstStyle/>
                    <a:p>
                      <a:pPr algn="ctr"/>
                      <a:r>
                        <a:rPr lang="en-US" sz="3600" dirty="0">
                          <a:solidFill>
                            <a:schemeClr val="bg1"/>
                          </a:solidFill>
                          <a:latin typeface="+mn-lt"/>
                          <a:ea typeface="Verdana" panose="020B0604030504040204" pitchFamily="34" charset="0"/>
                          <a:cs typeface="Verdana" panose="020B0604030504040204" pitchFamily="34" charset="0"/>
                          <a:hlinkClick r:id="rId17" action="ppaction://hlinksldjump"/>
                        </a:rPr>
                        <a:t>$300</a:t>
                      </a:r>
                      <a:endParaRPr lang="en-US" sz="3600" dirty="0">
                        <a:solidFill>
                          <a:schemeClr val="bg1"/>
                        </a:solidFill>
                        <a:latin typeface="+mn-lt"/>
                        <a:ea typeface="Verdana" panose="020B0604030504040204" pitchFamily="34" charset="0"/>
                        <a:cs typeface="Verdana" panose="020B0604030504040204" pitchFamily="34"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33CC"/>
                    </a:solidFill>
                  </a:tcPr>
                </a:tc>
                <a:tc>
                  <a:txBody>
                    <a:bodyPr/>
                    <a:lstStyle/>
                    <a:p>
                      <a:pPr algn="ctr"/>
                      <a:r>
                        <a:rPr lang="en-US" sz="3600" dirty="0">
                          <a:solidFill>
                            <a:schemeClr val="bg1"/>
                          </a:solidFill>
                          <a:latin typeface="+mn-lt"/>
                          <a:ea typeface="Verdana" panose="020B0604030504040204" pitchFamily="34" charset="0"/>
                          <a:cs typeface="Verdana" panose="020B0604030504040204" pitchFamily="34" charset="0"/>
                          <a:hlinkClick r:id="rId18" action="ppaction://hlinksldjump"/>
                        </a:rPr>
                        <a:t>$300</a:t>
                      </a:r>
                      <a:endParaRPr lang="en-US" sz="3600" dirty="0">
                        <a:solidFill>
                          <a:schemeClr val="bg1"/>
                        </a:solidFill>
                        <a:latin typeface="+mn-lt"/>
                        <a:ea typeface="Verdana" panose="020B0604030504040204" pitchFamily="34" charset="0"/>
                        <a:cs typeface="Verdana" panose="020B0604030504040204" pitchFamily="34"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33CC"/>
                    </a:solidFill>
                  </a:tcPr>
                </a:tc>
                <a:tc>
                  <a:txBody>
                    <a:bodyPr/>
                    <a:lstStyle/>
                    <a:p>
                      <a:pPr algn="ctr"/>
                      <a:r>
                        <a:rPr lang="en-US" sz="3600" dirty="0">
                          <a:solidFill>
                            <a:schemeClr val="bg1"/>
                          </a:solidFill>
                          <a:latin typeface="+mn-lt"/>
                          <a:ea typeface="Verdana" panose="020B0604030504040204" pitchFamily="34" charset="0"/>
                          <a:cs typeface="Verdana" panose="020B0604030504040204" pitchFamily="34" charset="0"/>
                          <a:hlinkClick r:id="rId19" action="ppaction://hlinksldjump"/>
                        </a:rPr>
                        <a:t>$300</a:t>
                      </a:r>
                      <a:endParaRPr lang="en-US" sz="3600" dirty="0">
                        <a:solidFill>
                          <a:schemeClr val="bg1"/>
                        </a:solidFill>
                        <a:latin typeface="+mn-lt"/>
                        <a:ea typeface="Verdana" panose="020B0604030504040204" pitchFamily="34" charset="0"/>
                        <a:cs typeface="Verdana" panose="020B0604030504040204" pitchFamily="34"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33CC"/>
                    </a:solidFill>
                  </a:tcPr>
                </a:tc>
                <a:tc>
                  <a:txBody>
                    <a:bodyPr/>
                    <a:lstStyle/>
                    <a:p>
                      <a:pPr algn="ctr"/>
                      <a:r>
                        <a:rPr lang="en-US" sz="3600" dirty="0">
                          <a:solidFill>
                            <a:schemeClr val="bg1"/>
                          </a:solidFill>
                          <a:latin typeface="+mn-lt"/>
                          <a:ea typeface="Verdana" panose="020B0604030504040204" pitchFamily="34" charset="0"/>
                          <a:cs typeface="Verdana" panose="020B0604030504040204" pitchFamily="34" charset="0"/>
                          <a:hlinkClick r:id="rId20" action="ppaction://hlinksldjump"/>
                        </a:rPr>
                        <a:t>$300</a:t>
                      </a:r>
                      <a:endParaRPr lang="en-US" sz="3600" dirty="0">
                        <a:solidFill>
                          <a:schemeClr val="bg1"/>
                        </a:solidFill>
                        <a:latin typeface="+mn-lt"/>
                        <a:ea typeface="Verdana" panose="020B0604030504040204" pitchFamily="34" charset="0"/>
                        <a:cs typeface="Verdana" panose="020B0604030504040204" pitchFamily="34"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33CC"/>
                    </a:solidFill>
                  </a:tcPr>
                </a:tc>
                <a:tc>
                  <a:txBody>
                    <a:bodyPr/>
                    <a:lstStyle/>
                    <a:p>
                      <a:pPr algn="ctr"/>
                      <a:r>
                        <a:rPr lang="en-US" sz="3600" dirty="0">
                          <a:solidFill>
                            <a:schemeClr val="bg1"/>
                          </a:solidFill>
                          <a:latin typeface="+mn-lt"/>
                          <a:ea typeface="Verdana" panose="020B0604030504040204" pitchFamily="34" charset="0"/>
                          <a:cs typeface="Verdana" panose="020B0604030504040204" pitchFamily="34" charset="0"/>
                          <a:hlinkClick r:id="rId21" action="ppaction://hlinksldjump"/>
                        </a:rPr>
                        <a:t>$300</a:t>
                      </a:r>
                      <a:endParaRPr lang="en-US" sz="3600" dirty="0">
                        <a:solidFill>
                          <a:schemeClr val="bg1"/>
                        </a:solidFill>
                        <a:latin typeface="+mn-lt"/>
                        <a:ea typeface="Verdana" panose="020B0604030504040204" pitchFamily="34" charset="0"/>
                        <a:cs typeface="Verdana" panose="020B0604030504040204" pitchFamily="34" charset="0"/>
                      </a:endParaRP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33CC"/>
                    </a:solidFill>
                  </a:tcPr>
                </a:tc>
                <a:extLst>
                  <a:ext uri="{0D108BD9-81ED-4DB2-BD59-A6C34878D82A}">
                    <a16:rowId xmlns:a16="http://schemas.microsoft.com/office/drawing/2014/main" val="2102808814"/>
                  </a:ext>
                </a:extLst>
              </a:tr>
              <a:tr h="996696">
                <a:tc>
                  <a:txBody>
                    <a:bodyPr/>
                    <a:lstStyle/>
                    <a:p>
                      <a:pPr algn="ctr"/>
                      <a:r>
                        <a:rPr lang="en-US" sz="3600" dirty="0">
                          <a:solidFill>
                            <a:schemeClr val="bg1"/>
                          </a:solidFill>
                          <a:latin typeface="+mn-lt"/>
                          <a:ea typeface="Verdana" panose="020B0604030504040204" pitchFamily="34" charset="0"/>
                          <a:cs typeface="Verdana" panose="020B0604030504040204" pitchFamily="34" charset="0"/>
                          <a:hlinkClick r:id="rId22" action="ppaction://hlinksldjump"/>
                        </a:rPr>
                        <a:t>$400</a:t>
                      </a:r>
                      <a:endParaRPr lang="en-US" sz="3600" dirty="0">
                        <a:solidFill>
                          <a:schemeClr val="bg1"/>
                        </a:solidFill>
                        <a:latin typeface="+mn-lt"/>
                        <a:ea typeface="Verdana" panose="020B0604030504040204" pitchFamily="34" charset="0"/>
                        <a:cs typeface="Verdana" panose="020B0604030504040204" pitchFamily="34" charset="0"/>
                      </a:endParaRP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33CC"/>
                    </a:solidFill>
                  </a:tcPr>
                </a:tc>
                <a:tc>
                  <a:txBody>
                    <a:bodyPr/>
                    <a:lstStyle/>
                    <a:p>
                      <a:pPr algn="ctr"/>
                      <a:r>
                        <a:rPr lang="en-US" sz="3600" dirty="0">
                          <a:solidFill>
                            <a:schemeClr val="bg1"/>
                          </a:solidFill>
                          <a:latin typeface="+mn-lt"/>
                          <a:ea typeface="Verdana" panose="020B0604030504040204" pitchFamily="34" charset="0"/>
                          <a:cs typeface="Verdana" panose="020B0604030504040204" pitchFamily="34" charset="0"/>
                          <a:hlinkClick r:id="rId23" action="ppaction://hlinksldjump"/>
                        </a:rPr>
                        <a:t>$400</a:t>
                      </a:r>
                      <a:endParaRPr lang="en-US" sz="3600" dirty="0">
                        <a:solidFill>
                          <a:schemeClr val="bg1"/>
                        </a:solidFill>
                        <a:latin typeface="+mn-lt"/>
                        <a:ea typeface="Verdana" panose="020B0604030504040204" pitchFamily="34" charset="0"/>
                        <a:cs typeface="Verdana" panose="020B0604030504040204" pitchFamily="34"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33CC"/>
                    </a:solidFill>
                  </a:tcPr>
                </a:tc>
                <a:tc>
                  <a:txBody>
                    <a:bodyPr/>
                    <a:lstStyle/>
                    <a:p>
                      <a:pPr algn="ctr"/>
                      <a:r>
                        <a:rPr lang="en-US" sz="3600" dirty="0">
                          <a:solidFill>
                            <a:schemeClr val="bg1"/>
                          </a:solidFill>
                          <a:latin typeface="+mn-lt"/>
                          <a:ea typeface="Verdana" panose="020B0604030504040204" pitchFamily="34" charset="0"/>
                          <a:cs typeface="Verdana" panose="020B0604030504040204" pitchFamily="34" charset="0"/>
                          <a:hlinkClick r:id="rId24" action="ppaction://hlinksldjump"/>
                        </a:rPr>
                        <a:t>$400</a:t>
                      </a:r>
                      <a:endParaRPr lang="en-US" sz="3600" dirty="0">
                        <a:solidFill>
                          <a:schemeClr val="bg1"/>
                        </a:solidFill>
                        <a:latin typeface="+mn-lt"/>
                        <a:ea typeface="Verdana" panose="020B0604030504040204" pitchFamily="34" charset="0"/>
                        <a:cs typeface="Verdana" panose="020B0604030504040204" pitchFamily="34"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33CC"/>
                    </a:solidFill>
                  </a:tcPr>
                </a:tc>
                <a:tc>
                  <a:txBody>
                    <a:bodyPr/>
                    <a:lstStyle/>
                    <a:p>
                      <a:pPr algn="ctr"/>
                      <a:r>
                        <a:rPr lang="en-US" sz="3600" dirty="0">
                          <a:solidFill>
                            <a:schemeClr val="bg1"/>
                          </a:solidFill>
                          <a:latin typeface="+mn-lt"/>
                          <a:ea typeface="Verdana" panose="020B0604030504040204" pitchFamily="34" charset="0"/>
                          <a:cs typeface="Verdana" panose="020B0604030504040204" pitchFamily="34" charset="0"/>
                          <a:hlinkClick r:id="rId25" action="ppaction://hlinksldjump"/>
                        </a:rPr>
                        <a:t>$400</a:t>
                      </a:r>
                      <a:endParaRPr lang="en-US" sz="3600" dirty="0">
                        <a:solidFill>
                          <a:schemeClr val="bg1"/>
                        </a:solidFill>
                        <a:latin typeface="+mn-lt"/>
                        <a:ea typeface="Verdana" panose="020B0604030504040204" pitchFamily="34" charset="0"/>
                        <a:cs typeface="Verdana" panose="020B0604030504040204" pitchFamily="34"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33CC"/>
                    </a:solidFill>
                  </a:tcPr>
                </a:tc>
                <a:tc>
                  <a:txBody>
                    <a:bodyPr/>
                    <a:lstStyle/>
                    <a:p>
                      <a:pPr algn="ctr"/>
                      <a:r>
                        <a:rPr lang="en-US" sz="3600" dirty="0">
                          <a:solidFill>
                            <a:schemeClr val="bg1"/>
                          </a:solidFill>
                          <a:latin typeface="+mn-lt"/>
                          <a:ea typeface="Verdana" panose="020B0604030504040204" pitchFamily="34" charset="0"/>
                          <a:cs typeface="Verdana" panose="020B0604030504040204" pitchFamily="34" charset="0"/>
                          <a:hlinkClick r:id="rId26" action="ppaction://hlinksldjump"/>
                        </a:rPr>
                        <a:t>$400</a:t>
                      </a:r>
                      <a:endParaRPr lang="en-US" sz="3600" dirty="0">
                        <a:solidFill>
                          <a:schemeClr val="bg1"/>
                        </a:solidFill>
                        <a:latin typeface="+mn-lt"/>
                        <a:ea typeface="Verdana" panose="020B0604030504040204" pitchFamily="34" charset="0"/>
                        <a:cs typeface="Verdana" panose="020B0604030504040204" pitchFamily="34"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33CC"/>
                    </a:solidFill>
                  </a:tcPr>
                </a:tc>
                <a:tc>
                  <a:txBody>
                    <a:bodyPr/>
                    <a:lstStyle/>
                    <a:p>
                      <a:pPr algn="ctr"/>
                      <a:r>
                        <a:rPr lang="en-US" sz="3600" dirty="0">
                          <a:solidFill>
                            <a:schemeClr val="bg1"/>
                          </a:solidFill>
                          <a:latin typeface="+mn-lt"/>
                          <a:ea typeface="Verdana" panose="020B0604030504040204" pitchFamily="34" charset="0"/>
                          <a:cs typeface="Verdana" panose="020B0604030504040204" pitchFamily="34" charset="0"/>
                          <a:hlinkClick r:id="rId27" action="ppaction://hlinksldjump"/>
                        </a:rPr>
                        <a:t>$400</a:t>
                      </a:r>
                      <a:endParaRPr lang="en-US" sz="3600" dirty="0">
                        <a:solidFill>
                          <a:schemeClr val="bg1"/>
                        </a:solidFill>
                        <a:latin typeface="+mn-lt"/>
                        <a:ea typeface="Verdana" panose="020B0604030504040204" pitchFamily="34" charset="0"/>
                        <a:cs typeface="Verdana" panose="020B0604030504040204" pitchFamily="34" charset="0"/>
                      </a:endParaRP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33CC"/>
                    </a:solidFill>
                  </a:tcPr>
                </a:tc>
                <a:extLst>
                  <a:ext uri="{0D108BD9-81ED-4DB2-BD59-A6C34878D82A}">
                    <a16:rowId xmlns:a16="http://schemas.microsoft.com/office/drawing/2014/main" val="3847755073"/>
                  </a:ext>
                </a:extLst>
              </a:tr>
              <a:tr h="996696">
                <a:tc>
                  <a:txBody>
                    <a:bodyPr/>
                    <a:lstStyle/>
                    <a:p>
                      <a:pPr algn="ctr"/>
                      <a:r>
                        <a:rPr lang="en-US" sz="3600" dirty="0">
                          <a:solidFill>
                            <a:schemeClr val="bg1"/>
                          </a:solidFill>
                          <a:latin typeface="+mn-lt"/>
                          <a:ea typeface="Verdana" panose="020B0604030504040204" pitchFamily="34" charset="0"/>
                          <a:cs typeface="Verdana" panose="020B0604030504040204" pitchFamily="34" charset="0"/>
                          <a:hlinkClick r:id="rId28" action="ppaction://hlinksldjump"/>
                        </a:rPr>
                        <a:t>$500</a:t>
                      </a:r>
                      <a:endParaRPr lang="en-US" sz="3600" dirty="0">
                        <a:solidFill>
                          <a:schemeClr val="bg1"/>
                        </a:solidFill>
                        <a:latin typeface="+mn-lt"/>
                        <a:ea typeface="Verdana" panose="020B0604030504040204" pitchFamily="34" charset="0"/>
                        <a:cs typeface="Verdana" panose="020B0604030504040204" pitchFamily="34" charset="0"/>
                      </a:endParaRP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3CC"/>
                    </a:solidFill>
                  </a:tcPr>
                </a:tc>
                <a:tc>
                  <a:txBody>
                    <a:bodyPr/>
                    <a:lstStyle/>
                    <a:p>
                      <a:pPr algn="ctr"/>
                      <a:r>
                        <a:rPr lang="en-US" sz="3600" dirty="0">
                          <a:solidFill>
                            <a:schemeClr val="bg1"/>
                          </a:solidFill>
                          <a:latin typeface="+mn-lt"/>
                          <a:ea typeface="Verdana" panose="020B0604030504040204" pitchFamily="34" charset="0"/>
                          <a:cs typeface="Verdana" panose="020B0604030504040204" pitchFamily="34" charset="0"/>
                          <a:hlinkClick r:id="rId29" action="ppaction://hlinksldjump"/>
                        </a:rPr>
                        <a:t>$500</a:t>
                      </a:r>
                      <a:endParaRPr lang="en-US" sz="3600" dirty="0">
                        <a:solidFill>
                          <a:schemeClr val="bg1"/>
                        </a:solidFill>
                        <a:latin typeface="+mn-lt"/>
                        <a:ea typeface="Verdana" panose="020B0604030504040204" pitchFamily="34" charset="0"/>
                        <a:cs typeface="Verdana" panose="020B0604030504040204" pitchFamily="34"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3CC"/>
                    </a:solidFill>
                  </a:tcPr>
                </a:tc>
                <a:tc>
                  <a:txBody>
                    <a:bodyPr/>
                    <a:lstStyle/>
                    <a:p>
                      <a:pPr algn="ctr"/>
                      <a:r>
                        <a:rPr lang="en-US" sz="3600" dirty="0">
                          <a:solidFill>
                            <a:schemeClr val="bg1"/>
                          </a:solidFill>
                          <a:latin typeface="+mn-lt"/>
                          <a:ea typeface="Verdana" panose="020B0604030504040204" pitchFamily="34" charset="0"/>
                          <a:cs typeface="Verdana" panose="020B0604030504040204" pitchFamily="34" charset="0"/>
                          <a:hlinkClick r:id="rId30" action="ppaction://hlinksldjump"/>
                        </a:rPr>
                        <a:t>$500</a:t>
                      </a:r>
                      <a:endParaRPr lang="en-US" sz="3600" dirty="0">
                        <a:solidFill>
                          <a:schemeClr val="bg1"/>
                        </a:solidFill>
                        <a:latin typeface="+mn-lt"/>
                        <a:ea typeface="Verdana" panose="020B0604030504040204" pitchFamily="34" charset="0"/>
                        <a:cs typeface="Verdana" panose="020B0604030504040204" pitchFamily="34"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3CC"/>
                    </a:solidFill>
                  </a:tcPr>
                </a:tc>
                <a:tc>
                  <a:txBody>
                    <a:bodyPr/>
                    <a:lstStyle/>
                    <a:p>
                      <a:pPr algn="ctr"/>
                      <a:r>
                        <a:rPr lang="en-US" sz="3600" dirty="0">
                          <a:solidFill>
                            <a:schemeClr val="bg1"/>
                          </a:solidFill>
                          <a:latin typeface="+mn-lt"/>
                          <a:ea typeface="Verdana" panose="020B0604030504040204" pitchFamily="34" charset="0"/>
                          <a:cs typeface="Verdana" panose="020B0604030504040204" pitchFamily="34" charset="0"/>
                          <a:hlinkClick r:id="rId31" action="ppaction://hlinksldjump"/>
                        </a:rPr>
                        <a:t>$500</a:t>
                      </a:r>
                      <a:endParaRPr lang="en-US" sz="3600" dirty="0">
                        <a:solidFill>
                          <a:schemeClr val="bg1"/>
                        </a:solidFill>
                        <a:latin typeface="+mn-lt"/>
                        <a:ea typeface="Verdana" panose="020B0604030504040204" pitchFamily="34" charset="0"/>
                        <a:cs typeface="Verdana" panose="020B0604030504040204" pitchFamily="34"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3CC"/>
                    </a:solidFill>
                  </a:tcPr>
                </a:tc>
                <a:tc>
                  <a:txBody>
                    <a:bodyPr/>
                    <a:lstStyle/>
                    <a:p>
                      <a:pPr algn="ctr"/>
                      <a:r>
                        <a:rPr lang="en-US" sz="3600" dirty="0">
                          <a:solidFill>
                            <a:schemeClr val="bg1"/>
                          </a:solidFill>
                          <a:latin typeface="+mn-lt"/>
                          <a:ea typeface="Verdana" panose="020B0604030504040204" pitchFamily="34" charset="0"/>
                          <a:cs typeface="Verdana" panose="020B0604030504040204" pitchFamily="34" charset="0"/>
                          <a:hlinkClick r:id="rId32" action="ppaction://hlinksldjump"/>
                        </a:rPr>
                        <a:t>$500</a:t>
                      </a:r>
                      <a:endParaRPr lang="en-US" sz="3600" dirty="0">
                        <a:solidFill>
                          <a:schemeClr val="bg1"/>
                        </a:solidFill>
                        <a:latin typeface="+mn-lt"/>
                        <a:ea typeface="Verdana" panose="020B0604030504040204" pitchFamily="34" charset="0"/>
                        <a:cs typeface="Verdana" panose="020B0604030504040204" pitchFamily="34"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3CC"/>
                    </a:solidFill>
                  </a:tcPr>
                </a:tc>
                <a:tc>
                  <a:txBody>
                    <a:bodyPr/>
                    <a:lstStyle/>
                    <a:p>
                      <a:pPr algn="ctr"/>
                      <a:r>
                        <a:rPr lang="en-US" sz="3600" dirty="0">
                          <a:solidFill>
                            <a:schemeClr val="bg1"/>
                          </a:solidFill>
                          <a:latin typeface="+mn-lt"/>
                          <a:ea typeface="Verdana" panose="020B0604030504040204" pitchFamily="34" charset="0"/>
                          <a:cs typeface="Verdana" panose="020B0604030504040204" pitchFamily="34" charset="0"/>
                          <a:hlinkClick r:id="rId33" action="ppaction://hlinksldjump"/>
                        </a:rPr>
                        <a:t>$500</a:t>
                      </a:r>
                      <a:endParaRPr lang="en-US" sz="3600" dirty="0">
                        <a:solidFill>
                          <a:schemeClr val="bg1"/>
                        </a:solidFill>
                        <a:latin typeface="+mn-lt"/>
                        <a:ea typeface="Verdana" panose="020B0604030504040204" pitchFamily="34" charset="0"/>
                        <a:cs typeface="Verdana" panose="020B0604030504040204" pitchFamily="34" charset="0"/>
                      </a:endParaRP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3CC"/>
                    </a:solidFill>
                  </a:tcPr>
                </a:tc>
                <a:extLst>
                  <a:ext uri="{0D108BD9-81ED-4DB2-BD59-A6C34878D82A}">
                    <a16:rowId xmlns:a16="http://schemas.microsoft.com/office/drawing/2014/main" val="113342603"/>
                  </a:ext>
                </a:extLst>
              </a:tr>
            </a:tbl>
          </a:graphicData>
        </a:graphic>
      </p:graphicFrame>
      <p:sp>
        <p:nvSpPr>
          <p:cNvPr id="2" name="Title 1">
            <a:extLst>
              <a:ext uri="{FF2B5EF4-FFF2-40B4-BE49-F238E27FC236}">
                <a16:creationId xmlns:a16="http://schemas.microsoft.com/office/drawing/2014/main" id="{E93595B7-C32A-3CEE-34EF-AB89694682AC}"/>
              </a:ext>
            </a:extLst>
          </p:cNvPr>
          <p:cNvSpPr txBox="1">
            <a:spLocks noGrp="1"/>
          </p:cNvSpPr>
          <p:nvPr>
            <p:ph type="title" idx="4294967295"/>
          </p:nvPr>
        </p:nvSpPr>
        <p:spPr>
          <a:xfrm>
            <a:off x="177972" y="6123465"/>
            <a:ext cx="4433454"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600" normalizeH="0" baseline="0" noProof="0" dirty="0">
                <a:ln>
                  <a:noFill/>
                </a:ln>
                <a:solidFill>
                  <a:schemeClr val="bg1"/>
                </a:solidFill>
                <a:effectLst/>
                <a:uLnTx/>
                <a:uFillTx/>
                <a:latin typeface="+mn-lt"/>
                <a:ea typeface="+mn-ea"/>
                <a:cs typeface="+mn-cs"/>
              </a:rPr>
              <a:t>Heatwave</a:t>
            </a:r>
          </a:p>
        </p:txBody>
      </p:sp>
      <p:sp>
        <p:nvSpPr>
          <p:cNvPr id="3" name="Arrow: Right 2">
            <a:hlinkClick r:id="rId34" action="ppaction://hlinksldjump"/>
            <a:extLst>
              <a:ext uri="{FF2B5EF4-FFF2-40B4-BE49-F238E27FC236}">
                <a16:creationId xmlns:a16="http://schemas.microsoft.com/office/drawing/2014/main" id="{C96BA2C4-41D5-125E-06AE-35C280482BB5}"/>
              </a:ext>
            </a:extLst>
          </p:cNvPr>
          <p:cNvSpPr/>
          <p:nvPr/>
        </p:nvSpPr>
        <p:spPr>
          <a:xfrm>
            <a:off x="9236363" y="6132945"/>
            <a:ext cx="2486263" cy="641931"/>
          </a:xfrm>
          <a:prstGeom prst="rightArrow">
            <a:avLst/>
          </a:prstGeom>
          <a:ln w="38100">
            <a:solidFill>
              <a:srgbClr val="0033CC"/>
            </a:solidFill>
          </a:ln>
        </p:spPr>
        <p:style>
          <a:lnRef idx="1">
            <a:schemeClr val="accent3"/>
          </a:lnRef>
          <a:fillRef idx="2">
            <a:schemeClr val="accent3"/>
          </a:fillRef>
          <a:effectRef idx="1">
            <a:schemeClr val="accent3"/>
          </a:effectRef>
          <a:fontRef idx="minor">
            <a:schemeClr val="dk1"/>
          </a:fontRef>
        </p:style>
        <p:txBody>
          <a:bodyPr lIns="91440" tIns="45720" rIns="91440" bIns="45720" rtlCol="0" anchor="ctr"/>
          <a:lstStyle/>
          <a:p>
            <a:pPr algn="ctr"/>
            <a:r>
              <a:rPr lang="en-US" sz="1300" b="1" dirty="0"/>
              <a:t>Skip to the Second Heatwave</a:t>
            </a:r>
          </a:p>
        </p:txBody>
      </p:sp>
      <p:sp>
        <p:nvSpPr>
          <p:cNvPr id="7" name="Footer Placeholder 6">
            <a:extLst>
              <a:ext uri="{FF2B5EF4-FFF2-40B4-BE49-F238E27FC236}">
                <a16:creationId xmlns:a16="http://schemas.microsoft.com/office/drawing/2014/main" id="{2250B481-4199-D512-FB4C-ADB3D6E3BB71}"/>
              </a:ext>
            </a:extLst>
          </p:cNvPr>
          <p:cNvSpPr>
            <a:spLocks noGrp="1"/>
          </p:cNvSpPr>
          <p:nvPr>
            <p:ph type="ftr" sz="quarter" idx="11"/>
            <p:custDataLst>
              <p:tags r:id="rId1"/>
            </p:custDataLst>
          </p:nvPr>
        </p:nvSpPr>
        <p:spPr/>
        <p:txBody>
          <a:bodyPr/>
          <a:lstStyle/>
          <a:p>
            <a:r>
              <a:rPr lang="en-US"/>
              <a:t>Raytheon Technologies - Unrestricted Content</a:t>
            </a:r>
          </a:p>
        </p:txBody>
      </p:sp>
    </p:spTree>
    <p:extLst>
      <p:ext uri="{BB962C8B-B14F-4D97-AF65-F5344CB8AC3E}">
        <p14:creationId xmlns:p14="http://schemas.microsoft.com/office/powerpoint/2010/main" val="39350944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7A37E-1664-4D46-AF3E-3021CF95D7EC}"/>
              </a:ext>
            </a:extLst>
          </p:cNvPr>
          <p:cNvSpPr>
            <a:spLocks noGrp="1"/>
          </p:cNvSpPr>
          <p:nvPr>
            <p:ph type="title"/>
          </p:nvPr>
        </p:nvSpPr>
        <p:spPr/>
        <p:txBody>
          <a:bodyPr/>
          <a:lstStyle/>
          <a:p>
            <a:r>
              <a:rPr lang="en-US" dirty="0"/>
              <a:t>What is B? </a:t>
            </a:r>
          </a:p>
        </p:txBody>
      </p:sp>
      <p:sp>
        <p:nvSpPr>
          <p:cNvPr id="4" name="Action Button: Go Home 3" descr="house icon">
            <a:hlinkClick r:id="rId4" action="ppaction://hlinksldjump" highlightClick="1"/>
            <a:extLst>
              <a:ext uri="{FF2B5EF4-FFF2-40B4-BE49-F238E27FC236}">
                <a16:creationId xmlns:a16="http://schemas.microsoft.com/office/drawing/2014/main" id="{EFED1F11-43C0-3E17-C39F-32EF12566E8F}"/>
              </a:ext>
            </a:extLst>
          </p:cNvPr>
          <p:cNvSpPr/>
          <p:nvPr/>
        </p:nvSpPr>
        <p:spPr>
          <a:xfrm>
            <a:off x="5567676" y="5661900"/>
            <a:ext cx="1073426" cy="92765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BJPseudoFooter">
            <a:extLst>
              <a:ext uri="{FF2B5EF4-FFF2-40B4-BE49-F238E27FC236}">
                <a16:creationId xmlns:a16="http://schemas.microsoft.com/office/drawing/2014/main" id="{DE3DB6D2-9E13-F606-5A8A-142AF8AF4002}"/>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370431913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5" name="Title 8">
            <a:extLst>
              <a:ext uri="{FF2B5EF4-FFF2-40B4-BE49-F238E27FC236}">
                <a16:creationId xmlns:a16="http://schemas.microsoft.com/office/drawing/2014/main" id="{DC32F4BD-2611-52BD-02F3-FCBC1003C007}"/>
              </a:ext>
            </a:extLst>
          </p:cNvPr>
          <p:cNvSpPr>
            <a:spLocks noGrp="1"/>
          </p:cNvSpPr>
          <p:nvPr>
            <p:ph type="title"/>
          </p:nvPr>
        </p:nvSpPr>
        <p:spPr>
          <a:xfrm>
            <a:off x="1740701" y="389091"/>
            <a:ext cx="8710597" cy="1325563"/>
          </a:xfrm>
        </p:spPr>
        <p:txBody>
          <a:bodyPr/>
          <a:lstStyle/>
          <a:p>
            <a:r>
              <a:rPr lang="en-US" dirty="0">
                <a:effectLst/>
                <a:latin typeface="Calibri" panose="020F0502020204030204" pitchFamily="34" charset="0"/>
                <a:ea typeface="Calibri" panose="020F0502020204030204" pitchFamily="34" charset="0"/>
                <a:cs typeface="Times New Roman" panose="02020603050405020304" pitchFamily="18" charset="0"/>
              </a:rPr>
              <a:t>The better choice</a:t>
            </a:r>
            <a:endParaRPr lang="en-US" sz="11500" dirty="0"/>
          </a:p>
        </p:txBody>
      </p:sp>
      <p:pic>
        <p:nvPicPr>
          <p:cNvPr id="4" name="Picture 3" descr="Flight of four beers">
            <a:extLst>
              <a:ext uri="{FF2B5EF4-FFF2-40B4-BE49-F238E27FC236}">
                <a16:creationId xmlns:a16="http://schemas.microsoft.com/office/drawing/2014/main" id="{D408A5D0-564E-E782-3615-A1DEE5908A0E}"/>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929317" y="1638144"/>
            <a:ext cx="5011616" cy="3341077"/>
          </a:xfrm>
          <a:prstGeom prst="rect">
            <a:avLst/>
          </a:prstGeom>
        </p:spPr>
      </p:pic>
      <p:pic>
        <p:nvPicPr>
          <p:cNvPr id="7" name="Picture 6" descr="Glass of water with bubbles">
            <a:extLst>
              <a:ext uri="{FF2B5EF4-FFF2-40B4-BE49-F238E27FC236}">
                <a16:creationId xmlns:a16="http://schemas.microsoft.com/office/drawing/2014/main" id="{C97711B6-9580-C0F9-1CBF-4AD3AC989487}"/>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8350983" y="1638144"/>
            <a:ext cx="2269144" cy="3403716"/>
          </a:xfrm>
          <a:prstGeom prst="rect">
            <a:avLst/>
          </a:prstGeom>
        </p:spPr>
      </p:pic>
      <p:sp>
        <p:nvSpPr>
          <p:cNvPr id="3" name="Title 8">
            <a:extLst>
              <a:ext uri="{FF2B5EF4-FFF2-40B4-BE49-F238E27FC236}">
                <a16:creationId xmlns:a16="http://schemas.microsoft.com/office/drawing/2014/main" id="{50D360A2-EA48-9C7C-7548-F59E76779C05}"/>
              </a:ext>
            </a:extLst>
          </p:cNvPr>
          <p:cNvSpPr txBox="1">
            <a:spLocks/>
          </p:cNvSpPr>
          <p:nvPr/>
        </p:nvSpPr>
        <p:spPr>
          <a:xfrm>
            <a:off x="2355974" y="5041860"/>
            <a:ext cx="2158302" cy="737936"/>
          </a:xfrm>
          <a:prstGeom prst="rect">
            <a:avLst/>
          </a:prstGeom>
        </p:spPr>
        <p:txBody>
          <a:bodyPr/>
          <a:lstStyle>
            <a:lvl1pPr algn="ctr" defTabSz="914400" rtl="0" eaLnBrk="1" latinLnBrk="0" hangingPunct="1">
              <a:lnSpc>
                <a:spcPct val="90000"/>
              </a:lnSpc>
              <a:spcBef>
                <a:spcPct val="0"/>
              </a:spcBef>
              <a:buNone/>
              <a:defRPr sz="4800" kern="1200">
                <a:solidFill>
                  <a:schemeClr val="bg1"/>
                </a:solidFill>
                <a:latin typeface="+mn-lt"/>
                <a:ea typeface="+mj-ea"/>
                <a:cs typeface="+mj-cs"/>
              </a:defRPr>
            </a:lvl1pPr>
          </a:lstStyle>
          <a:p>
            <a:r>
              <a:rPr lang="en-US" dirty="0">
                <a:latin typeface="Calibri" panose="020F0502020204030204" pitchFamily="34" charset="0"/>
                <a:ea typeface="Calibri" panose="020F0502020204030204" pitchFamily="34" charset="0"/>
                <a:cs typeface="Times New Roman" panose="02020603050405020304" pitchFamily="18" charset="0"/>
              </a:rPr>
              <a:t>A</a:t>
            </a:r>
            <a:endParaRPr lang="en-US" sz="11500" dirty="0"/>
          </a:p>
        </p:txBody>
      </p:sp>
      <p:sp>
        <p:nvSpPr>
          <p:cNvPr id="6" name="Title 8">
            <a:extLst>
              <a:ext uri="{FF2B5EF4-FFF2-40B4-BE49-F238E27FC236}">
                <a16:creationId xmlns:a16="http://schemas.microsoft.com/office/drawing/2014/main" id="{F2CE1D1E-8098-9D96-93AF-A49F02DC37A2}"/>
              </a:ext>
            </a:extLst>
          </p:cNvPr>
          <p:cNvSpPr txBox="1">
            <a:spLocks/>
          </p:cNvSpPr>
          <p:nvPr/>
        </p:nvSpPr>
        <p:spPr>
          <a:xfrm>
            <a:off x="8406404" y="5041860"/>
            <a:ext cx="2158302" cy="737936"/>
          </a:xfrm>
          <a:prstGeom prst="rect">
            <a:avLst/>
          </a:prstGeom>
        </p:spPr>
        <p:txBody>
          <a:bodyPr/>
          <a:lstStyle>
            <a:lvl1pPr algn="ctr" defTabSz="914400" rtl="0" eaLnBrk="1" latinLnBrk="0" hangingPunct="1">
              <a:lnSpc>
                <a:spcPct val="90000"/>
              </a:lnSpc>
              <a:spcBef>
                <a:spcPct val="0"/>
              </a:spcBef>
              <a:buNone/>
              <a:defRPr sz="4800" kern="1200">
                <a:solidFill>
                  <a:schemeClr val="bg1"/>
                </a:solidFill>
                <a:latin typeface="+mn-lt"/>
                <a:ea typeface="+mj-ea"/>
                <a:cs typeface="+mj-cs"/>
              </a:defRPr>
            </a:lvl1pPr>
          </a:lstStyle>
          <a:p>
            <a:r>
              <a:rPr lang="en-US" dirty="0">
                <a:latin typeface="Calibri" panose="020F0502020204030204" pitchFamily="34" charset="0"/>
                <a:cs typeface="Times New Roman" panose="02020603050405020304" pitchFamily="18" charset="0"/>
              </a:rPr>
              <a:t>B</a:t>
            </a:r>
            <a:endParaRPr lang="en-US" dirty="0"/>
          </a:p>
        </p:txBody>
      </p:sp>
      <p:sp>
        <p:nvSpPr>
          <p:cNvPr id="9" name="BJPseudoFooter">
            <a:extLst>
              <a:ext uri="{FF2B5EF4-FFF2-40B4-BE49-F238E27FC236}">
                <a16:creationId xmlns:a16="http://schemas.microsoft.com/office/drawing/2014/main" id="{7A4A9EF8-1577-4308-1AAE-7750D0744FF1}"/>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203677552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63CDA7A-5C56-20F4-5A6B-15224D3846F6}"/>
              </a:ext>
            </a:extLst>
          </p:cNvPr>
          <p:cNvSpPr>
            <a:spLocks noGrp="1"/>
          </p:cNvSpPr>
          <p:nvPr>
            <p:ph type="title"/>
          </p:nvPr>
        </p:nvSpPr>
        <p:spPr>
          <a:xfrm>
            <a:off x="2176463" y="2767013"/>
            <a:ext cx="7839075" cy="1325562"/>
          </a:xfrm>
        </p:spPr>
        <p:txBody>
          <a:bodyPr/>
          <a:lstStyle/>
          <a:p>
            <a:r>
              <a:rPr lang="en-US" dirty="0"/>
              <a:t>What is B?</a:t>
            </a:r>
          </a:p>
        </p:txBody>
      </p:sp>
      <p:sp>
        <p:nvSpPr>
          <p:cNvPr id="3" name="Action Button: Go Home 2" descr="house icon">
            <a:hlinkClick r:id="rId4" action="ppaction://hlinksldjump" highlightClick="1"/>
            <a:extLst>
              <a:ext uri="{FF2B5EF4-FFF2-40B4-BE49-F238E27FC236}">
                <a16:creationId xmlns:a16="http://schemas.microsoft.com/office/drawing/2014/main" id="{5CD2748A-FFEB-0ECB-3056-423C7B8EB682}"/>
              </a:ext>
            </a:extLst>
          </p:cNvPr>
          <p:cNvSpPr/>
          <p:nvPr/>
        </p:nvSpPr>
        <p:spPr>
          <a:xfrm>
            <a:off x="5567676" y="5712234"/>
            <a:ext cx="1073426" cy="92765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BJPseudoFooter">
            <a:extLst>
              <a:ext uri="{FF2B5EF4-FFF2-40B4-BE49-F238E27FC236}">
                <a16:creationId xmlns:a16="http://schemas.microsoft.com/office/drawing/2014/main" id="{E6B3AC4B-50FA-6B83-F74B-A7A672A3E192}"/>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299132250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Title 8">
            <a:extLst>
              <a:ext uri="{FF2B5EF4-FFF2-40B4-BE49-F238E27FC236}">
                <a16:creationId xmlns:a16="http://schemas.microsoft.com/office/drawing/2014/main" id="{CAFAFAF4-5AB6-D041-6254-10ED02ABFEC6}"/>
              </a:ext>
            </a:extLst>
          </p:cNvPr>
          <p:cNvSpPr txBox="1">
            <a:spLocks noGrp="1"/>
          </p:cNvSpPr>
          <p:nvPr>
            <p:ph type="title" idx="4294967295"/>
          </p:nvPr>
        </p:nvSpPr>
        <p:spPr>
          <a:xfrm>
            <a:off x="1740701" y="389091"/>
            <a:ext cx="8710597"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defTabSz="914400" rtl="0" eaLnBrk="1" latinLnBrk="0" hangingPunct="1">
              <a:lnSpc>
                <a:spcPct val="90000"/>
              </a:lnSpc>
              <a:spcBef>
                <a:spcPct val="0"/>
              </a:spcBef>
              <a:buNone/>
              <a:defRPr sz="4800" kern="1200">
                <a:solidFill>
                  <a:schemeClr val="bg1"/>
                </a:solidFill>
                <a:latin typeface="+mn-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Times New Roman" panose="02020603050405020304" pitchFamily="18" charset="0"/>
              </a:rPr>
              <a:t>The better choice</a:t>
            </a:r>
            <a:endParaRPr kumimoji="0" lang="en-US" sz="11500" b="0" i="0" u="none" strike="noStrike" kern="1200" cap="none" spc="0" normalizeH="0" baseline="0" noProof="0" dirty="0">
              <a:ln>
                <a:noFill/>
              </a:ln>
              <a:solidFill>
                <a:schemeClr val="bg1"/>
              </a:solidFill>
              <a:effectLst/>
              <a:uLnTx/>
              <a:uFillTx/>
              <a:latin typeface="+mn-lt"/>
              <a:ea typeface="+mj-ea"/>
              <a:cs typeface="+mj-cs"/>
            </a:endParaRPr>
          </a:p>
        </p:txBody>
      </p:sp>
      <p:pic>
        <p:nvPicPr>
          <p:cNvPr id="4" name="Picture 3" descr="Boxes of raspberries and blueberries">
            <a:extLst>
              <a:ext uri="{FF2B5EF4-FFF2-40B4-BE49-F238E27FC236}">
                <a16:creationId xmlns:a16="http://schemas.microsoft.com/office/drawing/2014/main" id="{3FF83989-5C26-395C-56A5-699F77AB9A38}"/>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733662" y="1788606"/>
            <a:ext cx="4916289" cy="3280787"/>
          </a:xfrm>
          <a:prstGeom prst="rect">
            <a:avLst/>
          </a:prstGeom>
        </p:spPr>
      </p:pic>
      <p:sp>
        <p:nvSpPr>
          <p:cNvPr id="9" name="Title 8">
            <a:extLst>
              <a:ext uri="{FF2B5EF4-FFF2-40B4-BE49-F238E27FC236}">
                <a16:creationId xmlns:a16="http://schemas.microsoft.com/office/drawing/2014/main" id="{23F0DCB6-6ADD-2B80-6E7B-62FCA0415E9C}"/>
              </a:ext>
            </a:extLst>
          </p:cNvPr>
          <p:cNvSpPr txBox="1">
            <a:spLocks/>
          </p:cNvSpPr>
          <p:nvPr/>
        </p:nvSpPr>
        <p:spPr>
          <a:xfrm>
            <a:off x="1995267" y="5191556"/>
            <a:ext cx="2158302" cy="737936"/>
          </a:xfrm>
          <a:prstGeom prst="rect">
            <a:avLst/>
          </a:prstGeom>
        </p:spPr>
        <p:txBody>
          <a:bodyPr/>
          <a:lstStyle>
            <a:lvl1pPr algn="ctr" defTabSz="914400" rtl="0" eaLnBrk="1" latinLnBrk="0" hangingPunct="1">
              <a:lnSpc>
                <a:spcPct val="90000"/>
              </a:lnSpc>
              <a:spcBef>
                <a:spcPct val="0"/>
              </a:spcBef>
              <a:buNone/>
              <a:defRPr sz="4800" kern="1200">
                <a:solidFill>
                  <a:schemeClr val="bg1"/>
                </a:solidFill>
                <a:latin typeface="+mn-lt"/>
                <a:ea typeface="+mj-ea"/>
                <a:cs typeface="+mj-cs"/>
              </a:defRPr>
            </a:lvl1pPr>
          </a:lstStyle>
          <a:p>
            <a:r>
              <a:rPr lang="en-US" dirty="0">
                <a:latin typeface="Calibri" panose="020F0502020204030204" pitchFamily="34" charset="0"/>
                <a:ea typeface="Calibri" panose="020F0502020204030204" pitchFamily="34" charset="0"/>
                <a:cs typeface="Times New Roman" panose="02020603050405020304" pitchFamily="18" charset="0"/>
              </a:rPr>
              <a:t>A</a:t>
            </a:r>
            <a:endParaRPr lang="en-US" sz="11500" dirty="0"/>
          </a:p>
        </p:txBody>
      </p:sp>
      <p:pic>
        <p:nvPicPr>
          <p:cNvPr id="3" name="Picture 2" descr="Assorted candies and gummies">
            <a:extLst>
              <a:ext uri="{FF2B5EF4-FFF2-40B4-BE49-F238E27FC236}">
                <a16:creationId xmlns:a16="http://schemas.microsoft.com/office/drawing/2014/main" id="{7E4AE02C-43E5-85CD-52FE-FCD5A18587FC}"/>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6537157" y="1788606"/>
            <a:ext cx="4921181" cy="3280787"/>
          </a:xfrm>
          <a:prstGeom prst="rect">
            <a:avLst/>
          </a:prstGeom>
        </p:spPr>
      </p:pic>
      <p:sp>
        <p:nvSpPr>
          <p:cNvPr id="10" name="Title 8">
            <a:extLst>
              <a:ext uri="{FF2B5EF4-FFF2-40B4-BE49-F238E27FC236}">
                <a16:creationId xmlns:a16="http://schemas.microsoft.com/office/drawing/2014/main" id="{63B1D345-96CB-DA5B-6C5C-4E411550F19D}"/>
              </a:ext>
            </a:extLst>
          </p:cNvPr>
          <p:cNvSpPr txBox="1">
            <a:spLocks/>
          </p:cNvSpPr>
          <p:nvPr/>
        </p:nvSpPr>
        <p:spPr>
          <a:xfrm>
            <a:off x="7918596" y="5161322"/>
            <a:ext cx="2158302" cy="737936"/>
          </a:xfrm>
          <a:prstGeom prst="rect">
            <a:avLst/>
          </a:prstGeom>
        </p:spPr>
        <p:txBody>
          <a:bodyPr/>
          <a:lstStyle>
            <a:lvl1pPr algn="ctr" defTabSz="914400" rtl="0" eaLnBrk="1" latinLnBrk="0" hangingPunct="1">
              <a:lnSpc>
                <a:spcPct val="90000"/>
              </a:lnSpc>
              <a:spcBef>
                <a:spcPct val="0"/>
              </a:spcBef>
              <a:buNone/>
              <a:defRPr sz="4800" kern="1200">
                <a:solidFill>
                  <a:schemeClr val="bg1"/>
                </a:solidFill>
                <a:latin typeface="+mn-lt"/>
                <a:ea typeface="+mj-ea"/>
                <a:cs typeface="+mj-cs"/>
              </a:defRPr>
            </a:lvl1pPr>
          </a:lstStyle>
          <a:p>
            <a:r>
              <a:rPr lang="en-US" dirty="0">
                <a:latin typeface="Calibri" panose="020F0502020204030204" pitchFamily="34" charset="0"/>
                <a:cs typeface="Times New Roman" panose="02020603050405020304" pitchFamily="18" charset="0"/>
              </a:rPr>
              <a:t>B</a:t>
            </a:r>
            <a:endParaRPr lang="en-US" dirty="0"/>
          </a:p>
        </p:txBody>
      </p:sp>
      <p:sp>
        <p:nvSpPr>
          <p:cNvPr id="7" name="BJPseudoFooter">
            <a:extLst>
              <a:ext uri="{FF2B5EF4-FFF2-40B4-BE49-F238E27FC236}">
                <a16:creationId xmlns:a16="http://schemas.microsoft.com/office/drawing/2014/main" id="{760443D8-85B9-D56F-C3EB-8FCFC9365E89}"/>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160896095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61F8D-904B-A32A-0BEF-92A8BA250493}"/>
              </a:ext>
            </a:extLst>
          </p:cNvPr>
          <p:cNvSpPr>
            <a:spLocks noGrp="1"/>
          </p:cNvSpPr>
          <p:nvPr>
            <p:ph type="title"/>
          </p:nvPr>
        </p:nvSpPr>
        <p:spPr/>
        <p:txBody>
          <a:bodyPr/>
          <a:lstStyle/>
          <a:p>
            <a:r>
              <a:rPr lang="en-US" dirty="0"/>
              <a:t>What is A?</a:t>
            </a:r>
          </a:p>
        </p:txBody>
      </p:sp>
      <p:sp>
        <p:nvSpPr>
          <p:cNvPr id="3" name="Action Button: Go Home 2" descr="house icon">
            <a:hlinkClick r:id="rId4" action="ppaction://hlinksldjump" highlightClick="1"/>
            <a:extLst>
              <a:ext uri="{FF2B5EF4-FFF2-40B4-BE49-F238E27FC236}">
                <a16:creationId xmlns:a16="http://schemas.microsoft.com/office/drawing/2014/main" id="{C0CB565D-C24D-C2AF-053B-FEA73E1A9666}"/>
              </a:ext>
            </a:extLst>
          </p:cNvPr>
          <p:cNvSpPr/>
          <p:nvPr/>
        </p:nvSpPr>
        <p:spPr>
          <a:xfrm>
            <a:off x="5576065" y="5661900"/>
            <a:ext cx="1073426" cy="92765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BJPseudoFooter">
            <a:extLst>
              <a:ext uri="{FF2B5EF4-FFF2-40B4-BE49-F238E27FC236}">
                <a16:creationId xmlns:a16="http://schemas.microsoft.com/office/drawing/2014/main" id="{060D32B5-C5A1-FFE6-2BC1-2EAD7F7287DD}"/>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91262270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5" name="Title 8">
            <a:extLst>
              <a:ext uri="{FF2B5EF4-FFF2-40B4-BE49-F238E27FC236}">
                <a16:creationId xmlns:a16="http://schemas.microsoft.com/office/drawing/2014/main" id="{33E6ABF6-0252-FF2A-1185-C0D735398AB3}"/>
              </a:ext>
            </a:extLst>
          </p:cNvPr>
          <p:cNvSpPr>
            <a:spLocks noGrp="1"/>
          </p:cNvSpPr>
          <p:nvPr>
            <p:ph type="title"/>
          </p:nvPr>
        </p:nvSpPr>
        <p:spPr>
          <a:xfrm>
            <a:off x="1852995" y="568449"/>
            <a:ext cx="8710597" cy="1325563"/>
          </a:xfrm>
        </p:spPr>
        <p:txBody>
          <a:bodyPr/>
          <a:lstStyle/>
          <a:p>
            <a:r>
              <a:rPr lang="en-US" dirty="0">
                <a:effectLst/>
                <a:latin typeface="Calibri" panose="020F0502020204030204" pitchFamily="34" charset="0"/>
                <a:ea typeface="Calibri" panose="020F0502020204030204" pitchFamily="34" charset="0"/>
                <a:cs typeface="Times New Roman" panose="02020603050405020304" pitchFamily="18" charset="0"/>
              </a:rPr>
              <a:t>The Better Choice</a:t>
            </a:r>
            <a:endParaRPr lang="en-US" sz="11500" dirty="0"/>
          </a:p>
        </p:txBody>
      </p:sp>
      <p:pic>
        <p:nvPicPr>
          <p:cNvPr id="11" name="Picture 10" descr="Person covering face">
            <a:extLst>
              <a:ext uri="{FF2B5EF4-FFF2-40B4-BE49-F238E27FC236}">
                <a16:creationId xmlns:a16="http://schemas.microsoft.com/office/drawing/2014/main" id="{C637B658-8474-4673-B29F-FA2D277C59B4}"/>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10013" y="1548063"/>
            <a:ext cx="5083721" cy="3388818"/>
          </a:xfrm>
          <a:prstGeom prst="rect">
            <a:avLst/>
          </a:prstGeom>
        </p:spPr>
      </p:pic>
      <p:pic>
        <p:nvPicPr>
          <p:cNvPr id="15" name="Picture 14" descr="Woman in sunglasses">
            <a:extLst>
              <a:ext uri="{FF2B5EF4-FFF2-40B4-BE49-F238E27FC236}">
                <a16:creationId xmlns:a16="http://schemas.microsoft.com/office/drawing/2014/main" id="{CCB6A926-EFD2-77A8-76E6-1E6CEDF00535}"/>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6399604" y="1548063"/>
            <a:ext cx="5312376" cy="3384768"/>
          </a:xfrm>
          <a:prstGeom prst="rect">
            <a:avLst/>
          </a:prstGeom>
        </p:spPr>
      </p:pic>
      <p:sp>
        <p:nvSpPr>
          <p:cNvPr id="3" name="Title 8">
            <a:extLst>
              <a:ext uri="{FF2B5EF4-FFF2-40B4-BE49-F238E27FC236}">
                <a16:creationId xmlns:a16="http://schemas.microsoft.com/office/drawing/2014/main" id="{2D098145-FE20-F25A-F4D5-68E3A0175293}"/>
              </a:ext>
            </a:extLst>
          </p:cNvPr>
          <p:cNvSpPr txBox="1">
            <a:spLocks/>
          </p:cNvSpPr>
          <p:nvPr/>
        </p:nvSpPr>
        <p:spPr>
          <a:xfrm>
            <a:off x="2018397" y="5013395"/>
            <a:ext cx="2158302" cy="737936"/>
          </a:xfrm>
          <a:prstGeom prst="rect">
            <a:avLst/>
          </a:prstGeom>
        </p:spPr>
        <p:txBody>
          <a:bodyPr/>
          <a:lstStyle>
            <a:lvl1pPr algn="ctr" defTabSz="914400" rtl="0" eaLnBrk="1" latinLnBrk="0" hangingPunct="1">
              <a:lnSpc>
                <a:spcPct val="90000"/>
              </a:lnSpc>
              <a:spcBef>
                <a:spcPct val="0"/>
              </a:spcBef>
              <a:buNone/>
              <a:defRPr sz="4800" kern="1200">
                <a:solidFill>
                  <a:schemeClr val="bg1"/>
                </a:solidFill>
                <a:latin typeface="+mn-lt"/>
                <a:ea typeface="+mj-ea"/>
                <a:cs typeface="+mj-cs"/>
              </a:defRPr>
            </a:lvl1pPr>
          </a:lstStyle>
          <a:p>
            <a:r>
              <a:rPr lang="en-US" dirty="0">
                <a:latin typeface="Calibri" panose="020F0502020204030204" pitchFamily="34" charset="0"/>
                <a:ea typeface="Calibri" panose="020F0502020204030204" pitchFamily="34" charset="0"/>
                <a:cs typeface="Times New Roman" panose="02020603050405020304" pitchFamily="18" charset="0"/>
              </a:rPr>
              <a:t>A</a:t>
            </a:r>
            <a:endParaRPr lang="en-US" sz="11500" dirty="0"/>
          </a:p>
        </p:txBody>
      </p:sp>
      <p:sp>
        <p:nvSpPr>
          <p:cNvPr id="4" name="Title 8">
            <a:extLst>
              <a:ext uri="{FF2B5EF4-FFF2-40B4-BE49-F238E27FC236}">
                <a16:creationId xmlns:a16="http://schemas.microsoft.com/office/drawing/2014/main" id="{E978C16B-E927-F98B-B5D0-8655FF646EA2}"/>
              </a:ext>
            </a:extLst>
          </p:cNvPr>
          <p:cNvSpPr txBox="1">
            <a:spLocks/>
          </p:cNvSpPr>
          <p:nvPr/>
        </p:nvSpPr>
        <p:spPr>
          <a:xfrm>
            <a:off x="8033478" y="5013395"/>
            <a:ext cx="2158302" cy="737936"/>
          </a:xfrm>
          <a:prstGeom prst="rect">
            <a:avLst/>
          </a:prstGeom>
        </p:spPr>
        <p:txBody>
          <a:bodyPr/>
          <a:lstStyle>
            <a:lvl1pPr algn="ctr" defTabSz="914400" rtl="0" eaLnBrk="1" latinLnBrk="0" hangingPunct="1">
              <a:lnSpc>
                <a:spcPct val="90000"/>
              </a:lnSpc>
              <a:spcBef>
                <a:spcPct val="0"/>
              </a:spcBef>
              <a:buNone/>
              <a:defRPr sz="4800" kern="1200">
                <a:solidFill>
                  <a:schemeClr val="bg1"/>
                </a:solidFill>
                <a:latin typeface="+mn-lt"/>
                <a:ea typeface="+mj-ea"/>
                <a:cs typeface="+mj-cs"/>
              </a:defRPr>
            </a:lvl1pPr>
          </a:lstStyle>
          <a:p>
            <a:r>
              <a:rPr lang="en-US" dirty="0">
                <a:latin typeface="Calibri" panose="020F0502020204030204" pitchFamily="34" charset="0"/>
                <a:cs typeface="Times New Roman" panose="02020603050405020304" pitchFamily="18" charset="0"/>
              </a:rPr>
              <a:t>B</a:t>
            </a:r>
            <a:endParaRPr lang="en-US" dirty="0"/>
          </a:p>
        </p:txBody>
      </p:sp>
      <p:sp>
        <p:nvSpPr>
          <p:cNvPr id="7" name="BJPseudoFooter">
            <a:extLst>
              <a:ext uri="{FF2B5EF4-FFF2-40B4-BE49-F238E27FC236}">
                <a16:creationId xmlns:a16="http://schemas.microsoft.com/office/drawing/2014/main" id="{B897838E-A8ED-DEA1-2944-3EC9C2AD6F74}"/>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242535402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71F75D4-6CF6-70E5-7C4B-16128D616373}"/>
              </a:ext>
            </a:extLst>
          </p:cNvPr>
          <p:cNvSpPr>
            <a:spLocks noGrp="1"/>
          </p:cNvSpPr>
          <p:nvPr>
            <p:ph type="title"/>
          </p:nvPr>
        </p:nvSpPr>
        <p:spPr>
          <a:xfrm>
            <a:off x="2176463" y="2767013"/>
            <a:ext cx="7839075" cy="1325562"/>
          </a:xfrm>
        </p:spPr>
        <p:txBody>
          <a:bodyPr/>
          <a:lstStyle/>
          <a:p>
            <a:r>
              <a:rPr lang="en-US" dirty="0"/>
              <a:t>What is B?</a:t>
            </a:r>
          </a:p>
        </p:txBody>
      </p:sp>
      <p:sp>
        <p:nvSpPr>
          <p:cNvPr id="3" name="Action Button: Go Home 2" descr="house icon">
            <a:hlinkClick r:id="rId4" action="ppaction://hlinksldjump" highlightClick="1"/>
            <a:extLst>
              <a:ext uri="{FF2B5EF4-FFF2-40B4-BE49-F238E27FC236}">
                <a16:creationId xmlns:a16="http://schemas.microsoft.com/office/drawing/2014/main" id="{29223E08-67D8-040D-271C-A550BE5B8A32}"/>
              </a:ext>
            </a:extLst>
          </p:cNvPr>
          <p:cNvSpPr/>
          <p:nvPr/>
        </p:nvSpPr>
        <p:spPr>
          <a:xfrm>
            <a:off x="5576065" y="5695456"/>
            <a:ext cx="1073426" cy="92765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BJPseudoFooter">
            <a:extLst>
              <a:ext uri="{FF2B5EF4-FFF2-40B4-BE49-F238E27FC236}">
                <a16:creationId xmlns:a16="http://schemas.microsoft.com/office/drawing/2014/main" id="{CCCC39F5-C9CB-362E-3696-69FC2E806939}"/>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226427268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5" name="Title 8">
            <a:extLst>
              <a:ext uri="{FF2B5EF4-FFF2-40B4-BE49-F238E27FC236}">
                <a16:creationId xmlns:a16="http://schemas.microsoft.com/office/drawing/2014/main" id="{D29F16FA-26D6-3ECF-1A32-D86A9266856A}"/>
              </a:ext>
            </a:extLst>
          </p:cNvPr>
          <p:cNvSpPr>
            <a:spLocks noGrp="1"/>
          </p:cNvSpPr>
          <p:nvPr>
            <p:ph type="title"/>
          </p:nvPr>
        </p:nvSpPr>
        <p:spPr>
          <a:xfrm>
            <a:off x="1740701" y="600534"/>
            <a:ext cx="8710597" cy="1325563"/>
          </a:xfrm>
        </p:spPr>
        <p:txBody>
          <a:bodyPr/>
          <a:lstStyle/>
          <a:p>
            <a:r>
              <a:rPr lang="en-US" dirty="0">
                <a:effectLst/>
                <a:latin typeface="Calibri" panose="020F0502020204030204" pitchFamily="34" charset="0"/>
                <a:ea typeface="Calibri" panose="020F0502020204030204" pitchFamily="34" charset="0"/>
                <a:cs typeface="Times New Roman" panose="02020603050405020304" pitchFamily="18" charset="0"/>
              </a:rPr>
              <a:t>Choose the better tool to measure worksite temperature</a:t>
            </a:r>
            <a:endParaRPr lang="en-US" sz="11500" dirty="0"/>
          </a:p>
        </p:txBody>
      </p:sp>
      <p:pic>
        <p:nvPicPr>
          <p:cNvPr id="1026" name="Picture 2" descr="IPhone front view showing the OSHA NIOSH Heat Safety tool. Screen reads feels like 112 degrees with orange button">
            <a:extLst>
              <a:ext uri="{FF2B5EF4-FFF2-40B4-BE49-F238E27FC236}">
                <a16:creationId xmlns:a16="http://schemas.microsoft.com/office/drawing/2014/main" id="{A1216618-412E-B507-95DB-1FC0915CD4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3033" y="1972224"/>
            <a:ext cx="1906433" cy="3745581"/>
          </a:xfrm>
          <a:prstGeom prst="rect">
            <a:avLst/>
          </a:prstGeom>
          <a:noFill/>
          <a:extLst>
            <a:ext uri="{909E8E84-426E-40DD-AFC4-6F175D3DCCD1}">
              <a14:hiddenFill xmlns:a14="http://schemas.microsoft.com/office/drawing/2010/main">
                <a:solidFill>
                  <a:srgbClr val="FFFFFF"/>
                </a:solidFill>
              </a14:hiddenFill>
            </a:ext>
          </a:extLst>
        </p:spPr>
      </p:pic>
      <p:sp>
        <p:nvSpPr>
          <p:cNvPr id="6" name="Title 8">
            <a:extLst>
              <a:ext uri="{FF2B5EF4-FFF2-40B4-BE49-F238E27FC236}">
                <a16:creationId xmlns:a16="http://schemas.microsoft.com/office/drawing/2014/main" id="{E952E830-04FC-9EDA-F318-3CE53DF8484D}"/>
              </a:ext>
            </a:extLst>
          </p:cNvPr>
          <p:cNvSpPr txBox="1">
            <a:spLocks/>
          </p:cNvSpPr>
          <p:nvPr/>
        </p:nvSpPr>
        <p:spPr>
          <a:xfrm>
            <a:off x="1953542" y="5566803"/>
            <a:ext cx="2158302" cy="737936"/>
          </a:xfrm>
          <a:prstGeom prst="rect">
            <a:avLst/>
          </a:prstGeom>
        </p:spPr>
        <p:txBody>
          <a:bodyPr/>
          <a:lstStyle>
            <a:lvl1pPr algn="ctr" defTabSz="914400" rtl="0" eaLnBrk="1" latinLnBrk="0" hangingPunct="1">
              <a:lnSpc>
                <a:spcPct val="90000"/>
              </a:lnSpc>
              <a:spcBef>
                <a:spcPct val="0"/>
              </a:spcBef>
              <a:buNone/>
              <a:defRPr sz="4800" kern="1200">
                <a:solidFill>
                  <a:schemeClr val="bg1"/>
                </a:solidFill>
                <a:latin typeface="+mn-lt"/>
                <a:ea typeface="+mj-ea"/>
                <a:cs typeface="+mj-cs"/>
              </a:defRPr>
            </a:lvl1pPr>
          </a:lstStyle>
          <a:p>
            <a:r>
              <a:rPr lang="en-US" dirty="0">
                <a:latin typeface="Calibri" panose="020F0502020204030204" pitchFamily="34" charset="0"/>
                <a:ea typeface="Calibri" panose="020F0502020204030204" pitchFamily="34" charset="0"/>
                <a:cs typeface="Times New Roman" panose="02020603050405020304" pitchFamily="18" charset="0"/>
              </a:rPr>
              <a:t>A</a:t>
            </a:r>
            <a:endParaRPr lang="en-US" sz="11500" dirty="0"/>
          </a:p>
        </p:txBody>
      </p:sp>
      <p:pic>
        <p:nvPicPr>
          <p:cNvPr id="2" name="x_Picture 1" descr="thermometer">
            <a:extLst>
              <a:ext uri="{FF2B5EF4-FFF2-40B4-BE49-F238E27FC236}">
                <a16:creationId xmlns:a16="http://schemas.microsoft.com/office/drawing/2014/main" id="{0C6C0E87-191E-0F5F-6CF7-96A3ADA17645}"/>
              </a:ext>
            </a:extLst>
          </p:cNvPr>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8095376" y="2032261"/>
            <a:ext cx="1845578" cy="346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8">
            <a:extLst>
              <a:ext uri="{FF2B5EF4-FFF2-40B4-BE49-F238E27FC236}">
                <a16:creationId xmlns:a16="http://schemas.microsoft.com/office/drawing/2014/main" id="{D3A65A83-2D63-4051-6F88-5E29A402F998}"/>
              </a:ext>
            </a:extLst>
          </p:cNvPr>
          <p:cNvSpPr txBox="1">
            <a:spLocks/>
          </p:cNvSpPr>
          <p:nvPr/>
        </p:nvSpPr>
        <p:spPr>
          <a:xfrm>
            <a:off x="7928895" y="5457746"/>
            <a:ext cx="2158302" cy="737936"/>
          </a:xfrm>
          <a:prstGeom prst="rect">
            <a:avLst/>
          </a:prstGeom>
        </p:spPr>
        <p:txBody>
          <a:bodyPr/>
          <a:lstStyle>
            <a:lvl1pPr algn="ctr" defTabSz="914400" rtl="0" eaLnBrk="1" latinLnBrk="0" hangingPunct="1">
              <a:lnSpc>
                <a:spcPct val="90000"/>
              </a:lnSpc>
              <a:spcBef>
                <a:spcPct val="0"/>
              </a:spcBef>
              <a:buNone/>
              <a:defRPr sz="4800" kern="1200">
                <a:solidFill>
                  <a:schemeClr val="bg1"/>
                </a:solidFill>
                <a:latin typeface="+mn-lt"/>
                <a:ea typeface="+mj-ea"/>
                <a:cs typeface="+mj-cs"/>
              </a:defRPr>
            </a:lvl1pPr>
          </a:lstStyle>
          <a:p>
            <a:r>
              <a:rPr lang="en-US" dirty="0">
                <a:latin typeface="Calibri" panose="020F0502020204030204" pitchFamily="34" charset="0"/>
                <a:cs typeface="Times New Roman" panose="02020603050405020304" pitchFamily="18" charset="0"/>
              </a:rPr>
              <a:t>B</a:t>
            </a:r>
            <a:endParaRPr lang="en-US" dirty="0"/>
          </a:p>
        </p:txBody>
      </p:sp>
      <p:sp>
        <p:nvSpPr>
          <p:cNvPr id="8" name="BJPseudoFooter">
            <a:extLst>
              <a:ext uri="{FF2B5EF4-FFF2-40B4-BE49-F238E27FC236}">
                <a16:creationId xmlns:a16="http://schemas.microsoft.com/office/drawing/2014/main" id="{D17B6E44-D2BF-8536-D91F-9F61FCF296D4}"/>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43314113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72C2AC3-16B1-D0B7-AF5E-7513AD4E8C13}"/>
              </a:ext>
            </a:extLst>
          </p:cNvPr>
          <p:cNvSpPr>
            <a:spLocks noGrp="1"/>
          </p:cNvSpPr>
          <p:nvPr>
            <p:ph type="title"/>
          </p:nvPr>
        </p:nvSpPr>
        <p:spPr>
          <a:xfrm>
            <a:off x="2176463" y="2767013"/>
            <a:ext cx="7839075" cy="1325562"/>
          </a:xfrm>
        </p:spPr>
        <p:txBody>
          <a:bodyPr/>
          <a:lstStyle/>
          <a:p>
            <a:r>
              <a:rPr lang="en-US" dirty="0"/>
              <a:t>What is A?</a:t>
            </a:r>
          </a:p>
        </p:txBody>
      </p:sp>
      <p:sp>
        <p:nvSpPr>
          <p:cNvPr id="3" name="Action Button: Go Home 2" descr="house icon">
            <a:hlinkClick r:id="rId4" action="ppaction://hlinksldjump" highlightClick="1"/>
            <a:extLst>
              <a:ext uri="{FF2B5EF4-FFF2-40B4-BE49-F238E27FC236}">
                <a16:creationId xmlns:a16="http://schemas.microsoft.com/office/drawing/2014/main" id="{CEBB9EF5-E7E3-98CA-4128-FC76FA599D66}"/>
              </a:ext>
            </a:extLst>
          </p:cNvPr>
          <p:cNvSpPr/>
          <p:nvPr/>
        </p:nvSpPr>
        <p:spPr>
          <a:xfrm>
            <a:off x="5550898" y="5695456"/>
            <a:ext cx="1073426" cy="92765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BJPseudoFooter">
            <a:extLst>
              <a:ext uri="{FF2B5EF4-FFF2-40B4-BE49-F238E27FC236}">
                <a16:creationId xmlns:a16="http://schemas.microsoft.com/office/drawing/2014/main" id="{FE193E60-39AC-2403-E070-EE47BB76AD02}"/>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389991477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7" name="Title 8">
            <a:extLst>
              <a:ext uri="{FF2B5EF4-FFF2-40B4-BE49-F238E27FC236}">
                <a16:creationId xmlns:a16="http://schemas.microsoft.com/office/drawing/2014/main" id="{B6BFAC8B-674A-08FB-DCF4-F780FF9651A7}"/>
              </a:ext>
            </a:extLst>
          </p:cNvPr>
          <p:cNvSpPr>
            <a:spLocks noGrp="1"/>
          </p:cNvSpPr>
          <p:nvPr>
            <p:ph type="title"/>
          </p:nvPr>
        </p:nvSpPr>
        <p:spPr>
          <a:xfrm>
            <a:off x="1869038" y="1956092"/>
            <a:ext cx="8710597" cy="1325563"/>
          </a:xfrm>
        </p:spPr>
        <p:txBody>
          <a:bodyPr/>
          <a:lstStyle/>
          <a:p>
            <a:r>
              <a:rPr lang="en-US" dirty="0">
                <a:effectLst/>
                <a:latin typeface="Calibri" panose="020F0502020204030204" pitchFamily="34" charset="0"/>
                <a:ea typeface="Calibri" panose="020F0502020204030204" pitchFamily="34" charset="0"/>
                <a:cs typeface="Times New Roman" panose="02020603050405020304" pitchFamily="18" charset="0"/>
              </a:rPr>
              <a:t>In addition to Minnesota and Washington, this state has its own OSHA-approved state plan for heat exposure.</a:t>
            </a:r>
            <a:endParaRPr lang="en-US" sz="11500" dirty="0"/>
          </a:p>
        </p:txBody>
      </p:sp>
      <p:sp>
        <p:nvSpPr>
          <p:cNvPr id="4" name="BJPseudoFooter">
            <a:extLst>
              <a:ext uri="{FF2B5EF4-FFF2-40B4-BE49-F238E27FC236}">
                <a16:creationId xmlns:a16="http://schemas.microsoft.com/office/drawing/2014/main" id="{9EE7FC0C-46C3-9E64-B380-35C72203533F}"/>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20520674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A37F31D-3BB0-4639-B1FC-0570AA605C10}"/>
              </a:ext>
            </a:extLst>
          </p:cNvPr>
          <p:cNvSpPr>
            <a:spLocks noGrp="1"/>
          </p:cNvSpPr>
          <p:nvPr>
            <p:ph type="title"/>
          </p:nvPr>
        </p:nvSpPr>
        <p:spPr>
          <a:xfrm>
            <a:off x="1740701" y="2766218"/>
            <a:ext cx="8710597" cy="1325563"/>
          </a:xfrm>
        </p:spPr>
        <p:txBody>
          <a:bodyPr/>
          <a:lstStyle/>
          <a:p>
            <a:r>
              <a:rPr lang="en-US" dirty="0">
                <a:effectLst/>
                <a:latin typeface="Calibri" panose="020F0502020204030204" pitchFamily="34" charset="0"/>
                <a:ea typeface="Calibri" panose="020F0502020204030204" pitchFamily="34" charset="0"/>
                <a:cs typeface="Times New Roman" panose="02020603050405020304" pitchFamily="18" charset="0"/>
              </a:rPr>
              <a:t>Workers above this age are more at risk for heat-related illnesses.</a:t>
            </a:r>
            <a:endParaRPr lang="en-US" sz="11500" dirty="0"/>
          </a:p>
        </p:txBody>
      </p:sp>
      <p:sp>
        <p:nvSpPr>
          <p:cNvPr id="4" name="BJPseudoFooter">
            <a:extLst>
              <a:ext uri="{FF2B5EF4-FFF2-40B4-BE49-F238E27FC236}">
                <a16:creationId xmlns:a16="http://schemas.microsoft.com/office/drawing/2014/main" id="{5948A070-3B4A-F57C-8505-22EBD5DB059E}"/>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190462238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5D05B-03A4-7415-18B0-BC08AC8EAB5F}"/>
              </a:ext>
            </a:extLst>
          </p:cNvPr>
          <p:cNvSpPr>
            <a:spLocks noGrp="1"/>
          </p:cNvSpPr>
          <p:nvPr>
            <p:ph type="title"/>
          </p:nvPr>
        </p:nvSpPr>
        <p:spPr/>
        <p:txBody>
          <a:bodyPr/>
          <a:lstStyle/>
          <a:p>
            <a:r>
              <a:rPr lang="en-US" dirty="0"/>
              <a:t>What is California?</a:t>
            </a:r>
          </a:p>
        </p:txBody>
      </p:sp>
      <p:sp>
        <p:nvSpPr>
          <p:cNvPr id="3" name="Action Button: Go Home 2" descr="house icon">
            <a:hlinkClick r:id="rId4" action="ppaction://hlinksldjump" highlightClick="1"/>
            <a:extLst>
              <a:ext uri="{FF2B5EF4-FFF2-40B4-BE49-F238E27FC236}">
                <a16:creationId xmlns:a16="http://schemas.microsoft.com/office/drawing/2014/main" id="{EAB44BDC-EC1B-2F20-8948-7142915078AA}"/>
              </a:ext>
            </a:extLst>
          </p:cNvPr>
          <p:cNvSpPr/>
          <p:nvPr/>
        </p:nvSpPr>
        <p:spPr>
          <a:xfrm>
            <a:off x="5550898" y="5703845"/>
            <a:ext cx="1073426" cy="92765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BJPseudoFooter">
            <a:extLst>
              <a:ext uri="{FF2B5EF4-FFF2-40B4-BE49-F238E27FC236}">
                <a16:creationId xmlns:a16="http://schemas.microsoft.com/office/drawing/2014/main" id="{3482FD16-8DC1-DB86-4CE8-3DD52B8947AB}"/>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276237431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Title 8">
            <a:extLst>
              <a:ext uri="{FF2B5EF4-FFF2-40B4-BE49-F238E27FC236}">
                <a16:creationId xmlns:a16="http://schemas.microsoft.com/office/drawing/2014/main" id="{E33E426A-BE10-4A56-9AD1-CD25854A515E}"/>
              </a:ext>
            </a:extLst>
          </p:cNvPr>
          <p:cNvSpPr>
            <a:spLocks noGrp="1"/>
          </p:cNvSpPr>
          <p:nvPr>
            <p:ph type="title"/>
          </p:nvPr>
        </p:nvSpPr>
        <p:spPr>
          <a:xfrm>
            <a:off x="1740701" y="2429334"/>
            <a:ext cx="8710597" cy="1325563"/>
          </a:xfrm>
        </p:spPr>
        <p:txBody>
          <a:bodyPr/>
          <a:lstStyle/>
          <a:p>
            <a:r>
              <a:rPr lang="en-US" dirty="0">
                <a:effectLst/>
                <a:latin typeface="Calibri" panose="020F0502020204030204" pitchFamily="34" charset="0"/>
                <a:ea typeface="Calibri" panose="020F0502020204030204" pitchFamily="34" charset="0"/>
                <a:cs typeface="Times New Roman" panose="02020603050405020304" pitchFamily="18" charset="0"/>
              </a:rPr>
              <a:t>The risk for heat-related illnesses is not limited to outdoor workers.  It can occur here as well.</a:t>
            </a:r>
            <a:endParaRPr lang="en-US" sz="11500" dirty="0"/>
          </a:p>
        </p:txBody>
      </p:sp>
      <p:sp>
        <p:nvSpPr>
          <p:cNvPr id="4" name="BJPseudoFooter">
            <a:extLst>
              <a:ext uri="{FF2B5EF4-FFF2-40B4-BE49-F238E27FC236}">
                <a16:creationId xmlns:a16="http://schemas.microsoft.com/office/drawing/2014/main" id="{A8A91532-5694-F37D-8243-8ADEF881C374}"/>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209736467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BAD18-A982-59A1-A87D-A8F5B2F4B5D7}"/>
              </a:ext>
            </a:extLst>
          </p:cNvPr>
          <p:cNvSpPr>
            <a:spLocks noGrp="1"/>
          </p:cNvSpPr>
          <p:nvPr>
            <p:ph type="title"/>
          </p:nvPr>
        </p:nvSpPr>
        <p:spPr/>
        <p:txBody>
          <a:bodyPr/>
          <a:lstStyle/>
          <a:p>
            <a:r>
              <a:rPr lang="en-US" dirty="0"/>
              <a:t>What is indoors?</a:t>
            </a:r>
          </a:p>
        </p:txBody>
      </p:sp>
      <p:sp>
        <p:nvSpPr>
          <p:cNvPr id="3" name="Action Button: Go Home 2" descr="house icon">
            <a:hlinkClick r:id="rId4" action="ppaction://hlinksldjump" highlightClick="1"/>
            <a:extLst>
              <a:ext uri="{FF2B5EF4-FFF2-40B4-BE49-F238E27FC236}">
                <a16:creationId xmlns:a16="http://schemas.microsoft.com/office/drawing/2014/main" id="{25ADCAB9-9138-EA76-2834-23D9EA03134B}"/>
              </a:ext>
            </a:extLst>
          </p:cNvPr>
          <p:cNvSpPr/>
          <p:nvPr/>
        </p:nvSpPr>
        <p:spPr>
          <a:xfrm>
            <a:off x="5534120" y="5695456"/>
            <a:ext cx="1073426" cy="92765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BJPseudoFooter">
            <a:extLst>
              <a:ext uri="{FF2B5EF4-FFF2-40B4-BE49-F238E27FC236}">
                <a16:creationId xmlns:a16="http://schemas.microsoft.com/office/drawing/2014/main" id="{A0C8A5EC-D7A1-51D1-9D9D-791FC974143D}"/>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378368890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Title 8">
            <a:extLst>
              <a:ext uri="{FF2B5EF4-FFF2-40B4-BE49-F238E27FC236}">
                <a16:creationId xmlns:a16="http://schemas.microsoft.com/office/drawing/2014/main" id="{A9A3D037-E4BB-819C-5975-06FFA0B20506}"/>
              </a:ext>
            </a:extLst>
          </p:cNvPr>
          <p:cNvSpPr>
            <a:spLocks noGrp="1"/>
          </p:cNvSpPr>
          <p:nvPr>
            <p:ph type="title"/>
          </p:nvPr>
        </p:nvSpPr>
        <p:spPr>
          <a:xfrm>
            <a:off x="1740701" y="1819734"/>
            <a:ext cx="8710597" cy="1325563"/>
          </a:xfrm>
        </p:spPr>
        <p:txBody>
          <a:bodyPr/>
          <a:lstStyle/>
          <a:p>
            <a:r>
              <a:rPr lang="en-US" dirty="0">
                <a:effectLst/>
                <a:latin typeface="Calibri" panose="020F0502020204030204" pitchFamily="34" charset="0"/>
                <a:ea typeface="Calibri" panose="020F0502020204030204" pitchFamily="34" charset="0"/>
                <a:cs typeface="Times New Roman" panose="02020603050405020304" pitchFamily="18" charset="0"/>
              </a:rPr>
              <a:t>OSHA says when working in the heat, this amount of water should be consumed every 15-20 minutes.</a:t>
            </a:r>
            <a:endParaRPr lang="en-US" sz="11500" dirty="0"/>
          </a:p>
        </p:txBody>
      </p:sp>
      <p:sp>
        <p:nvSpPr>
          <p:cNvPr id="4" name="BJPseudoFooter">
            <a:extLst>
              <a:ext uri="{FF2B5EF4-FFF2-40B4-BE49-F238E27FC236}">
                <a16:creationId xmlns:a16="http://schemas.microsoft.com/office/drawing/2014/main" id="{5374977A-ECDA-7A56-8854-AD708616F9A8}"/>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429476933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3D2FB-68CA-BEFB-D5FC-7C8E4831EC2A}"/>
              </a:ext>
            </a:extLst>
          </p:cNvPr>
          <p:cNvSpPr>
            <a:spLocks noGrp="1"/>
          </p:cNvSpPr>
          <p:nvPr>
            <p:ph type="title"/>
          </p:nvPr>
        </p:nvSpPr>
        <p:spPr/>
        <p:txBody>
          <a:bodyPr/>
          <a:lstStyle/>
          <a:p>
            <a:r>
              <a:rPr lang="en-US" dirty="0"/>
              <a:t>What is 1 cup of water?</a:t>
            </a:r>
          </a:p>
        </p:txBody>
      </p:sp>
      <p:sp>
        <p:nvSpPr>
          <p:cNvPr id="3" name="Action Button: Go Home 2" descr="house icon">
            <a:hlinkClick r:id="rId4" action="ppaction://hlinksldjump" highlightClick="1"/>
            <a:extLst>
              <a:ext uri="{FF2B5EF4-FFF2-40B4-BE49-F238E27FC236}">
                <a16:creationId xmlns:a16="http://schemas.microsoft.com/office/drawing/2014/main" id="{7B247D0E-687C-9639-6DA9-FE241CE8A61D}"/>
              </a:ext>
            </a:extLst>
          </p:cNvPr>
          <p:cNvSpPr/>
          <p:nvPr/>
        </p:nvSpPr>
        <p:spPr>
          <a:xfrm>
            <a:off x="5559287" y="5703845"/>
            <a:ext cx="1073426" cy="92765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BJPseudoFooter">
            <a:extLst>
              <a:ext uri="{FF2B5EF4-FFF2-40B4-BE49-F238E27FC236}">
                <a16:creationId xmlns:a16="http://schemas.microsoft.com/office/drawing/2014/main" id="{D4FEC7C1-EB3C-BBBB-57F6-B037495A2314}"/>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311198186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Title 8">
            <a:extLst>
              <a:ext uri="{FF2B5EF4-FFF2-40B4-BE49-F238E27FC236}">
                <a16:creationId xmlns:a16="http://schemas.microsoft.com/office/drawing/2014/main" id="{6F27F385-3B07-1AF9-3C73-2BC3A103DFA8}"/>
              </a:ext>
            </a:extLst>
          </p:cNvPr>
          <p:cNvSpPr>
            <a:spLocks noGrp="1"/>
          </p:cNvSpPr>
          <p:nvPr>
            <p:ph type="title"/>
          </p:nvPr>
        </p:nvSpPr>
        <p:spPr>
          <a:xfrm>
            <a:off x="1740701" y="1924007"/>
            <a:ext cx="8710597" cy="1325563"/>
          </a:xfrm>
        </p:spPr>
        <p:txBody>
          <a:bodyPr/>
          <a:lstStyle/>
          <a:p>
            <a:r>
              <a:rPr lang="en-US" dirty="0">
                <a:effectLst/>
                <a:latin typeface="Calibri" panose="020F0502020204030204" pitchFamily="34" charset="0"/>
                <a:ea typeface="Calibri" panose="020F0502020204030204" pitchFamily="34" charset="0"/>
                <a:cs typeface="Times New Roman" panose="02020603050405020304" pitchFamily="18" charset="0"/>
              </a:rPr>
              <a:t>OSHA recommends employers establish this process in which the body builds a tolerance to heat gradually over time.</a:t>
            </a:r>
            <a:endParaRPr lang="en-US" sz="11500" dirty="0"/>
          </a:p>
        </p:txBody>
      </p:sp>
      <p:sp>
        <p:nvSpPr>
          <p:cNvPr id="4" name="BJPseudoFooter">
            <a:extLst>
              <a:ext uri="{FF2B5EF4-FFF2-40B4-BE49-F238E27FC236}">
                <a16:creationId xmlns:a16="http://schemas.microsoft.com/office/drawing/2014/main" id="{3B3B9030-140D-DF72-8E46-2C0872506E53}"/>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420248102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92F52-0307-4674-8C42-1F6255CB5A6D}"/>
              </a:ext>
            </a:extLst>
          </p:cNvPr>
          <p:cNvSpPr>
            <a:spLocks noGrp="1"/>
          </p:cNvSpPr>
          <p:nvPr>
            <p:ph type="title"/>
          </p:nvPr>
        </p:nvSpPr>
        <p:spPr/>
        <p:txBody>
          <a:bodyPr/>
          <a:lstStyle/>
          <a:p>
            <a:r>
              <a:rPr lang="en-US" dirty="0"/>
              <a:t>What is heat acclimatization?</a:t>
            </a:r>
          </a:p>
        </p:txBody>
      </p:sp>
      <p:sp>
        <p:nvSpPr>
          <p:cNvPr id="3" name="Action Button: Go Home 2" descr="house icon">
            <a:hlinkClick r:id="rId4" action="ppaction://hlinksldjump" highlightClick="1"/>
            <a:extLst>
              <a:ext uri="{FF2B5EF4-FFF2-40B4-BE49-F238E27FC236}">
                <a16:creationId xmlns:a16="http://schemas.microsoft.com/office/drawing/2014/main" id="{89B37D93-D2CF-69F6-A4CA-9854FAE3FBB1}"/>
              </a:ext>
            </a:extLst>
          </p:cNvPr>
          <p:cNvSpPr/>
          <p:nvPr/>
        </p:nvSpPr>
        <p:spPr>
          <a:xfrm>
            <a:off x="5592843" y="5703845"/>
            <a:ext cx="1073426" cy="92765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BJPseudoFooter">
            <a:extLst>
              <a:ext uri="{FF2B5EF4-FFF2-40B4-BE49-F238E27FC236}">
                <a16:creationId xmlns:a16="http://schemas.microsoft.com/office/drawing/2014/main" id="{6F7B0DBB-16D3-7C72-4666-E4B6D919F481}"/>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411210841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4" name="Title 8">
            <a:extLst>
              <a:ext uri="{FF2B5EF4-FFF2-40B4-BE49-F238E27FC236}">
                <a16:creationId xmlns:a16="http://schemas.microsoft.com/office/drawing/2014/main" id="{6BE6A9F2-8CED-3F93-F181-8BCC7CBAD23B}"/>
              </a:ext>
            </a:extLst>
          </p:cNvPr>
          <p:cNvSpPr>
            <a:spLocks noGrp="1"/>
          </p:cNvSpPr>
          <p:nvPr>
            <p:ph type="title"/>
          </p:nvPr>
        </p:nvSpPr>
        <p:spPr>
          <a:xfrm>
            <a:off x="1740701" y="2103437"/>
            <a:ext cx="8710597" cy="1325563"/>
          </a:xfrm>
        </p:spPr>
        <p:txBody>
          <a:bodyPr/>
          <a:lstStyle/>
          <a:p>
            <a:r>
              <a:rPr lang="en-US" dirty="0">
                <a:effectLst/>
                <a:latin typeface="Calibri" panose="020F0502020204030204" pitchFamily="34" charset="0"/>
                <a:ea typeface="Calibri" panose="020F0502020204030204" pitchFamily="34" charset="0"/>
                <a:cs typeface="Times New Roman" panose="02020603050405020304" pitchFamily="18" charset="0"/>
              </a:rPr>
              <a:t>In order to prevent heat-related illness, OSHA recommends employers offer this in addition to water and shade.</a:t>
            </a:r>
            <a:endParaRPr lang="en-US" sz="11500" dirty="0"/>
          </a:p>
        </p:txBody>
      </p:sp>
      <p:sp>
        <p:nvSpPr>
          <p:cNvPr id="5" name="BJPseudoFooter">
            <a:extLst>
              <a:ext uri="{FF2B5EF4-FFF2-40B4-BE49-F238E27FC236}">
                <a16:creationId xmlns:a16="http://schemas.microsoft.com/office/drawing/2014/main" id="{F1CE8BE2-F67D-7C8C-EB08-7217CA58187F}"/>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116647369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A5A08-BC33-6859-D727-5B3D810A6818}"/>
              </a:ext>
            </a:extLst>
          </p:cNvPr>
          <p:cNvSpPr>
            <a:spLocks noGrp="1"/>
          </p:cNvSpPr>
          <p:nvPr>
            <p:ph type="title"/>
          </p:nvPr>
        </p:nvSpPr>
        <p:spPr/>
        <p:txBody>
          <a:bodyPr/>
          <a:lstStyle/>
          <a:p>
            <a:r>
              <a:rPr lang="en-US" dirty="0"/>
              <a:t>What is rest?</a:t>
            </a:r>
          </a:p>
        </p:txBody>
      </p:sp>
      <p:sp>
        <p:nvSpPr>
          <p:cNvPr id="3" name="Action Button: Go Home 2" descr="house icon">
            <a:hlinkClick r:id="rId4" action="ppaction://hlinksldjump" highlightClick="1"/>
            <a:extLst>
              <a:ext uri="{FF2B5EF4-FFF2-40B4-BE49-F238E27FC236}">
                <a16:creationId xmlns:a16="http://schemas.microsoft.com/office/drawing/2014/main" id="{30B8FECC-5F1D-D820-61E3-50A8DCF1F31E}"/>
              </a:ext>
            </a:extLst>
          </p:cNvPr>
          <p:cNvSpPr/>
          <p:nvPr/>
        </p:nvSpPr>
        <p:spPr>
          <a:xfrm>
            <a:off x="5567676" y="5729012"/>
            <a:ext cx="1073426" cy="92765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BJPseudoFooter">
            <a:extLst>
              <a:ext uri="{FF2B5EF4-FFF2-40B4-BE49-F238E27FC236}">
                <a16:creationId xmlns:a16="http://schemas.microsoft.com/office/drawing/2014/main" id="{4AD3F92F-2400-9B54-7947-E226819D4064}"/>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51375158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4" name="Title 8">
            <a:extLst>
              <a:ext uri="{FF2B5EF4-FFF2-40B4-BE49-F238E27FC236}">
                <a16:creationId xmlns:a16="http://schemas.microsoft.com/office/drawing/2014/main" id="{D60699D1-314B-70B8-57B6-CFD538B22679}"/>
              </a:ext>
            </a:extLst>
          </p:cNvPr>
          <p:cNvSpPr>
            <a:spLocks noGrp="1"/>
          </p:cNvSpPr>
          <p:nvPr>
            <p:ph type="title"/>
          </p:nvPr>
        </p:nvSpPr>
        <p:spPr>
          <a:xfrm>
            <a:off x="1740701" y="2410203"/>
            <a:ext cx="8710597" cy="1325563"/>
          </a:xfrm>
        </p:spPr>
        <p:txBody>
          <a:bodyPr/>
          <a:lstStyle/>
          <a:p>
            <a:r>
              <a:rPr lang="en-US" dirty="0">
                <a:effectLst/>
                <a:latin typeface="Calibri" panose="020F0502020204030204" pitchFamily="34" charset="0"/>
                <a:ea typeface="Calibri" panose="020F0502020204030204" pitchFamily="34" charset="0"/>
                <a:cs typeface="Times New Roman" panose="02020603050405020304" pitchFamily="18" charset="0"/>
              </a:rPr>
              <a:t>Heat-related illnesses only occur in outdoor work environments.</a:t>
            </a:r>
            <a:endParaRPr lang="en-US" sz="11500" dirty="0"/>
          </a:p>
        </p:txBody>
      </p:sp>
      <p:sp>
        <p:nvSpPr>
          <p:cNvPr id="5" name="BJPseudoFooter">
            <a:extLst>
              <a:ext uri="{FF2B5EF4-FFF2-40B4-BE49-F238E27FC236}">
                <a16:creationId xmlns:a16="http://schemas.microsoft.com/office/drawing/2014/main" id="{FE8F98DE-47BA-A318-913D-55CE1BAD1517}"/>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15133501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A37F31D-3BB0-4639-B1FC-0570AA605C10}"/>
              </a:ext>
            </a:extLst>
          </p:cNvPr>
          <p:cNvSpPr>
            <a:spLocks noGrp="1"/>
          </p:cNvSpPr>
          <p:nvPr>
            <p:ph type="title"/>
          </p:nvPr>
        </p:nvSpPr>
        <p:spPr>
          <a:xfrm>
            <a:off x="1740701" y="2766218"/>
            <a:ext cx="8710597" cy="1325563"/>
          </a:xfrm>
        </p:spPr>
        <p:txBody>
          <a:bodyPr lIns="91440" tIns="45720" rIns="91440" bIns="45720" anchor="t"/>
          <a:lstStyle/>
          <a:p>
            <a:r>
              <a:rPr lang="en-US" dirty="0">
                <a:latin typeface="Calibri"/>
                <a:cs typeface="Times New Roman"/>
              </a:rPr>
              <a:t>What is over 65 years old?</a:t>
            </a:r>
            <a:endParaRPr lang="en-US" dirty="0">
              <a:cs typeface="Times New Roman"/>
            </a:endParaRPr>
          </a:p>
        </p:txBody>
      </p:sp>
      <p:sp>
        <p:nvSpPr>
          <p:cNvPr id="2" name="Action Button: Go Home 1" descr="House icon">
            <a:hlinkClick r:id="rId4" action="ppaction://hlinksldjump" highlightClick="1"/>
            <a:extLst>
              <a:ext uri="{FF2B5EF4-FFF2-40B4-BE49-F238E27FC236}">
                <a16:creationId xmlns:a16="http://schemas.microsoft.com/office/drawing/2014/main" id="{2FEE1CE8-5C4E-41BF-89A0-E4B08D0D12C0}"/>
              </a:ext>
            </a:extLst>
          </p:cNvPr>
          <p:cNvSpPr/>
          <p:nvPr/>
        </p:nvSpPr>
        <p:spPr>
          <a:xfrm>
            <a:off x="5542509" y="5678679"/>
            <a:ext cx="1073426" cy="92765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BJPseudoFooter">
            <a:extLst>
              <a:ext uri="{FF2B5EF4-FFF2-40B4-BE49-F238E27FC236}">
                <a16:creationId xmlns:a16="http://schemas.microsoft.com/office/drawing/2014/main" id="{7F9F7E54-4E07-B821-BB9C-2E4CC07C9A78}"/>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413336451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E64A5-C4A7-0F90-9AC2-0403557DA7F8}"/>
              </a:ext>
            </a:extLst>
          </p:cNvPr>
          <p:cNvSpPr>
            <a:spLocks noGrp="1"/>
          </p:cNvSpPr>
          <p:nvPr>
            <p:ph type="title"/>
          </p:nvPr>
        </p:nvSpPr>
        <p:spPr/>
        <p:txBody>
          <a:bodyPr/>
          <a:lstStyle/>
          <a:p>
            <a:r>
              <a:rPr lang="en-US" dirty="0"/>
              <a:t>What is false?</a:t>
            </a:r>
          </a:p>
        </p:txBody>
      </p:sp>
      <p:sp>
        <p:nvSpPr>
          <p:cNvPr id="3" name="Action Button: Go Home 2" descr="house icon">
            <a:hlinkClick r:id="rId4" action="ppaction://hlinksldjump" highlightClick="1"/>
            <a:extLst>
              <a:ext uri="{FF2B5EF4-FFF2-40B4-BE49-F238E27FC236}">
                <a16:creationId xmlns:a16="http://schemas.microsoft.com/office/drawing/2014/main" id="{A6C3CBEA-F9F3-83E9-91D8-0884A4D4A673}"/>
              </a:ext>
            </a:extLst>
          </p:cNvPr>
          <p:cNvSpPr/>
          <p:nvPr/>
        </p:nvSpPr>
        <p:spPr>
          <a:xfrm>
            <a:off x="5584454" y="5687067"/>
            <a:ext cx="1073426" cy="92765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BJPseudoFooter">
            <a:extLst>
              <a:ext uri="{FF2B5EF4-FFF2-40B4-BE49-F238E27FC236}">
                <a16:creationId xmlns:a16="http://schemas.microsoft.com/office/drawing/2014/main" id="{D0373314-10B0-8F22-B1FB-920F87BD6E4D}"/>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206576482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4" name="Title 8">
            <a:extLst>
              <a:ext uri="{FF2B5EF4-FFF2-40B4-BE49-F238E27FC236}">
                <a16:creationId xmlns:a16="http://schemas.microsoft.com/office/drawing/2014/main" id="{B30414A6-4533-D897-7ED5-4E3D2933262A}"/>
              </a:ext>
            </a:extLst>
          </p:cNvPr>
          <p:cNvSpPr>
            <a:spLocks noGrp="1"/>
          </p:cNvSpPr>
          <p:nvPr>
            <p:ph type="title"/>
          </p:nvPr>
        </p:nvSpPr>
        <p:spPr>
          <a:xfrm>
            <a:off x="1740701" y="2274519"/>
            <a:ext cx="8710597" cy="1325563"/>
          </a:xfrm>
        </p:spPr>
        <p:txBody>
          <a:bodyPr/>
          <a:lstStyle/>
          <a:p>
            <a:r>
              <a:rPr lang="en-US" dirty="0">
                <a:effectLst/>
                <a:latin typeface="Calibri" panose="020F0502020204030204" pitchFamily="34" charset="0"/>
                <a:ea typeface="Calibri" panose="020F0502020204030204" pitchFamily="34" charset="0"/>
                <a:cs typeface="Times New Roman" panose="02020603050405020304" pitchFamily="18" charset="0"/>
              </a:rPr>
              <a:t>Wearing a wide-brimmed hat will not help prevent heat-related illnesses.</a:t>
            </a:r>
            <a:endParaRPr lang="en-US" sz="11500" dirty="0"/>
          </a:p>
        </p:txBody>
      </p:sp>
      <p:sp>
        <p:nvSpPr>
          <p:cNvPr id="5" name="BJPseudoFooter">
            <a:extLst>
              <a:ext uri="{FF2B5EF4-FFF2-40B4-BE49-F238E27FC236}">
                <a16:creationId xmlns:a16="http://schemas.microsoft.com/office/drawing/2014/main" id="{EC9372C9-A461-F9E4-75B7-3EDD5DFE7A4C}"/>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229609873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B577D-FA91-950A-2831-265E869BE765}"/>
              </a:ext>
            </a:extLst>
          </p:cNvPr>
          <p:cNvSpPr>
            <a:spLocks noGrp="1"/>
          </p:cNvSpPr>
          <p:nvPr>
            <p:ph type="title"/>
          </p:nvPr>
        </p:nvSpPr>
        <p:spPr/>
        <p:txBody>
          <a:bodyPr/>
          <a:lstStyle/>
          <a:p>
            <a:r>
              <a:rPr lang="en-US" dirty="0"/>
              <a:t>What is false?</a:t>
            </a:r>
          </a:p>
        </p:txBody>
      </p:sp>
      <p:sp>
        <p:nvSpPr>
          <p:cNvPr id="3" name="Action Button: Go Home 2" descr="house icon">
            <a:hlinkClick r:id="rId4" action="ppaction://hlinksldjump" highlightClick="1"/>
            <a:extLst>
              <a:ext uri="{FF2B5EF4-FFF2-40B4-BE49-F238E27FC236}">
                <a16:creationId xmlns:a16="http://schemas.microsoft.com/office/drawing/2014/main" id="{8674D399-C967-EC67-03F7-B61BCC4832C6}"/>
              </a:ext>
            </a:extLst>
          </p:cNvPr>
          <p:cNvSpPr/>
          <p:nvPr/>
        </p:nvSpPr>
        <p:spPr>
          <a:xfrm>
            <a:off x="5567676" y="5670290"/>
            <a:ext cx="1073426" cy="92765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BJPseudoFooter">
            <a:extLst>
              <a:ext uri="{FF2B5EF4-FFF2-40B4-BE49-F238E27FC236}">
                <a16:creationId xmlns:a16="http://schemas.microsoft.com/office/drawing/2014/main" id="{8E0B1BD4-39AC-156C-9AA3-40ACA96DEFC7}"/>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404486173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4" name="Title 8">
            <a:extLst>
              <a:ext uri="{FF2B5EF4-FFF2-40B4-BE49-F238E27FC236}">
                <a16:creationId xmlns:a16="http://schemas.microsoft.com/office/drawing/2014/main" id="{024C34F7-C4AF-46FE-A42F-1CE0C3739C82}"/>
              </a:ext>
            </a:extLst>
          </p:cNvPr>
          <p:cNvSpPr>
            <a:spLocks noGrp="1"/>
          </p:cNvSpPr>
          <p:nvPr>
            <p:ph type="title"/>
          </p:nvPr>
        </p:nvSpPr>
        <p:spPr>
          <a:xfrm>
            <a:off x="1740701" y="2239122"/>
            <a:ext cx="8710597" cy="1325563"/>
          </a:xfrm>
        </p:spPr>
        <p:txBody>
          <a:bodyPr/>
          <a:lstStyle/>
          <a:p>
            <a:r>
              <a:rPr lang="en-US" dirty="0">
                <a:effectLst/>
                <a:latin typeface="Calibri" panose="020F0502020204030204" pitchFamily="34" charset="0"/>
                <a:ea typeface="Calibri" panose="020F0502020204030204" pitchFamily="34" charset="0"/>
                <a:cs typeface="Times New Roman" panose="02020603050405020304" pitchFamily="18" charset="0"/>
              </a:rPr>
              <a:t>Heat-related illness is only a concern if the temperature reaches 100 °F (37.8 °C).</a:t>
            </a:r>
            <a:endParaRPr lang="en-US" sz="11500" dirty="0"/>
          </a:p>
        </p:txBody>
      </p:sp>
      <p:sp>
        <p:nvSpPr>
          <p:cNvPr id="5" name="BJPseudoFooter">
            <a:extLst>
              <a:ext uri="{FF2B5EF4-FFF2-40B4-BE49-F238E27FC236}">
                <a16:creationId xmlns:a16="http://schemas.microsoft.com/office/drawing/2014/main" id="{B5F48CB1-9532-B1E1-DE7A-6AE75D105836}"/>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413694591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E8830-E1DB-A98B-9073-165EA9D35A12}"/>
              </a:ext>
            </a:extLst>
          </p:cNvPr>
          <p:cNvSpPr>
            <a:spLocks noGrp="1"/>
          </p:cNvSpPr>
          <p:nvPr>
            <p:ph type="title"/>
          </p:nvPr>
        </p:nvSpPr>
        <p:spPr/>
        <p:txBody>
          <a:bodyPr/>
          <a:lstStyle/>
          <a:p>
            <a:r>
              <a:rPr lang="en-US" dirty="0"/>
              <a:t>What is false?</a:t>
            </a:r>
          </a:p>
        </p:txBody>
      </p:sp>
      <p:sp>
        <p:nvSpPr>
          <p:cNvPr id="3" name="Action Button: Go Home 2" descr="house icon">
            <a:hlinkClick r:id="rId4" action="ppaction://hlinksldjump" highlightClick="1"/>
            <a:extLst>
              <a:ext uri="{FF2B5EF4-FFF2-40B4-BE49-F238E27FC236}">
                <a16:creationId xmlns:a16="http://schemas.microsoft.com/office/drawing/2014/main" id="{CF556A73-A337-3FA4-A4C8-0443A2725D43}"/>
              </a:ext>
            </a:extLst>
          </p:cNvPr>
          <p:cNvSpPr/>
          <p:nvPr/>
        </p:nvSpPr>
        <p:spPr>
          <a:xfrm>
            <a:off x="5525731" y="5687067"/>
            <a:ext cx="1073426" cy="92765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BJPseudoFooter">
            <a:extLst>
              <a:ext uri="{FF2B5EF4-FFF2-40B4-BE49-F238E27FC236}">
                <a16:creationId xmlns:a16="http://schemas.microsoft.com/office/drawing/2014/main" id="{880B38BE-AFB3-B2CD-CDA7-068E2E7895FC}"/>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384177863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4" name="Title 8">
            <a:extLst>
              <a:ext uri="{FF2B5EF4-FFF2-40B4-BE49-F238E27FC236}">
                <a16:creationId xmlns:a16="http://schemas.microsoft.com/office/drawing/2014/main" id="{8A9F2AC1-C711-2E9A-0E14-8C0AACA3E26A}"/>
              </a:ext>
            </a:extLst>
          </p:cNvPr>
          <p:cNvSpPr>
            <a:spLocks noGrp="1"/>
          </p:cNvSpPr>
          <p:nvPr>
            <p:ph type="title"/>
          </p:nvPr>
        </p:nvSpPr>
        <p:spPr>
          <a:xfrm>
            <a:off x="1740701" y="1835776"/>
            <a:ext cx="8710597" cy="1325563"/>
          </a:xfrm>
        </p:spPr>
        <p:txBody>
          <a:bodyPr/>
          <a:lstStyle/>
          <a:p>
            <a:r>
              <a:rPr lang="en-US" dirty="0">
                <a:effectLst/>
                <a:latin typeface="Calibri" panose="020F0502020204030204" pitchFamily="34" charset="0"/>
                <a:ea typeface="Calibri" panose="020F0502020204030204" pitchFamily="34" charset="0"/>
                <a:cs typeface="Times New Roman" panose="02020603050405020304" pitchFamily="18" charset="0"/>
              </a:rPr>
              <a:t>A day with over 100 °F (37.8 °C) is associated with an up to 15% increase in traumatic workplace injuries.</a:t>
            </a:r>
            <a:endParaRPr lang="en-US" sz="11500" dirty="0"/>
          </a:p>
        </p:txBody>
      </p:sp>
      <p:sp>
        <p:nvSpPr>
          <p:cNvPr id="5" name="BJPseudoFooter">
            <a:extLst>
              <a:ext uri="{FF2B5EF4-FFF2-40B4-BE49-F238E27FC236}">
                <a16:creationId xmlns:a16="http://schemas.microsoft.com/office/drawing/2014/main" id="{A87ECF5A-E325-0479-4D90-221C9C35AD4A}"/>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273784364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EEA68-4CC5-E8B1-EF80-4FE3E22C40DD}"/>
              </a:ext>
            </a:extLst>
          </p:cNvPr>
          <p:cNvSpPr>
            <a:spLocks noGrp="1"/>
          </p:cNvSpPr>
          <p:nvPr>
            <p:ph type="title"/>
          </p:nvPr>
        </p:nvSpPr>
        <p:spPr/>
        <p:txBody>
          <a:bodyPr/>
          <a:lstStyle/>
          <a:p>
            <a:r>
              <a:rPr lang="en-US" dirty="0"/>
              <a:t>What is true?</a:t>
            </a:r>
          </a:p>
        </p:txBody>
      </p:sp>
      <p:sp>
        <p:nvSpPr>
          <p:cNvPr id="3" name="Action Button: Go Home 2" descr="house icon">
            <a:hlinkClick r:id="rId4" action="ppaction://hlinksldjump" highlightClick="1"/>
            <a:extLst>
              <a:ext uri="{FF2B5EF4-FFF2-40B4-BE49-F238E27FC236}">
                <a16:creationId xmlns:a16="http://schemas.microsoft.com/office/drawing/2014/main" id="{CF8B29BA-DBA5-BBF0-2B19-857D6D2D93A2}"/>
              </a:ext>
            </a:extLst>
          </p:cNvPr>
          <p:cNvSpPr/>
          <p:nvPr/>
        </p:nvSpPr>
        <p:spPr>
          <a:xfrm>
            <a:off x="5542509" y="5687067"/>
            <a:ext cx="1073426" cy="92765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BJPseudoFooter">
            <a:extLst>
              <a:ext uri="{FF2B5EF4-FFF2-40B4-BE49-F238E27FC236}">
                <a16:creationId xmlns:a16="http://schemas.microsoft.com/office/drawing/2014/main" id="{9C40BE60-0033-B362-5DB0-F1DF0F754B00}"/>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298137108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4" name="Title 8">
            <a:extLst>
              <a:ext uri="{FF2B5EF4-FFF2-40B4-BE49-F238E27FC236}">
                <a16:creationId xmlns:a16="http://schemas.microsoft.com/office/drawing/2014/main" id="{967AF54C-199F-6C07-5270-AF58A3C76D2F}"/>
              </a:ext>
            </a:extLst>
          </p:cNvPr>
          <p:cNvSpPr>
            <a:spLocks noGrp="1"/>
          </p:cNvSpPr>
          <p:nvPr>
            <p:ph type="title"/>
          </p:nvPr>
        </p:nvSpPr>
        <p:spPr>
          <a:xfrm>
            <a:off x="1390387" y="2163302"/>
            <a:ext cx="9530625" cy="2720176"/>
          </a:xfrm>
        </p:spPr>
        <p:txBody>
          <a:bodyPr/>
          <a:lstStyle/>
          <a:p>
            <a:r>
              <a:rPr lang="en-US" dirty="0">
                <a:effectLst/>
                <a:latin typeface="Calibri" panose="020F0502020204030204" pitchFamily="34" charset="0"/>
                <a:ea typeface="Calibri" panose="020F0502020204030204" pitchFamily="34" charset="0"/>
                <a:cs typeface="Times New Roman" panose="02020603050405020304" pitchFamily="18" charset="0"/>
              </a:rPr>
              <a:t>The Heat Index is a better indicator than the wet bulb globe temperature (WBGT) to measure worksite heat</a:t>
            </a:r>
            <a:r>
              <a:rPr lang="en-US" dirty="0">
                <a:latin typeface="Calibri" panose="020F0502020204030204" pitchFamily="34" charset="0"/>
                <a:ea typeface="Calibri" panose="020F0502020204030204" pitchFamily="34" charset="0"/>
                <a:cs typeface="Times New Roman" panose="02020603050405020304" pitchFamily="18" charset="0"/>
              </a:rPr>
              <a:t>.</a:t>
            </a:r>
            <a:endParaRPr lang="en-US" sz="11500" dirty="0"/>
          </a:p>
        </p:txBody>
      </p:sp>
      <p:sp>
        <p:nvSpPr>
          <p:cNvPr id="5" name="BJPseudoFooter">
            <a:extLst>
              <a:ext uri="{FF2B5EF4-FFF2-40B4-BE49-F238E27FC236}">
                <a16:creationId xmlns:a16="http://schemas.microsoft.com/office/drawing/2014/main" id="{8678FA0C-0DED-E42E-BDFF-6CD0F096F7E7}"/>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228651469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5350A-7ED2-9F01-BFA3-CB8A2F6A59EB}"/>
              </a:ext>
            </a:extLst>
          </p:cNvPr>
          <p:cNvSpPr>
            <a:spLocks noGrp="1"/>
          </p:cNvSpPr>
          <p:nvPr>
            <p:ph type="title"/>
          </p:nvPr>
        </p:nvSpPr>
        <p:spPr/>
        <p:txBody>
          <a:bodyPr/>
          <a:lstStyle/>
          <a:p>
            <a:r>
              <a:rPr lang="en-US" dirty="0"/>
              <a:t>What is false?</a:t>
            </a:r>
          </a:p>
        </p:txBody>
      </p:sp>
      <p:sp>
        <p:nvSpPr>
          <p:cNvPr id="3" name="Action Button: Go Home 2" descr="house icon">
            <a:hlinkClick r:id="rId4" action="ppaction://hlinksldjump" highlightClick="1"/>
            <a:extLst>
              <a:ext uri="{FF2B5EF4-FFF2-40B4-BE49-F238E27FC236}">
                <a16:creationId xmlns:a16="http://schemas.microsoft.com/office/drawing/2014/main" id="{D2B1E54C-6E51-A9D7-F155-F1EEBEB528AB}"/>
              </a:ext>
            </a:extLst>
          </p:cNvPr>
          <p:cNvSpPr/>
          <p:nvPr/>
        </p:nvSpPr>
        <p:spPr>
          <a:xfrm>
            <a:off x="5559287" y="5695456"/>
            <a:ext cx="1073426" cy="92765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BJPseudoFooter">
            <a:extLst>
              <a:ext uri="{FF2B5EF4-FFF2-40B4-BE49-F238E27FC236}">
                <a16:creationId xmlns:a16="http://schemas.microsoft.com/office/drawing/2014/main" id="{53243044-01F8-D0E6-252C-8E80F4DA3D55}"/>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372049759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7" name="Title 8">
            <a:extLst>
              <a:ext uri="{FF2B5EF4-FFF2-40B4-BE49-F238E27FC236}">
                <a16:creationId xmlns:a16="http://schemas.microsoft.com/office/drawing/2014/main" id="{85F3BE15-E548-C371-BE34-2833DB0A7D30}"/>
              </a:ext>
            </a:extLst>
          </p:cNvPr>
          <p:cNvSpPr>
            <a:spLocks noGrp="1"/>
          </p:cNvSpPr>
          <p:nvPr>
            <p:ph type="title"/>
          </p:nvPr>
        </p:nvSpPr>
        <p:spPr>
          <a:xfrm>
            <a:off x="1740701" y="1338471"/>
            <a:ext cx="8710597" cy="1325563"/>
          </a:xfrm>
        </p:spPr>
        <p:txBody>
          <a:bodyPr/>
          <a:lstStyle/>
          <a:p>
            <a:r>
              <a:rPr lang="en-US" dirty="0">
                <a:effectLst/>
                <a:latin typeface="Calibri" panose="020F0502020204030204" pitchFamily="34" charset="0"/>
                <a:ea typeface="Calibri" panose="020F0502020204030204" pitchFamily="34" charset="0"/>
                <a:cs typeface="Times New Roman" panose="02020603050405020304" pitchFamily="18" charset="0"/>
              </a:rPr>
              <a:t>This predator has a heat sensing pit located behind each nostril that can detect differences in temperature that are only a fraction of a degree apart.  Step away when you hear it rattle!</a:t>
            </a:r>
            <a:endParaRPr lang="en-US" sz="11500" dirty="0"/>
          </a:p>
        </p:txBody>
      </p:sp>
      <p:sp>
        <p:nvSpPr>
          <p:cNvPr id="4" name="BJPseudoFooter">
            <a:extLst>
              <a:ext uri="{FF2B5EF4-FFF2-40B4-BE49-F238E27FC236}">
                <a16:creationId xmlns:a16="http://schemas.microsoft.com/office/drawing/2014/main" id="{7223537A-8BE4-5DCA-2B7D-EED00999E92E}"/>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3961349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Title 8">
            <a:extLst>
              <a:ext uri="{FF2B5EF4-FFF2-40B4-BE49-F238E27FC236}">
                <a16:creationId xmlns:a16="http://schemas.microsoft.com/office/drawing/2014/main" id="{DB0F84E3-8E96-348B-02D0-0D214EC5BA39}"/>
              </a:ext>
            </a:extLst>
          </p:cNvPr>
          <p:cNvSpPr>
            <a:spLocks noGrp="1"/>
          </p:cNvSpPr>
          <p:nvPr>
            <p:ph type="title"/>
          </p:nvPr>
        </p:nvSpPr>
        <p:spPr>
          <a:xfrm>
            <a:off x="2176462" y="1621606"/>
            <a:ext cx="7839075" cy="1325562"/>
          </a:xfrm>
        </p:spPr>
        <p:txBody>
          <a:bodyPr/>
          <a:lstStyle/>
          <a:p>
            <a:r>
              <a:rPr lang="en-US" dirty="0">
                <a:effectLst/>
                <a:latin typeface="Calibri" panose="020F0502020204030204" pitchFamily="34" charset="0"/>
                <a:ea typeface="Calibri" panose="020F0502020204030204" pitchFamily="34" charset="0"/>
                <a:cs typeface="Times New Roman" panose="02020603050405020304" pitchFamily="18" charset="0"/>
              </a:rPr>
              <a:t>Produce such as watermelon, cucumbers, cantaloupe, and strawberries contain high amounts of this hydrating compound.</a:t>
            </a:r>
            <a:endParaRPr lang="en-US" sz="11500" dirty="0"/>
          </a:p>
        </p:txBody>
      </p:sp>
      <p:sp>
        <p:nvSpPr>
          <p:cNvPr id="4" name="BJPseudoFooter">
            <a:extLst>
              <a:ext uri="{FF2B5EF4-FFF2-40B4-BE49-F238E27FC236}">
                <a16:creationId xmlns:a16="http://schemas.microsoft.com/office/drawing/2014/main" id="{A22FBBC9-C0E2-CAAC-E1C3-FF82A804D0E5}"/>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405608020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7B209-C00A-C05F-64E2-B2398F66FBD1}"/>
              </a:ext>
            </a:extLst>
          </p:cNvPr>
          <p:cNvSpPr>
            <a:spLocks noGrp="1"/>
          </p:cNvSpPr>
          <p:nvPr>
            <p:ph type="title"/>
          </p:nvPr>
        </p:nvSpPr>
        <p:spPr/>
        <p:txBody>
          <a:bodyPr/>
          <a:lstStyle/>
          <a:p>
            <a:r>
              <a:rPr lang="en-US" dirty="0"/>
              <a:t>What is the western diamondback rattlesnake?</a:t>
            </a:r>
          </a:p>
        </p:txBody>
      </p:sp>
      <p:sp>
        <p:nvSpPr>
          <p:cNvPr id="3" name="Action Button: Go Home 2" descr="house icon">
            <a:hlinkClick r:id="rId4" action="ppaction://hlinksldjump" highlightClick="1"/>
            <a:extLst>
              <a:ext uri="{FF2B5EF4-FFF2-40B4-BE49-F238E27FC236}">
                <a16:creationId xmlns:a16="http://schemas.microsoft.com/office/drawing/2014/main" id="{198D03A9-7F21-16F7-EE05-0CCE8A9F169D}"/>
              </a:ext>
            </a:extLst>
          </p:cNvPr>
          <p:cNvSpPr/>
          <p:nvPr/>
        </p:nvSpPr>
        <p:spPr>
          <a:xfrm>
            <a:off x="5559287" y="5670289"/>
            <a:ext cx="1073426" cy="92765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BJPseudoFooter">
            <a:extLst>
              <a:ext uri="{FF2B5EF4-FFF2-40B4-BE49-F238E27FC236}">
                <a16:creationId xmlns:a16="http://schemas.microsoft.com/office/drawing/2014/main" id="{71DD2929-D3FD-D225-FF40-FA1E4D4DDDDF}"/>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130435850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Title 8">
            <a:extLst>
              <a:ext uri="{FF2B5EF4-FFF2-40B4-BE49-F238E27FC236}">
                <a16:creationId xmlns:a16="http://schemas.microsoft.com/office/drawing/2014/main" id="{199638CD-5482-14FC-E592-9974734D5424}"/>
              </a:ext>
            </a:extLst>
          </p:cNvPr>
          <p:cNvSpPr>
            <a:spLocks noGrp="1"/>
          </p:cNvSpPr>
          <p:nvPr>
            <p:ph type="title"/>
          </p:nvPr>
        </p:nvSpPr>
        <p:spPr>
          <a:xfrm>
            <a:off x="1740701" y="1917627"/>
            <a:ext cx="8710597" cy="1325563"/>
          </a:xfrm>
        </p:spPr>
        <p:txBody>
          <a:bodyPr lIns="91440" tIns="45720" rIns="91440" bIns="45720" anchor="t"/>
          <a:lstStyle/>
          <a:p>
            <a:r>
              <a:rPr lang="en-US" dirty="0">
                <a:latin typeface="Calibri"/>
                <a:cs typeface="Times New Roman"/>
              </a:rPr>
              <a:t>These nocturnal hunters have no teeth and give many the heebie-jeebies due to their large hairy bodies and multiple legs.</a:t>
            </a:r>
            <a:br>
              <a:rPr lang="en-US" dirty="0">
                <a:latin typeface="Calibri"/>
                <a:cs typeface="Times New Roman"/>
              </a:rPr>
            </a:br>
            <a:endParaRPr lang="en-US" dirty="0">
              <a:cs typeface="Times New Roman"/>
            </a:endParaRPr>
          </a:p>
        </p:txBody>
      </p:sp>
      <p:sp>
        <p:nvSpPr>
          <p:cNvPr id="4" name="BJPseudoFooter">
            <a:extLst>
              <a:ext uri="{FF2B5EF4-FFF2-40B4-BE49-F238E27FC236}">
                <a16:creationId xmlns:a16="http://schemas.microsoft.com/office/drawing/2014/main" id="{A16A5800-0D3D-FD1B-48DE-5A30C4239D46}"/>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394465528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Title 8">
            <a:extLst>
              <a:ext uri="{FF2B5EF4-FFF2-40B4-BE49-F238E27FC236}">
                <a16:creationId xmlns:a16="http://schemas.microsoft.com/office/drawing/2014/main" id="{199638CD-5482-14FC-E592-9974734D5424}"/>
              </a:ext>
            </a:extLst>
          </p:cNvPr>
          <p:cNvSpPr>
            <a:spLocks noGrp="1"/>
          </p:cNvSpPr>
          <p:nvPr>
            <p:ph type="title"/>
          </p:nvPr>
        </p:nvSpPr>
        <p:spPr>
          <a:xfrm>
            <a:off x="1740701" y="2766218"/>
            <a:ext cx="8710597" cy="1325563"/>
          </a:xfrm>
        </p:spPr>
        <p:txBody>
          <a:bodyPr lIns="91440" tIns="45720" rIns="91440" bIns="45720" anchor="t"/>
          <a:lstStyle/>
          <a:p>
            <a:r>
              <a:rPr lang="en-US" dirty="0">
                <a:latin typeface="Calibri"/>
                <a:cs typeface="Times New Roman"/>
              </a:rPr>
              <a:t>What is the tarantula?</a:t>
            </a:r>
            <a:endParaRPr lang="en-US" dirty="0">
              <a:cs typeface="Times New Roman"/>
            </a:endParaRPr>
          </a:p>
        </p:txBody>
      </p:sp>
      <p:sp>
        <p:nvSpPr>
          <p:cNvPr id="2" name="Action Button: Go Home 1" descr="house icon">
            <a:hlinkClick r:id="rId4" action="ppaction://hlinksldjump" highlightClick="1"/>
            <a:extLst>
              <a:ext uri="{FF2B5EF4-FFF2-40B4-BE49-F238E27FC236}">
                <a16:creationId xmlns:a16="http://schemas.microsoft.com/office/drawing/2014/main" id="{2FEE1CE8-5C4E-41BF-89A0-E4B08D0D12C0}"/>
              </a:ext>
            </a:extLst>
          </p:cNvPr>
          <p:cNvSpPr/>
          <p:nvPr/>
        </p:nvSpPr>
        <p:spPr>
          <a:xfrm>
            <a:off x="5559287" y="5645122"/>
            <a:ext cx="1073426" cy="92765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BJPseudoFooter">
            <a:extLst>
              <a:ext uri="{FF2B5EF4-FFF2-40B4-BE49-F238E27FC236}">
                <a16:creationId xmlns:a16="http://schemas.microsoft.com/office/drawing/2014/main" id="{AE8E2DA2-635A-2052-6568-A0A065C91D38}"/>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1950464154"/>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Title 8">
            <a:extLst>
              <a:ext uri="{FF2B5EF4-FFF2-40B4-BE49-F238E27FC236}">
                <a16:creationId xmlns:a16="http://schemas.microsoft.com/office/drawing/2014/main" id="{70419514-58DA-0815-745B-34FAE754696E}"/>
              </a:ext>
            </a:extLst>
          </p:cNvPr>
          <p:cNvSpPr>
            <a:spLocks noGrp="1"/>
          </p:cNvSpPr>
          <p:nvPr>
            <p:ph type="title"/>
          </p:nvPr>
        </p:nvSpPr>
        <p:spPr>
          <a:xfrm>
            <a:off x="1766678" y="1969582"/>
            <a:ext cx="8710597" cy="1325563"/>
          </a:xfrm>
        </p:spPr>
        <p:txBody>
          <a:bodyPr lIns="91440" tIns="45720" rIns="91440" bIns="45720" anchor="t"/>
          <a:lstStyle/>
          <a:p>
            <a:r>
              <a:rPr lang="en-US" dirty="0">
                <a:latin typeface="Calibri"/>
                <a:cs typeface="Times New Roman"/>
              </a:rPr>
              <a:t>Enjoying desert shrub environments and known for its huge ears, this animal can run as fast as 40mph in short bursts.</a:t>
            </a:r>
            <a:endParaRPr lang="en-US" dirty="0">
              <a:cs typeface="Times New Roman"/>
            </a:endParaRPr>
          </a:p>
        </p:txBody>
      </p:sp>
      <p:sp>
        <p:nvSpPr>
          <p:cNvPr id="4" name="BJPseudoFooter">
            <a:extLst>
              <a:ext uri="{FF2B5EF4-FFF2-40B4-BE49-F238E27FC236}">
                <a16:creationId xmlns:a16="http://schemas.microsoft.com/office/drawing/2014/main" id="{36308277-5B94-2193-F6DA-7A7995A97398}"/>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2653779671"/>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Title 8">
            <a:extLst>
              <a:ext uri="{FF2B5EF4-FFF2-40B4-BE49-F238E27FC236}">
                <a16:creationId xmlns:a16="http://schemas.microsoft.com/office/drawing/2014/main" id="{70419514-58DA-0815-745B-34FAE754696E}"/>
              </a:ext>
            </a:extLst>
          </p:cNvPr>
          <p:cNvSpPr>
            <a:spLocks noGrp="1"/>
          </p:cNvSpPr>
          <p:nvPr>
            <p:ph type="title"/>
          </p:nvPr>
        </p:nvSpPr>
        <p:spPr>
          <a:xfrm>
            <a:off x="1740701" y="2766218"/>
            <a:ext cx="8710597" cy="1325563"/>
          </a:xfrm>
        </p:spPr>
        <p:txBody>
          <a:bodyPr lIns="91440" tIns="45720" rIns="91440" bIns="45720" anchor="t"/>
          <a:lstStyle/>
          <a:p>
            <a:r>
              <a:rPr lang="en-US" dirty="0">
                <a:latin typeface="Calibri"/>
                <a:cs typeface="Times New Roman"/>
              </a:rPr>
              <a:t>What is the jack rabbit?</a:t>
            </a:r>
            <a:endParaRPr lang="en-US" dirty="0">
              <a:cs typeface="Times New Roman"/>
            </a:endParaRPr>
          </a:p>
        </p:txBody>
      </p:sp>
      <p:sp>
        <p:nvSpPr>
          <p:cNvPr id="2" name="Action Button: Go Home 1" descr="house icon">
            <a:hlinkClick r:id="rId4" action="ppaction://hlinksldjump" highlightClick="1"/>
            <a:extLst>
              <a:ext uri="{FF2B5EF4-FFF2-40B4-BE49-F238E27FC236}">
                <a16:creationId xmlns:a16="http://schemas.microsoft.com/office/drawing/2014/main" id="{2FEE1CE8-5C4E-41BF-89A0-E4B08D0D12C0}"/>
              </a:ext>
            </a:extLst>
          </p:cNvPr>
          <p:cNvSpPr/>
          <p:nvPr/>
        </p:nvSpPr>
        <p:spPr>
          <a:xfrm>
            <a:off x="5609621" y="5712234"/>
            <a:ext cx="1073426" cy="92765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BJPseudoFooter">
            <a:extLst>
              <a:ext uri="{FF2B5EF4-FFF2-40B4-BE49-F238E27FC236}">
                <a16:creationId xmlns:a16="http://schemas.microsoft.com/office/drawing/2014/main" id="{A2718B1E-2D00-B5F1-7A2D-9E66778C0605}"/>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102372995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Title 8">
            <a:extLst>
              <a:ext uri="{FF2B5EF4-FFF2-40B4-BE49-F238E27FC236}">
                <a16:creationId xmlns:a16="http://schemas.microsoft.com/office/drawing/2014/main" id="{4BF16B72-7DD6-1442-BF8A-8431BA72BA54}"/>
              </a:ext>
            </a:extLst>
          </p:cNvPr>
          <p:cNvSpPr>
            <a:spLocks noGrp="1"/>
          </p:cNvSpPr>
          <p:nvPr>
            <p:ph type="title"/>
          </p:nvPr>
        </p:nvSpPr>
        <p:spPr>
          <a:xfrm>
            <a:off x="1662769" y="1675173"/>
            <a:ext cx="8710597" cy="1325563"/>
          </a:xfrm>
        </p:spPr>
        <p:txBody>
          <a:bodyPr lIns="91440" tIns="45720" rIns="91440" bIns="45720" anchor="t"/>
          <a:lstStyle/>
          <a:p>
            <a:r>
              <a:rPr lang="en-US" dirty="0">
                <a:latin typeface="Calibri"/>
                <a:ea typeface="Calibri" panose="020F0502020204030204" pitchFamily="34" charset="0"/>
                <a:cs typeface="Calibri"/>
              </a:rPr>
              <a:t>Only one of two venomous lizards in the world, a component of this creature's venom has FDA-approval for use in a drug to treat type-2 diabetes.</a:t>
            </a:r>
            <a:endParaRPr lang="en-US" dirty="0">
              <a:latin typeface="Calibri"/>
              <a:cs typeface="Times New Roman"/>
            </a:endParaRPr>
          </a:p>
        </p:txBody>
      </p:sp>
      <p:sp>
        <p:nvSpPr>
          <p:cNvPr id="4" name="BJPseudoFooter">
            <a:extLst>
              <a:ext uri="{FF2B5EF4-FFF2-40B4-BE49-F238E27FC236}">
                <a16:creationId xmlns:a16="http://schemas.microsoft.com/office/drawing/2014/main" id="{079E512B-28AE-8CBF-6588-5CFABA28DA48}"/>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51214863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Title 8">
            <a:extLst>
              <a:ext uri="{FF2B5EF4-FFF2-40B4-BE49-F238E27FC236}">
                <a16:creationId xmlns:a16="http://schemas.microsoft.com/office/drawing/2014/main" id="{4BF16B72-7DD6-1442-BF8A-8431BA72BA54}"/>
              </a:ext>
            </a:extLst>
          </p:cNvPr>
          <p:cNvSpPr>
            <a:spLocks noGrp="1"/>
          </p:cNvSpPr>
          <p:nvPr>
            <p:ph type="title"/>
          </p:nvPr>
        </p:nvSpPr>
        <p:spPr>
          <a:xfrm>
            <a:off x="1740701" y="2721180"/>
            <a:ext cx="8710597" cy="1325563"/>
          </a:xfrm>
        </p:spPr>
        <p:txBody>
          <a:bodyPr lIns="91440" tIns="45720" rIns="91440" bIns="45720" anchor="t"/>
          <a:lstStyle/>
          <a:p>
            <a:r>
              <a:rPr lang="en-US" dirty="0">
                <a:cs typeface="Times New Roman"/>
              </a:rPr>
              <a:t>What is the </a:t>
            </a:r>
            <a:r>
              <a:rPr lang="en-US" dirty="0" err="1">
                <a:cs typeface="Times New Roman"/>
              </a:rPr>
              <a:t>gila</a:t>
            </a:r>
            <a:r>
              <a:rPr lang="en-US" dirty="0">
                <a:cs typeface="Times New Roman"/>
              </a:rPr>
              <a:t> monster?</a:t>
            </a:r>
          </a:p>
        </p:txBody>
      </p:sp>
      <p:sp>
        <p:nvSpPr>
          <p:cNvPr id="2" name="Action Button: Go Home 1" descr="house icon">
            <a:hlinkClick r:id="rId4" action="ppaction://hlinksldjump" highlightClick="1"/>
            <a:extLst>
              <a:ext uri="{FF2B5EF4-FFF2-40B4-BE49-F238E27FC236}">
                <a16:creationId xmlns:a16="http://schemas.microsoft.com/office/drawing/2014/main" id="{2FEE1CE8-5C4E-41BF-89A0-E4B08D0D12C0}"/>
              </a:ext>
            </a:extLst>
          </p:cNvPr>
          <p:cNvSpPr/>
          <p:nvPr/>
        </p:nvSpPr>
        <p:spPr>
          <a:xfrm>
            <a:off x="5542509" y="5737401"/>
            <a:ext cx="1073426" cy="92765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BJPseudoFooter">
            <a:extLst>
              <a:ext uri="{FF2B5EF4-FFF2-40B4-BE49-F238E27FC236}">
                <a16:creationId xmlns:a16="http://schemas.microsoft.com/office/drawing/2014/main" id="{C7C0B843-EA2D-B05D-6F45-3CC8BBEF4CA4}"/>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290102674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Title 8">
            <a:extLst>
              <a:ext uri="{FF2B5EF4-FFF2-40B4-BE49-F238E27FC236}">
                <a16:creationId xmlns:a16="http://schemas.microsoft.com/office/drawing/2014/main" id="{CDE0C5CC-ECDE-6F05-CA34-0EB3097E136B}"/>
              </a:ext>
            </a:extLst>
          </p:cNvPr>
          <p:cNvSpPr>
            <a:spLocks noGrp="1"/>
          </p:cNvSpPr>
          <p:nvPr>
            <p:ph type="title"/>
          </p:nvPr>
        </p:nvSpPr>
        <p:spPr>
          <a:xfrm>
            <a:off x="1766678" y="1675173"/>
            <a:ext cx="8710597" cy="1325563"/>
          </a:xfrm>
        </p:spPr>
        <p:txBody>
          <a:bodyPr lIns="91440" tIns="45720" rIns="91440" bIns="45720" anchor="t"/>
          <a:lstStyle/>
          <a:p>
            <a:r>
              <a:rPr lang="en-US" dirty="0">
                <a:cs typeface="Times New Roman"/>
              </a:rPr>
              <a:t>Known as "ships of the desert," these animals can survive temperatures as high as 120 °F (49 °C) and go a week or more without consuming water.</a:t>
            </a:r>
          </a:p>
        </p:txBody>
      </p:sp>
      <p:sp>
        <p:nvSpPr>
          <p:cNvPr id="4" name="BJPseudoFooter">
            <a:extLst>
              <a:ext uri="{FF2B5EF4-FFF2-40B4-BE49-F238E27FC236}">
                <a16:creationId xmlns:a16="http://schemas.microsoft.com/office/drawing/2014/main" id="{51227AE0-FA66-AC1A-2DA4-34A60F51E3A5}"/>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280866580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Title 8">
            <a:extLst>
              <a:ext uri="{FF2B5EF4-FFF2-40B4-BE49-F238E27FC236}">
                <a16:creationId xmlns:a16="http://schemas.microsoft.com/office/drawing/2014/main" id="{CDE0C5CC-ECDE-6F05-CA34-0EB3097E136B}"/>
              </a:ext>
            </a:extLst>
          </p:cNvPr>
          <p:cNvSpPr>
            <a:spLocks noGrp="1"/>
          </p:cNvSpPr>
          <p:nvPr>
            <p:ph type="title"/>
          </p:nvPr>
        </p:nvSpPr>
        <p:spPr>
          <a:xfrm>
            <a:off x="1740701" y="2766218"/>
            <a:ext cx="8710597" cy="1325563"/>
          </a:xfrm>
        </p:spPr>
        <p:txBody>
          <a:bodyPr lIns="91440" tIns="45720" rIns="91440" bIns="45720" anchor="t"/>
          <a:lstStyle/>
          <a:p>
            <a:r>
              <a:rPr lang="en-US" dirty="0">
                <a:latin typeface="Calibri"/>
                <a:cs typeface="Times New Roman"/>
              </a:rPr>
              <a:t>What are camels?</a:t>
            </a:r>
            <a:endParaRPr lang="en-US" dirty="0">
              <a:cs typeface="Times New Roman"/>
            </a:endParaRPr>
          </a:p>
        </p:txBody>
      </p:sp>
      <p:sp>
        <p:nvSpPr>
          <p:cNvPr id="2" name="Action Button: Go Home 1" descr="house icon">
            <a:hlinkClick r:id="rId4" action="ppaction://hlinksldjump" highlightClick="1"/>
            <a:extLst>
              <a:ext uri="{FF2B5EF4-FFF2-40B4-BE49-F238E27FC236}">
                <a16:creationId xmlns:a16="http://schemas.microsoft.com/office/drawing/2014/main" id="{2FEE1CE8-5C4E-41BF-89A0-E4B08D0D12C0}"/>
              </a:ext>
            </a:extLst>
          </p:cNvPr>
          <p:cNvSpPr/>
          <p:nvPr/>
        </p:nvSpPr>
        <p:spPr>
          <a:xfrm>
            <a:off x="5576065" y="5712234"/>
            <a:ext cx="1073426" cy="92765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BJPseudoFooter">
            <a:extLst>
              <a:ext uri="{FF2B5EF4-FFF2-40B4-BE49-F238E27FC236}">
                <a16:creationId xmlns:a16="http://schemas.microsoft.com/office/drawing/2014/main" id="{A82551CD-7263-625E-83F5-D2B7DFB32E28}"/>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2673965769"/>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bstract background red ribbon">
            <a:extLst>
              <a:ext uri="{FF2B5EF4-FFF2-40B4-BE49-F238E27FC236}">
                <a16:creationId xmlns:a16="http://schemas.microsoft.com/office/drawing/2014/main" id="{48F424DB-7BC0-C831-D956-FB556E4589D1}"/>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0FA556E9-0C84-F9CB-DF62-164A340CC85A}"/>
              </a:ext>
            </a:extLst>
          </p:cNvPr>
          <p:cNvSpPr>
            <a:spLocks noGrp="1"/>
          </p:cNvSpPr>
          <p:nvPr>
            <p:ph type="ctrTitle"/>
          </p:nvPr>
        </p:nvSpPr>
        <p:spPr>
          <a:xfrm>
            <a:off x="1074254" y="1363520"/>
            <a:ext cx="10043492" cy="2618962"/>
          </a:xfrm>
        </p:spPr>
        <p:txBody>
          <a:bodyPr>
            <a:normAutofit/>
          </a:bodyPr>
          <a:lstStyle/>
          <a:p>
            <a:r>
              <a:rPr lang="en-US" sz="8000" b="1" dirty="0">
                <a:solidFill>
                  <a:srgbClr val="FFFFFF"/>
                </a:solidFill>
                <a:latin typeface="Calibri"/>
                <a:ea typeface="+mn-ea"/>
                <a:cs typeface="Calibri"/>
              </a:rPr>
              <a:t>The Final Heatwave</a:t>
            </a:r>
          </a:p>
        </p:txBody>
      </p:sp>
      <p:sp>
        <p:nvSpPr>
          <p:cNvPr id="6" name="Footer Placeholder 5">
            <a:extLst>
              <a:ext uri="{FF2B5EF4-FFF2-40B4-BE49-F238E27FC236}">
                <a16:creationId xmlns:a16="http://schemas.microsoft.com/office/drawing/2014/main" id="{4B31EA27-9655-C8CF-8395-5CF8F996210E}"/>
              </a:ext>
            </a:extLst>
          </p:cNvPr>
          <p:cNvSpPr>
            <a:spLocks noGrp="1"/>
          </p:cNvSpPr>
          <p:nvPr>
            <p:ph type="ftr" sz="quarter" idx="11"/>
            <p:custDataLst>
              <p:tags r:id="rId1"/>
            </p:custDataLst>
          </p:nvPr>
        </p:nvSpPr>
        <p:spPr/>
        <p:txBody>
          <a:bodyPr/>
          <a:lstStyle/>
          <a:p>
            <a:r>
              <a:rPr lang="en-US"/>
              <a:t>Raytheon Technologies - Unrestricted Content</a:t>
            </a:r>
          </a:p>
        </p:txBody>
      </p:sp>
    </p:spTree>
    <p:extLst>
      <p:ext uri="{BB962C8B-B14F-4D97-AF65-F5344CB8AC3E}">
        <p14:creationId xmlns:p14="http://schemas.microsoft.com/office/powerpoint/2010/main" val="10533608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Title 8">
            <a:extLst>
              <a:ext uri="{FF2B5EF4-FFF2-40B4-BE49-F238E27FC236}">
                <a16:creationId xmlns:a16="http://schemas.microsoft.com/office/drawing/2014/main" id="{DB0F84E3-8E96-348B-02D0-0D214EC5BA39}"/>
              </a:ext>
            </a:extLst>
          </p:cNvPr>
          <p:cNvSpPr>
            <a:spLocks noGrp="1"/>
          </p:cNvSpPr>
          <p:nvPr>
            <p:ph type="title"/>
          </p:nvPr>
        </p:nvSpPr>
        <p:spPr>
          <a:xfrm>
            <a:off x="2211098" y="2409583"/>
            <a:ext cx="7839075" cy="1325562"/>
          </a:xfrm>
        </p:spPr>
        <p:txBody>
          <a:bodyPr lIns="91440" tIns="45720" rIns="91440" bIns="45720" anchor="t"/>
          <a:lstStyle/>
          <a:p>
            <a:r>
              <a:rPr lang="en-US" dirty="0">
                <a:latin typeface="Calibri"/>
                <a:cs typeface="Times New Roman"/>
              </a:rPr>
              <a:t>What is water?</a:t>
            </a:r>
            <a:endParaRPr lang="en-US" dirty="0">
              <a:cs typeface="Times New Roman"/>
            </a:endParaRPr>
          </a:p>
        </p:txBody>
      </p:sp>
      <p:sp>
        <p:nvSpPr>
          <p:cNvPr id="2" name="Action Button: Go Home 1" descr="house icon">
            <a:hlinkClick r:id="rId4" action="ppaction://hlinksldjump" highlightClick="1"/>
            <a:extLst>
              <a:ext uri="{FF2B5EF4-FFF2-40B4-BE49-F238E27FC236}">
                <a16:creationId xmlns:a16="http://schemas.microsoft.com/office/drawing/2014/main" id="{2FEE1CE8-5C4E-41BF-89A0-E4B08D0D12C0}"/>
              </a:ext>
            </a:extLst>
          </p:cNvPr>
          <p:cNvSpPr/>
          <p:nvPr/>
        </p:nvSpPr>
        <p:spPr>
          <a:xfrm>
            <a:off x="5559287" y="5678678"/>
            <a:ext cx="1073426" cy="92765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BJPseudoFooter">
            <a:extLst>
              <a:ext uri="{FF2B5EF4-FFF2-40B4-BE49-F238E27FC236}">
                <a16:creationId xmlns:a16="http://schemas.microsoft.com/office/drawing/2014/main" id="{BBA0987C-DC33-3B13-A9F3-8011D9EFA557}"/>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458221956"/>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4">
            <a:lum/>
          </a:blip>
          <a:srcRect/>
          <a:stretch>
            <a:fillRect l="-17000" r="-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1C8113B-4B0F-49CE-98CB-56A8F8352FB1}"/>
              </a:ext>
              <a:ext uri="{C183D7F6-B498-43B3-948B-1728B52AA6E4}">
                <adec:decorative xmlns:adec="http://schemas.microsoft.com/office/drawing/2017/decorative" val="1"/>
              </a:ext>
            </a:extLst>
          </p:cNvPr>
          <p:cNvSpPr/>
          <p:nvPr/>
        </p:nvSpPr>
        <p:spPr bwMode="auto">
          <a:xfrm>
            <a:off x="1205948" y="553279"/>
            <a:ext cx="9780105" cy="5751443"/>
          </a:xfrm>
          <a:prstGeom prst="rect">
            <a:avLst/>
          </a:prstGeom>
          <a:solidFill>
            <a:srgbClr val="0033CC"/>
          </a:solidFill>
          <a:ln w="635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 name="Title 2">
            <a:extLst>
              <a:ext uri="{FF2B5EF4-FFF2-40B4-BE49-F238E27FC236}">
                <a16:creationId xmlns:a16="http://schemas.microsoft.com/office/drawing/2014/main" id="{24C1C17B-3A69-460D-8E62-E7DD6D933626}"/>
              </a:ext>
            </a:extLst>
          </p:cNvPr>
          <p:cNvSpPr txBox="1">
            <a:spLocks noGrp="1"/>
          </p:cNvSpPr>
          <p:nvPr>
            <p:ph type="title" idx="4294967295"/>
          </p:nvPr>
        </p:nvSpPr>
        <p:spPr bwMode="auto">
          <a:xfrm>
            <a:off x="1995269" y="2274838"/>
            <a:ext cx="8201464" cy="2308324"/>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7200" b="1"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Category:</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7200" b="1"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Measuring Devices</a:t>
            </a:r>
          </a:p>
        </p:txBody>
      </p:sp>
      <p:sp>
        <p:nvSpPr>
          <p:cNvPr id="6" name="BJPseudoFooter">
            <a:extLst>
              <a:ext uri="{FF2B5EF4-FFF2-40B4-BE49-F238E27FC236}">
                <a16:creationId xmlns:a16="http://schemas.microsoft.com/office/drawing/2014/main" id="{A80A7012-E6D8-2A67-4F94-DF69B8F757BD}"/>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2555849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B8821-6CD7-4741-94BC-ECB7365ACDE0}"/>
              </a:ext>
            </a:extLst>
          </p:cNvPr>
          <p:cNvSpPr>
            <a:spLocks noGrp="1"/>
          </p:cNvSpPr>
          <p:nvPr>
            <p:ph type="title"/>
          </p:nvPr>
        </p:nvSpPr>
        <p:spPr>
          <a:xfrm>
            <a:off x="1498644" y="466987"/>
            <a:ext cx="9194712" cy="2391416"/>
          </a:xfrm>
        </p:spPr>
        <p:txBody>
          <a:bodyPr/>
          <a:lstStyle/>
          <a:p>
            <a:r>
              <a:rPr lang="en-US" sz="5400" dirty="0">
                <a:latin typeface="Calibri" panose="020F0502020204030204" pitchFamily="34" charset="0"/>
                <a:cs typeface="Times New Roman" panose="02020603050405020304" pitchFamily="18" charset="0"/>
              </a:rPr>
              <a:t>OSHA recommends the use of this type of monitor to measure workplace environmental heat.</a:t>
            </a:r>
            <a:endParaRPr lang="en-US" sz="5400" dirty="0"/>
          </a:p>
        </p:txBody>
      </p:sp>
      <p:sp>
        <p:nvSpPr>
          <p:cNvPr id="22" name="Arrow: Right 21" descr="arrow">
            <a:extLst>
              <a:ext uri="{FF2B5EF4-FFF2-40B4-BE49-F238E27FC236}">
                <a16:creationId xmlns:a16="http://schemas.microsoft.com/office/drawing/2014/main" id="{4820458F-6D13-377E-8B7F-94926D8D881D}"/>
              </a:ext>
            </a:extLst>
          </p:cNvPr>
          <p:cNvSpPr/>
          <p:nvPr/>
        </p:nvSpPr>
        <p:spPr>
          <a:xfrm>
            <a:off x="415636" y="5590309"/>
            <a:ext cx="1859973" cy="10806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Click to start – </a:t>
            </a:r>
          </a:p>
          <a:p>
            <a:pPr algn="ctr"/>
            <a:r>
              <a:rPr lang="en-US" sz="1100" dirty="0"/>
              <a:t>30 seconds</a:t>
            </a:r>
          </a:p>
        </p:txBody>
      </p:sp>
      <p:pic>
        <p:nvPicPr>
          <p:cNvPr id="3" name="Picture 2" descr="Image of heater">
            <a:extLst>
              <a:ext uri="{FF2B5EF4-FFF2-40B4-BE49-F238E27FC236}">
                <a16:creationId xmlns:a16="http://schemas.microsoft.com/office/drawing/2014/main" id="{C4C40B37-B8C2-AFAD-06A9-778EFF2E329B}"/>
              </a:ext>
            </a:extLst>
          </p:cNvPr>
          <p:cNvPicPr>
            <a:picLocks noChangeAspect="1"/>
          </p:cNvPicPr>
          <p:nvPr/>
        </p:nvPicPr>
        <p:blipFill>
          <a:blip r:embed="rId5"/>
          <a:stretch>
            <a:fillRect/>
          </a:stretch>
        </p:blipFill>
        <p:spPr>
          <a:xfrm>
            <a:off x="5610589" y="3133356"/>
            <a:ext cx="970822" cy="1732483"/>
          </a:xfrm>
          <a:prstGeom prst="rect">
            <a:avLst/>
          </a:prstGeom>
        </p:spPr>
      </p:pic>
      <p:sp>
        <p:nvSpPr>
          <p:cNvPr id="6" name="BJPseudoFooter">
            <a:extLst>
              <a:ext uri="{FF2B5EF4-FFF2-40B4-BE49-F238E27FC236}">
                <a16:creationId xmlns:a16="http://schemas.microsoft.com/office/drawing/2014/main" id="{DE6E67BC-3C61-C4FB-AA71-1FB1F3DE2B03}"/>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104587589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2"/>
                    </p:tgtEl>
                  </p:cond>
                </p:stCondLst>
                <p:endSync evt="end" delay="0">
                  <p:rtn val="all"/>
                </p:endSync>
                <p:childTnLst>
                  <p:par>
                    <p:cTn id="3" fill="hold">
                      <p:stCondLst>
                        <p:cond delay="0"/>
                      </p:stCondLst>
                      <p:childTnLst>
                        <p:par>
                          <p:cTn id="4" fill="hold">
                            <p:stCondLst>
                              <p:cond delay="0"/>
                            </p:stCondLst>
                            <p:childTnLst>
                              <p:par>
                                <p:cTn id="5" presetID="2" presetClass="exit" presetSubtype="2" fill="hold" grpId="0" nodeType="clickEffect">
                                  <p:stCondLst>
                                    <p:cond delay="0"/>
                                  </p:stCondLst>
                                  <p:childTnLst>
                                    <p:anim calcmode="lin" valueType="num">
                                      <p:cBhvr additive="base">
                                        <p:cTn id="6" dur="30000"/>
                                        <p:tgtEl>
                                          <p:spTgt spid="22"/>
                                        </p:tgtEl>
                                        <p:attrNameLst>
                                          <p:attrName>ppt_x</p:attrName>
                                        </p:attrNameLst>
                                      </p:cBhvr>
                                      <p:tavLst>
                                        <p:tav tm="0">
                                          <p:val>
                                            <p:strVal val="ppt_x"/>
                                          </p:val>
                                        </p:tav>
                                        <p:tav tm="100000">
                                          <p:val>
                                            <p:strVal val="1+ppt_w/2"/>
                                          </p:val>
                                        </p:tav>
                                      </p:tavLst>
                                    </p:anim>
                                    <p:anim calcmode="lin" valueType="num">
                                      <p:cBhvr additive="base">
                                        <p:cTn id="7" dur="30000"/>
                                        <p:tgtEl>
                                          <p:spTgt spid="22"/>
                                        </p:tgtEl>
                                        <p:attrNameLst>
                                          <p:attrName>ppt_y</p:attrName>
                                        </p:attrNameLst>
                                      </p:cBhvr>
                                      <p:tavLst>
                                        <p:tav tm="0">
                                          <p:val>
                                            <p:strVal val="ppt_y"/>
                                          </p:val>
                                        </p:tav>
                                        <p:tav tm="100000">
                                          <p:val>
                                            <p:strVal val="ppt_y"/>
                                          </p:val>
                                        </p:tav>
                                      </p:tavLst>
                                    </p:anim>
                                    <p:set>
                                      <p:cBhvr>
                                        <p:cTn id="8" dur="1" fill="hold">
                                          <p:stCondLst>
                                            <p:cond delay="29999"/>
                                          </p:stCondLst>
                                        </p:cTn>
                                        <p:tgtEl>
                                          <p:spTgt spid="22"/>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4" name="My Song.wav"/>
                                        </p:tgtEl>
                                      </p:cMediaNode>
                                    </p:audio>
                                  </p:subTnLst>
                                </p:cTn>
                              </p:par>
                            </p:childTnLst>
                          </p:cTn>
                        </p:par>
                      </p:childTnLst>
                    </p:cTn>
                  </p:par>
                </p:childTnLst>
              </p:cTn>
              <p:nextCondLst>
                <p:cond evt="onClick" delay="0">
                  <p:tgtEl>
                    <p:spTgt spid="22"/>
                  </p:tgtEl>
                </p:cond>
              </p:nextCondLst>
            </p:seq>
          </p:childTnLst>
        </p:cTn>
      </p:par>
    </p:tnLst>
    <p:bldLst>
      <p:bldP spid="22" grpId="0" animBg="1"/>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4CE71-5360-91A8-1DA8-076AFF4F0C0C}"/>
              </a:ext>
            </a:extLst>
          </p:cNvPr>
          <p:cNvSpPr>
            <a:spLocks noGrp="1"/>
          </p:cNvSpPr>
          <p:nvPr>
            <p:ph type="title"/>
          </p:nvPr>
        </p:nvSpPr>
        <p:spPr/>
        <p:txBody>
          <a:bodyPr/>
          <a:lstStyle/>
          <a:p>
            <a:r>
              <a:rPr lang="en-US" dirty="0">
                <a:cs typeface="Times New Roman"/>
              </a:rPr>
              <a:t>What is a wet bulb globe temperature (WBGT) monitor?</a:t>
            </a:r>
          </a:p>
        </p:txBody>
      </p:sp>
      <p:sp>
        <p:nvSpPr>
          <p:cNvPr id="5" name="BJPseudoFooter">
            <a:extLst>
              <a:ext uri="{FF2B5EF4-FFF2-40B4-BE49-F238E27FC236}">
                <a16:creationId xmlns:a16="http://schemas.microsoft.com/office/drawing/2014/main" id="{9FBD96F5-1ECE-A514-D8F8-DBED4C209EB4}"/>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2009631058"/>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FACB7-6805-4D88-CC49-01608BB621A7}"/>
              </a:ext>
            </a:extLst>
          </p:cNvPr>
          <p:cNvSpPr>
            <a:spLocks noGrp="1"/>
          </p:cNvSpPr>
          <p:nvPr>
            <p:ph type="title"/>
          </p:nvPr>
        </p:nvSpPr>
        <p:spPr>
          <a:xfrm>
            <a:off x="1337171" y="1522210"/>
            <a:ext cx="9359182" cy="4123678"/>
          </a:xfrm>
        </p:spPr>
        <p:txBody>
          <a:bodyPr/>
          <a:lstStyle/>
          <a:p>
            <a:r>
              <a:rPr lang="en-US" dirty="0"/>
              <a:t>Thanks for participating and increasing your </a:t>
            </a:r>
            <a:r>
              <a:rPr lang="en-US"/>
              <a:t>awareness on </a:t>
            </a:r>
            <a:r>
              <a:rPr lang="en-US" dirty="0"/>
              <a:t>heat-related illness in the workplace.</a:t>
            </a:r>
            <a:br>
              <a:rPr lang="en-US"/>
            </a:br>
            <a:br>
              <a:rPr lang="en-US"/>
            </a:br>
            <a:r>
              <a:rPr lang="en-US"/>
              <a:t>You </a:t>
            </a:r>
            <a:r>
              <a:rPr lang="en-US" dirty="0"/>
              <a:t>did great!</a:t>
            </a:r>
          </a:p>
        </p:txBody>
      </p:sp>
      <p:sp>
        <p:nvSpPr>
          <p:cNvPr id="5" name="BJPseudoFooter">
            <a:extLst>
              <a:ext uri="{FF2B5EF4-FFF2-40B4-BE49-F238E27FC236}">
                <a16:creationId xmlns:a16="http://schemas.microsoft.com/office/drawing/2014/main" id="{28370EDB-47D3-DA11-6DA3-81473C782E77}"/>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5252961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Title 8">
            <a:extLst>
              <a:ext uri="{FF2B5EF4-FFF2-40B4-BE49-F238E27FC236}">
                <a16:creationId xmlns:a16="http://schemas.microsoft.com/office/drawing/2014/main" id="{35730737-8A69-01E6-AAE6-559CF253F2D4}"/>
              </a:ext>
            </a:extLst>
          </p:cNvPr>
          <p:cNvSpPr>
            <a:spLocks noGrp="1"/>
          </p:cNvSpPr>
          <p:nvPr>
            <p:ph type="title"/>
          </p:nvPr>
        </p:nvSpPr>
        <p:spPr>
          <a:xfrm>
            <a:off x="1740701" y="2352331"/>
            <a:ext cx="8710597" cy="1325563"/>
          </a:xfrm>
        </p:spPr>
        <p:txBody>
          <a:bodyPr/>
          <a:lstStyle/>
          <a:p>
            <a:r>
              <a:rPr lang="en-US" dirty="0">
                <a:effectLst/>
                <a:latin typeface="Calibri" panose="020F0502020204030204" pitchFamily="34" charset="0"/>
                <a:ea typeface="Calibri" panose="020F0502020204030204" pitchFamily="34" charset="0"/>
                <a:cs typeface="Times New Roman" panose="02020603050405020304" pitchFamily="18" charset="0"/>
              </a:rPr>
              <a:t>Blood pressure pills or antihistamines can increase a construction worker's risk of this. </a:t>
            </a:r>
            <a:endParaRPr lang="en-US" sz="11500" dirty="0"/>
          </a:p>
        </p:txBody>
      </p:sp>
      <p:sp>
        <p:nvSpPr>
          <p:cNvPr id="4" name="BJPseudoFooter">
            <a:extLst>
              <a:ext uri="{FF2B5EF4-FFF2-40B4-BE49-F238E27FC236}">
                <a16:creationId xmlns:a16="http://schemas.microsoft.com/office/drawing/2014/main" id="{78679FDD-9D9C-186D-2F56-2CE3E5E76EFF}"/>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8797873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80A0A-F235-AAAF-7EDE-70BBA4DC8EE3}"/>
              </a:ext>
            </a:extLst>
          </p:cNvPr>
          <p:cNvSpPr>
            <a:spLocks noGrp="1"/>
          </p:cNvSpPr>
          <p:nvPr>
            <p:ph type="title"/>
          </p:nvPr>
        </p:nvSpPr>
        <p:spPr/>
        <p:txBody>
          <a:bodyPr/>
          <a:lstStyle/>
          <a:p>
            <a:r>
              <a:rPr lang="en-US" dirty="0"/>
              <a:t>What is heat-related illness?</a:t>
            </a:r>
          </a:p>
        </p:txBody>
      </p:sp>
      <p:sp>
        <p:nvSpPr>
          <p:cNvPr id="3" name="Action Button: Go Home 2" descr="house icon">
            <a:hlinkClick r:id="rId4" action="ppaction://hlinksldjump" highlightClick="1"/>
            <a:extLst>
              <a:ext uri="{FF2B5EF4-FFF2-40B4-BE49-F238E27FC236}">
                <a16:creationId xmlns:a16="http://schemas.microsoft.com/office/drawing/2014/main" id="{06DBA584-51F0-7BAC-77E5-B80F6858B88D}"/>
              </a:ext>
            </a:extLst>
          </p:cNvPr>
          <p:cNvSpPr/>
          <p:nvPr/>
        </p:nvSpPr>
        <p:spPr>
          <a:xfrm>
            <a:off x="5567676" y="5712235"/>
            <a:ext cx="1073426" cy="92765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BJPseudoFooter">
            <a:extLst>
              <a:ext uri="{FF2B5EF4-FFF2-40B4-BE49-F238E27FC236}">
                <a16:creationId xmlns:a16="http://schemas.microsoft.com/office/drawing/2014/main" id="{F2CC6A2E-CE93-C9AA-749E-545522B88D88}"/>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14213868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Title 8">
            <a:extLst>
              <a:ext uri="{FF2B5EF4-FFF2-40B4-BE49-F238E27FC236}">
                <a16:creationId xmlns:a16="http://schemas.microsoft.com/office/drawing/2014/main" id="{8BC6BB9E-878B-29BE-3CD1-AB24566091D1}"/>
              </a:ext>
            </a:extLst>
          </p:cNvPr>
          <p:cNvSpPr>
            <a:spLocks noGrp="1"/>
          </p:cNvSpPr>
          <p:nvPr>
            <p:ph type="title"/>
          </p:nvPr>
        </p:nvSpPr>
        <p:spPr>
          <a:xfrm>
            <a:off x="1740701" y="2103437"/>
            <a:ext cx="8710597" cy="1325563"/>
          </a:xfrm>
        </p:spPr>
        <p:txBody>
          <a:bodyPr/>
          <a:lstStyle/>
          <a:p>
            <a:r>
              <a:rPr lang="en-US" dirty="0">
                <a:effectLst/>
                <a:latin typeface="Calibri" panose="020F0502020204030204" pitchFamily="34" charset="0"/>
                <a:ea typeface="Calibri" panose="020F0502020204030204" pitchFamily="34" charset="0"/>
                <a:cs typeface="Times New Roman" panose="02020603050405020304" pitchFamily="18" charset="0"/>
              </a:rPr>
              <a:t>The two heat sources that contribute to heat-related illnesses are metabolic (body) heat and this.</a:t>
            </a:r>
            <a:endParaRPr lang="en-US" sz="11500" dirty="0"/>
          </a:p>
        </p:txBody>
      </p:sp>
      <p:sp>
        <p:nvSpPr>
          <p:cNvPr id="4" name="BJPseudoFooter">
            <a:extLst>
              <a:ext uri="{FF2B5EF4-FFF2-40B4-BE49-F238E27FC236}">
                <a16:creationId xmlns:a16="http://schemas.microsoft.com/office/drawing/2014/main" id="{956D7594-6F98-0B68-BF59-0F5C24C908B0}"/>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16502446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Title 8">
            <a:extLst>
              <a:ext uri="{FF2B5EF4-FFF2-40B4-BE49-F238E27FC236}">
                <a16:creationId xmlns:a16="http://schemas.microsoft.com/office/drawing/2014/main" id="{8BC6BB9E-878B-29BE-3CD1-AB24566091D1}"/>
              </a:ext>
            </a:extLst>
          </p:cNvPr>
          <p:cNvSpPr>
            <a:spLocks noGrp="1"/>
          </p:cNvSpPr>
          <p:nvPr>
            <p:ph type="title"/>
          </p:nvPr>
        </p:nvSpPr>
        <p:spPr>
          <a:xfrm>
            <a:off x="1740701" y="2528191"/>
            <a:ext cx="8710597" cy="1325563"/>
          </a:xfrm>
        </p:spPr>
        <p:txBody>
          <a:bodyPr lIns="91440" tIns="45720" rIns="91440" bIns="45720" anchor="t"/>
          <a:lstStyle/>
          <a:p>
            <a:r>
              <a:rPr lang="en-US" dirty="0">
                <a:latin typeface="Calibri"/>
                <a:ea typeface="Calibri" panose="020F0502020204030204" pitchFamily="34" charset="0"/>
                <a:cs typeface="Times New Roman"/>
              </a:rPr>
              <a:t>What is environmental </a:t>
            </a:r>
            <a:r>
              <a:rPr lang="en-US" dirty="0">
                <a:effectLst/>
                <a:latin typeface="Calibri"/>
                <a:ea typeface="Calibri" panose="020F0502020204030204" pitchFamily="34" charset="0"/>
                <a:cs typeface="Times New Roman"/>
              </a:rPr>
              <a:t>heat</a:t>
            </a:r>
            <a:r>
              <a:rPr lang="en-US" dirty="0">
                <a:latin typeface="Calibri"/>
                <a:ea typeface="Calibri" panose="020F0502020204030204" pitchFamily="34" charset="0"/>
                <a:cs typeface="Times New Roman"/>
              </a:rPr>
              <a:t>?</a:t>
            </a:r>
            <a:endParaRPr lang="en-US" dirty="0">
              <a:cs typeface="Times New Roman"/>
            </a:endParaRPr>
          </a:p>
        </p:txBody>
      </p:sp>
      <p:sp>
        <p:nvSpPr>
          <p:cNvPr id="2" name="Action Button: Go Home 1" descr="house icon">
            <a:hlinkClick r:id="rId4" action="ppaction://hlinksldjump" highlightClick="1"/>
            <a:extLst>
              <a:ext uri="{FF2B5EF4-FFF2-40B4-BE49-F238E27FC236}">
                <a16:creationId xmlns:a16="http://schemas.microsoft.com/office/drawing/2014/main" id="{2FEE1CE8-5C4E-41BF-89A0-E4B08D0D12C0}"/>
              </a:ext>
            </a:extLst>
          </p:cNvPr>
          <p:cNvSpPr/>
          <p:nvPr/>
        </p:nvSpPr>
        <p:spPr>
          <a:xfrm>
            <a:off x="5559287" y="5687067"/>
            <a:ext cx="1073426" cy="92765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BJPseudoFooter">
            <a:extLst>
              <a:ext uri="{FF2B5EF4-FFF2-40B4-BE49-F238E27FC236}">
                <a16:creationId xmlns:a16="http://schemas.microsoft.com/office/drawing/2014/main" id="{47B15B79-F490-CEA1-3166-514C667D89F1}"/>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32243550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Title 8">
            <a:extLst>
              <a:ext uri="{FF2B5EF4-FFF2-40B4-BE49-F238E27FC236}">
                <a16:creationId xmlns:a16="http://schemas.microsoft.com/office/drawing/2014/main" id="{393C3071-A50A-AA40-651F-5686527156A0}"/>
              </a:ext>
            </a:extLst>
          </p:cNvPr>
          <p:cNvSpPr>
            <a:spLocks noGrp="1"/>
          </p:cNvSpPr>
          <p:nvPr>
            <p:ph type="title"/>
          </p:nvPr>
        </p:nvSpPr>
        <p:spPr>
          <a:xfrm>
            <a:off x="1740701" y="2275329"/>
            <a:ext cx="8710597" cy="1325563"/>
          </a:xfrm>
        </p:spPr>
        <p:txBody>
          <a:bodyPr/>
          <a:lstStyle/>
          <a:p>
            <a:r>
              <a:rPr lang="en-US" dirty="0">
                <a:effectLst/>
                <a:latin typeface="Calibri" panose="020F0502020204030204" pitchFamily="34" charset="0"/>
                <a:ea typeface="Calibri" panose="020F0502020204030204" pitchFamily="34" charset="0"/>
                <a:cs typeface="Times New Roman" panose="02020603050405020304" pitchFamily="18" charset="0"/>
              </a:rPr>
              <a:t>Workers need training on how to prevent, recognize, and do this regarding heat-related illness.</a:t>
            </a:r>
            <a:endParaRPr lang="en-US" sz="11500" dirty="0"/>
          </a:p>
        </p:txBody>
      </p:sp>
      <p:sp>
        <p:nvSpPr>
          <p:cNvPr id="4" name="BJPseudoFooter">
            <a:extLst>
              <a:ext uri="{FF2B5EF4-FFF2-40B4-BE49-F238E27FC236}">
                <a16:creationId xmlns:a16="http://schemas.microsoft.com/office/drawing/2014/main" id="{D24B6562-C29C-1090-6C95-D7AE47A2894A}"/>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700549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58BCA0-BFBC-2B65-5C2F-2A71DEE746FD}"/>
              </a:ext>
            </a:extLst>
          </p:cNvPr>
          <p:cNvSpPr>
            <a:spLocks noGrp="1"/>
          </p:cNvSpPr>
          <p:nvPr>
            <p:ph type="title"/>
          </p:nvPr>
        </p:nvSpPr>
        <p:spPr>
          <a:xfrm>
            <a:off x="838200" y="365125"/>
            <a:ext cx="10515600" cy="1325563"/>
          </a:xfrm>
        </p:spPr>
        <p:txBody>
          <a:bodyPr>
            <a:normAutofit/>
          </a:bodyPr>
          <a:lstStyle/>
          <a:p>
            <a:r>
              <a:rPr lang="en-US" sz="4600" dirty="0">
                <a:solidFill>
                  <a:srgbClr val="FFFFFF"/>
                </a:solidFill>
              </a:rPr>
              <a:t>Instructions for Host</a:t>
            </a:r>
          </a:p>
        </p:txBody>
      </p:sp>
      <p:sp>
        <p:nvSpPr>
          <p:cNvPr id="3" name="Content Placeholder 2">
            <a:extLst>
              <a:ext uri="{FF2B5EF4-FFF2-40B4-BE49-F238E27FC236}">
                <a16:creationId xmlns:a16="http://schemas.microsoft.com/office/drawing/2014/main" id="{A4CE8057-1DBD-69A6-879C-7A172F5F7E9B}"/>
              </a:ext>
            </a:extLst>
          </p:cNvPr>
          <p:cNvSpPr>
            <a:spLocks noGrp="1"/>
          </p:cNvSpPr>
          <p:nvPr>
            <p:ph idx="1"/>
          </p:nvPr>
        </p:nvSpPr>
        <p:spPr>
          <a:xfrm>
            <a:off x="784860" y="2171700"/>
            <a:ext cx="10515600" cy="4206240"/>
          </a:xfrm>
        </p:spPr>
        <p:txBody>
          <a:bodyPr>
            <a:normAutofit fontScale="77500" lnSpcReduction="20000"/>
          </a:bodyPr>
          <a:lstStyle/>
          <a:p>
            <a:r>
              <a:rPr lang="en-US" dirty="0"/>
              <a:t>The gameboards are interactive and should be viewed </a:t>
            </a:r>
            <a:r>
              <a:rPr lang="en-US" b="1" dirty="0"/>
              <a:t>in slide show mode</a:t>
            </a:r>
            <a:r>
              <a:rPr lang="en-US" dirty="0"/>
              <a:t>. There are three rounds to this game: Heatwave, the Second Heatwave, and Final Heatwave. The categories precede each gameboard and are listed at the top of each board. For best use, play the boards in order. </a:t>
            </a:r>
          </a:p>
          <a:p>
            <a:pPr lvl="1">
              <a:buFont typeface="+mj-lt"/>
              <a:buAutoNum type="arabicPeriod"/>
            </a:pPr>
            <a:r>
              <a:rPr lang="en-US" sz="2300" dirty="0"/>
              <a:t>Pick a category and a dollar value.</a:t>
            </a:r>
          </a:p>
          <a:p>
            <a:pPr lvl="1">
              <a:buFont typeface="+mj-lt"/>
              <a:buAutoNum type="arabicPeriod"/>
            </a:pPr>
            <a:r>
              <a:rPr lang="en-US" sz="2300" dirty="0"/>
              <a:t>Click on the chosen box for the question.</a:t>
            </a:r>
          </a:p>
          <a:p>
            <a:pPr lvl="1">
              <a:buFont typeface="+mj-lt"/>
              <a:buAutoNum type="arabicPeriod"/>
            </a:pPr>
            <a:r>
              <a:rPr lang="en-US" sz="2300" dirty="0"/>
              <a:t>Players must give the answer in the form of a question. </a:t>
            </a:r>
          </a:p>
          <a:p>
            <a:pPr lvl="1">
              <a:buFont typeface="+mj-lt"/>
              <a:buAutoNum type="arabicPeriod"/>
            </a:pPr>
            <a:r>
              <a:rPr lang="en-US" sz="2300" dirty="0"/>
              <a:t>To see if the player is correct, click again for the answer.</a:t>
            </a:r>
          </a:p>
          <a:p>
            <a:pPr lvl="1">
              <a:buFont typeface="+mj-lt"/>
              <a:buAutoNum type="arabicPeriod"/>
            </a:pPr>
            <a:r>
              <a:rPr lang="en-US" sz="2300" dirty="0"/>
              <a:t>Click the “Home” button on the slide to return to the main board.</a:t>
            </a:r>
          </a:p>
          <a:p>
            <a:pPr lvl="1">
              <a:buFont typeface="+mj-lt"/>
              <a:buAutoNum type="arabicPeriod"/>
            </a:pPr>
            <a:r>
              <a:rPr lang="en-US" sz="2300" dirty="0"/>
              <a:t>Once a question has been used, the number on the gameboard is greyed out. </a:t>
            </a:r>
          </a:p>
          <a:p>
            <a:pPr lvl="1">
              <a:buFont typeface="+mj-lt"/>
              <a:buAutoNum type="arabicPeriod"/>
            </a:pPr>
            <a:r>
              <a:rPr lang="en-US" sz="2300" dirty="0"/>
              <a:t>Continue until all questions have been answered. </a:t>
            </a:r>
          </a:p>
          <a:p>
            <a:r>
              <a:rPr lang="en-US" dirty="0"/>
              <a:t>Consider hosting a “lunch and learn” with a group, offering the training individually, or make it a competition amongst employees in a department to see who wins with the highest score.</a:t>
            </a:r>
          </a:p>
          <a:p>
            <a:r>
              <a:rPr lang="en-US" dirty="0"/>
              <a:t>The Final Heatwave includes music so make sure the sound is turned on.</a:t>
            </a:r>
          </a:p>
        </p:txBody>
      </p:sp>
      <p:sp>
        <p:nvSpPr>
          <p:cNvPr id="6" name="Footer Placeholder 5">
            <a:extLst>
              <a:ext uri="{FF2B5EF4-FFF2-40B4-BE49-F238E27FC236}">
                <a16:creationId xmlns:a16="http://schemas.microsoft.com/office/drawing/2014/main" id="{3881FF2E-0A0C-5A38-F627-C3A5E8066912}"/>
              </a:ext>
            </a:extLst>
          </p:cNvPr>
          <p:cNvSpPr>
            <a:spLocks noGrp="1"/>
          </p:cNvSpPr>
          <p:nvPr>
            <p:ph type="ftr" sz="quarter" idx="11"/>
            <p:custDataLst>
              <p:tags r:id="rId1"/>
            </p:custDataLst>
          </p:nvPr>
        </p:nvSpPr>
        <p:spPr/>
        <p:txBody>
          <a:bodyPr/>
          <a:lstStyle/>
          <a:p>
            <a:r>
              <a:rPr lang="en-US"/>
              <a:t>Raytheon Technologies - Unrestricted Content</a:t>
            </a:r>
          </a:p>
        </p:txBody>
      </p:sp>
    </p:spTree>
    <p:extLst>
      <p:ext uri="{BB962C8B-B14F-4D97-AF65-F5344CB8AC3E}">
        <p14:creationId xmlns:p14="http://schemas.microsoft.com/office/powerpoint/2010/main" val="41883728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Title 8">
            <a:extLst>
              <a:ext uri="{FF2B5EF4-FFF2-40B4-BE49-F238E27FC236}">
                <a16:creationId xmlns:a16="http://schemas.microsoft.com/office/drawing/2014/main" id="{393C3071-A50A-AA40-651F-5686527156A0}"/>
              </a:ext>
            </a:extLst>
          </p:cNvPr>
          <p:cNvSpPr>
            <a:spLocks noGrp="1"/>
          </p:cNvSpPr>
          <p:nvPr>
            <p:ph type="title"/>
          </p:nvPr>
        </p:nvSpPr>
        <p:spPr>
          <a:xfrm>
            <a:off x="1740701" y="2635189"/>
            <a:ext cx="8710597" cy="1325563"/>
          </a:xfrm>
        </p:spPr>
        <p:txBody>
          <a:bodyPr lIns="91440" tIns="45720" rIns="91440" bIns="45720" anchor="t"/>
          <a:lstStyle/>
          <a:p>
            <a:r>
              <a:rPr lang="en-US" dirty="0">
                <a:latin typeface="Calibri"/>
                <a:cs typeface="Times New Roman"/>
              </a:rPr>
              <a:t>What is treat?</a:t>
            </a:r>
            <a:endParaRPr lang="en-US" dirty="0">
              <a:cs typeface="Times New Roman"/>
            </a:endParaRPr>
          </a:p>
        </p:txBody>
      </p:sp>
      <p:sp>
        <p:nvSpPr>
          <p:cNvPr id="2" name="Action Button: Go Home 1" descr="house icon">
            <a:hlinkClick r:id="rId4" action="ppaction://hlinksldjump" highlightClick="1"/>
            <a:extLst>
              <a:ext uri="{FF2B5EF4-FFF2-40B4-BE49-F238E27FC236}">
                <a16:creationId xmlns:a16="http://schemas.microsoft.com/office/drawing/2014/main" id="{2FEE1CE8-5C4E-41BF-89A0-E4B08D0D12C0}"/>
              </a:ext>
            </a:extLst>
          </p:cNvPr>
          <p:cNvSpPr/>
          <p:nvPr/>
        </p:nvSpPr>
        <p:spPr>
          <a:xfrm>
            <a:off x="5559287" y="5628344"/>
            <a:ext cx="1073426" cy="92765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BJPseudoFooter">
            <a:extLst>
              <a:ext uri="{FF2B5EF4-FFF2-40B4-BE49-F238E27FC236}">
                <a16:creationId xmlns:a16="http://schemas.microsoft.com/office/drawing/2014/main" id="{A931318F-074F-A176-EA7D-11D3C8F9667D}"/>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27495844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Title 8">
            <a:extLst>
              <a:ext uri="{FF2B5EF4-FFF2-40B4-BE49-F238E27FC236}">
                <a16:creationId xmlns:a16="http://schemas.microsoft.com/office/drawing/2014/main" id="{89EE1F80-57B5-4215-133D-BC744B531997}"/>
              </a:ext>
            </a:extLst>
          </p:cNvPr>
          <p:cNvSpPr>
            <a:spLocks noGrp="1"/>
          </p:cNvSpPr>
          <p:nvPr>
            <p:ph type="title"/>
          </p:nvPr>
        </p:nvSpPr>
        <p:spPr>
          <a:xfrm>
            <a:off x="1688746" y="2125445"/>
            <a:ext cx="8710597" cy="1325563"/>
          </a:xfrm>
        </p:spPr>
        <p:txBody>
          <a:bodyPr lIns="91440" tIns="45720" rIns="91440" bIns="45720" anchor="t"/>
          <a:lstStyle/>
          <a:p>
            <a:r>
              <a:rPr lang="en-US" dirty="0">
                <a:cs typeface="Times New Roman"/>
              </a:rPr>
              <a:t>Special cooling devices like neck wraps and cooling vests can be categorized as this type of equipment.</a:t>
            </a:r>
          </a:p>
        </p:txBody>
      </p:sp>
      <p:sp>
        <p:nvSpPr>
          <p:cNvPr id="4" name="BJPseudoFooter">
            <a:extLst>
              <a:ext uri="{FF2B5EF4-FFF2-40B4-BE49-F238E27FC236}">
                <a16:creationId xmlns:a16="http://schemas.microsoft.com/office/drawing/2014/main" id="{F0DE1609-7AE0-7A4E-DF7B-FC3CA52C1B52}"/>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42642197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Title 8">
            <a:extLst>
              <a:ext uri="{FF2B5EF4-FFF2-40B4-BE49-F238E27FC236}">
                <a16:creationId xmlns:a16="http://schemas.microsoft.com/office/drawing/2014/main" id="{89EE1F80-57B5-4215-133D-BC744B531997}"/>
              </a:ext>
            </a:extLst>
          </p:cNvPr>
          <p:cNvSpPr>
            <a:spLocks noGrp="1"/>
          </p:cNvSpPr>
          <p:nvPr>
            <p:ph type="title"/>
          </p:nvPr>
        </p:nvSpPr>
        <p:spPr>
          <a:xfrm>
            <a:off x="1688746" y="2125445"/>
            <a:ext cx="8710597" cy="1325563"/>
          </a:xfrm>
        </p:spPr>
        <p:txBody>
          <a:bodyPr lIns="91440" tIns="45720" rIns="91440" bIns="45720" anchor="t"/>
          <a:lstStyle/>
          <a:p>
            <a:r>
              <a:rPr lang="en-US" dirty="0">
                <a:cs typeface="Times New Roman"/>
              </a:rPr>
              <a:t>What is personal protective equipment?</a:t>
            </a:r>
            <a:endParaRPr lang="en-US" dirty="0"/>
          </a:p>
        </p:txBody>
      </p:sp>
      <p:sp>
        <p:nvSpPr>
          <p:cNvPr id="2" name="Action Button: Go Home 1" descr="house icon">
            <a:hlinkClick r:id="rId4" action="ppaction://hlinksldjump" highlightClick="1"/>
            <a:extLst>
              <a:ext uri="{FF2B5EF4-FFF2-40B4-BE49-F238E27FC236}">
                <a16:creationId xmlns:a16="http://schemas.microsoft.com/office/drawing/2014/main" id="{2FEE1CE8-5C4E-41BF-89A0-E4B08D0D12C0}"/>
              </a:ext>
            </a:extLst>
          </p:cNvPr>
          <p:cNvSpPr/>
          <p:nvPr/>
        </p:nvSpPr>
        <p:spPr>
          <a:xfrm>
            <a:off x="5559287" y="5670289"/>
            <a:ext cx="1073426" cy="92765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BJPseudoFooter">
            <a:extLst>
              <a:ext uri="{FF2B5EF4-FFF2-40B4-BE49-F238E27FC236}">
                <a16:creationId xmlns:a16="http://schemas.microsoft.com/office/drawing/2014/main" id="{594B190E-3414-FAF3-C6E5-F4240E6F8A40}"/>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10151272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Title 8">
            <a:extLst>
              <a:ext uri="{FF2B5EF4-FFF2-40B4-BE49-F238E27FC236}">
                <a16:creationId xmlns:a16="http://schemas.microsoft.com/office/drawing/2014/main" id="{7798868B-6F15-5EA4-C98D-9DFFE997D007}"/>
              </a:ext>
            </a:extLst>
          </p:cNvPr>
          <p:cNvSpPr>
            <a:spLocks noGrp="1"/>
          </p:cNvSpPr>
          <p:nvPr>
            <p:ph type="title"/>
          </p:nvPr>
        </p:nvSpPr>
        <p:spPr>
          <a:xfrm>
            <a:off x="1740701" y="1199202"/>
            <a:ext cx="8710597" cy="1325563"/>
          </a:xfrm>
        </p:spPr>
        <p:txBody>
          <a:bodyPr lIns="91440" tIns="45720" rIns="91440" bIns="45720" anchor="t"/>
          <a:lstStyle/>
          <a:p>
            <a:r>
              <a:rPr lang="en-US" dirty="0">
                <a:latin typeface="Calibri"/>
                <a:cs typeface="Times New Roman"/>
              </a:rPr>
              <a:t>In situations where a heat illness could occur, workers should not perform job duties unsupervised. Instead, this type of system should be instituted to help spot signs of heat illness. </a:t>
            </a:r>
          </a:p>
        </p:txBody>
      </p:sp>
      <p:sp>
        <p:nvSpPr>
          <p:cNvPr id="4" name="BJPseudoFooter">
            <a:extLst>
              <a:ext uri="{FF2B5EF4-FFF2-40B4-BE49-F238E27FC236}">
                <a16:creationId xmlns:a16="http://schemas.microsoft.com/office/drawing/2014/main" id="{50CFBED1-694C-7722-CFBD-936F756E7BB2}"/>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18019651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Title 8">
            <a:extLst>
              <a:ext uri="{FF2B5EF4-FFF2-40B4-BE49-F238E27FC236}">
                <a16:creationId xmlns:a16="http://schemas.microsoft.com/office/drawing/2014/main" id="{7798868B-6F15-5EA4-C98D-9DFFE997D007}"/>
              </a:ext>
            </a:extLst>
          </p:cNvPr>
          <p:cNvSpPr>
            <a:spLocks noGrp="1"/>
          </p:cNvSpPr>
          <p:nvPr>
            <p:ph type="title"/>
          </p:nvPr>
        </p:nvSpPr>
        <p:spPr>
          <a:xfrm>
            <a:off x="1740701" y="2409855"/>
            <a:ext cx="8710597" cy="1325563"/>
          </a:xfrm>
        </p:spPr>
        <p:txBody>
          <a:bodyPr lIns="91440" tIns="45720" rIns="91440" bIns="45720" anchor="t"/>
          <a:lstStyle/>
          <a:p>
            <a:r>
              <a:rPr lang="en-US" dirty="0">
                <a:latin typeface="Calibri"/>
                <a:cs typeface="Times New Roman"/>
              </a:rPr>
              <a:t>What is the buddy system?</a:t>
            </a:r>
          </a:p>
        </p:txBody>
      </p:sp>
      <p:sp>
        <p:nvSpPr>
          <p:cNvPr id="2" name="Action Button: Go Home 1" descr="house icon">
            <a:hlinkClick r:id="rId4" action="ppaction://hlinksldjump" highlightClick="1"/>
            <a:extLst>
              <a:ext uri="{FF2B5EF4-FFF2-40B4-BE49-F238E27FC236}">
                <a16:creationId xmlns:a16="http://schemas.microsoft.com/office/drawing/2014/main" id="{2FEE1CE8-5C4E-41BF-89A0-E4B08D0D12C0}"/>
              </a:ext>
            </a:extLst>
          </p:cNvPr>
          <p:cNvSpPr/>
          <p:nvPr/>
        </p:nvSpPr>
        <p:spPr>
          <a:xfrm>
            <a:off x="5559287" y="5653512"/>
            <a:ext cx="1073426" cy="92765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BJPseudoFooter">
            <a:extLst>
              <a:ext uri="{FF2B5EF4-FFF2-40B4-BE49-F238E27FC236}">
                <a16:creationId xmlns:a16="http://schemas.microsoft.com/office/drawing/2014/main" id="{E749C3FE-95CE-A652-D8E2-14794B6BDE14}"/>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26084139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Title 8">
            <a:extLst>
              <a:ext uri="{FF2B5EF4-FFF2-40B4-BE49-F238E27FC236}">
                <a16:creationId xmlns:a16="http://schemas.microsoft.com/office/drawing/2014/main" id="{B11A1475-0822-1C27-83AD-37643A5028CB}"/>
              </a:ext>
            </a:extLst>
          </p:cNvPr>
          <p:cNvSpPr>
            <a:spLocks noGrp="1"/>
          </p:cNvSpPr>
          <p:nvPr>
            <p:ph type="title"/>
          </p:nvPr>
        </p:nvSpPr>
        <p:spPr>
          <a:xfrm>
            <a:off x="1618015" y="1543286"/>
            <a:ext cx="8955969" cy="4043403"/>
          </a:xfrm>
        </p:spPr>
        <p:txBody>
          <a:bodyPr lIns="91440" tIns="45720" rIns="91440" bIns="45720" anchor="t"/>
          <a:lstStyle/>
          <a:p>
            <a:r>
              <a:rPr lang="en-US" dirty="0">
                <a:latin typeface="Calibri"/>
                <a:cs typeface="Times New Roman"/>
              </a:rPr>
              <a:t>When heat-related illnesses and disorders occur mainly during heat waves in the summer, this type of program should be established for preventive purposes. </a:t>
            </a:r>
          </a:p>
        </p:txBody>
      </p:sp>
      <p:sp>
        <p:nvSpPr>
          <p:cNvPr id="4" name="BJPseudoFooter">
            <a:extLst>
              <a:ext uri="{FF2B5EF4-FFF2-40B4-BE49-F238E27FC236}">
                <a16:creationId xmlns:a16="http://schemas.microsoft.com/office/drawing/2014/main" id="{31D7BE45-B260-9051-2F1C-A0A17DE4DB0D}"/>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9300243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Title 8">
            <a:extLst>
              <a:ext uri="{FF2B5EF4-FFF2-40B4-BE49-F238E27FC236}">
                <a16:creationId xmlns:a16="http://schemas.microsoft.com/office/drawing/2014/main" id="{B11A1475-0822-1C27-83AD-37643A5028CB}"/>
              </a:ext>
            </a:extLst>
          </p:cNvPr>
          <p:cNvSpPr>
            <a:spLocks noGrp="1"/>
          </p:cNvSpPr>
          <p:nvPr>
            <p:ph type="title"/>
          </p:nvPr>
        </p:nvSpPr>
        <p:spPr>
          <a:xfrm>
            <a:off x="1688747" y="2194718"/>
            <a:ext cx="8710597" cy="1325563"/>
          </a:xfrm>
        </p:spPr>
        <p:txBody>
          <a:bodyPr lIns="91440" tIns="45720" rIns="91440" bIns="45720" anchor="t"/>
          <a:lstStyle/>
          <a:p>
            <a:r>
              <a:rPr lang="en-US" dirty="0">
                <a:latin typeface="Calibri"/>
                <a:cs typeface="Times New Roman"/>
              </a:rPr>
              <a:t>What is a Heat Alert Program (HAP)?</a:t>
            </a:r>
          </a:p>
        </p:txBody>
      </p:sp>
      <p:sp>
        <p:nvSpPr>
          <p:cNvPr id="2" name="Action Button: Go Home 1" descr="house icon">
            <a:hlinkClick r:id="rId4" action="ppaction://hlinksldjump" highlightClick="1"/>
            <a:extLst>
              <a:ext uri="{FF2B5EF4-FFF2-40B4-BE49-F238E27FC236}">
                <a16:creationId xmlns:a16="http://schemas.microsoft.com/office/drawing/2014/main" id="{2FEE1CE8-5C4E-41BF-89A0-E4B08D0D12C0}"/>
              </a:ext>
            </a:extLst>
          </p:cNvPr>
          <p:cNvSpPr/>
          <p:nvPr/>
        </p:nvSpPr>
        <p:spPr>
          <a:xfrm>
            <a:off x="5550898" y="5695456"/>
            <a:ext cx="1073426" cy="92765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BJPseudoFooter">
            <a:extLst>
              <a:ext uri="{FF2B5EF4-FFF2-40B4-BE49-F238E27FC236}">
                <a16:creationId xmlns:a16="http://schemas.microsoft.com/office/drawing/2014/main" id="{77BDAAF1-47B0-7A44-CB12-9E9E251E9785}"/>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1144125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Title 8">
            <a:extLst>
              <a:ext uri="{FF2B5EF4-FFF2-40B4-BE49-F238E27FC236}">
                <a16:creationId xmlns:a16="http://schemas.microsoft.com/office/drawing/2014/main" id="{50B59481-0ECB-D239-E38C-BDCA317BBCDF}"/>
              </a:ext>
            </a:extLst>
          </p:cNvPr>
          <p:cNvSpPr>
            <a:spLocks noGrp="1"/>
          </p:cNvSpPr>
          <p:nvPr>
            <p:ph type="title"/>
          </p:nvPr>
        </p:nvSpPr>
        <p:spPr>
          <a:xfrm>
            <a:off x="1792656" y="1917627"/>
            <a:ext cx="8710597" cy="1325563"/>
          </a:xfrm>
        </p:spPr>
        <p:txBody>
          <a:bodyPr lIns="91440" tIns="45720" rIns="91440" bIns="45720" anchor="t"/>
          <a:lstStyle/>
          <a:p>
            <a:r>
              <a:rPr lang="en-US" dirty="0">
                <a:latin typeface="Calibri"/>
                <a:cs typeface="Times New Roman"/>
              </a:rPr>
              <a:t>Reducing steam leaks, using cooling fans, and insulating hot surfaces are all considered this type of control. It is also the most effective type of control. </a:t>
            </a:r>
            <a:endParaRPr lang="en-US" dirty="0">
              <a:cs typeface="Times New Roman"/>
            </a:endParaRPr>
          </a:p>
        </p:txBody>
      </p:sp>
      <p:sp>
        <p:nvSpPr>
          <p:cNvPr id="4" name="BJPseudoFooter">
            <a:extLst>
              <a:ext uri="{FF2B5EF4-FFF2-40B4-BE49-F238E27FC236}">
                <a16:creationId xmlns:a16="http://schemas.microsoft.com/office/drawing/2014/main" id="{03F746B8-6A46-54AA-181C-C6F3858A0675}"/>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2777500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Title 8">
            <a:extLst>
              <a:ext uri="{FF2B5EF4-FFF2-40B4-BE49-F238E27FC236}">
                <a16:creationId xmlns:a16="http://schemas.microsoft.com/office/drawing/2014/main" id="{50B59481-0ECB-D239-E38C-BDCA317BBCDF}"/>
              </a:ext>
            </a:extLst>
          </p:cNvPr>
          <p:cNvSpPr>
            <a:spLocks noGrp="1"/>
          </p:cNvSpPr>
          <p:nvPr>
            <p:ph type="title"/>
          </p:nvPr>
        </p:nvSpPr>
        <p:spPr>
          <a:xfrm>
            <a:off x="1804454" y="2560657"/>
            <a:ext cx="8710597" cy="1325563"/>
          </a:xfrm>
        </p:spPr>
        <p:txBody>
          <a:bodyPr lIns="91440" tIns="45720" rIns="91440" bIns="45720" anchor="t"/>
          <a:lstStyle/>
          <a:p>
            <a:r>
              <a:rPr lang="en-US" dirty="0">
                <a:latin typeface="Calibri"/>
                <a:cs typeface="Times New Roman"/>
              </a:rPr>
              <a:t>What is engineering controls? </a:t>
            </a:r>
            <a:endParaRPr lang="en-US" dirty="0">
              <a:cs typeface="Times New Roman"/>
            </a:endParaRPr>
          </a:p>
        </p:txBody>
      </p:sp>
      <p:sp>
        <p:nvSpPr>
          <p:cNvPr id="2" name="Action Button: Go Home 1" descr="house icon">
            <a:hlinkClick r:id="rId4" action="ppaction://hlinksldjump" highlightClick="1"/>
            <a:extLst>
              <a:ext uri="{FF2B5EF4-FFF2-40B4-BE49-F238E27FC236}">
                <a16:creationId xmlns:a16="http://schemas.microsoft.com/office/drawing/2014/main" id="{2FEE1CE8-5C4E-41BF-89A0-E4B08D0D12C0}"/>
              </a:ext>
            </a:extLst>
          </p:cNvPr>
          <p:cNvSpPr/>
          <p:nvPr/>
        </p:nvSpPr>
        <p:spPr>
          <a:xfrm>
            <a:off x="5584454" y="5729012"/>
            <a:ext cx="1073426" cy="92765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BJPseudoFooter">
            <a:extLst>
              <a:ext uri="{FF2B5EF4-FFF2-40B4-BE49-F238E27FC236}">
                <a16:creationId xmlns:a16="http://schemas.microsoft.com/office/drawing/2014/main" id="{6D58953E-5B27-A6CD-90ED-58A76E6A840E}"/>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35892973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Title 8">
            <a:extLst>
              <a:ext uri="{FF2B5EF4-FFF2-40B4-BE49-F238E27FC236}">
                <a16:creationId xmlns:a16="http://schemas.microsoft.com/office/drawing/2014/main" id="{F72AD4B8-BCDE-2039-4B5D-2FD8AD6BED86}"/>
              </a:ext>
            </a:extLst>
          </p:cNvPr>
          <p:cNvSpPr>
            <a:spLocks noGrp="1"/>
          </p:cNvSpPr>
          <p:nvPr>
            <p:ph type="title"/>
          </p:nvPr>
        </p:nvSpPr>
        <p:spPr>
          <a:xfrm>
            <a:off x="1671428" y="1761763"/>
            <a:ext cx="8710597" cy="1325563"/>
          </a:xfrm>
        </p:spPr>
        <p:txBody>
          <a:bodyPr lIns="91440" tIns="45720" rIns="91440" bIns="45720" anchor="t"/>
          <a:lstStyle/>
          <a:p>
            <a:r>
              <a:rPr lang="en-US" dirty="0">
                <a:latin typeface="Calibri"/>
                <a:cs typeface="Times New Roman"/>
              </a:rPr>
              <a:t>Acclimatization periods and adjusting work schedules to limit the time exposed to heat stress conditions are examples of this type of control. </a:t>
            </a:r>
            <a:endParaRPr lang="en-US" dirty="0">
              <a:cs typeface="Times New Roman"/>
            </a:endParaRPr>
          </a:p>
        </p:txBody>
      </p:sp>
      <p:sp>
        <p:nvSpPr>
          <p:cNvPr id="4" name="BJPseudoFooter">
            <a:extLst>
              <a:ext uri="{FF2B5EF4-FFF2-40B4-BE49-F238E27FC236}">
                <a16:creationId xmlns:a16="http://schemas.microsoft.com/office/drawing/2014/main" id="{14064A32-57CE-4286-DB6D-707E61779229}"/>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2480916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4">
            <a:lum/>
          </a:blip>
          <a:srcRect/>
          <a:stretch>
            <a:fillRect l="-17000" r="-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1C8113B-4B0F-49CE-98CB-56A8F8352FB1}"/>
              </a:ext>
              <a:ext uri="{C183D7F6-B498-43B3-948B-1728B52AA6E4}">
                <adec:decorative xmlns:adec="http://schemas.microsoft.com/office/drawing/2017/decorative" val="1"/>
              </a:ext>
            </a:extLst>
          </p:cNvPr>
          <p:cNvSpPr/>
          <p:nvPr/>
        </p:nvSpPr>
        <p:spPr bwMode="auto">
          <a:xfrm>
            <a:off x="1205948" y="553279"/>
            <a:ext cx="9780105" cy="5751443"/>
          </a:xfrm>
          <a:prstGeom prst="rect">
            <a:avLst/>
          </a:prstGeom>
          <a:solidFill>
            <a:srgbClr val="0033CC"/>
          </a:solidFill>
          <a:ln w="635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 name="Title 2">
            <a:extLst>
              <a:ext uri="{FF2B5EF4-FFF2-40B4-BE49-F238E27FC236}">
                <a16:creationId xmlns:a16="http://schemas.microsoft.com/office/drawing/2014/main" id="{24C1C17B-3A69-460D-8E62-E7DD6D933626}"/>
              </a:ext>
            </a:extLst>
          </p:cNvPr>
          <p:cNvSpPr txBox="1">
            <a:spLocks noGrp="1"/>
          </p:cNvSpPr>
          <p:nvPr>
            <p:ph type="title" idx="4294967295"/>
          </p:nvPr>
        </p:nvSpPr>
        <p:spPr bwMode="auto">
          <a:xfrm>
            <a:off x="1600200" y="2828835"/>
            <a:ext cx="9151620" cy="1200329"/>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7200" b="1"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Heatwave Categories</a:t>
            </a:r>
          </a:p>
        </p:txBody>
      </p:sp>
      <p:sp>
        <p:nvSpPr>
          <p:cNvPr id="6" name="BJPseudoFooter">
            <a:extLst>
              <a:ext uri="{FF2B5EF4-FFF2-40B4-BE49-F238E27FC236}">
                <a16:creationId xmlns:a16="http://schemas.microsoft.com/office/drawing/2014/main" id="{1CD0337C-D528-5F9F-41EB-EF8CA06031E5}"/>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540644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Title 8">
            <a:extLst>
              <a:ext uri="{FF2B5EF4-FFF2-40B4-BE49-F238E27FC236}">
                <a16:creationId xmlns:a16="http://schemas.microsoft.com/office/drawing/2014/main" id="{F72AD4B8-BCDE-2039-4B5D-2FD8AD6BED86}"/>
              </a:ext>
            </a:extLst>
          </p:cNvPr>
          <p:cNvSpPr>
            <a:spLocks noGrp="1"/>
          </p:cNvSpPr>
          <p:nvPr>
            <p:ph type="title"/>
          </p:nvPr>
        </p:nvSpPr>
        <p:spPr>
          <a:xfrm>
            <a:off x="1691886" y="2684085"/>
            <a:ext cx="8710597" cy="1325563"/>
          </a:xfrm>
        </p:spPr>
        <p:txBody>
          <a:bodyPr lIns="91440" tIns="45720" rIns="91440" bIns="45720" anchor="t"/>
          <a:lstStyle/>
          <a:p>
            <a:r>
              <a:rPr lang="en-US" dirty="0">
                <a:latin typeface="Calibri"/>
                <a:cs typeface="Times New Roman"/>
              </a:rPr>
              <a:t>What is administrative controls?</a:t>
            </a:r>
            <a:endParaRPr lang="en-US" dirty="0">
              <a:cs typeface="Times New Roman"/>
            </a:endParaRPr>
          </a:p>
        </p:txBody>
      </p:sp>
      <p:sp>
        <p:nvSpPr>
          <p:cNvPr id="2" name="Action Button: Go Home 1" descr="house icon">
            <a:hlinkClick r:id="rId4" action="ppaction://hlinksldjump" highlightClick="1"/>
            <a:extLst>
              <a:ext uri="{FF2B5EF4-FFF2-40B4-BE49-F238E27FC236}">
                <a16:creationId xmlns:a16="http://schemas.microsoft.com/office/drawing/2014/main" id="{2FEE1CE8-5C4E-41BF-89A0-E4B08D0D12C0}"/>
              </a:ext>
            </a:extLst>
          </p:cNvPr>
          <p:cNvSpPr/>
          <p:nvPr/>
        </p:nvSpPr>
        <p:spPr>
          <a:xfrm>
            <a:off x="5559287" y="5687067"/>
            <a:ext cx="1073426" cy="92765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BJPseudoFooter">
            <a:extLst>
              <a:ext uri="{FF2B5EF4-FFF2-40B4-BE49-F238E27FC236}">
                <a16:creationId xmlns:a16="http://schemas.microsoft.com/office/drawing/2014/main" id="{EE179766-D4DD-E0A4-F05F-94A678FBD0B3}"/>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5254093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5" name="Title 8">
            <a:extLst>
              <a:ext uri="{FF2B5EF4-FFF2-40B4-BE49-F238E27FC236}">
                <a16:creationId xmlns:a16="http://schemas.microsoft.com/office/drawing/2014/main" id="{11237A22-9373-3399-22DF-139AAB415EC0}"/>
              </a:ext>
            </a:extLst>
          </p:cNvPr>
          <p:cNvSpPr>
            <a:spLocks noGrp="1"/>
          </p:cNvSpPr>
          <p:nvPr>
            <p:ph type="title"/>
          </p:nvPr>
        </p:nvSpPr>
        <p:spPr>
          <a:xfrm>
            <a:off x="1740701" y="1216241"/>
            <a:ext cx="8710597" cy="1325563"/>
          </a:xfrm>
        </p:spPr>
        <p:txBody>
          <a:bodyPr lIns="91440" tIns="45720" rIns="91440" bIns="45720" anchor="t"/>
          <a:lstStyle/>
          <a:p>
            <a:r>
              <a:rPr lang="en-US" dirty="0">
                <a:latin typeface="Calibri"/>
                <a:cs typeface="Times New Roman"/>
              </a:rPr>
              <a:t>A coworker has heat cramps. After moving her to a shaded area, loosening clothing, and providing an electrolyte-replacing beverage, you notice the cramps are not going away. This should be your next step.</a:t>
            </a:r>
            <a:endParaRPr lang="en-US" dirty="0">
              <a:cs typeface="Times New Roman"/>
            </a:endParaRPr>
          </a:p>
        </p:txBody>
      </p:sp>
      <p:sp>
        <p:nvSpPr>
          <p:cNvPr id="4" name="BJPseudoFooter">
            <a:extLst>
              <a:ext uri="{FF2B5EF4-FFF2-40B4-BE49-F238E27FC236}">
                <a16:creationId xmlns:a16="http://schemas.microsoft.com/office/drawing/2014/main" id="{9C01B187-CAD1-643E-66F1-DD82FAB7D0AC}"/>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41552427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5" name="Title 8">
            <a:extLst>
              <a:ext uri="{FF2B5EF4-FFF2-40B4-BE49-F238E27FC236}">
                <a16:creationId xmlns:a16="http://schemas.microsoft.com/office/drawing/2014/main" id="{11237A22-9373-3399-22DF-139AAB415EC0}"/>
              </a:ext>
            </a:extLst>
          </p:cNvPr>
          <p:cNvSpPr>
            <a:spLocks noGrp="1"/>
          </p:cNvSpPr>
          <p:nvPr>
            <p:ph type="title"/>
          </p:nvPr>
        </p:nvSpPr>
        <p:spPr>
          <a:xfrm>
            <a:off x="1740701" y="2501484"/>
            <a:ext cx="8710597" cy="1325563"/>
          </a:xfrm>
        </p:spPr>
        <p:txBody>
          <a:bodyPr lIns="91440" tIns="45720" rIns="91440" bIns="45720" anchor="t"/>
          <a:lstStyle/>
          <a:p>
            <a:r>
              <a:rPr lang="en-US" dirty="0">
                <a:latin typeface="Calibri"/>
                <a:cs typeface="Times New Roman"/>
              </a:rPr>
              <a:t>What is seek medical care?</a:t>
            </a:r>
            <a:endParaRPr lang="en-US" dirty="0">
              <a:cs typeface="Times New Roman"/>
            </a:endParaRPr>
          </a:p>
        </p:txBody>
      </p:sp>
      <p:sp>
        <p:nvSpPr>
          <p:cNvPr id="2" name="Action Button: Go Home 1" descr="house icon">
            <a:hlinkClick r:id="rId4" action="ppaction://hlinksldjump" highlightClick="1"/>
            <a:extLst>
              <a:ext uri="{FF2B5EF4-FFF2-40B4-BE49-F238E27FC236}">
                <a16:creationId xmlns:a16="http://schemas.microsoft.com/office/drawing/2014/main" id="{2FEE1CE8-5C4E-41BF-89A0-E4B08D0D12C0}"/>
              </a:ext>
            </a:extLst>
          </p:cNvPr>
          <p:cNvSpPr/>
          <p:nvPr/>
        </p:nvSpPr>
        <p:spPr>
          <a:xfrm>
            <a:off x="5559287" y="5695456"/>
            <a:ext cx="1073426" cy="92765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BJPseudoFooter">
            <a:extLst>
              <a:ext uri="{FF2B5EF4-FFF2-40B4-BE49-F238E27FC236}">
                <a16:creationId xmlns:a16="http://schemas.microsoft.com/office/drawing/2014/main" id="{B28A6F9E-24DD-A3C8-4235-62588F125467}"/>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13798141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5" name="Title 8">
            <a:extLst>
              <a:ext uri="{FF2B5EF4-FFF2-40B4-BE49-F238E27FC236}">
                <a16:creationId xmlns:a16="http://schemas.microsoft.com/office/drawing/2014/main" id="{80412C3E-8BFC-3BA5-EC8F-8FE76ECBE0F8}"/>
              </a:ext>
            </a:extLst>
          </p:cNvPr>
          <p:cNvSpPr>
            <a:spLocks noGrp="1"/>
          </p:cNvSpPr>
          <p:nvPr>
            <p:ph type="title"/>
          </p:nvPr>
        </p:nvSpPr>
        <p:spPr>
          <a:xfrm>
            <a:off x="1634033" y="1229939"/>
            <a:ext cx="8710597" cy="1325563"/>
          </a:xfrm>
        </p:spPr>
        <p:txBody>
          <a:bodyPr lIns="91440" tIns="45720" rIns="91440" bIns="45720" anchor="t"/>
          <a:lstStyle/>
          <a:p>
            <a:r>
              <a:rPr lang="en-US" dirty="0">
                <a:latin typeface="Calibri"/>
                <a:cs typeface="Times New Roman"/>
              </a:rPr>
              <a:t>Working outside with your buddy in the summer heat, you notice he has become confused, has slurred speech, and is sweating through his clothes. Concerned about heat stroke, this is your first action.</a:t>
            </a:r>
            <a:endParaRPr lang="en-US" dirty="0"/>
          </a:p>
        </p:txBody>
      </p:sp>
      <p:sp>
        <p:nvSpPr>
          <p:cNvPr id="4" name="BJPseudoFooter">
            <a:extLst>
              <a:ext uri="{FF2B5EF4-FFF2-40B4-BE49-F238E27FC236}">
                <a16:creationId xmlns:a16="http://schemas.microsoft.com/office/drawing/2014/main" id="{FC5F07F0-0A87-95E6-1002-D745194FEA6E}"/>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1573969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5" name="Title 8">
            <a:extLst>
              <a:ext uri="{FF2B5EF4-FFF2-40B4-BE49-F238E27FC236}">
                <a16:creationId xmlns:a16="http://schemas.microsoft.com/office/drawing/2014/main" id="{80412C3E-8BFC-3BA5-EC8F-8FE76ECBE0F8}"/>
              </a:ext>
            </a:extLst>
          </p:cNvPr>
          <p:cNvSpPr>
            <a:spLocks noGrp="1"/>
          </p:cNvSpPr>
          <p:nvPr>
            <p:ph type="title"/>
          </p:nvPr>
        </p:nvSpPr>
        <p:spPr>
          <a:xfrm>
            <a:off x="1545822" y="2562349"/>
            <a:ext cx="8710597" cy="1332101"/>
          </a:xfrm>
        </p:spPr>
        <p:txBody>
          <a:bodyPr lIns="91440" tIns="45720" rIns="91440" bIns="45720" anchor="t"/>
          <a:lstStyle/>
          <a:p>
            <a:r>
              <a:rPr lang="en-US" dirty="0">
                <a:latin typeface="Calibri"/>
                <a:cs typeface="Times New Roman"/>
              </a:rPr>
              <a:t>What is call 911?</a:t>
            </a:r>
            <a:endParaRPr lang="en-US" dirty="0">
              <a:cs typeface="Times New Roman"/>
            </a:endParaRPr>
          </a:p>
        </p:txBody>
      </p:sp>
      <p:sp>
        <p:nvSpPr>
          <p:cNvPr id="2" name="Action Button: Go Home 1" descr="house icon">
            <a:hlinkClick r:id="rId4" action="ppaction://hlinksldjump" highlightClick="1"/>
            <a:extLst>
              <a:ext uri="{FF2B5EF4-FFF2-40B4-BE49-F238E27FC236}">
                <a16:creationId xmlns:a16="http://schemas.microsoft.com/office/drawing/2014/main" id="{2FEE1CE8-5C4E-41BF-89A0-E4B08D0D12C0}"/>
              </a:ext>
            </a:extLst>
          </p:cNvPr>
          <p:cNvSpPr/>
          <p:nvPr/>
        </p:nvSpPr>
        <p:spPr>
          <a:xfrm>
            <a:off x="5576065" y="5729012"/>
            <a:ext cx="1073426" cy="92765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BJPseudoFooter">
            <a:extLst>
              <a:ext uri="{FF2B5EF4-FFF2-40B4-BE49-F238E27FC236}">
                <a16:creationId xmlns:a16="http://schemas.microsoft.com/office/drawing/2014/main" id="{99E4BDCD-572E-23FF-E6D5-413B5D919058}"/>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32439441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5" name="Title 8">
            <a:extLst>
              <a:ext uri="{FF2B5EF4-FFF2-40B4-BE49-F238E27FC236}">
                <a16:creationId xmlns:a16="http://schemas.microsoft.com/office/drawing/2014/main" id="{24B18818-990C-B046-9739-A0E32B17D698}"/>
              </a:ext>
            </a:extLst>
          </p:cNvPr>
          <p:cNvSpPr>
            <a:spLocks noGrp="1"/>
          </p:cNvSpPr>
          <p:nvPr>
            <p:ph type="title"/>
          </p:nvPr>
        </p:nvSpPr>
        <p:spPr>
          <a:xfrm>
            <a:off x="1861928" y="1294173"/>
            <a:ext cx="8710597" cy="1325563"/>
          </a:xfrm>
        </p:spPr>
        <p:txBody>
          <a:bodyPr lIns="91440" tIns="45720" rIns="91440" bIns="45720" anchor="t"/>
          <a:lstStyle/>
          <a:p>
            <a:r>
              <a:rPr lang="en-US" dirty="0">
                <a:latin typeface="Calibri"/>
                <a:cs typeface="Times New Roman"/>
              </a:rPr>
              <a:t>Your coworker complains of dizziness, headache, and nausea while in the sun. Suspecting heat exhaustion you do this before removing unnecessary clothing and giving him liquids to drink.</a:t>
            </a:r>
            <a:endParaRPr lang="en-US" dirty="0"/>
          </a:p>
        </p:txBody>
      </p:sp>
      <p:sp>
        <p:nvSpPr>
          <p:cNvPr id="4" name="BJPseudoFooter">
            <a:extLst>
              <a:ext uri="{FF2B5EF4-FFF2-40B4-BE49-F238E27FC236}">
                <a16:creationId xmlns:a16="http://schemas.microsoft.com/office/drawing/2014/main" id="{F0F28562-AA8E-6ED5-E341-B1AAE1897D5D}"/>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35990862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5" name="Title 8">
            <a:extLst>
              <a:ext uri="{FF2B5EF4-FFF2-40B4-BE49-F238E27FC236}">
                <a16:creationId xmlns:a16="http://schemas.microsoft.com/office/drawing/2014/main" id="{24B18818-990C-B046-9739-A0E32B17D698}"/>
              </a:ext>
            </a:extLst>
          </p:cNvPr>
          <p:cNvSpPr>
            <a:spLocks noGrp="1"/>
          </p:cNvSpPr>
          <p:nvPr>
            <p:ph type="title"/>
          </p:nvPr>
        </p:nvSpPr>
        <p:spPr>
          <a:xfrm>
            <a:off x="1740701" y="2434212"/>
            <a:ext cx="8710597" cy="1325563"/>
          </a:xfrm>
        </p:spPr>
        <p:txBody>
          <a:bodyPr lIns="91440" tIns="45720" rIns="91440" bIns="45720" anchor="t"/>
          <a:lstStyle/>
          <a:p>
            <a:r>
              <a:rPr lang="en-US" dirty="0">
                <a:cs typeface="Times New Roman"/>
              </a:rPr>
              <a:t>What is move him to a cooler location?</a:t>
            </a:r>
          </a:p>
        </p:txBody>
      </p:sp>
      <p:sp>
        <p:nvSpPr>
          <p:cNvPr id="6" name="Action Button: Go Home 5" descr="house icon">
            <a:hlinkClick r:id="rId4" action="ppaction://hlinksldjump" highlightClick="1"/>
            <a:extLst>
              <a:ext uri="{FF2B5EF4-FFF2-40B4-BE49-F238E27FC236}">
                <a16:creationId xmlns:a16="http://schemas.microsoft.com/office/drawing/2014/main" id="{67C482F4-8341-1F82-BBF2-92970E9F700C}"/>
              </a:ext>
            </a:extLst>
          </p:cNvPr>
          <p:cNvSpPr/>
          <p:nvPr/>
        </p:nvSpPr>
        <p:spPr>
          <a:xfrm>
            <a:off x="5550898" y="5660550"/>
            <a:ext cx="1073426" cy="92765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BJPseudoFooter">
            <a:extLst>
              <a:ext uri="{FF2B5EF4-FFF2-40B4-BE49-F238E27FC236}">
                <a16:creationId xmlns:a16="http://schemas.microsoft.com/office/drawing/2014/main" id="{E62E4150-7EC8-4F79-05AE-CC36502D4E11}"/>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39165356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5" name="Title 8">
            <a:extLst>
              <a:ext uri="{FF2B5EF4-FFF2-40B4-BE49-F238E27FC236}">
                <a16:creationId xmlns:a16="http://schemas.microsoft.com/office/drawing/2014/main" id="{19508671-D549-4337-264A-2E36E7B09E67}"/>
              </a:ext>
            </a:extLst>
          </p:cNvPr>
          <p:cNvSpPr>
            <a:spLocks noGrp="1"/>
          </p:cNvSpPr>
          <p:nvPr>
            <p:ph type="title"/>
          </p:nvPr>
        </p:nvSpPr>
        <p:spPr>
          <a:xfrm>
            <a:off x="1689886" y="1689910"/>
            <a:ext cx="8710597" cy="1325563"/>
          </a:xfrm>
        </p:spPr>
        <p:txBody>
          <a:bodyPr lIns="91440" tIns="45720" rIns="91440" bIns="45720" anchor="t"/>
          <a:lstStyle/>
          <a:p>
            <a:r>
              <a:rPr lang="en-US" dirty="0">
                <a:latin typeface="Calibri"/>
                <a:cs typeface="Times New Roman"/>
              </a:rPr>
              <a:t>Your friend is new on the job and notices small blisters on his chest. Suspecting heat rash, you tell him to avoid putting this on the area because he should keep it dry. </a:t>
            </a:r>
            <a:endParaRPr lang="en-US" dirty="0">
              <a:cs typeface="Times New Roman"/>
            </a:endParaRPr>
          </a:p>
        </p:txBody>
      </p:sp>
      <p:sp>
        <p:nvSpPr>
          <p:cNvPr id="4" name="BJPseudoFooter">
            <a:extLst>
              <a:ext uri="{FF2B5EF4-FFF2-40B4-BE49-F238E27FC236}">
                <a16:creationId xmlns:a16="http://schemas.microsoft.com/office/drawing/2014/main" id="{3B83CF90-64E5-E2F7-751D-982E152FEFAE}"/>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12279628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5" name="Title 8">
            <a:extLst>
              <a:ext uri="{FF2B5EF4-FFF2-40B4-BE49-F238E27FC236}">
                <a16:creationId xmlns:a16="http://schemas.microsoft.com/office/drawing/2014/main" id="{19508671-D549-4337-264A-2E36E7B09E67}"/>
              </a:ext>
            </a:extLst>
          </p:cNvPr>
          <p:cNvSpPr>
            <a:spLocks noGrp="1"/>
          </p:cNvSpPr>
          <p:nvPr>
            <p:ph type="title"/>
          </p:nvPr>
        </p:nvSpPr>
        <p:spPr>
          <a:xfrm>
            <a:off x="1683226" y="2597874"/>
            <a:ext cx="8710597" cy="1325563"/>
          </a:xfrm>
        </p:spPr>
        <p:txBody>
          <a:bodyPr lIns="91440" tIns="45720" rIns="91440" bIns="45720" anchor="t"/>
          <a:lstStyle/>
          <a:p>
            <a:r>
              <a:rPr lang="en-US" dirty="0">
                <a:latin typeface="Calibri"/>
                <a:cs typeface="Times New Roman"/>
              </a:rPr>
              <a:t>What are ointments or creams?</a:t>
            </a:r>
            <a:endParaRPr lang="en-US" dirty="0">
              <a:cs typeface="Times New Roman"/>
            </a:endParaRPr>
          </a:p>
        </p:txBody>
      </p:sp>
      <p:sp>
        <p:nvSpPr>
          <p:cNvPr id="2" name="Action Button: Go Home 1" descr="house icon">
            <a:hlinkClick r:id="rId4" action="ppaction://hlinksldjump" highlightClick="1"/>
            <a:extLst>
              <a:ext uri="{FF2B5EF4-FFF2-40B4-BE49-F238E27FC236}">
                <a16:creationId xmlns:a16="http://schemas.microsoft.com/office/drawing/2014/main" id="{2FEE1CE8-5C4E-41BF-89A0-E4B08D0D12C0}"/>
              </a:ext>
            </a:extLst>
          </p:cNvPr>
          <p:cNvSpPr/>
          <p:nvPr/>
        </p:nvSpPr>
        <p:spPr>
          <a:xfrm>
            <a:off x="5559287" y="5703845"/>
            <a:ext cx="1073426" cy="92765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BJPseudoFooter">
            <a:extLst>
              <a:ext uri="{FF2B5EF4-FFF2-40B4-BE49-F238E27FC236}">
                <a16:creationId xmlns:a16="http://schemas.microsoft.com/office/drawing/2014/main" id="{C24AFE70-16A8-86B5-3B93-B65E95F24178}"/>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6824265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5" name="Title 8">
            <a:extLst>
              <a:ext uri="{FF2B5EF4-FFF2-40B4-BE49-F238E27FC236}">
                <a16:creationId xmlns:a16="http://schemas.microsoft.com/office/drawing/2014/main" id="{7D78A835-B8F8-53FB-94C3-7BD4E92C40A5}"/>
              </a:ext>
            </a:extLst>
          </p:cNvPr>
          <p:cNvSpPr>
            <a:spLocks noGrp="1"/>
          </p:cNvSpPr>
          <p:nvPr>
            <p:ph type="title"/>
          </p:nvPr>
        </p:nvSpPr>
        <p:spPr>
          <a:xfrm>
            <a:off x="1740701" y="2400458"/>
            <a:ext cx="8710597" cy="1325563"/>
          </a:xfrm>
        </p:spPr>
        <p:txBody>
          <a:bodyPr lIns="91440" tIns="45720" rIns="91440" bIns="45720" anchor="t"/>
          <a:lstStyle/>
          <a:p>
            <a:r>
              <a:rPr lang="en-US" dirty="0">
                <a:latin typeface="Calibri"/>
                <a:cs typeface="Times New Roman"/>
              </a:rPr>
              <a:t>Reapplying sunblock at this time interval protects from ultraviolet ray damage.</a:t>
            </a:r>
            <a:endParaRPr lang="en-US" dirty="0">
              <a:cs typeface="Times New Roman"/>
            </a:endParaRPr>
          </a:p>
        </p:txBody>
      </p:sp>
      <p:sp>
        <p:nvSpPr>
          <p:cNvPr id="4" name="BJPseudoFooter">
            <a:extLst>
              <a:ext uri="{FF2B5EF4-FFF2-40B4-BE49-F238E27FC236}">
                <a16:creationId xmlns:a16="http://schemas.microsoft.com/office/drawing/2014/main" id="{74A6451F-59CB-A6C0-AA27-5E11E921FCB7}"/>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8008776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4">
            <a:lum/>
          </a:blip>
          <a:srcRect/>
          <a:stretch>
            <a:fillRect l="-17000" r="-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1C8113B-4B0F-49CE-98CB-56A8F8352FB1}"/>
              </a:ext>
              <a:ext uri="{C183D7F6-B498-43B3-948B-1728B52AA6E4}">
                <adec:decorative xmlns:adec="http://schemas.microsoft.com/office/drawing/2017/decorative" val="1"/>
              </a:ext>
            </a:extLst>
          </p:cNvPr>
          <p:cNvSpPr/>
          <p:nvPr/>
        </p:nvSpPr>
        <p:spPr bwMode="auto">
          <a:xfrm>
            <a:off x="1205948" y="553279"/>
            <a:ext cx="9780105" cy="5751443"/>
          </a:xfrm>
          <a:prstGeom prst="rect">
            <a:avLst/>
          </a:prstGeom>
          <a:solidFill>
            <a:srgbClr val="0033CC"/>
          </a:solidFill>
          <a:ln w="635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 name="Title 2">
            <a:extLst>
              <a:ext uri="{FF2B5EF4-FFF2-40B4-BE49-F238E27FC236}">
                <a16:creationId xmlns:a16="http://schemas.microsoft.com/office/drawing/2014/main" id="{24C1C17B-3A69-460D-8E62-E7DD6D933626}"/>
              </a:ext>
            </a:extLst>
          </p:cNvPr>
          <p:cNvSpPr txBox="1">
            <a:spLocks noGrp="1"/>
          </p:cNvSpPr>
          <p:nvPr>
            <p:ph type="title" idx="4294967295"/>
          </p:nvPr>
        </p:nvSpPr>
        <p:spPr bwMode="auto">
          <a:xfrm>
            <a:off x="1600200" y="2828835"/>
            <a:ext cx="9151620" cy="1200329"/>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7200" b="1"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Did You Know?</a:t>
            </a:r>
          </a:p>
        </p:txBody>
      </p:sp>
      <p:sp>
        <p:nvSpPr>
          <p:cNvPr id="6" name="BJPseudoFooter">
            <a:extLst>
              <a:ext uri="{FF2B5EF4-FFF2-40B4-BE49-F238E27FC236}">
                <a16:creationId xmlns:a16="http://schemas.microsoft.com/office/drawing/2014/main" id="{87AF9A4C-175C-E5D5-3D8D-7AE56D2740D2}"/>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2712492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DAD5D-B424-D8C2-7862-2F08539BBCD2}"/>
              </a:ext>
            </a:extLst>
          </p:cNvPr>
          <p:cNvSpPr>
            <a:spLocks noGrp="1"/>
          </p:cNvSpPr>
          <p:nvPr>
            <p:ph type="title"/>
          </p:nvPr>
        </p:nvSpPr>
        <p:spPr/>
        <p:txBody>
          <a:bodyPr/>
          <a:lstStyle/>
          <a:p>
            <a:r>
              <a:rPr lang="en-US" dirty="0">
                <a:latin typeface="Calibri"/>
                <a:cs typeface="Times New Roman"/>
              </a:rPr>
              <a:t>What is every 2 hours?</a:t>
            </a:r>
            <a:endParaRPr lang="en-US" dirty="0"/>
          </a:p>
        </p:txBody>
      </p:sp>
      <p:sp>
        <p:nvSpPr>
          <p:cNvPr id="3" name="Action Button: Go Home 2" descr="house icon">
            <a:hlinkClick r:id="rId4" action="ppaction://hlinksldjump" highlightClick="1"/>
            <a:extLst>
              <a:ext uri="{FF2B5EF4-FFF2-40B4-BE49-F238E27FC236}">
                <a16:creationId xmlns:a16="http://schemas.microsoft.com/office/drawing/2014/main" id="{C11DE01D-0CEA-2DF4-0357-BAF353FB7B4A}"/>
              </a:ext>
            </a:extLst>
          </p:cNvPr>
          <p:cNvSpPr/>
          <p:nvPr/>
        </p:nvSpPr>
        <p:spPr>
          <a:xfrm>
            <a:off x="5550898" y="5695456"/>
            <a:ext cx="1073426" cy="92765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BJPseudoFooter">
            <a:extLst>
              <a:ext uri="{FF2B5EF4-FFF2-40B4-BE49-F238E27FC236}">
                <a16:creationId xmlns:a16="http://schemas.microsoft.com/office/drawing/2014/main" id="{A57E5AF8-464B-F04C-055C-3AB63206D41C}"/>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25538085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7" name="Title 8">
            <a:extLst>
              <a:ext uri="{FF2B5EF4-FFF2-40B4-BE49-F238E27FC236}">
                <a16:creationId xmlns:a16="http://schemas.microsoft.com/office/drawing/2014/main" id="{82F5E56D-6A47-0024-EA33-614BC383F081}"/>
              </a:ext>
            </a:extLst>
          </p:cNvPr>
          <p:cNvSpPr>
            <a:spLocks noGrp="1"/>
          </p:cNvSpPr>
          <p:nvPr>
            <p:ph type="title"/>
          </p:nvPr>
        </p:nvSpPr>
        <p:spPr>
          <a:xfrm>
            <a:off x="1905224" y="2056173"/>
            <a:ext cx="8710597" cy="1325563"/>
          </a:xfrm>
        </p:spPr>
        <p:txBody>
          <a:bodyPr lIns="91440" tIns="45720" rIns="91440" bIns="45720" anchor="t"/>
          <a:lstStyle/>
          <a:p>
            <a:r>
              <a:rPr lang="en-US" dirty="0">
                <a:latin typeface="Calibri"/>
                <a:cs typeface="Times New Roman"/>
              </a:rPr>
              <a:t>Located primarily in southeastern California and southern Nevada, this is the hottest desert in North America.</a:t>
            </a:r>
            <a:endParaRPr lang="en-US" dirty="0">
              <a:cs typeface="Times New Roman"/>
            </a:endParaRPr>
          </a:p>
        </p:txBody>
      </p:sp>
      <p:sp>
        <p:nvSpPr>
          <p:cNvPr id="4" name="BJPseudoFooter">
            <a:extLst>
              <a:ext uri="{FF2B5EF4-FFF2-40B4-BE49-F238E27FC236}">
                <a16:creationId xmlns:a16="http://schemas.microsoft.com/office/drawing/2014/main" id="{222EDF60-C3FA-2F42-731F-554F8F487B2C}"/>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32319732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7" name="Title 8">
            <a:extLst>
              <a:ext uri="{FF2B5EF4-FFF2-40B4-BE49-F238E27FC236}">
                <a16:creationId xmlns:a16="http://schemas.microsoft.com/office/drawing/2014/main" id="{82F5E56D-6A47-0024-EA33-614BC383F081}"/>
              </a:ext>
            </a:extLst>
          </p:cNvPr>
          <p:cNvSpPr>
            <a:spLocks noGrp="1"/>
          </p:cNvSpPr>
          <p:nvPr>
            <p:ph type="title"/>
          </p:nvPr>
        </p:nvSpPr>
        <p:spPr>
          <a:xfrm>
            <a:off x="1896565" y="2437173"/>
            <a:ext cx="8710597" cy="1325563"/>
          </a:xfrm>
        </p:spPr>
        <p:txBody>
          <a:bodyPr lIns="91440" tIns="45720" rIns="91440" bIns="45720" anchor="t"/>
          <a:lstStyle/>
          <a:p>
            <a:r>
              <a:rPr lang="en-US" dirty="0">
                <a:latin typeface="Calibri"/>
                <a:cs typeface="Times New Roman"/>
              </a:rPr>
              <a:t>What is the Mojave Desert?</a:t>
            </a:r>
            <a:endParaRPr lang="en-US" dirty="0">
              <a:cs typeface="Times New Roman"/>
            </a:endParaRPr>
          </a:p>
        </p:txBody>
      </p:sp>
      <p:sp>
        <p:nvSpPr>
          <p:cNvPr id="2" name="Action Button: Go Home 1" descr="house icon">
            <a:hlinkClick r:id="rId4" action="ppaction://hlinksldjump" highlightClick="1"/>
            <a:extLst>
              <a:ext uri="{FF2B5EF4-FFF2-40B4-BE49-F238E27FC236}">
                <a16:creationId xmlns:a16="http://schemas.microsoft.com/office/drawing/2014/main" id="{2FEE1CE8-5C4E-41BF-89A0-E4B08D0D12C0}"/>
              </a:ext>
            </a:extLst>
          </p:cNvPr>
          <p:cNvSpPr/>
          <p:nvPr/>
        </p:nvSpPr>
        <p:spPr>
          <a:xfrm>
            <a:off x="5542509" y="5645122"/>
            <a:ext cx="1073426" cy="92765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BJPseudoFooter">
            <a:extLst>
              <a:ext uri="{FF2B5EF4-FFF2-40B4-BE49-F238E27FC236}">
                <a16:creationId xmlns:a16="http://schemas.microsoft.com/office/drawing/2014/main" id="{E350D673-9D1E-0CD0-963C-D4BA14DCCBA8}"/>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19601797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Title 8">
            <a:extLst>
              <a:ext uri="{FF2B5EF4-FFF2-40B4-BE49-F238E27FC236}">
                <a16:creationId xmlns:a16="http://schemas.microsoft.com/office/drawing/2014/main" id="{24889EC0-8044-3108-D961-E912EDBF9426}"/>
              </a:ext>
            </a:extLst>
          </p:cNvPr>
          <p:cNvSpPr>
            <a:spLocks noGrp="1"/>
          </p:cNvSpPr>
          <p:nvPr>
            <p:ph type="title"/>
          </p:nvPr>
        </p:nvSpPr>
        <p:spPr>
          <a:xfrm>
            <a:off x="1439443" y="1787741"/>
            <a:ext cx="9344578" cy="3651464"/>
          </a:xfrm>
        </p:spPr>
        <p:txBody>
          <a:bodyPr lIns="91440" tIns="45720" rIns="91440" bIns="45720" anchor="t"/>
          <a:lstStyle/>
          <a:p>
            <a:r>
              <a:rPr lang="en-US" dirty="0">
                <a:latin typeface="Calibri"/>
                <a:cs typeface="Times New Roman"/>
              </a:rPr>
              <a:t>Home to majestic cacti, this national park is divided into two districts: the Tucson Mountain District and the Rincon Mountain District.</a:t>
            </a:r>
            <a:endParaRPr lang="en-US" dirty="0"/>
          </a:p>
        </p:txBody>
      </p:sp>
      <p:sp>
        <p:nvSpPr>
          <p:cNvPr id="4" name="BJPseudoFooter">
            <a:extLst>
              <a:ext uri="{FF2B5EF4-FFF2-40B4-BE49-F238E27FC236}">
                <a16:creationId xmlns:a16="http://schemas.microsoft.com/office/drawing/2014/main" id="{457738F0-D284-C43B-338C-03012D4558F1}"/>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33727735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Title 8">
            <a:extLst>
              <a:ext uri="{FF2B5EF4-FFF2-40B4-BE49-F238E27FC236}">
                <a16:creationId xmlns:a16="http://schemas.microsoft.com/office/drawing/2014/main" id="{24889EC0-8044-3108-D961-E912EDBF9426}"/>
              </a:ext>
            </a:extLst>
          </p:cNvPr>
          <p:cNvSpPr>
            <a:spLocks noGrp="1"/>
          </p:cNvSpPr>
          <p:nvPr>
            <p:ph type="title"/>
          </p:nvPr>
        </p:nvSpPr>
        <p:spPr>
          <a:xfrm>
            <a:off x="1740701" y="2566478"/>
            <a:ext cx="8710597" cy="1325563"/>
          </a:xfrm>
        </p:spPr>
        <p:txBody>
          <a:bodyPr lIns="91440" tIns="45720" rIns="91440" bIns="45720" anchor="t"/>
          <a:lstStyle/>
          <a:p>
            <a:r>
              <a:rPr lang="en-US" dirty="0">
                <a:latin typeface="Calibri"/>
                <a:cs typeface="Times New Roman"/>
              </a:rPr>
              <a:t>What is Saguaro National Park?</a:t>
            </a:r>
            <a:endParaRPr lang="en-US" dirty="0">
              <a:cs typeface="Times New Roman"/>
            </a:endParaRPr>
          </a:p>
        </p:txBody>
      </p:sp>
      <p:sp>
        <p:nvSpPr>
          <p:cNvPr id="2" name="Action Button: Go Home 1" descr="house icon">
            <a:hlinkClick r:id="rId4" action="ppaction://hlinksldjump" highlightClick="1"/>
            <a:extLst>
              <a:ext uri="{FF2B5EF4-FFF2-40B4-BE49-F238E27FC236}">
                <a16:creationId xmlns:a16="http://schemas.microsoft.com/office/drawing/2014/main" id="{2FEE1CE8-5C4E-41BF-89A0-E4B08D0D12C0}"/>
              </a:ext>
            </a:extLst>
          </p:cNvPr>
          <p:cNvSpPr/>
          <p:nvPr/>
        </p:nvSpPr>
        <p:spPr>
          <a:xfrm>
            <a:off x="5567676" y="5703845"/>
            <a:ext cx="1073426" cy="92765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BJPseudoFooter">
            <a:extLst>
              <a:ext uri="{FF2B5EF4-FFF2-40B4-BE49-F238E27FC236}">
                <a16:creationId xmlns:a16="http://schemas.microsoft.com/office/drawing/2014/main" id="{98C4B6F0-D8A3-E754-7741-C14DDCFD7F28}"/>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17942154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A777945-373B-992B-2461-4A13D075D69E}"/>
              </a:ext>
            </a:extLst>
          </p:cNvPr>
          <p:cNvSpPr>
            <a:spLocks noGrp="1"/>
          </p:cNvSpPr>
          <p:nvPr>
            <p:ph type="title"/>
          </p:nvPr>
        </p:nvSpPr>
        <p:spPr>
          <a:xfrm>
            <a:off x="1671428" y="2160082"/>
            <a:ext cx="8710597" cy="1325563"/>
          </a:xfrm>
        </p:spPr>
        <p:txBody>
          <a:bodyPr lIns="91440" tIns="45720" rIns="91440" bIns="45720" anchor="t"/>
          <a:lstStyle/>
          <a:p>
            <a:r>
              <a:rPr lang="en-US" dirty="0">
                <a:latin typeface="Calibri"/>
                <a:cs typeface="Times New Roman"/>
              </a:rPr>
              <a:t>Also called nopal, this species of cactus is known to bear a brightly colored edible fruit.</a:t>
            </a:r>
            <a:endParaRPr lang="en-US" dirty="0">
              <a:cs typeface="Times New Roman"/>
            </a:endParaRPr>
          </a:p>
        </p:txBody>
      </p:sp>
      <p:sp>
        <p:nvSpPr>
          <p:cNvPr id="4" name="BJPseudoFooter">
            <a:extLst>
              <a:ext uri="{FF2B5EF4-FFF2-40B4-BE49-F238E27FC236}">
                <a16:creationId xmlns:a16="http://schemas.microsoft.com/office/drawing/2014/main" id="{DAB1F7C9-EB2C-9B1F-7CBD-0AF05F7306CD}"/>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8925172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A777945-373B-992B-2461-4A13D075D69E}"/>
              </a:ext>
            </a:extLst>
          </p:cNvPr>
          <p:cNvSpPr>
            <a:spLocks noGrp="1"/>
          </p:cNvSpPr>
          <p:nvPr>
            <p:ph type="title"/>
          </p:nvPr>
        </p:nvSpPr>
        <p:spPr>
          <a:xfrm>
            <a:off x="1740701" y="2455050"/>
            <a:ext cx="8710597" cy="1325563"/>
          </a:xfrm>
        </p:spPr>
        <p:txBody>
          <a:bodyPr lIns="91440" tIns="45720" rIns="91440" bIns="45720" anchor="t"/>
          <a:lstStyle/>
          <a:p>
            <a:r>
              <a:rPr lang="en-US" dirty="0">
                <a:latin typeface="Calibri"/>
                <a:cs typeface="Times New Roman"/>
              </a:rPr>
              <a:t>What is the prickly pear cactus?</a:t>
            </a:r>
            <a:endParaRPr lang="en-US" dirty="0">
              <a:cs typeface="Times New Roman"/>
            </a:endParaRPr>
          </a:p>
        </p:txBody>
      </p:sp>
      <p:sp>
        <p:nvSpPr>
          <p:cNvPr id="2" name="Action Button: Go Home 1" descr="house icon">
            <a:hlinkClick r:id="rId4" action="ppaction://hlinksldjump" highlightClick="1"/>
            <a:extLst>
              <a:ext uri="{FF2B5EF4-FFF2-40B4-BE49-F238E27FC236}">
                <a16:creationId xmlns:a16="http://schemas.microsoft.com/office/drawing/2014/main" id="{2FEE1CE8-5C4E-41BF-89A0-E4B08D0D12C0}"/>
              </a:ext>
            </a:extLst>
          </p:cNvPr>
          <p:cNvSpPr/>
          <p:nvPr/>
        </p:nvSpPr>
        <p:spPr>
          <a:xfrm>
            <a:off x="5584454" y="5678678"/>
            <a:ext cx="1073426" cy="92765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BJPseudoFooter">
            <a:extLst>
              <a:ext uri="{FF2B5EF4-FFF2-40B4-BE49-F238E27FC236}">
                <a16:creationId xmlns:a16="http://schemas.microsoft.com/office/drawing/2014/main" id="{F43594BF-DD4E-D583-8351-CDC7523A0E6F}"/>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27620819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Title 8">
            <a:extLst>
              <a:ext uri="{FF2B5EF4-FFF2-40B4-BE49-F238E27FC236}">
                <a16:creationId xmlns:a16="http://schemas.microsoft.com/office/drawing/2014/main" id="{A3D7E322-3618-82DD-C38D-EB9149AC707B}"/>
              </a:ext>
            </a:extLst>
          </p:cNvPr>
          <p:cNvSpPr>
            <a:spLocks noGrp="1"/>
          </p:cNvSpPr>
          <p:nvPr>
            <p:ph type="title"/>
          </p:nvPr>
        </p:nvSpPr>
        <p:spPr>
          <a:xfrm>
            <a:off x="1619474" y="1917627"/>
            <a:ext cx="8710597" cy="1325563"/>
          </a:xfrm>
        </p:spPr>
        <p:txBody>
          <a:bodyPr lIns="91440" tIns="45720" rIns="91440" bIns="45720" anchor="t"/>
          <a:lstStyle/>
          <a:p>
            <a:r>
              <a:rPr lang="en-US" dirty="0">
                <a:latin typeface="Calibri"/>
                <a:cs typeface="Times New Roman"/>
              </a:rPr>
              <a:t>This state has the widest observed temperature range of any state, with a record high of 117 °F and a record low of -70 °F.</a:t>
            </a:r>
            <a:endParaRPr lang="en-US" dirty="0">
              <a:cs typeface="Times New Roman"/>
            </a:endParaRPr>
          </a:p>
        </p:txBody>
      </p:sp>
      <p:sp>
        <p:nvSpPr>
          <p:cNvPr id="4" name="BJPseudoFooter">
            <a:extLst>
              <a:ext uri="{FF2B5EF4-FFF2-40B4-BE49-F238E27FC236}">
                <a16:creationId xmlns:a16="http://schemas.microsoft.com/office/drawing/2014/main" id="{F587804B-B87A-FF0C-00CF-054E019D5D5B}"/>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16609600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Title 8">
            <a:extLst>
              <a:ext uri="{FF2B5EF4-FFF2-40B4-BE49-F238E27FC236}">
                <a16:creationId xmlns:a16="http://schemas.microsoft.com/office/drawing/2014/main" id="{A3D7E322-3618-82DD-C38D-EB9149AC707B}"/>
              </a:ext>
            </a:extLst>
          </p:cNvPr>
          <p:cNvSpPr>
            <a:spLocks noGrp="1"/>
          </p:cNvSpPr>
          <p:nvPr>
            <p:ph type="title"/>
          </p:nvPr>
        </p:nvSpPr>
        <p:spPr>
          <a:xfrm>
            <a:off x="1740701" y="2671046"/>
            <a:ext cx="8710597" cy="1325563"/>
          </a:xfrm>
        </p:spPr>
        <p:txBody>
          <a:bodyPr lIns="91440" tIns="45720" rIns="91440" bIns="45720" anchor="t"/>
          <a:lstStyle/>
          <a:p>
            <a:r>
              <a:rPr lang="en-US" dirty="0">
                <a:latin typeface="Calibri"/>
                <a:cs typeface="Times New Roman"/>
              </a:rPr>
              <a:t>What is Montana?</a:t>
            </a:r>
            <a:endParaRPr lang="en-US" dirty="0">
              <a:cs typeface="Times New Roman"/>
            </a:endParaRPr>
          </a:p>
        </p:txBody>
      </p:sp>
      <p:sp>
        <p:nvSpPr>
          <p:cNvPr id="2" name="Action Button: Go Home 1" descr="house icon">
            <a:hlinkClick r:id="rId4" action="ppaction://hlinksldjump" highlightClick="1"/>
            <a:extLst>
              <a:ext uri="{FF2B5EF4-FFF2-40B4-BE49-F238E27FC236}">
                <a16:creationId xmlns:a16="http://schemas.microsoft.com/office/drawing/2014/main" id="{2FEE1CE8-5C4E-41BF-89A0-E4B08D0D12C0}"/>
              </a:ext>
            </a:extLst>
          </p:cNvPr>
          <p:cNvSpPr/>
          <p:nvPr/>
        </p:nvSpPr>
        <p:spPr>
          <a:xfrm>
            <a:off x="5567676" y="5687067"/>
            <a:ext cx="1073426" cy="92765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BJPseudoFooter">
            <a:extLst>
              <a:ext uri="{FF2B5EF4-FFF2-40B4-BE49-F238E27FC236}">
                <a16:creationId xmlns:a16="http://schemas.microsoft.com/office/drawing/2014/main" id="{B5AC1634-1B5C-74FB-000E-1E60D7867606}"/>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17753608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Title 8">
            <a:extLst>
              <a:ext uri="{FF2B5EF4-FFF2-40B4-BE49-F238E27FC236}">
                <a16:creationId xmlns:a16="http://schemas.microsoft.com/office/drawing/2014/main" id="{26391BCD-DB05-91DC-68DE-E4577AED0916}"/>
              </a:ext>
            </a:extLst>
          </p:cNvPr>
          <p:cNvSpPr>
            <a:spLocks noGrp="1"/>
          </p:cNvSpPr>
          <p:nvPr>
            <p:ph type="title"/>
          </p:nvPr>
        </p:nvSpPr>
        <p:spPr>
          <a:xfrm>
            <a:off x="1766678" y="1865673"/>
            <a:ext cx="8710597" cy="1325563"/>
          </a:xfrm>
        </p:spPr>
        <p:txBody>
          <a:bodyPr lIns="91440" tIns="45720" rIns="91440" bIns="45720" anchor="t"/>
          <a:lstStyle/>
          <a:p>
            <a:r>
              <a:rPr lang="en-US" dirty="0">
                <a:latin typeface="Calibri"/>
                <a:cs typeface="Times New Roman"/>
              </a:rPr>
              <a:t>Home to a national park, this place holds the world record for highest air temperature of 134 °F (56.7 °C) recorded in 1913.</a:t>
            </a:r>
            <a:endParaRPr lang="en-US" dirty="0">
              <a:cs typeface="Times New Roman"/>
            </a:endParaRPr>
          </a:p>
        </p:txBody>
      </p:sp>
      <p:sp>
        <p:nvSpPr>
          <p:cNvPr id="4" name="BJPseudoFooter">
            <a:extLst>
              <a:ext uri="{FF2B5EF4-FFF2-40B4-BE49-F238E27FC236}">
                <a16:creationId xmlns:a16="http://schemas.microsoft.com/office/drawing/2014/main" id="{B55D587C-65D4-11E9-5DD4-16A387358687}"/>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22463887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4">
            <a:lum/>
          </a:blip>
          <a:srcRect/>
          <a:stretch>
            <a:fillRect l="-17000" r="-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1C8113B-4B0F-49CE-98CB-56A8F8352FB1}"/>
              </a:ext>
              <a:ext uri="{C183D7F6-B498-43B3-948B-1728B52AA6E4}">
                <adec:decorative xmlns:adec="http://schemas.microsoft.com/office/drawing/2017/decorative" val="1"/>
              </a:ext>
            </a:extLst>
          </p:cNvPr>
          <p:cNvSpPr/>
          <p:nvPr/>
        </p:nvSpPr>
        <p:spPr bwMode="auto">
          <a:xfrm>
            <a:off x="1205948" y="553279"/>
            <a:ext cx="9780105" cy="5751443"/>
          </a:xfrm>
          <a:prstGeom prst="rect">
            <a:avLst/>
          </a:prstGeom>
          <a:solidFill>
            <a:srgbClr val="0033CC"/>
          </a:solidFill>
          <a:ln w="635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 name="Title 2">
            <a:extLst>
              <a:ext uri="{FF2B5EF4-FFF2-40B4-BE49-F238E27FC236}">
                <a16:creationId xmlns:a16="http://schemas.microsoft.com/office/drawing/2014/main" id="{24C1C17B-3A69-460D-8E62-E7DD6D933626}"/>
              </a:ext>
            </a:extLst>
          </p:cNvPr>
          <p:cNvSpPr txBox="1">
            <a:spLocks noGrp="1"/>
          </p:cNvSpPr>
          <p:nvPr>
            <p:ph type="title" idx="4294967295"/>
          </p:nvPr>
        </p:nvSpPr>
        <p:spPr bwMode="auto">
          <a:xfrm>
            <a:off x="1995269" y="2274838"/>
            <a:ext cx="8201464" cy="2308324"/>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7200" b="1"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An Ounce of Prevention</a:t>
            </a:r>
          </a:p>
        </p:txBody>
      </p:sp>
      <p:sp>
        <p:nvSpPr>
          <p:cNvPr id="6" name="BJPseudoFooter">
            <a:extLst>
              <a:ext uri="{FF2B5EF4-FFF2-40B4-BE49-F238E27FC236}">
                <a16:creationId xmlns:a16="http://schemas.microsoft.com/office/drawing/2014/main" id="{FA17A70F-9F2E-166B-1CFE-B78306F243DE}"/>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4161172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Title 8">
            <a:extLst>
              <a:ext uri="{FF2B5EF4-FFF2-40B4-BE49-F238E27FC236}">
                <a16:creationId xmlns:a16="http://schemas.microsoft.com/office/drawing/2014/main" id="{26391BCD-DB05-91DC-68DE-E4577AED0916}"/>
              </a:ext>
            </a:extLst>
          </p:cNvPr>
          <p:cNvSpPr>
            <a:spLocks noGrp="1"/>
          </p:cNvSpPr>
          <p:nvPr>
            <p:ph type="title"/>
          </p:nvPr>
        </p:nvSpPr>
        <p:spPr>
          <a:xfrm>
            <a:off x="1740701" y="2566758"/>
            <a:ext cx="8710597" cy="1325563"/>
          </a:xfrm>
        </p:spPr>
        <p:txBody>
          <a:bodyPr lIns="91440" tIns="45720" rIns="91440" bIns="45720" anchor="t"/>
          <a:lstStyle/>
          <a:p>
            <a:r>
              <a:rPr lang="en-US" dirty="0">
                <a:latin typeface="Calibri"/>
                <a:cs typeface="Times New Roman"/>
              </a:rPr>
              <a:t>What is Death Valley, California?</a:t>
            </a:r>
            <a:endParaRPr lang="en-US" dirty="0">
              <a:cs typeface="Times New Roman"/>
            </a:endParaRPr>
          </a:p>
        </p:txBody>
      </p:sp>
      <p:sp>
        <p:nvSpPr>
          <p:cNvPr id="2" name="Action Button: Go Home 1" descr="house icon">
            <a:hlinkClick r:id="rId4" action="ppaction://hlinksldjump" highlightClick="1"/>
            <a:extLst>
              <a:ext uri="{FF2B5EF4-FFF2-40B4-BE49-F238E27FC236}">
                <a16:creationId xmlns:a16="http://schemas.microsoft.com/office/drawing/2014/main" id="{2FEE1CE8-5C4E-41BF-89A0-E4B08D0D12C0}"/>
              </a:ext>
            </a:extLst>
          </p:cNvPr>
          <p:cNvSpPr/>
          <p:nvPr/>
        </p:nvSpPr>
        <p:spPr>
          <a:xfrm>
            <a:off x="5567676" y="5695456"/>
            <a:ext cx="1073426" cy="92765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BJPseudoFooter">
            <a:extLst>
              <a:ext uri="{FF2B5EF4-FFF2-40B4-BE49-F238E27FC236}">
                <a16:creationId xmlns:a16="http://schemas.microsoft.com/office/drawing/2014/main" id="{C85307A7-DB33-5769-40AD-9BCDB190F3B5}"/>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8750806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7" name="Title 8">
            <a:extLst>
              <a:ext uri="{FF2B5EF4-FFF2-40B4-BE49-F238E27FC236}">
                <a16:creationId xmlns:a16="http://schemas.microsoft.com/office/drawing/2014/main" id="{ECBB4CB4-313E-5BA1-BFA2-F52D4444FD35}"/>
              </a:ext>
            </a:extLst>
          </p:cNvPr>
          <p:cNvSpPr>
            <a:spLocks noGrp="1"/>
          </p:cNvSpPr>
          <p:nvPr>
            <p:ph type="title"/>
          </p:nvPr>
        </p:nvSpPr>
        <p:spPr>
          <a:xfrm>
            <a:off x="1671428" y="2238013"/>
            <a:ext cx="8710597" cy="1325563"/>
          </a:xfrm>
        </p:spPr>
        <p:txBody>
          <a:bodyPr lIns="91440" tIns="45720" rIns="91440" bIns="45720" anchor="t"/>
          <a:lstStyle/>
          <a:p>
            <a:r>
              <a:rPr lang="en-US" dirty="0">
                <a:latin typeface="Calibri"/>
                <a:cs typeface="Times New Roman"/>
              </a:rPr>
              <a:t>Fans are not useful in maintaining constant airflow in an indoor environment.</a:t>
            </a:r>
            <a:endParaRPr lang="en-US" dirty="0">
              <a:cs typeface="Times New Roman"/>
            </a:endParaRPr>
          </a:p>
        </p:txBody>
      </p:sp>
      <p:sp>
        <p:nvSpPr>
          <p:cNvPr id="4" name="BJPseudoFooter">
            <a:extLst>
              <a:ext uri="{FF2B5EF4-FFF2-40B4-BE49-F238E27FC236}">
                <a16:creationId xmlns:a16="http://schemas.microsoft.com/office/drawing/2014/main" id="{007FE848-20B0-57B5-86BF-54A4012AB79F}"/>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815168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7" name="Title 8">
            <a:extLst>
              <a:ext uri="{FF2B5EF4-FFF2-40B4-BE49-F238E27FC236}">
                <a16:creationId xmlns:a16="http://schemas.microsoft.com/office/drawing/2014/main" id="{ECBB4CB4-313E-5BA1-BFA2-F52D4444FD35}"/>
              </a:ext>
            </a:extLst>
          </p:cNvPr>
          <p:cNvSpPr>
            <a:spLocks noGrp="1"/>
          </p:cNvSpPr>
          <p:nvPr>
            <p:ph type="title"/>
          </p:nvPr>
        </p:nvSpPr>
        <p:spPr>
          <a:xfrm>
            <a:off x="1671428" y="2238013"/>
            <a:ext cx="8710597" cy="1325563"/>
          </a:xfrm>
        </p:spPr>
        <p:txBody>
          <a:bodyPr lIns="91440" tIns="45720" rIns="91440" bIns="45720" anchor="t"/>
          <a:lstStyle/>
          <a:p>
            <a:r>
              <a:rPr lang="en-US" dirty="0">
                <a:latin typeface="Calibri"/>
                <a:cs typeface="Times New Roman"/>
              </a:rPr>
              <a:t>What is false?</a:t>
            </a:r>
            <a:endParaRPr lang="en-US" dirty="0">
              <a:cs typeface="Times New Roman"/>
            </a:endParaRPr>
          </a:p>
        </p:txBody>
      </p:sp>
      <p:sp>
        <p:nvSpPr>
          <p:cNvPr id="2" name="Action Button: Go Home 1" descr="house icon">
            <a:hlinkClick r:id="rId4" action="ppaction://hlinksldjump" highlightClick="1"/>
            <a:extLst>
              <a:ext uri="{FF2B5EF4-FFF2-40B4-BE49-F238E27FC236}">
                <a16:creationId xmlns:a16="http://schemas.microsoft.com/office/drawing/2014/main" id="{2FEE1CE8-5C4E-41BF-89A0-E4B08D0D12C0}"/>
              </a:ext>
            </a:extLst>
          </p:cNvPr>
          <p:cNvSpPr/>
          <p:nvPr/>
        </p:nvSpPr>
        <p:spPr>
          <a:xfrm>
            <a:off x="5601231" y="5661900"/>
            <a:ext cx="1073426" cy="92765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BJPseudoFooter">
            <a:extLst>
              <a:ext uri="{FF2B5EF4-FFF2-40B4-BE49-F238E27FC236}">
                <a16:creationId xmlns:a16="http://schemas.microsoft.com/office/drawing/2014/main" id="{CEB13680-3CD3-0D5E-7A7D-5937E0DF2890}"/>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26066974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Title 8">
            <a:extLst>
              <a:ext uri="{FF2B5EF4-FFF2-40B4-BE49-F238E27FC236}">
                <a16:creationId xmlns:a16="http://schemas.microsoft.com/office/drawing/2014/main" id="{4BB73E74-2682-6281-42AE-F39D95F7BE11}"/>
              </a:ext>
            </a:extLst>
          </p:cNvPr>
          <p:cNvSpPr>
            <a:spLocks noGrp="1"/>
          </p:cNvSpPr>
          <p:nvPr>
            <p:ph type="title"/>
          </p:nvPr>
        </p:nvSpPr>
        <p:spPr>
          <a:xfrm>
            <a:off x="1450593" y="1583899"/>
            <a:ext cx="9290814" cy="4049984"/>
          </a:xfrm>
        </p:spPr>
        <p:txBody>
          <a:bodyPr lIns="91440" tIns="45720" rIns="91440" bIns="45720" anchor="t"/>
          <a:lstStyle/>
          <a:p>
            <a:r>
              <a:rPr lang="en-US" dirty="0">
                <a:cs typeface="Times New Roman"/>
              </a:rPr>
              <a:t>Warehouse workers, bakers, and those working in laundromats are at equal risk of heat related illness compared to construction workers, landscapers, and firefighters. </a:t>
            </a:r>
          </a:p>
        </p:txBody>
      </p:sp>
      <p:sp>
        <p:nvSpPr>
          <p:cNvPr id="4" name="BJPseudoFooter">
            <a:extLst>
              <a:ext uri="{FF2B5EF4-FFF2-40B4-BE49-F238E27FC236}">
                <a16:creationId xmlns:a16="http://schemas.microsoft.com/office/drawing/2014/main" id="{F1D5AFF5-9466-8FC5-7924-F7C110DDD4E9}"/>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4944091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Title 8">
            <a:extLst>
              <a:ext uri="{FF2B5EF4-FFF2-40B4-BE49-F238E27FC236}">
                <a16:creationId xmlns:a16="http://schemas.microsoft.com/office/drawing/2014/main" id="{4BB73E74-2682-6281-42AE-F39D95F7BE11}"/>
              </a:ext>
            </a:extLst>
          </p:cNvPr>
          <p:cNvSpPr>
            <a:spLocks noGrp="1"/>
          </p:cNvSpPr>
          <p:nvPr>
            <p:ph type="title"/>
          </p:nvPr>
        </p:nvSpPr>
        <p:spPr>
          <a:xfrm>
            <a:off x="1740701" y="2635371"/>
            <a:ext cx="8710597" cy="1325563"/>
          </a:xfrm>
        </p:spPr>
        <p:txBody>
          <a:bodyPr lIns="91440" tIns="45720" rIns="91440" bIns="45720" anchor="t"/>
          <a:lstStyle/>
          <a:p>
            <a:r>
              <a:rPr lang="en-US" dirty="0">
                <a:cs typeface="Times New Roman"/>
              </a:rPr>
              <a:t>What is true? </a:t>
            </a:r>
          </a:p>
        </p:txBody>
      </p:sp>
      <p:sp>
        <p:nvSpPr>
          <p:cNvPr id="2" name="Action Button: Go Home 1" descr="house icon">
            <a:hlinkClick r:id="rId4" action="ppaction://hlinksldjump" highlightClick="1"/>
            <a:extLst>
              <a:ext uri="{FF2B5EF4-FFF2-40B4-BE49-F238E27FC236}">
                <a16:creationId xmlns:a16="http://schemas.microsoft.com/office/drawing/2014/main" id="{2FEE1CE8-5C4E-41BF-89A0-E4B08D0D12C0}"/>
              </a:ext>
            </a:extLst>
          </p:cNvPr>
          <p:cNvSpPr/>
          <p:nvPr/>
        </p:nvSpPr>
        <p:spPr>
          <a:xfrm>
            <a:off x="5550899" y="5653511"/>
            <a:ext cx="1073426" cy="92765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BJPseudoFooter">
            <a:extLst>
              <a:ext uri="{FF2B5EF4-FFF2-40B4-BE49-F238E27FC236}">
                <a16:creationId xmlns:a16="http://schemas.microsoft.com/office/drawing/2014/main" id="{3C177909-B5D5-32A2-FEFC-E71B318D9BA3}"/>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27135994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Title 8">
            <a:extLst>
              <a:ext uri="{FF2B5EF4-FFF2-40B4-BE49-F238E27FC236}">
                <a16:creationId xmlns:a16="http://schemas.microsoft.com/office/drawing/2014/main" id="{3B8FB607-EBBA-E97D-4AEE-5A959129E22D}"/>
              </a:ext>
            </a:extLst>
          </p:cNvPr>
          <p:cNvSpPr>
            <a:spLocks noGrp="1"/>
          </p:cNvSpPr>
          <p:nvPr>
            <p:ph type="title"/>
          </p:nvPr>
        </p:nvSpPr>
        <p:spPr>
          <a:xfrm>
            <a:off x="1740701" y="2766218"/>
            <a:ext cx="8710597" cy="1325563"/>
          </a:xfrm>
        </p:spPr>
        <p:txBody>
          <a:bodyPr lIns="91440" tIns="45720" rIns="91440" bIns="45720" anchor="t"/>
          <a:lstStyle/>
          <a:p>
            <a:r>
              <a:rPr lang="en-US" dirty="0">
                <a:latin typeface="Calibri"/>
                <a:cs typeface="Times New Roman"/>
              </a:rPr>
              <a:t>Exhaust hoods can aid in reducing a worker's exposure to heat.</a:t>
            </a:r>
            <a:endParaRPr lang="en-US" dirty="0">
              <a:cs typeface="Times New Roman"/>
            </a:endParaRPr>
          </a:p>
        </p:txBody>
      </p:sp>
      <p:sp>
        <p:nvSpPr>
          <p:cNvPr id="4" name="BJPseudoFooter">
            <a:extLst>
              <a:ext uri="{FF2B5EF4-FFF2-40B4-BE49-F238E27FC236}">
                <a16:creationId xmlns:a16="http://schemas.microsoft.com/office/drawing/2014/main" id="{E5DAADA9-FB6F-701B-0398-371238577826}"/>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6824411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Title 8">
            <a:extLst>
              <a:ext uri="{FF2B5EF4-FFF2-40B4-BE49-F238E27FC236}">
                <a16:creationId xmlns:a16="http://schemas.microsoft.com/office/drawing/2014/main" id="{3B8FB607-EBBA-E97D-4AEE-5A959129E22D}"/>
              </a:ext>
            </a:extLst>
          </p:cNvPr>
          <p:cNvSpPr>
            <a:spLocks noGrp="1"/>
          </p:cNvSpPr>
          <p:nvPr>
            <p:ph type="title"/>
          </p:nvPr>
        </p:nvSpPr>
        <p:spPr>
          <a:xfrm>
            <a:off x="1740701" y="2766218"/>
            <a:ext cx="8710597" cy="1325563"/>
          </a:xfrm>
        </p:spPr>
        <p:txBody>
          <a:bodyPr lIns="91440" tIns="45720" rIns="91440" bIns="45720" anchor="t"/>
          <a:lstStyle/>
          <a:p>
            <a:r>
              <a:rPr lang="en-US" dirty="0">
                <a:latin typeface="Calibri"/>
                <a:cs typeface="Times New Roman"/>
              </a:rPr>
              <a:t>What is true?</a:t>
            </a:r>
            <a:endParaRPr lang="en-US" dirty="0">
              <a:cs typeface="Times New Roman"/>
            </a:endParaRPr>
          </a:p>
        </p:txBody>
      </p:sp>
      <p:sp>
        <p:nvSpPr>
          <p:cNvPr id="2" name="Action Button: Go Home 1" descr="house icon">
            <a:hlinkClick r:id="rId4" action="ppaction://hlinksldjump" highlightClick="1"/>
            <a:extLst>
              <a:ext uri="{FF2B5EF4-FFF2-40B4-BE49-F238E27FC236}">
                <a16:creationId xmlns:a16="http://schemas.microsoft.com/office/drawing/2014/main" id="{2FEE1CE8-5C4E-41BF-89A0-E4B08D0D12C0}"/>
              </a:ext>
            </a:extLst>
          </p:cNvPr>
          <p:cNvSpPr/>
          <p:nvPr/>
        </p:nvSpPr>
        <p:spPr>
          <a:xfrm>
            <a:off x="5559287" y="5628344"/>
            <a:ext cx="1073426" cy="92765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BJPseudoFooter">
            <a:extLst>
              <a:ext uri="{FF2B5EF4-FFF2-40B4-BE49-F238E27FC236}">
                <a16:creationId xmlns:a16="http://schemas.microsoft.com/office/drawing/2014/main" id="{25957CBB-8F53-F70F-B463-646C27F119A5}"/>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40093840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Title 8">
            <a:extLst>
              <a:ext uri="{FF2B5EF4-FFF2-40B4-BE49-F238E27FC236}">
                <a16:creationId xmlns:a16="http://schemas.microsoft.com/office/drawing/2014/main" id="{2AD746EE-4CF3-92F6-194F-C9E43E4A77BD}"/>
              </a:ext>
            </a:extLst>
          </p:cNvPr>
          <p:cNvSpPr>
            <a:spLocks noGrp="1"/>
          </p:cNvSpPr>
          <p:nvPr>
            <p:ph type="title"/>
          </p:nvPr>
        </p:nvSpPr>
        <p:spPr>
          <a:xfrm>
            <a:off x="1628133" y="2099468"/>
            <a:ext cx="8710597" cy="1325563"/>
          </a:xfrm>
        </p:spPr>
        <p:txBody>
          <a:bodyPr lIns="91440" tIns="45720" rIns="91440" bIns="45720" anchor="t"/>
          <a:lstStyle/>
          <a:p>
            <a:r>
              <a:rPr lang="en-US" dirty="0">
                <a:latin typeface="Calibri"/>
                <a:cs typeface="Times New Roman"/>
              </a:rPr>
              <a:t>Cooled seats or benches in the break room are not useful as an engineering control in preventing heat-related illness.</a:t>
            </a:r>
            <a:endParaRPr lang="en-US" dirty="0">
              <a:cs typeface="Times New Roman"/>
            </a:endParaRPr>
          </a:p>
        </p:txBody>
      </p:sp>
      <p:sp>
        <p:nvSpPr>
          <p:cNvPr id="4" name="BJPseudoFooter">
            <a:extLst>
              <a:ext uri="{FF2B5EF4-FFF2-40B4-BE49-F238E27FC236}">
                <a16:creationId xmlns:a16="http://schemas.microsoft.com/office/drawing/2014/main" id="{DE18CA12-EB1D-6B2D-02F4-4C390A181808}"/>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23269760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Title 8">
            <a:extLst>
              <a:ext uri="{FF2B5EF4-FFF2-40B4-BE49-F238E27FC236}">
                <a16:creationId xmlns:a16="http://schemas.microsoft.com/office/drawing/2014/main" id="{2AD746EE-4CF3-92F6-194F-C9E43E4A77BD}"/>
              </a:ext>
            </a:extLst>
          </p:cNvPr>
          <p:cNvSpPr>
            <a:spLocks noGrp="1"/>
          </p:cNvSpPr>
          <p:nvPr>
            <p:ph type="title"/>
          </p:nvPr>
        </p:nvSpPr>
        <p:spPr>
          <a:xfrm>
            <a:off x="1740701" y="2825089"/>
            <a:ext cx="8710597" cy="1325563"/>
          </a:xfrm>
        </p:spPr>
        <p:txBody>
          <a:bodyPr lIns="91440" tIns="45720" rIns="91440" bIns="45720" anchor="t"/>
          <a:lstStyle/>
          <a:p>
            <a:r>
              <a:rPr lang="en-US" dirty="0">
                <a:latin typeface="Calibri"/>
                <a:cs typeface="Times New Roman"/>
              </a:rPr>
              <a:t>What is false?</a:t>
            </a:r>
            <a:endParaRPr lang="en-US" dirty="0">
              <a:cs typeface="Times New Roman"/>
            </a:endParaRPr>
          </a:p>
        </p:txBody>
      </p:sp>
      <p:sp>
        <p:nvSpPr>
          <p:cNvPr id="2" name="Action Button: Go Home 1" descr="house icon">
            <a:hlinkClick r:id="rId4" action="ppaction://hlinksldjump" highlightClick="1"/>
            <a:extLst>
              <a:ext uri="{FF2B5EF4-FFF2-40B4-BE49-F238E27FC236}">
                <a16:creationId xmlns:a16="http://schemas.microsoft.com/office/drawing/2014/main" id="{2FEE1CE8-5C4E-41BF-89A0-E4B08D0D12C0}"/>
              </a:ext>
            </a:extLst>
          </p:cNvPr>
          <p:cNvSpPr/>
          <p:nvPr/>
        </p:nvSpPr>
        <p:spPr>
          <a:xfrm>
            <a:off x="5550898" y="5678678"/>
            <a:ext cx="1073426" cy="92765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BJPseudoFooter">
            <a:extLst>
              <a:ext uri="{FF2B5EF4-FFF2-40B4-BE49-F238E27FC236}">
                <a16:creationId xmlns:a16="http://schemas.microsoft.com/office/drawing/2014/main" id="{9D82037A-A539-9AA1-7429-87408F078053}"/>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1027216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Title 8">
            <a:extLst>
              <a:ext uri="{FF2B5EF4-FFF2-40B4-BE49-F238E27FC236}">
                <a16:creationId xmlns:a16="http://schemas.microsoft.com/office/drawing/2014/main" id="{086072A2-87FD-A9F3-E7BB-0EE4E14CA789}"/>
              </a:ext>
            </a:extLst>
          </p:cNvPr>
          <p:cNvSpPr>
            <a:spLocks noGrp="1"/>
          </p:cNvSpPr>
          <p:nvPr>
            <p:ph type="title"/>
          </p:nvPr>
        </p:nvSpPr>
        <p:spPr>
          <a:xfrm>
            <a:off x="1913883" y="2134104"/>
            <a:ext cx="8710597" cy="1325563"/>
          </a:xfrm>
        </p:spPr>
        <p:txBody>
          <a:bodyPr lIns="91440" tIns="45720" rIns="91440" bIns="45720" anchor="t"/>
          <a:lstStyle/>
          <a:p>
            <a:r>
              <a:rPr lang="en-US" dirty="0">
                <a:latin typeface="Calibri"/>
                <a:cs typeface="Times New Roman"/>
              </a:rPr>
              <a:t>OSHA recommends that employers set thermostats between 68 °F and 78 °F in an office environment.</a:t>
            </a:r>
            <a:endParaRPr lang="en-US" dirty="0">
              <a:cs typeface="Times New Roman"/>
            </a:endParaRPr>
          </a:p>
        </p:txBody>
      </p:sp>
      <p:sp>
        <p:nvSpPr>
          <p:cNvPr id="4" name="BJPseudoFooter">
            <a:extLst>
              <a:ext uri="{FF2B5EF4-FFF2-40B4-BE49-F238E27FC236}">
                <a16:creationId xmlns:a16="http://schemas.microsoft.com/office/drawing/2014/main" id="{6930FAF0-91B3-152E-F472-C8D07C2C7D11}"/>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1601951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4">
            <a:lum/>
          </a:blip>
          <a:srcRect/>
          <a:stretch>
            <a:fillRect l="-17000" r="-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1C8113B-4B0F-49CE-98CB-56A8F8352FB1}"/>
              </a:ext>
              <a:ext uri="{C183D7F6-B498-43B3-948B-1728B52AA6E4}">
                <adec:decorative xmlns:adec="http://schemas.microsoft.com/office/drawing/2017/decorative" val="1"/>
              </a:ext>
            </a:extLst>
          </p:cNvPr>
          <p:cNvSpPr/>
          <p:nvPr/>
        </p:nvSpPr>
        <p:spPr bwMode="auto">
          <a:xfrm>
            <a:off x="1205948" y="553279"/>
            <a:ext cx="9780105" cy="5751443"/>
          </a:xfrm>
          <a:prstGeom prst="rect">
            <a:avLst/>
          </a:prstGeom>
          <a:solidFill>
            <a:srgbClr val="0033CC"/>
          </a:solidFill>
          <a:ln w="635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 name="Title 2">
            <a:extLst>
              <a:ext uri="{FF2B5EF4-FFF2-40B4-BE49-F238E27FC236}">
                <a16:creationId xmlns:a16="http://schemas.microsoft.com/office/drawing/2014/main" id="{24C1C17B-3A69-460D-8E62-E7DD6D933626}"/>
              </a:ext>
            </a:extLst>
          </p:cNvPr>
          <p:cNvSpPr txBox="1">
            <a:spLocks noGrp="1"/>
          </p:cNvSpPr>
          <p:nvPr>
            <p:ph type="title" idx="4294967295"/>
          </p:nvPr>
        </p:nvSpPr>
        <p:spPr bwMode="auto">
          <a:xfrm>
            <a:off x="1995269" y="1905506"/>
            <a:ext cx="8201464" cy="3046988"/>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7200" b="1"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Is Worth a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7200" b="1"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Pound of Cure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(First Aid)</a:t>
            </a:r>
          </a:p>
        </p:txBody>
      </p:sp>
      <p:sp>
        <p:nvSpPr>
          <p:cNvPr id="5" name="BJPseudoFooter">
            <a:extLst>
              <a:ext uri="{FF2B5EF4-FFF2-40B4-BE49-F238E27FC236}">
                <a16:creationId xmlns:a16="http://schemas.microsoft.com/office/drawing/2014/main" id="{ED743558-30AA-8F5E-7EE4-04332C48398A}"/>
              </a:ext>
            </a:extLst>
          </p:cNvPr>
          <p:cNvSpPr txBox="1">
            <a:spLocks/>
          </p:cNvSpPr>
          <p:nvPr>
            <p:custDataLst>
              <p:tags r:id="rId1"/>
            </p:custDataLst>
          </p:nvPr>
        </p:nvSpPr>
        <p:spPr>
          <a:xfrm>
            <a:off x="4942479" y="6642556"/>
            <a:ext cx="2307042" cy="215444"/>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defRPr/>
            </a:pPr>
            <a:r>
              <a:rPr lang="en-US" sz="800">
                <a:solidFill>
                  <a:srgbClr val="000000"/>
                </a:solidFill>
                <a:latin typeface="Arial" panose="020B0604020202020204" pitchFamily="34" charset="0"/>
                <a:ea typeface="+mn-ea"/>
                <a:cs typeface="+mn-cs"/>
              </a:rPr>
              <a:t>Raytheon Technologies - Unrestricted Content</a:t>
            </a:r>
            <a:endParaRPr lang="en-US" sz="800" dirty="0">
              <a:solidFill>
                <a:srgbClr val="000000"/>
              </a:solidFill>
              <a:latin typeface="Arial" panose="020B0604020202020204" pitchFamily="34" charset="0"/>
              <a:ea typeface="+mn-ea"/>
              <a:cs typeface="+mn-cs"/>
            </a:endParaRPr>
          </a:p>
        </p:txBody>
      </p:sp>
    </p:spTree>
    <p:extLst>
      <p:ext uri="{BB962C8B-B14F-4D97-AF65-F5344CB8AC3E}">
        <p14:creationId xmlns:p14="http://schemas.microsoft.com/office/powerpoint/2010/main" val="3118851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Title 8">
            <a:extLst>
              <a:ext uri="{FF2B5EF4-FFF2-40B4-BE49-F238E27FC236}">
                <a16:creationId xmlns:a16="http://schemas.microsoft.com/office/drawing/2014/main" id="{086072A2-87FD-A9F3-E7BB-0EE4E14CA789}"/>
              </a:ext>
            </a:extLst>
          </p:cNvPr>
          <p:cNvSpPr>
            <a:spLocks noGrp="1"/>
          </p:cNvSpPr>
          <p:nvPr>
            <p:ph type="title"/>
          </p:nvPr>
        </p:nvSpPr>
        <p:spPr>
          <a:xfrm>
            <a:off x="1740701" y="2895121"/>
            <a:ext cx="8710597" cy="1325563"/>
          </a:xfrm>
        </p:spPr>
        <p:txBody>
          <a:bodyPr lIns="91440" tIns="45720" rIns="91440" bIns="45720" anchor="t"/>
          <a:lstStyle/>
          <a:p>
            <a:r>
              <a:rPr lang="en-US" dirty="0">
                <a:latin typeface="Calibri"/>
                <a:cs typeface="Times New Roman"/>
              </a:rPr>
              <a:t>What is true?</a:t>
            </a:r>
            <a:endParaRPr lang="en-US" dirty="0">
              <a:cs typeface="Times New Roman"/>
            </a:endParaRPr>
          </a:p>
        </p:txBody>
      </p:sp>
      <p:sp>
        <p:nvSpPr>
          <p:cNvPr id="2" name="Action Button: Go Home 1" descr="house icon">
            <a:hlinkClick r:id="rId4" action="ppaction://hlinksldjump" highlightClick="1"/>
            <a:extLst>
              <a:ext uri="{FF2B5EF4-FFF2-40B4-BE49-F238E27FC236}">
                <a16:creationId xmlns:a16="http://schemas.microsoft.com/office/drawing/2014/main" id="{2FEE1CE8-5C4E-41BF-89A0-E4B08D0D12C0}"/>
              </a:ext>
            </a:extLst>
          </p:cNvPr>
          <p:cNvSpPr/>
          <p:nvPr/>
        </p:nvSpPr>
        <p:spPr>
          <a:xfrm>
            <a:off x="5567676" y="5695456"/>
            <a:ext cx="1073426" cy="92765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BJPseudoFooter">
            <a:extLst>
              <a:ext uri="{FF2B5EF4-FFF2-40B4-BE49-F238E27FC236}">
                <a16:creationId xmlns:a16="http://schemas.microsoft.com/office/drawing/2014/main" id="{EF0CE9AA-0C57-C927-A966-DE31BE4A7CFF}"/>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320535613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Title 8">
            <a:extLst>
              <a:ext uri="{FF2B5EF4-FFF2-40B4-BE49-F238E27FC236}">
                <a16:creationId xmlns:a16="http://schemas.microsoft.com/office/drawing/2014/main" id="{065407E5-5BB9-A398-56FF-B48426373C32}"/>
              </a:ext>
            </a:extLst>
          </p:cNvPr>
          <p:cNvSpPr>
            <a:spLocks noGrp="1"/>
          </p:cNvSpPr>
          <p:nvPr>
            <p:ph type="title"/>
          </p:nvPr>
        </p:nvSpPr>
        <p:spPr>
          <a:xfrm>
            <a:off x="1740701" y="2220695"/>
            <a:ext cx="8710597" cy="1325563"/>
          </a:xfrm>
        </p:spPr>
        <p:txBody>
          <a:bodyPr lIns="91440" tIns="45720" rIns="91440" bIns="45720" anchor="t"/>
          <a:lstStyle/>
          <a:p>
            <a:r>
              <a:rPr lang="en-US" dirty="0">
                <a:latin typeface="Calibri"/>
                <a:cs typeface="Times New Roman"/>
              </a:rPr>
              <a:t>When working in the heat, abdominal muscle spasms and soreness are likely signs of this. </a:t>
            </a:r>
            <a:endParaRPr lang="en-US" dirty="0">
              <a:cs typeface="Times New Roman"/>
            </a:endParaRPr>
          </a:p>
        </p:txBody>
      </p:sp>
      <p:sp>
        <p:nvSpPr>
          <p:cNvPr id="4" name="BJPseudoFooter">
            <a:extLst>
              <a:ext uri="{FF2B5EF4-FFF2-40B4-BE49-F238E27FC236}">
                <a16:creationId xmlns:a16="http://schemas.microsoft.com/office/drawing/2014/main" id="{CC16F684-9F59-4FDA-813E-2E7EB4FFEEB6}"/>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288688857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Title 8">
            <a:extLst>
              <a:ext uri="{FF2B5EF4-FFF2-40B4-BE49-F238E27FC236}">
                <a16:creationId xmlns:a16="http://schemas.microsoft.com/office/drawing/2014/main" id="{065407E5-5BB9-A398-56FF-B48426373C32}"/>
              </a:ext>
            </a:extLst>
          </p:cNvPr>
          <p:cNvSpPr>
            <a:spLocks noGrp="1"/>
          </p:cNvSpPr>
          <p:nvPr>
            <p:ph type="title"/>
          </p:nvPr>
        </p:nvSpPr>
        <p:spPr>
          <a:xfrm>
            <a:off x="1740701" y="2766218"/>
            <a:ext cx="8710597" cy="1325563"/>
          </a:xfrm>
        </p:spPr>
        <p:txBody>
          <a:bodyPr lIns="91440" tIns="45720" rIns="91440" bIns="45720" anchor="t"/>
          <a:lstStyle/>
          <a:p>
            <a:r>
              <a:rPr lang="en-US" dirty="0">
                <a:latin typeface="Calibri"/>
                <a:cs typeface="Times New Roman"/>
              </a:rPr>
              <a:t>What are heat cramps? </a:t>
            </a:r>
            <a:endParaRPr lang="en-US" dirty="0">
              <a:cs typeface="Times New Roman"/>
            </a:endParaRPr>
          </a:p>
        </p:txBody>
      </p:sp>
      <p:sp>
        <p:nvSpPr>
          <p:cNvPr id="2" name="Action Button: Go Home 1" descr="house icon">
            <a:hlinkClick r:id="rId4" action="ppaction://hlinksldjump" highlightClick="1"/>
            <a:extLst>
              <a:ext uri="{FF2B5EF4-FFF2-40B4-BE49-F238E27FC236}">
                <a16:creationId xmlns:a16="http://schemas.microsoft.com/office/drawing/2014/main" id="{2FEE1CE8-5C4E-41BF-89A0-E4B08D0D12C0}"/>
              </a:ext>
            </a:extLst>
          </p:cNvPr>
          <p:cNvSpPr/>
          <p:nvPr/>
        </p:nvSpPr>
        <p:spPr>
          <a:xfrm>
            <a:off x="5576065" y="5661900"/>
            <a:ext cx="1073426" cy="92765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BJPseudoFooter">
            <a:extLst>
              <a:ext uri="{FF2B5EF4-FFF2-40B4-BE49-F238E27FC236}">
                <a16:creationId xmlns:a16="http://schemas.microsoft.com/office/drawing/2014/main" id="{6F0DA55C-7F2E-4CFB-7558-B2758BEE8FDF}"/>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293368410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Title 8">
            <a:extLst>
              <a:ext uri="{FF2B5EF4-FFF2-40B4-BE49-F238E27FC236}">
                <a16:creationId xmlns:a16="http://schemas.microsoft.com/office/drawing/2014/main" id="{79F4C3A5-8751-1A1B-74B2-64CFDEC43908}"/>
              </a:ext>
            </a:extLst>
          </p:cNvPr>
          <p:cNvSpPr>
            <a:spLocks noGrp="1"/>
          </p:cNvSpPr>
          <p:nvPr>
            <p:ph type="title"/>
          </p:nvPr>
        </p:nvSpPr>
        <p:spPr>
          <a:xfrm>
            <a:off x="1572185" y="2508900"/>
            <a:ext cx="9047630" cy="2997597"/>
          </a:xfrm>
        </p:spPr>
        <p:txBody>
          <a:bodyPr lIns="91440" tIns="45720" rIns="91440" bIns="45720" anchor="t"/>
          <a:lstStyle/>
          <a:p>
            <a:r>
              <a:rPr lang="en-US" dirty="0">
                <a:latin typeface="Calibri"/>
                <a:cs typeface="Calibri"/>
              </a:rPr>
              <a:t>This is the most serious heat-related illness that should be treated as a medical emergency.</a:t>
            </a:r>
            <a:endParaRPr lang="en-US" dirty="0"/>
          </a:p>
        </p:txBody>
      </p:sp>
      <p:sp>
        <p:nvSpPr>
          <p:cNvPr id="4" name="BJPseudoFooter">
            <a:extLst>
              <a:ext uri="{FF2B5EF4-FFF2-40B4-BE49-F238E27FC236}">
                <a16:creationId xmlns:a16="http://schemas.microsoft.com/office/drawing/2014/main" id="{BAE18B74-0AA8-C49E-E999-9ADE5E4739E1}"/>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151014706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Title 8">
            <a:extLst>
              <a:ext uri="{FF2B5EF4-FFF2-40B4-BE49-F238E27FC236}">
                <a16:creationId xmlns:a16="http://schemas.microsoft.com/office/drawing/2014/main" id="{79F4C3A5-8751-1A1B-74B2-64CFDEC43908}"/>
              </a:ext>
            </a:extLst>
          </p:cNvPr>
          <p:cNvSpPr>
            <a:spLocks noGrp="1"/>
          </p:cNvSpPr>
          <p:nvPr>
            <p:ph type="title"/>
          </p:nvPr>
        </p:nvSpPr>
        <p:spPr>
          <a:xfrm>
            <a:off x="1740701" y="2997330"/>
            <a:ext cx="8710597" cy="1325563"/>
          </a:xfrm>
        </p:spPr>
        <p:txBody>
          <a:bodyPr lIns="91440" tIns="45720" rIns="91440" bIns="45720" anchor="t"/>
          <a:lstStyle/>
          <a:p>
            <a:r>
              <a:rPr lang="en-US" dirty="0">
                <a:cs typeface="Times New Roman"/>
              </a:rPr>
              <a:t>What is heat stroke?</a:t>
            </a:r>
          </a:p>
        </p:txBody>
      </p:sp>
      <p:sp>
        <p:nvSpPr>
          <p:cNvPr id="3" name="Action Button: Go Home 2" descr="house icon">
            <a:hlinkClick r:id="rId4" action="ppaction://hlinksldjump" highlightClick="1"/>
            <a:extLst>
              <a:ext uri="{FF2B5EF4-FFF2-40B4-BE49-F238E27FC236}">
                <a16:creationId xmlns:a16="http://schemas.microsoft.com/office/drawing/2014/main" id="{843F550A-229A-C3FF-0403-A595DA0AE8BA}"/>
              </a:ext>
            </a:extLst>
          </p:cNvPr>
          <p:cNvSpPr/>
          <p:nvPr/>
        </p:nvSpPr>
        <p:spPr>
          <a:xfrm>
            <a:off x="5576065" y="5687067"/>
            <a:ext cx="1073426" cy="92765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BJPseudoFooter">
            <a:extLst>
              <a:ext uri="{FF2B5EF4-FFF2-40B4-BE49-F238E27FC236}">
                <a16:creationId xmlns:a16="http://schemas.microsoft.com/office/drawing/2014/main" id="{C6764531-5A6D-E09F-AE23-5C748F2FD9DE}"/>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381817253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Title 8">
            <a:extLst>
              <a:ext uri="{FF2B5EF4-FFF2-40B4-BE49-F238E27FC236}">
                <a16:creationId xmlns:a16="http://schemas.microsoft.com/office/drawing/2014/main" id="{065407E5-5BB9-A398-56FF-B48426373C32}"/>
              </a:ext>
            </a:extLst>
          </p:cNvPr>
          <p:cNvSpPr>
            <a:spLocks noGrp="1"/>
          </p:cNvSpPr>
          <p:nvPr>
            <p:ph type="title"/>
          </p:nvPr>
        </p:nvSpPr>
        <p:spPr>
          <a:xfrm>
            <a:off x="1374443" y="2412680"/>
            <a:ext cx="9443114" cy="2862704"/>
          </a:xfrm>
        </p:spPr>
        <p:txBody>
          <a:bodyPr lIns="91440" tIns="45720" rIns="91440" bIns="45720" anchor="t"/>
          <a:lstStyle/>
          <a:p>
            <a:r>
              <a:rPr lang="en-US" dirty="0">
                <a:latin typeface="Calibri"/>
                <a:cs typeface="Times New Roman"/>
              </a:rPr>
              <a:t>This heat-related illness sits between heat cramps and heat stroke and occurs when your body overheats.</a:t>
            </a:r>
            <a:endParaRPr lang="en-US" dirty="0">
              <a:cs typeface="Times New Roman"/>
            </a:endParaRPr>
          </a:p>
        </p:txBody>
      </p:sp>
      <p:sp>
        <p:nvSpPr>
          <p:cNvPr id="4" name="BJPseudoFooter">
            <a:extLst>
              <a:ext uri="{FF2B5EF4-FFF2-40B4-BE49-F238E27FC236}">
                <a16:creationId xmlns:a16="http://schemas.microsoft.com/office/drawing/2014/main" id="{D2928BD7-7D19-CB77-C77C-415F9C6F665F}"/>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291910845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Title 8">
            <a:extLst>
              <a:ext uri="{FF2B5EF4-FFF2-40B4-BE49-F238E27FC236}">
                <a16:creationId xmlns:a16="http://schemas.microsoft.com/office/drawing/2014/main" id="{065407E5-5BB9-A398-56FF-B48426373C32}"/>
              </a:ext>
            </a:extLst>
          </p:cNvPr>
          <p:cNvSpPr>
            <a:spLocks noGrp="1"/>
          </p:cNvSpPr>
          <p:nvPr>
            <p:ph type="title"/>
          </p:nvPr>
        </p:nvSpPr>
        <p:spPr>
          <a:xfrm>
            <a:off x="1740701" y="3007378"/>
            <a:ext cx="8710597" cy="1325563"/>
          </a:xfrm>
        </p:spPr>
        <p:txBody>
          <a:bodyPr lIns="91440" tIns="45720" rIns="91440" bIns="45720" anchor="t"/>
          <a:lstStyle/>
          <a:p>
            <a:r>
              <a:rPr lang="en-US" dirty="0">
                <a:latin typeface="Calibri"/>
                <a:cs typeface="Times New Roman"/>
              </a:rPr>
              <a:t>What is heat exhaustion?</a:t>
            </a:r>
            <a:endParaRPr lang="en-US" dirty="0">
              <a:cs typeface="Times New Roman"/>
            </a:endParaRPr>
          </a:p>
        </p:txBody>
      </p:sp>
      <p:sp>
        <p:nvSpPr>
          <p:cNvPr id="2" name="Action Button: Go Home 1" descr="house icon">
            <a:hlinkClick r:id="rId4" action="ppaction://hlinksldjump" highlightClick="1"/>
            <a:extLst>
              <a:ext uri="{FF2B5EF4-FFF2-40B4-BE49-F238E27FC236}">
                <a16:creationId xmlns:a16="http://schemas.microsoft.com/office/drawing/2014/main" id="{2FEE1CE8-5C4E-41BF-89A0-E4B08D0D12C0}"/>
              </a:ext>
            </a:extLst>
          </p:cNvPr>
          <p:cNvSpPr/>
          <p:nvPr/>
        </p:nvSpPr>
        <p:spPr>
          <a:xfrm>
            <a:off x="5542509" y="5670289"/>
            <a:ext cx="1073426" cy="92765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BJPseudoFooter">
            <a:extLst>
              <a:ext uri="{FF2B5EF4-FFF2-40B4-BE49-F238E27FC236}">
                <a16:creationId xmlns:a16="http://schemas.microsoft.com/office/drawing/2014/main" id="{3956FA78-64BF-627D-743A-F8C02CEECE19}"/>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401458756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Title 8">
            <a:extLst>
              <a:ext uri="{FF2B5EF4-FFF2-40B4-BE49-F238E27FC236}">
                <a16:creationId xmlns:a16="http://schemas.microsoft.com/office/drawing/2014/main" id="{C105B0E1-57FD-4E41-CA36-4F59ECE71EE7}"/>
              </a:ext>
            </a:extLst>
          </p:cNvPr>
          <p:cNvSpPr>
            <a:spLocks noGrp="1"/>
          </p:cNvSpPr>
          <p:nvPr>
            <p:ph type="title"/>
          </p:nvPr>
        </p:nvSpPr>
        <p:spPr>
          <a:xfrm>
            <a:off x="1740701" y="2766218"/>
            <a:ext cx="8710597" cy="1325563"/>
          </a:xfrm>
        </p:spPr>
        <p:txBody>
          <a:bodyPr lIns="91440" tIns="45720" rIns="91440" bIns="45720" anchor="t"/>
          <a:lstStyle/>
          <a:p>
            <a:r>
              <a:rPr lang="en-US" dirty="0">
                <a:latin typeface="Calibri"/>
                <a:cs typeface="Times New Roman"/>
              </a:rPr>
              <a:t>A skin irritation caused by excessive sweating.</a:t>
            </a:r>
            <a:endParaRPr lang="en-US" dirty="0">
              <a:cs typeface="Times New Roman"/>
            </a:endParaRPr>
          </a:p>
        </p:txBody>
      </p:sp>
      <p:sp>
        <p:nvSpPr>
          <p:cNvPr id="4" name="BJPseudoFooter">
            <a:extLst>
              <a:ext uri="{FF2B5EF4-FFF2-40B4-BE49-F238E27FC236}">
                <a16:creationId xmlns:a16="http://schemas.microsoft.com/office/drawing/2014/main" id="{150A48B4-A295-DA8D-DB8C-41CE130E6595}"/>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177485805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Title 8">
            <a:extLst>
              <a:ext uri="{FF2B5EF4-FFF2-40B4-BE49-F238E27FC236}">
                <a16:creationId xmlns:a16="http://schemas.microsoft.com/office/drawing/2014/main" id="{C105B0E1-57FD-4E41-CA36-4F59ECE71EE7}"/>
              </a:ext>
            </a:extLst>
          </p:cNvPr>
          <p:cNvSpPr>
            <a:spLocks noGrp="1"/>
          </p:cNvSpPr>
          <p:nvPr>
            <p:ph type="title"/>
          </p:nvPr>
        </p:nvSpPr>
        <p:spPr>
          <a:xfrm>
            <a:off x="1740701" y="2906895"/>
            <a:ext cx="8710597" cy="1325563"/>
          </a:xfrm>
        </p:spPr>
        <p:txBody>
          <a:bodyPr lIns="91440" tIns="45720" rIns="91440" bIns="45720" anchor="t"/>
          <a:lstStyle/>
          <a:p>
            <a:r>
              <a:rPr lang="en-US" dirty="0">
                <a:latin typeface="Calibri"/>
                <a:cs typeface="Times New Roman"/>
              </a:rPr>
              <a:t>What is heat rash?</a:t>
            </a:r>
            <a:endParaRPr lang="en-US" dirty="0">
              <a:cs typeface="Times New Roman"/>
            </a:endParaRPr>
          </a:p>
        </p:txBody>
      </p:sp>
      <p:sp>
        <p:nvSpPr>
          <p:cNvPr id="2" name="Action Button: Go Home 1" descr="house icon">
            <a:hlinkClick r:id="rId4" action="ppaction://hlinksldjump" highlightClick="1"/>
            <a:extLst>
              <a:ext uri="{FF2B5EF4-FFF2-40B4-BE49-F238E27FC236}">
                <a16:creationId xmlns:a16="http://schemas.microsoft.com/office/drawing/2014/main" id="{2FEE1CE8-5C4E-41BF-89A0-E4B08D0D12C0}"/>
              </a:ext>
            </a:extLst>
          </p:cNvPr>
          <p:cNvSpPr/>
          <p:nvPr/>
        </p:nvSpPr>
        <p:spPr>
          <a:xfrm>
            <a:off x="5567676" y="5670289"/>
            <a:ext cx="1073426" cy="92765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BJPseudoFooter">
            <a:extLst>
              <a:ext uri="{FF2B5EF4-FFF2-40B4-BE49-F238E27FC236}">
                <a16:creationId xmlns:a16="http://schemas.microsoft.com/office/drawing/2014/main" id="{52C37633-E7D4-0BA2-10FF-B2F7CFC0A961}"/>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174299424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Title 8">
            <a:extLst>
              <a:ext uri="{FF2B5EF4-FFF2-40B4-BE49-F238E27FC236}">
                <a16:creationId xmlns:a16="http://schemas.microsoft.com/office/drawing/2014/main" id="{25A5AD60-5985-FE52-FBD5-AAF3C85DC6D7}"/>
              </a:ext>
            </a:extLst>
          </p:cNvPr>
          <p:cNvSpPr>
            <a:spLocks noGrp="1"/>
          </p:cNvSpPr>
          <p:nvPr>
            <p:ph type="title"/>
          </p:nvPr>
        </p:nvSpPr>
        <p:spPr>
          <a:xfrm>
            <a:off x="1183524" y="2506517"/>
            <a:ext cx="9824952" cy="2869351"/>
          </a:xfrm>
        </p:spPr>
        <p:txBody>
          <a:bodyPr lIns="91440" tIns="45720" rIns="91440" bIns="45720" anchor="t"/>
          <a:lstStyle/>
          <a:p>
            <a:r>
              <a:rPr lang="en-US" dirty="0">
                <a:latin typeface="Calibri"/>
                <a:cs typeface="Times New Roman"/>
              </a:rPr>
              <a:t>Dark urine, muscle pain, and weakness is a sign your body is experiencing this serious medical condition.</a:t>
            </a:r>
            <a:endParaRPr lang="en-US" dirty="0">
              <a:cs typeface="Times New Roman"/>
            </a:endParaRPr>
          </a:p>
        </p:txBody>
      </p:sp>
      <p:sp>
        <p:nvSpPr>
          <p:cNvPr id="4" name="BJPseudoFooter">
            <a:extLst>
              <a:ext uri="{FF2B5EF4-FFF2-40B4-BE49-F238E27FC236}">
                <a16:creationId xmlns:a16="http://schemas.microsoft.com/office/drawing/2014/main" id="{CDF47BD2-4E9F-6345-DB96-43936DA5FFF4}"/>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202850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4">
            <a:lum/>
          </a:blip>
          <a:srcRect/>
          <a:stretch>
            <a:fillRect l="-17000" r="-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1C8113B-4B0F-49CE-98CB-56A8F8352FB1}"/>
              </a:ext>
              <a:ext uri="{C183D7F6-B498-43B3-948B-1728B52AA6E4}">
                <adec:decorative xmlns:adec="http://schemas.microsoft.com/office/drawing/2017/decorative" val="1"/>
              </a:ext>
            </a:extLst>
          </p:cNvPr>
          <p:cNvSpPr/>
          <p:nvPr/>
        </p:nvSpPr>
        <p:spPr bwMode="auto">
          <a:xfrm>
            <a:off x="1205948" y="553279"/>
            <a:ext cx="9780105" cy="5751443"/>
          </a:xfrm>
          <a:prstGeom prst="rect">
            <a:avLst/>
          </a:prstGeom>
          <a:solidFill>
            <a:srgbClr val="0033CC"/>
          </a:solidFill>
          <a:ln w="635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 name="Title 2">
            <a:extLst>
              <a:ext uri="{FF2B5EF4-FFF2-40B4-BE49-F238E27FC236}">
                <a16:creationId xmlns:a16="http://schemas.microsoft.com/office/drawing/2014/main" id="{24C1C17B-3A69-460D-8E62-E7DD6D933626}"/>
              </a:ext>
            </a:extLst>
          </p:cNvPr>
          <p:cNvSpPr txBox="1">
            <a:spLocks noGrp="1"/>
          </p:cNvSpPr>
          <p:nvPr>
            <p:ph type="title" idx="4294967295"/>
          </p:nvPr>
        </p:nvSpPr>
        <p:spPr bwMode="auto">
          <a:xfrm>
            <a:off x="1995269" y="2274838"/>
            <a:ext cx="8201464" cy="2308324"/>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7200" b="1"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America the Beautiful</a:t>
            </a:r>
          </a:p>
        </p:txBody>
      </p:sp>
      <p:sp>
        <p:nvSpPr>
          <p:cNvPr id="6" name="BJPseudoFooter">
            <a:extLst>
              <a:ext uri="{FF2B5EF4-FFF2-40B4-BE49-F238E27FC236}">
                <a16:creationId xmlns:a16="http://schemas.microsoft.com/office/drawing/2014/main" id="{6F65D870-1C8F-E30E-90BF-33E0ABD2DC0B}"/>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1246624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D95C7-F6F9-1205-EF0A-13DF7A6CB8AC}"/>
              </a:ext>
            </a:extLst>
          </p:cNvPr>
          <p:cNvSpPr>
            <a:spLocks noGrp="1"/>
          </p:cNvSpPr>
          <p:nvPr>
            <p:ph type="title"/>
          </p:nvPr>
        </p:nvSpPr>
        <p:spPr>
          <a:xfrm>
            <a:off x="2177142" y="3047573"/>
            <a:ext cx="7837715" cy="1325563"/>
          </a:xfrm>
        </p:spPr>
        <p:txBody>
          <a:bodyPr/>
          <a:lstStyle/>
          <a:p>
            <a:r>
              <a:rPr lang="en-US" dirty="0">
                <a:cs typeface="Times New Roman"/>
              </a:rPr>
              <a:t>What is rhabdomyolysis?</a:t>
            </a:r>
            <a:endParaRPr lang="en-US" dirty="0"/>
          </a:p>
        </p:txBody>
      </p:sp>
      <p:sp>
        <p:nvSpPr>
          <p:cNvPr id="3" name="Action Button: Go Home 2" descr="house icon">
            <a:hlinkClick r:id="rId4" action="ppaction://hlinksldjump" highlightClick="1"/>
            <a:extLst>
              <a:ext uri="{FF2B5EF4-FFF2-40B4-BE49-F238E27FC236}">
                <a16:creationId xmlns:a16="http://schemas.microsoft.com/office/drawing/2014/main" id="{93CD04F9-751A-5EFC-1F31-099CDFC034F5}"/>
              </a:ext>
            </a:extLst>
          </p:cNvPr>
          <p:cNvSpPr/>
          <p:nvPr/>
        </p:nvSpPr>
        <p:spPr>
          <a:xfrm>
            <a:off x="5559287" y="5653512"/>
            <a:ext cx="1073426" cy="92765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BJPseudoFooter">
            <a:extLst>
              <a:ext uri="{FF2B5EF4-FFF2-40B4-BE49-F238E27FC236}">
                <a16:creationId xmlns:a16="http://schemas.microsoft.com/office/drawing/2014/main" id="{E488C697-20B6-EC28-ED61-C5ABA63C5174}"/>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260992071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4">
            <a:lum/>
          </a:blip>
          <a:srcRect/>
          <a:stretch>
            <a:fillRect l="-17000" r="-17000"/>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4C1C17B-3A69-460D-8E62-E7DD6D933626}"/>
              </a:ext>
            </a:extLst>
          </p:cNvPr>
          <p:cNvSpPr txBox="1">
            <a:spLocks noGrp="1"/>
          </p:cNvSpPr>
          <p:nvPr>
            <p:ph type="title" idx="4294967295"/>
          </p:nvPr>
        </p:nvSpPr>
        <p:spPr bwMode="auto">
          <a:xfrm>
            <a:off x="1669516" y="2274837"/>
            <a:ext cx="9043711" cy="2308324"/>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72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The Second Heatwave</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72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Categories</a:t>
            </a:r>
          </a:p>
        </p:txBody>
      </p:sp>
      <p:sp>
        <p:nvSpPr>
          <p:cNvPr id="2" name="Rectangle 1">
            <a:extLst>
              <a:ext uri="{FF2B5EF4-FFF2-40B4-BE49-F238E27FC236}">
                <a16:creationId xmlns:a16="http://schemas.microsoft.com/office/drawing/2014/main" id="{D1C8113B-4B0F-49CE-98CB-56A8F8352FB1}"/>
              </a:ext>
              <a:ext uri="{C183D7F6-B498-43B3-948B-1728B52AA6E4}">
                <adec:decorative xmlns:adec="http://schemas.microsoft.com/office/drawing/2017/decorative" val="1"/>
              </a:ext>
            </a:extLst>
          </p:cNvPr>
          <p:cNvSpPr/>
          <p:nvPr/>
        </p:nvSpPr>
        <p:spPr bwMode="auto">
          <a:xfrm>
            <a:off x="1205948" y="553279"/>
            <a:ext cx="9780105" cy="5751443"/>
          </a:xfrm>
          <a:prstGeom prst="rect">
            <a:avLst/>
          </a:prstGeom>
          <a:solidFill>
            <a:srgbClr val="0033CC"/>
          </a:solidFill>
          <a:ln w="635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BJPseudoFooter">
            <a:extLst>
              <a:ext uri="{FF2B5EF4-FFF2-40B4-BE49-F238E27FC236}">
                <a16:creationId xmlns:a16="http://schemas.microsoft.com/office/drawing/2014/main" id="{AE5C82DB-4940-3A41-6FC8-5AD5EB815C89}"/>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1466532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4">
            <a:lum/>
          </a:blip>
          <a:srcRect/>
          <a:stretch>
            <a:fillRect l="-17000" r="-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1C8113B-4B0F-49CE-98CB-56A8F8352FB1}"/>
              </a:ext>
              <a:ext uri="{C183D7F6-B498-43B3-948B-1728B52AA6E4}">
                <adec:decorative xmlns:adec="http://schemas.microsoft.com/office/drawing/2017/decorative" val="1"/>
              </a:ext>
            </a:extLst>
          </p:cNvPr>
          <p:cNvSpPr/>
          <p:nvPr/>
        </p:nvSpPr>
        <p:spPr bwMode="auto">
          <a:xfrm>
            <a:off x="1205948" y="553279"/>
            <a:ext cx="9780105" cy="5751443"/>
          </a:xfrm>
          <a:prstGeom prst="rect">
            <a:avLst/>
          </a:prstGeom>
          <a:solidFill>
            <a:srgbClr val="0033CC"/>
          </a:solidFill>
          <a:ln w="635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3" name="Title 2">
            <a:extLst>
              <a:ext uri="{FF2B5EF4-FFF2-40B4-BE49-F238E27FC236}">
                <a16:creationId xmlns:a16="http://schemas.microsoft.com/office/drawing/2014/main" id="{24C1C17B-3A69-460D-8E62-E7DD6D933626}"/>
              </a:ext>
            </a:extLst>
          </p:cNvPr>
          <p:cNvSpPr txBox="1">
            <a:spLocks noGrp="1"/>
          </p:cNvSpPr>
          <p:nvPr>
            <p:ph type="title" idx="4294967295"/>
          </p:nvPr>
        </p:nvSpPr>
        <p:spPr bwMode="auto">
          <a:xfrm>
            <a:off x="1995269" y="2274837"/>
            <a:ext cx="8201464" cy="2308324"/>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72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Is It Getting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72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Hot in Here?</a:t>
            </a:r>
          </a:p>
        </p:txBody>
      </p:sp>
      <p:sp>
        <p:nvSpPr>
          <p:cNvPr id="6" name="BJPseudoFooter">
            <a:extLst>
              <a:ext uri="{FF2B5EF4-FFF2-40B4-BE49-F238E27FC236}">
                <a16:creationId xmlns:a16="http://schemas.microsoft.com/office/drawing/2014/main" id="{332E0F19-0D87-C54B-DB3E-C26585E8299D}"/>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1682984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4">
            <a:lum/>
          </a:blip>
          <a:srcRect/>
          <a:stretch>
            <a:fillRect l="-17000" r="-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1C8113B-4B0F-49CE-98CB-56A8F8352FB1}"/>
              </a:ext>
              <a:ext uri="{C183D7F6-B498-43B3-948B-1728B52AA6E4}">
                <adec:decorative xmlns:adec="http://schemas.microsoft.com/office/drawing/2017/decorative" val="1"/>
              </a:ext>
            </a:extLst>
          </p:cNvPr>
          <p:cNvSpPr/>
          <p:nvPr/>
        </p:nvSpPr>
        <p:spPr bwMode="auto">
          <a:xfrm>
            <a:off x="1205948" y="553279"/>
            <a:ext cx="9780105" cy="5751443"/>
          </a:xfrm>
          <a:prstGeom prst="rect">
            <a:avLst/>
          </a:prstGeom>
          <a:solidFill>
            <a:srgbClr val="0033CC"/>
          </a:solidFill>
          <a:ln w="635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3" name="Title 2">
            <a:extLst>
              <a:ext uri="{FF2B5EF4-FFF2-40B4-BE49-F238E27FC236}">
                <a16:creationId xmlns:a16="http://schemas.microsoft.com/office/drawing/2014/main" id="{24C1C17B-3A69-460D-8E62-E7DD6D933626}"/>
              </a:ext>
            </a:extLst>
          </p:cNvPr>
          <p:cNvSpPr txBox="1">
            <a:spLocks noGrp="1"/>
          </p:cNvSpPr>
          <p:nvPr>
            <p:ph type="title" idx="4294967295"/>
          </p:nvPr>
        </p:nvSpPr>
        <p:spPr bwMode="auto">
          <a:xfrm>
            <a:off x="1995269" y="2828835"/>
            <a:ext cx="8201464" cy="1200329"/>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72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I’m Thirsty</a:t>
            </a:r>
          </a:p>
        </p:txBody>
      </p:sp>
      <p:sp>
        <p:nvSpPr>
          <p:cNvPr id="6" name="BJPseudoFooter">
            <a:extLst>
              <a:ext uri="{FF2B5EF4-FFF2-40B4-BE49-F238E27FC236}">
                <a16:creationId xmlns:a16="http://schemas.microsoft.com/office/drawing/2014/main" id="{409FEEE6-B527-DBB8-D29D-A391C4F3583A}"/>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1229157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4">
            <a:lum/>
          </a:blip>
          <a:srcRect/>
          <a:stretch>
            <a:fillRect l="-17000" r="-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1C8113B-4B0F-49CE-98CB-56A8F8352FB1}"/>
              </a:ext>
              <a:ext uri="{C183D7F6-B498-43B3-948B-1728B52AA6E4}">
                <adec:decorative xmlns:adec="http://schemas.microsoft.com/office/drawing/2017/decorative" val="1"/>
              </a:ext>
            </a:extLst>
          </p:cNvPr>
          <p:cNvSpPr/>
          <p:nvPr/>
        </p:nvSpPr>
        <p:spPr bwMode="auto">
          <a:xfrm>
            <a:off x="1205948" y="553279"/>
            <a:ext cx="9780105" cy="5751443"/>
          </a:xfrm>
          <a:prstGeom prst="rect">
            <a:avLst/>
          </a:prstGeom>
          <a:solidFill>
            <a:srgbClr val="0033CC"/>
          </a:solidFill>
          <a:ln w="635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3" name="Title 2">
            <a:extLst>
              <a:ext uri="{FF2B5EF4-FFF2-40B4-BE49-F238E27FC236}">
                <a16:creationId xmlns:a16="http://schemas.microsoft.com/office/drawing/2014/main" id="{24C1C17B-3A69-460D-8E62-E7DD6D933626}"/>
              </a:ext>
            </a:extLst>
          </p:cNvPr>
          <p:cNvSpPr txBox="1">
            <a:spLocks noGrp="1"/>
          </p:cNvSpPr>
          <p:nvPr>
            <p:ph type="title" idx="4294967295"/>
          </p:nvPr>
        </p:nvSpPr>
        <p:spPr bwMode="auto">
          <a:xfrm>
            <a:off x="1995269" y="2828835"/>
            <a:ext cx="8201464" cy="1200329"/>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72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This or That</a:t>
            </a:r>
          </a:p>
        </p:txBody>
      </p:sp>
      <p:sp>
        <p:nvSpPr>
          <p:cNvPr id="6" name="BJPseudoFooter">
            <a:extLst>
              <a:ext uri="{FF2B5EF4-FFF2-40B4-BE49-F238E27FC236}">
                <a16:creationId xmlns:a16="http://schemas.microsoft.com/office/drawing/2014/main" id="{6C216878-72B1-AEE5-37E6-8A6BD9ADEEEB}"/>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264478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4">
            <a:lum/>
          </a:blip>
          <a:srcRect/>
          <a:stretch>
            <a:fillRect l="-17000" r="-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1C8113B-4B0F-49CE-98CB-56A8F8352FB1}"/>
              </a:ext>
              <a:ext uri="{C183D7F6-B498-43B3-948B-1728B52AA6E4}">
                <adec:decorative xmlns:adec="http://schemas.microsoft.com/office/drawing/2017/decorative" val="1"/>
              </a:ext>
            </a:extLst>
          </p:cNvPr>
          <p:cNvSpPr/>
          <p:nvPr/>
        </p:nvSpPr>
        <p:spPr bwMode="auto">
          <a:xfrm>
            <a:off x="1205948" y="553279"/>
            <a:ext cx="9780105" cy="5751443"/>
          </a:xfrm>
          <a:prstGeom prst="rect">
            <a:avLst/>
          </a:prstGeom>
          <a:solidFill>
            <a:srgbClr val="0033CC"/>
          </a:solidFill>
          <a:ln w="635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3" name="Title 2">
            <a:extLst>
              <a:ext uri="{FF2B5EF4-FFF2-40B4-BE49-F238E27FC236}">
                <a16:creationId xmlns:a16="http://schemas.microsoft.com/office/drawing/2014/main" id="{24C1C17B-3A69-460D-8E62-E7DD6D933626}"/>
              </a:ext>
            </a:extLst>
          </p:cNvPr>
          <p:cNvSpPr txBox="1">
            <a:spLocks noGrp="1"/>
          </p:cNvSpPr>
          <p:nvPr>
            <p:ph type="title" idx="4294967295"/>
          </p:nvPr>
        </p:nvSpPr>
        <p:spPr bwMode="auto">
          <a:xfrm>
            <a:off x="1995269" y="2828835"/>
            <a:ext cx="8201464" cy="1200329"/>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72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OSHA Says</a:t>
            </a:r>
          </a:p>
        </p:txBody>
      </p:sp>
      <p:sp>
        <p:nvSpPr>
          <p:cNvPr id="6" name="BJPseudoFooter">
            <a:extLst>
              <a:ext uri="{FF2B5EF4-FFF2-40B4-BE49-F238E27FC236}">
                <a16:creationId xmlns:a16="http://schemas.microsoft.com/office/drawing/2014/main" id="{372E6FE4-3C2C-A1AC-FB9B-4E55DD7D30E9}"/>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3262267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4">
            <a:lum/>
          </a:blip>
          <a:srcRect/>
          <a:stretch>
            <a:fillRect l="-17000" r="-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1C8113B-4B0F-49CE-98CB-56A8F8352FB1}"/>
              </a:ext>
              <a:ext uri="{C183D7F6-B498-43B3-948B-1728B52AA6E4}">
                <adec:decorative xmlns:adec="http://schemas.microsoft.com/office/drawing/2017/decorative" val="1"/>
              </a:ext>
            </a:extLst>
          </p:cNvPr>
          <p:cNvSpPr/>
          <p:nvPr/>
        </p:nvSpPr>
        <p:spPr bwMode="auto">
          <a:xfrm>
            <a:off x="1205948" y="553279"/>
            <a:ext cx="9780105" cy="5751443"/>
          </a:xfrm>
          <a:prstGeom prst="rect">
            <a:avLst/>
          </a:prstGeom>
          <a:solidFill>
            <a:srgbClr val="0033CC"/>
          </a:solidFill>
          <a:ln w="635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3" name="Title 2">
            <a:extLst>
              <a:ext uri="{FF2B5EF4-FFF2-40B4-BE49-F238E27FC236}">
                <a16:creationId xmlns:a16="http://schemas.microsoft.com/office/drawing/2014/main" id="{24C1C17B-3A69-460D-8E62-E7DD6D933626}"/>
              </a:ext>
            </a:extLst>
          </p:cNvPr>
          <p:cNvSpPr txBox="1">
            <a:spLocks noGrp="1"/>
          </p:cNvSpPr>
          <p:nvPr>
            <p:ph type="title" idx="4294967295"/>
          </p:nvPr>
        </p:nvSpPr>
        <p:spPr bwMode="auto">
          <a:xfrm>
            <a:off x="1995269" y="2274838"/>
            <a:ext cx="8201464" cy="2308324"/>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72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Outdoor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72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True or False</a:t>
            </a:r>
          </a:p>
        </p:txBody>
      </p:sp>
      <p:sp>
        <p:nvSpPr>
          <p:cNvPr id="6" name="BJPseudoFooter">
            <a:extLst>
              <a:ext uri="{FF2B5EF4-FFF2-40B4-BE49-F238E27FC236}">
                <a16:creationId xmlns:a16="http://schemas.microsoft.com/office/drawing/2014/main" id="{0BDDEB65-0AE4-A64A-77DE-BB929CEB52D8}"/>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2268834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4">
            <a:lum/>
          </a:blip>
          <a:srcRect/>
          <a:stretch>
            <a:fillRect l="-17000" r="-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1C8113B-4B0F-49CE-98CB-56A8F8352FB1}"/>
              </a:ext>
              <a:ext uri="{C183D7F6-B498-43B3-948B-1728B52AA6E4}">
                <adec:decorative xmlns:adec="http://schemas.microsoft.com/office/drawing/2017/decorative" val="1"/>
              </a:ext>
            </a:extLst>
          </p:cNvPr>
          <p:cNvSpPr/>
          <p:nvPr/>
        </p:nvSpPr>
        <p:spPr bwMode="auto">
          <a:xfrm>
            <a:off x="1205948" y="553279"/>
            <a:ext cx="9780105" cy="5751443"/>
          </a:xfrm>
          <a:prstGeom prst="rect">
            <a:avLst/>
          </a:prstGeom>
          <a:solidFill>
            <a:srgbClr val="0033CC"/>
          </a:solidFill>
          <a:ln w="635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3" name="Title 2">
            <a:extLst>
              <a:ext uri="{FF2B5EF4-FFF2-40B4-BE49-F238E27FC236}">
                <a16:creationId xmlns:a16="http://schemas.microsoft.com/office/drawing/2014/main" id="{24C1C17B-3A69-460D-8E62-E7DD6D933626}"/>
              </a:ext>
            </a:extLst>
          </p:cNvPr>
          <p:cNvSpPr txBox="1">
            <a:spLocks noGrp="1"/>
          </p:cNvSpPr>
          <p:nvPr>
            <p:ph type="title" idx="4294967295"/>
          </p:nvPr>
        </p:nvSpPr>
        <p:spPr bwMode="auto">
          <a:xfrm>
            <a:off x="1995269" y="2828835"/>
            <a:ext cx="8201464" cy="1200329"/>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7200" b="1"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Heebee-Jeebies</a:t>
            </a:r>
            <a:endParaRPr kumimoji="0" lang="en-US" sz="72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6" name="BJPseudoFooter">
            <a:extLst>
              <a:ext uri="{FF2B5EF4-FFF2-40B4-BE49-F238E27FC236}">
                <a16:creationId xmlns:a16="http://schemas.microsoft.com/office/drawing/2014/main" id="{1FC725A8-F5EE-B134-1242-F8B328857A0C}"/>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1435954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D3F4E-EEE4-34E0-9785-897ADB5ABCAE}"/>
              </a:ext>
            </a:extLst>
          </p:cNvPr>
          <p:cNvSpPr txBox="1">
            <a:spLocks noGrp="1"/>
          </p:cNvSpPr>
          <p:nvPr>
            <p:ph type="title" idx="4294967295"/>
          </p:nvPr>
        </p:nvSpPr>
        <p:spPr>
          <a:xfrm>
            <a:off x="124380" y="6130744"/>
            <a:ext cx="5971619"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600" normalizeH="0" baseline="0" noProof="0" dirty="0">
                <a:ln>
                  <a:noFill/>
                </a:ln>
                <a:solidFill>
                  <a:schemeClr val="bg1"/>
                </a:solidFill>
                <a:effectLst/>
                <a:uLnTx/>
                <a:uFillTx/>
                <a:latin typeface="+mn-lt"/>
                <a:ea typeface="+mn-ea"/>
                <a:cs typeface="+mn-cs"/>
              </a:rPr>
              <a:t>The Second Heatwave</a:t>
            </a:r>
          </a:p>
        </p:txBody>
      </p:sp>
      <p:graphicFrame>
        <p:nvGraphicFramePr>
          <p:cNvPr id="5" name="Table 4">
            <a:extLst>
              <a:ext uri="{FF2B5EF4-FFF2-40B4-BE49-F238E27FC236}">
                <a16:creationId xmlns:a16="http://schemas.microsoft.com/office/drawing/2014/main" id="{3650EB38-117D-4207-A8FF-AF546D31AEF6}"/>
              </a:ext>
            </a:extLst>
          </p:cNvPr>
          <p:cNvGraphicFramePr>
            <a:graphicFrameLocks noGrp="1"/>
          </p:cNvGraphicFramePr>
          <p:nvPr>
            <p:extLst>
              <p:ext uri="{D42A27DB-BD31-4B8C-83A1-F6EECF244321}">
                <p14:modId xmlns:p14="http://schemas.microsoft.com/office/powerpoint/2010/main" val="3106648252"/>
              </p:ext>
            </p:extLst>
          </p:nvPr>
        </p:nvGraphicFramePr>
        <p:xfrm>
          <a:off x="0" y="0"/>
          <a:ext cx="12191999" cy="6126920"/>
        </p:xfrm>
        <a:graphic>
          <a:graphicData uri="http://schemas.openxmlformats.org/drawingml/2006/table">
            <a:tbl>
              <a:tblPr firstRow="1" bandRow="1">
                <a:tableStyleId>{2D5ABB26-0587-4C30-8999-92F81FD0307C}</a:tableStyleId>
              </a:tblPr>
              <a:tblGrid>
                <a:gridCol w="1968334">
                  <a:extLst>
                    <a:ext uri="{9D8B030D-6E8A-4147-A177-3AD203B41FA5}">
                      <a16:colId xmlns:a16="http://schemas.microsoft.com/office/drawing/2014/main" val="1328990584"/>
                    </a:ext>
                  </a:extLst>
                </a:gridCol>
                <a:gridCol w="2044733">
                  <a:extLst>
                    <a:ext uri="{9D8B030D-6E8A-4147-A177-3AD203B41FA5}">
                      <a16:colId xmlns:a16="http://schemas.microsoft.com/office/drawing/2014/main" val="4141636872"/>
                    </a:ext>
                  </a:extLst>
                </a:gridCol>
                <a:gridCol w="2044733">
                  <a:extLst>
                    <a:ext uri="{9D8B030D-6E8A-4147-A177-3AD203B41FA5}">
                      <a16:colId xmlns:a16="http://schemas.microsoft.com/office/drawing/2014/main" val="1078712904"/>
                    </a:ext>
                  </a:extLst>
                </a:gridCol>
                <a:gridCol w="2044733">
                  <a:extLst>
                    <a:ext uri="{9D8B030D-6E8A-4147-A177-3AD203B41FA5}">
                      <a16:colId xmlns:a16="http://schemas.microsoft.com/office/drawing/2014/main" val="999174449"/>
                    </a:ext>
                  </a:extLst>
                </a:gridCol>
                <a:gridCol w="2044733">
                  <a:extLst>
                    <a:ext uri="{9D8B030D-6E8A-4147-A177-3AD203B41FA5}">
                      <a16:colId xmlns:a16="http://schemas.microsoft.com/office/drawing/2014/main" val="4111950289"/>
                    </a:ext>
                  </a:extLst>
                </a:gridCol>
                <a:gridCol w="2044733">
                  <a:extLst>
                    <a:ext uri="{9D8B030D-6E8A-4147-A177-3AD203B41FA5}">
                      <a16:colId xmlns:a16="http://schemas.microsoft.com/office/drawing/2014/main" val="2612518215"/>
                    </a:ext>
                  </a:extLst>
                </a:gridCol>
              </a:tblGrid>
              <a:tr h="1143000">
                <a:tc>
                  <a:txBody>
                    <a:bodyPr/>
                    <a:lstStyle/>
                    <a:p>
                      <a:pPr algn="ctr"/>
                      <a:r>
                        <a:rPr lang="en-US" sz="2000" dirty="0">
                          <a:solidFill>
                            <a:schemeClr val="bg1"/>
                          </a:solidFill>
                          <a:effectLst>
                            <a:outerShdw blurRad="50800" dist="38100" dir="2700000" algn="tl" rotWithShape="0">
                              <a:prstClr val="black">
                                <a:alpha val="40000"/>
                              </a:prstClr>
                            </a:outerShdw>
                          </a:effectLst>
                          <a:latin typeface="Calibri" panose="020F0502020204030204" pitchFamily="34" charset="0"/>
                          <a:ea typeface="Verdana" panose="020B0604030504040204" pitchFamily="34" charset="0"/>
                          <a:cs typeface="Calibri" panose="020F0502020204030204" pitchFamily="34" charset="0"/>
                        </a:rPr>
                        <a:t>Is It Getting </a:t>
                      </a:r>
                    </a:p>
                    <a:p>
                      <a:pPr algn="ctr"/>
                      <a:r>
                        <a:rPr lang="en-US" sz="2000" dirty="0">
                          <a:solidFill>
                            <a:schemeClr val="bg1"/>
                          </a:solidFill>
                          <a:effectLst>
                            <a:outerShdw blurRad="50800" dist="38100" dir="2700000" algn="tl" rotWithShape="0">
                              <a:prstClr val="black">
                                <a:alpha val="40000"/>
                              </a:prstClr>
                            </a:outerShdw>
                          </a:effectLst>
                          <a:latin typeface="Calibri" panose="020F0502020204030204" pitchFamily="34" charset="0"/>
                          <a:ea typeface="Verdana" panose="020B0604030504040204" pitchFamily="34" charset="0"/>
                          <a:cs typeface="Calibri" panose="020F0502020204030204" pitchFamily="34" charset="0"/>
                        </a:rPr>
                        <a:t>Hot in Here?</a:t>
                      </a: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33CC"/>
                    </a:solidFill>
                  </a:tcPr>
                </a:tc>
                <a:tc>
                  <a:txBody>
                    <a:bodyPr/>
                    <a:lstStyle/>
                    <a:p>
                      <a:pPr algn="ctr"/>
                      <a:r>
                        <a:rPr lang="en-US" sz="2000" dirty="0">
                          <a:solidFill>
                            <a:schemeClr val="bg1"/>
                          </a:solidFill>
                          <a:effectLst>
                            <a:outerShdw blurRad="50800" dist="38100" dir="2700000" algn="tl" rotWithShape="0">
                              <a:prstClr val="black">
                                <a:alpha val="40000"/>
                              </a:prstClr>
                            </a:outerShdw>
                          </a:effectLst>
                          <a:latin typeface="Calibri" panose="020F0502020204030204" pitchFamily="34" charset="0"/>
                          <a:ea typeface="Verdana" panose="020B0604030504040204" pitchFamily="34" charset="0"/>
                          <a:cs typeface="Calibri" panose="020F0502020204030204" pitchFamily="34" charset="0"/>
                        </a:rPr>
                        <a:t>I’m Thirsty</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33CC"/>
                    </a:solidFill>
                  </a:tcPr>
                </a:tc>
                <a:tc>
                  <a:txBody>
                    <a:bodyPr/>
                    <a:lstStyle/>
                    <a:p>
                      <a:pPr algn="ctr"/>
                      <a:r>
                        <a:rPr lang="en-US" sz="2000" dirty="0">
                          <a:solidFill>
                            <a:schemeClr val="bg1"/>
                          </a:solidFill>
                          <a:effectLst>
                            <a:outerShdw blurRad="50800" dist="38100" dir="2700000" algn="tl" rotWithShape="0">
                              <a:prstClr val="black">
                                <a:alpha val="40000"/>
                              </a:prstClr>
                            </a:outerShdw>
                          </a:effectLst>
                          <a:latin typeface="Calibri" panose="020F0502020204030204" pitchFamily="34" charset="0"/>
                          <a:ea typeface="Verdana" panose="020B0604030504040204" pitchFamily="34" charset="0"/>
                          <a:cs typeface="Calibri" panose="020F0502020204030204" pitchFamily="34" charset="0"/>
                        </a:rPr>
                        <a:t>This or That</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33CC"/>
                    </a:solidFill>
                  </a:tcPr>
                </a:tc>
                <a:tc>
                  <a:txBody>
                    <a:bodyPr/>
                    <a:lstStyle/>
                    <a:p>
                      <a:pPr algn="ctr"/>
                      <a:r>
                        <a:rPr lang="en-US" sz="2000" dirty="0">
                          <a:solidFill>
                            <a:schemeClr val="bg1"/>
                          </a:solidFill>
                          <a:effectLst>
                            <a:outerShdw blurRad="50800" dist="38100" dir="2700000" algn="tl" rotWithShape="0">
                              <a:prstClr val="black">
                                <a:alpha val="40000"/>
                              </a:prstClr>
                            </a:outerShdw>
                          </a:effectLst>
                          <a:latin typeface="Calibri" panose="020F0502020204030204" pitchFamily="34" charset="0"/>
                          <a:ea typeface="Verdana" panose="020B0604030504040204" pitchFamily="34" charset="0"/>
                          <a:cs typeface="Calibri" panose="020F0502020204030204" pitchFamily="34" charset="0"/>
                        </a:rPr>
                        <a:t>OSHA Says</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33CC"/>
                    </a:solidFill>
                  </a:tcPr>
                </a:tc>
                <a:tc>
                  <a:txBody>
                    <a:bodyPr/>
                    <a:lstStyle/>
                    <a:p>
                      <a:pPr algn="ctr"/>
                      <a:r>
                        <a:rPr lang="en-US" sz="2000" dirty="0">
                          <a:solidFill>
                            <a:schemeClr val="bg1"/>
                          </a:solidFill>
                          <a:effectLst>
                            <a:outerShdw blurRad="50800" dist="38100" dir="2700000" algn="tl" rotWithShape="0">
                              <a:prstClr val="black">
                                <a:alpha val="40000"/>
                              </a:prstClr>
                            </a:outerShdw>
                          </a:effectLst>
                          <a:latin typeface="Calibri" panose="020F0502020204030204" pitchFamily="34" charset="0"/>
                          <a:ea typeface="Verdana" panose="020B0604030504040204" pitchFamily="34" charset="0"/>
                          <a:cs typeface="Calibri" panose="020F0502020204030204" pitchFamily="34" charset="0"/>
                        </a:rPr>
                        <a:t>Outdoor </a:t>
                      </a:r>
                    </a:p>
                    <a:p>
                      <a:pPr algn="ctr"/>
                      <a:r>
                        <a:rPr lang="en-US" sz="2000" dirty="0">
                          <a:solidFill>
                            <a:schemeClr val="bg1"/>
                          </a:solidFill>
                          <a:effectLst>
                            <a:outerShdw blurRad="50800" dist="38100" dir="2700000" algn="tl" rotWithShape="0">
                              <a:prstClr val="black">
                                <a:alpha val="40000"/>
                              </a:prstClr>
                            </a:outerShdw>
                          </a:effectLst>
                          <a:latin typeface="Calibri" panose="020F0502020204030204" pitchFamily="34" charset="0"/>
                          <a:ea typeface="Verdana" panose="020B0604030504040204" pitchFamily="34" charset="0"/>
                          <a:cs typeface="Calibri" panose="020F0502020204030204" pitchFamily="34" charset="0"/>
                        </a:rPr>
                        <a:t>True or False</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33CC"/>
                    </a:solidFill>
                  </a:tcPr>
                </a:tc>
                <a:tc>
                  <a:txBody>
                    <a:bodyPr/>
                    <a:lstStyle/>
                    <a:p>
                      <a:pPr algn="ctr"/>
                      <a:r>
                        <a:rPr lang="en-US" sz="2000" dirty="0" err="1">
                          <a:solidFill>
                            <a:schemeClr val="bg1"/>
                          </a:solidFill>
                          <a:effectLst>
                            <a:outerShdw blurRad="50800" dist="38100" dir="2700000" algn="tl" rotWithShape="0">
                              <a:prstClr val="black">
                                <a:alpha val="40000"/>
                              </a:prstClr>
                            </a:outerShdw>
                          </a:effectLst>
                          <a:latin typeface="Calibri" panose="020F0502020204030204" pitchFamily="34" charset="0"/>
                          <a:ea typeface="Verdana" panose="020B0604030504040204" pitchFamily="34" charset="0"/>
                          <a:cs typeface="Calibri" panose="020F0502020204030204" pitchFamily="34" charset="0"/>
                        </a:rPr>
                        <a:t>Heebee-Jeebies</a:t>
                      </a:r>
                      <a:endParaRPr lang="en-US" sz="2000" dirty="0">
                        <a:solidFill>
                          <a:schemeClr val="bg1"/>
                        </a:solidFill>
                        <a:effectLst>
                          <a:outerShdw blurRad="50800" dist="38100" dir="2700000" algn="tl" rotWithShape="0">
                            <a:prstClr val="black">
                              <a:alpha val="40000"/>
                            </a:prstClr>
                          </a:outerShdw>
                        </a:effectLst>
                        <a:latin typeface="Calibri" panose="020F0502020204030204" pitchFamily="34" charset="0"/>
                        <a:ea typeface="Verdana" panose="020B0604030504040204" pitchFamily="34" charset="0"/>
                        <a:cs typeface="Calibri" panose="020F0502020204030204" pitchFamily="34" charset="0"/>
                      </a:endParaRP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33CC"/>
                    </a:solidFill>
                  </a:tcPr>
                </a:tc>
                <a:extLst>
                  <a:ext uri="{0D108BD9-81ED-4DB2-BD59-A6C34878D82A}">
                    <a16:rowId xmlns:a16="http://schemas.microsoft.com/office/drawing/2014/main" val="598191572"/>
                  </a:ext>
                </a:extLst>
              </a:tr>
              <a:tr h="996784">
                <a:tc>
                  <a:txBody>
                    <a:bodyPr/>
                    <a:lstStyle/>
                    <a:p>
                      <a:pPr algn="ctr"/>
                      <a:r>
                        <a:rPr lang="en-US" sz="3600" dirty="0">
                          <a:solidFill>
                            <a:schemeClr val="bg1"/>
                          </a:solidFill>
                          <a:latin typeface="Calibri" panose="020F0502020204030204" pitchFamily="34" charset="0"/>
                          <a:ea typeface="Verdana" panose="020B0604030504040204" pitchFamily="34" charset="0"/>
                          <a:cs typeface="Calibri" panose="020F0502020204030204" pitchFamily="34" charset="0"/>
                          <a:hlinkClick r:id="rId4" action="ppaction://hlinksldjump"/>
                        </a:rPr>
                        <a:t>$200</a:t>
                      </a:r>
                      <a:endParaRPr lang="en-US" sz="3600" dirty="0">
                        <a:solidFill>
                          <a:schemeClr val="bg1"/>
                        </a:solidFill>
                        <a:latin typeface="Calibri" panose="020F0502020204030204" pitchFamily="34" charset="0"/>
                        <a:ea typeface="Verdana" panose="020B060403050404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33CC"/>
                    </a:solidFill>
                  </a:tcPr>
                </a:tc>
                <a:tc>
                  <a:txBody>
                    <a:bodyPr/>
                    <a:lstStyle/>
                    <a:p>
                      <a:pPr algn="ctr"/>
                      <a:r>
                        <a:rPr lang="en-US" sz="3600" dirty="0">
                          <a:solidFill>
                            <a:schemeClr val="bg1"/>
                          </a:solidFill>
                          <a:latin typeface="Calibri" panose="020F0502020204030204" pitchFamily="34" charset="0"/>
                          <a:ea typeface="Verdana" panose="020B0604030504040204" pitchFamily="34" charset="0"/>
                          <a:cs typeface="Calibri" panose="020F0502020204030204" pitchFamily="34" charset="0"/>
                          <a:hlinkClick r:id="rId5" action="ppaction://hlinksldjump"/>
                        </a:rPr>
                        <a:t>$200</a:t>
                      </a:r>
                      <a:endParaRPr lang="en-US" sz="3600" dirty="0">
                        <a:solidFill>
                          <a:schemeClr val="bg1"/>
                        </a:solidFill>
                        <a:latin typeface="Calibri" panose="020F0502020204030204" pitchFamily="34" charset="0"/>
                        <a:ea typeface="Verdana" panose="020B0604030504040204" pitchFamily="34" charset="0"/>
                        <a:cs typeface="Calibri" panose="020F0502020204030204" pitchFamily="34"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33CC"/>
                    </a:solidFill>
                  </a:tcPr>
                </a:tc>
                <a:tc>
                  <a:txBody>
                    <a:bodyPr/>
                    <a:lstStyle/>
                    <a:p>
                      <a:pPr algn="ctr"/>
                      <a:r>
                        <a:rPr lang="en-US" sz="3600" dirty="0">
                          <a:solidFill>
                            <a:schemeClr val="bg1"/>
                          </a:solidFill>
                          <a:latin typeface="Calibri" panose="020F0502020204030204" pitchFamily="34" charset="0"/>
                          <a:ea typeface="Verdana" panose="020B0604030504040204" pitchFamily="34" charset="0"/>
                          <a:cs typeface="Calibri" panose="020F0502020204030204" pitchFamily="34" charset="0"/>
                          <a:hlinkClick r:id="rId6" action="ppaction://hlinksldjump"/>
                        </a:rPr>
                        <a:t>$200</a:t>
                      </a:r>
                      <a:endParaRPr lang="en-US" sz="3600" dirty="0">
                        <a:solidFill>
                          <a:schemeClr val="bg1"/>
                        </a:solidFill>
                        <a:latin typeface="Calibri" panose="020F0502020204030204" pitchFamily="34" charset="0"/>
                        <a:ea typeface="Verdana" panose="020B0604030504040204" pitchFamily="34" charset="0"/>
                        <a:cs typeface="Calibri" panose="020F0502020204030204" pitchFamily="34"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33CC"/>
                    </a:solidFill>
                  </a:tcPr>
                </a:tc>
                <a:tc>
                  <a:txBody>
                    <a:bodyPr/>
                    <a:lstStyle/>
                    <a:p>
                      <a:pPr algn="ctr"/>
                      <a:r>
                        <a:rPr lang="en-US" sz="3600" dirty="0">
                          <a:solidFill>
                            <a:schemeClr val="bg1"/>
                          </a:solidFill>
                          <a:latin typeface="Calibri" panose="020F0502020204030204" pitchFamily="34" charset="0"/>
                          <a:ea typeface="Verdana" panose="020B0604030504040204" pitchFamily="34" charset="0"/>
                          <a:cs typeface="Calibri" panose="020F0502020204030204" pitchFamily="34" charset="0"/>
                          <a:hlinkClick r:id="rId7" action="ppaction://hlinksldjump"/>
                        </a:rPr>
                        <a:t>$200</a:t>
                      </a:r>
                      <a:endParaRPr lang="en-US" sz="3600" dirty="0">
                        <a:solidFill>
                          <a:schemeClr val="bg1"/>
                        </a:solidFill>
                        <a:latin typeface="Calibri" panose="020F0502020204030204" pitchFamily="34" charset="0"/>
                        <a:ea typeface="Verdana" panose="020B0604030504040204" pitchFamily="34" charset="0"/>
                        <a:cs typeface="Calibri" panose="020F0502020204030204" pitchFamily="34"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33CC"/>
                    </a:solidFill>
                  </a:tcPr>
                </a:tc>
                <a:tc>
                  <a:txBody>
                    <a:bodyPr/>
                    <a:lstStyle/>
                    <a:p>
                      <a:pPr algn="ctr"/>
                      <a:r>
                        <a:rPr lang="en-US" sz="3600" dirty="0">
                          <a:solidFill>
                            <a:schemeClr val="bg1"/>
                          </a:solidFill>
                          <a:latin typeface="Calibri" panose="020F0502020204030204" pitchFamily="34" charset="0"/>
                          <a:ea typeface="Verdana" panose="020B0604030504040204" pitchFamily="34" charset="0"/>
                          <a:cs typeface="Calibri" panose="020F0502020204030204" pitchFamily="34" charset="0"/>
                          <a:hlinkClick r:id="rId8" action="ppaction://hlinksldjump"/>
                        </a:rPr>
                        <a:t>$200</a:t>
                      </a:r>
                      <a:endParaRPr lang="en-US" sz="3600" dirty="0">
                        <a:solidFill>
                          <a:schemeClr val="bg1"/>
                        </a:solidFill>
                        <a:latin typeface="Calibri" panose="020F0502020204030204" pitchFamily="34" charset="0"/>
                        <a:ea typeface="Verdana" panose="020B0604030504040204" pitchFamily="34" charset="0"/>
                        <a:cs typeface="Calibri" panose="020F0502020204030204" pitchFamily="34"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33CC"/>
                    </a:solidFill>
                  </a:tcPr>
                </a:tc>
                <a:tc>
                  <a:txBody>
                    <a:bodyPr/>
                    <a:lstStyle/>
                    <a:p>
                      <a:pPr algn="ctr"/>
                      <a:r>
                        <a:rPr lang="en-US" sz="3600" dirty="0">
                          <a:solidFill>
                            <a:schemeClr val="bg1"/>
                          </a:solidFill>
                          <a:latin typeface="Calibri" panose="020F0502020204030204" pitchFamily="34" charset="0"/>
                          <a:ea typeface="Verdana" panose="020B0604030504040204" pitchFamily="34" charset="0"/>
                          <a:cs typeface="Calibri" panose="020F0502020204030204" pitchFamily="34" charset="0"/>
                          <a:hlinkClick r:id="rId9" action="ppaction://hlinksldjump"/>
                        </a:rPr>
                        <a:t>$200</a:t>
                      </a:r>
                      <a:endParaRPr lang="en-US" sz="3600" dirty="0">
                        <a:solidFill>
                          <a:schemeClr val="bg1"/>
                        </a:solidFill>
                        <a:latin typeface="Calibri" panose="020F0502020204030204" pitchFamily="34" charset="0"/>
                        <a:ea typeface="Verdana" panose="020B0604030504040204" pitchFamily="34" charset="0"/>
                        <a:cs typeface="Calibri" panose="020F0502020204030204" pitchFamily="34" charset="0"/>
                      </a:endParaRP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33CC"/>
                    </a:solidFill>
                  </a:tcPr>
                </a:tc>
                <a:extLst>
                  <a:ext uri="{0D108BD9-81ED-4DB2-BD59-A6C34878D82A}">
                    <a16:rowId xmlns:a16="http://schemas.microsoft.com/office/drawing/2014/main" val="900752230"/>
                  </a:ext>
                </a:extLst>
              </a:tr>
              <a:tr h="996784">
                <a:tc>
                  <a:txBody>
                    <a:bodyPr/>
                    <a:lstStyle/>
                    <a:p>
                      <a:pPr algn="ctr"/>
                      <a:r>
                        <a:rPr lang="en-US" sz="3600" dirty="0">
                          <a:solidFill>
                            <a:schemeClr val="bg1"/>
                          </a:solidFill>
                          <a:latin typeface="Calibri" panose="020F0502020204030204" pitchFamily="34" charset="0"/>
                          <a:ea typeface="Verdana" panose="020B0604030504040204" pitchFamily="34" charset="0"/>
                          <a:cs typeface="Calibri" panose="020F0502020204030204" pitchFamily="34" charset="0"/>
                          <a:hlinkClick r:id="rId10" action="ppaction://hlinksldjump"/>
                        </a:rPr>
                        <a:t>$400</a:t>
                      </a:r>
                      <a:endParaRPr lang="en-US" sz="3600" dirty="0">
                        <a:solidFill>
                          <a:schemeClr val="bg1"/>
                        </a:solidFill>
                        <a:latin typeface="Calibri" panose="020F0502020204030204" pitchFamily="34" charset="0"/>
                        <a:ea typeface="Verdana" panose="020B060403050404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33CC"/>
                    </a:solidFill>
                  </a:tcPr>
                </a:tc>
                <a:tc>
                  <a:txBody>
                    <a:bodyPr/>
                    <a:lstStyle/>
                    <a:p>
                      <a:pPr algn="ctr"/>
                      <a:r>
                        <a:rPr lang="en-US" sz="3600" dirty="0">
                          <a:solidFill>
                            <a:schemeClr val="bg1"/>
                          </a:solidFill>
                          <a:latin typeface="Calibri" panose="020F0502020204030204" pitchFamily="34" charset="0"/>
                          <a:ea typeface="Verdana" panose="020B0604030504040204" pitchFamily="34" charset="0"/>
                          <a:cs typeface="Calibri" panose="020F0502020204030204" pitchFamily="34" charset="0"/>
                          <a:hlinkClick r:id="rId11" action="ppaction://hlinksldjump"/>
                        </a:rPr>
                        <a:t>$400</a:t>
                      </a:r>
                      <a:endParaRPr lang="en-US" sz="3600" dirty="0">
                        <a:solidFill>
                          <a:schemeClr val="bg1"/>
                        </a:solidFill>
                        <a:latin typeface="Calibri" panose="020F0502020204030204" pitchFamily="34" charset="0"/>
                        <a:ea typeface="Verdana" panose="020B0604030504040204" pitchFamily="34" charset="0"/>
                        <a:cs typeface="Calibri" panose="020F0502020204030204" pitchFamily="34"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33CC"/>
                    </a:solidFill>
                  </a:tcPr>
                </a:tc>
                <a:tc>
                  <a:txBody>
                    <a:bodyPr/>
                    <a:lstStyle/>
                    <a:p>
                      <a:pPr algn="ctr"/>
                      <a:r>
                        <a:rPr lang="en-US" sz="3600" dirty="0">
                          <a:solidFill>
                            <a:schemeClr val="bg1"/>
                          </a:solidFill>
                          <a:latin typeface="Calibri" panose="020F0502020204030204" pitchFamily="34" charset="0"/>
                          <a:ea typeface="Verdana" panose="020B0604030504040204" pitchFamily="34" charset="0"/>
                          <a:cs typeface="Calibri" panose="020F0502020204030204" pitchFamily="34" charset="0"/>
                          <a:hlinkClick r:id="rId12" action="ppaction://hlinksldjump"/>
                        </a:rPr>
                        <a:t>$400</a:t>
                      </a:r>
                      <a:endParaRPr lang="en-US" sz="3600" dirty="0">
                        <a:solidFill>
                          <a:schemeClr val="bg1"/>
                        </a:solidFill>
                        <a:latin typeface="Calibri" panose="020F0502020204030204" pitchFamily="34" charset="0"/>
                        <a:ea typeface="Verdana" panose="020B0604030504040204" pitchFamily="34" charset="0"/>
                        <a:cs typeface="Calibri" panose="020F0502020204030204" pitchFamily="34"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33CC"/>
                    </a:solidFill>
                  </a:tcPr>
                </a:tc>
                <a:tc>
                  <a:txBody>
                    <a:bodyPr/>
                    <a:lstStyle/>
                    <a:p>
                      <a:pPr algn="ctr"/>
                      <a:r>
                        <a:rPr lang="en-US" sz="3600" dirty="0">
                          <a:solidFill>
                            <a:schemeClr val="bg1"/>
                          </a:solidFill>
                          <a:latin typeface="Calibri" panose="020F0502020204030204" pitchFamily="34" charset="0"/>
                          <a:ea typeface="Verdana" panose="020B0604030504040204" pitchFamily="34" charset="0"/>
                          <a:cs typeface="Calibri" panose="020F0502020204030204" pitchFamily="34" charset="0"/>
                          <a:hlinkClick r:id="rId13" action="ppaction://hlinksldjump"/>
                        </a:rPr>
                        <a:t>$400</a:t>
                      </a:r>
                      <a:endParaRPr lang="en-US" sz="3600" dirty="0">
                        <a:solidFill>
                          <a:schemeClr val="bg1"/>
                        </a:solidFill>
                        <a:latin typeface="Calibri" panose="020F0502020204030204" pitchFamily="34" charset="0"/>
                        <a:ea typeface="Verdana" panose="020B0604030504040204" pitchFamily="34" charset="0"/>
                        <a:cs typeface="Calibri" panose="020F0502020204030204" pitchFamily="34"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33CC"/>
                    </a:solidFill>
                  </a:tcPr>
                </a:tc>
                <a:tc>
                  <a:txBody>
                    <a:bodyPr/>
                    <a:lstStyle/>
                    <a:p>
                      <a:pPr algn="ctr"/>
                      <a:r>
                        <a:rPr lang="en-US" sz="3600" dirty="0">
                          <a:solidFill>
                            <a:schemeClr val="bg1"/>
                          </a:solidFill>
                          <a:latin typeface="Calibri" panose="020F0502020204030204" pitchFamily="34" charset="0"/>
                          <a:ea typeface="Verdana" panose="020B0604030504040204" pitchFamily="34" charset="0"/>
                          <a:cs typeface="Calibri" panose="020F0502020204030204" pitchFamily="34" charset="0"/>
                          <a:hlinkClick r:id="rId14" action="ppaction://hlinksldjump"/>
                        </a:rPr>
                        <a:t>$400</a:t>
                      </a:r>
                      <a:endParaRPr lang="en-US" sz="3600" dirty="0">
                        <a:solidFill>
                          <a:schemeClr val="bg1"/>
                        </a:solidFill>
                        <a:latin typeface="Calibri" panose="020F0502020204030204" pitchFamily="34" charset="0"/>
                        <a:ea typeface="Verdana" panose="020B0604030504040204" pitchFamily="34" charset="0"/>
                        <a:cs typeface="Calibri" panose="020F0502020204030204" pitchFamily="34"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33CC"/>
                    </a:solidFill>
                  </a:tcPr>
                </a:tc>
                <a:tc>
                  <a:txBody>
                    <a:bodyPr/>
                    <a:lstStyle/>
                    <a:p>
                      <a:pPr algn="ctr"/>
                      <a:r>
                        <a:rPr lang="en-US" sz="3600" dirty="0">
                          <a:solidFill>
                            <a:schemeClr val="bg1"/>
                          </a:solidFill>
                          <a:latin typeface="Calibri" panose="020F0502020204030204" pitchFamily="34" charset="0"/>
                          <a:ea typeface="Verdana" panose="020B0604030504040204" pitchFamily="34" charset="0"/>
                          <a:cs typeface="Calibri" panose="020F0502020204030204" pitchFamily="34" charset="0"/>
                          <a:hlinkClick r:id="rId15" action="ppaction://hlinksldjump"/>
                        </a:rPr>
                        <a:t>$400</a:t>
                      </a:r>
                      <a:endParaRPr lang="en-US" sz="3600" dirty="0">
                        <a:solidFill>
                          <a:schemeClr val="bg1"/>
                        </a:solidFill>
                        <a:latin typeface="Calibri" panose="020F0502020204030204" pitchFamily="34" charset="0"/>
                        <a:ea typeface="Verdana" panose="020B0604030504040204" pitchFamily="34" charset="0"/>
                        <a:cs typeface="Calibri" panose="020F0502020204030204" pitchFamily="34" charset="0"/>
                      </a:endParaRP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33CC"/>
                    </a:solidFill>
                  </a:tcPr>
                </a:tc>
                <a:extLst>
                  <a:ext uri="{0D108BD9-81ED-4DB2-BD59-A6C34878D82A}">
                    <a16:rowId xmlns:a16="http://schemas.microsoft.com/office/drawing/2014/main" val="1159014346"/>
                  </a:ext>
                </a:extLst>
              </a:tr>
              <a:tr h="996784">
                <a:tc>
                  <a:txBody>
                    <a:bodyPr/>
                    <a:lstStyle/>
                    <a:p>
                      <a:pPr algn="ctr"/>
                      <a:r>
                        <a:rPr lang="en-US" sz="3600" dirty="0">
                          <a:solidFill>
                            <a:schemeClr val="bg1"/>
                          </a:solidFill>
                          <a:latin typeface="Calibri" panose="020F0502020204030204" pitchFamily="34" charset="0"/>
                          <a:ea typeface="Verdana" panose="020B0604030504040204" pitchFamily="34" charset="0"/>
                          <a:cs typeface="Calibri" panose="020F0502020204030204" pitchFamily="34" charset="0"/>
                          <a:hlinkClick r:id="rId16" action="ppaction://hlinksldjump"/>
                        </a:rPr>
                        <a:t>$600</a:t>
                      </a:r>
                      <a:endParaRPr lang="en-US" sz="3600" dirty="0">
                        <a:solidFill>
                          <a:schemeClr val="bg1"/>
                        </a:solidFill>
                        <a:latin typeface="Calibri" panose="020F0502020204030204" pitchFamily="34" charset="0"/>
                        <a:ea typeface="Verdana" panose="020B060403050404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33CC"/>
                    </a:solidFill>
                  </a:tcPr>
                </a:tc>
                <a:tc>
                  <a:txBody>
                    <a:bodyPr/>
                    <a:lstStyle/>
                    <a:p>
                      <a:pPr algn="ctr"/>
                      <a:r>
                        <a:rPr lang="en-US" sz="3600" dirty="0">
                          <a:solidFill>
                            <a:schemeClr val="bg1"/>
                          </a:solidFill>
                          <a:latin typeface="Calibri" panose="020F0502020204030204" pitchFamily="34" charset="0"/>
                          <a:ea typeface="Verdana" panose="020B0604030504040204" pitchFamily="34" charset="0"/>
                          <a:cs typeface="Calibri" panose="020F0502020204030204" pitchFamily="34" charset="0"/>
                          <a:hlinkClick r:id="rId17" action="ppaction://hlinksldjump"/>
                        </a:rPr>
                        <a:t>$600</a:t>
                      </a:r>
                      <a:endParaRPr lang="en-US" sz="3600" dirty="0">
                        <a:solidFill>
                          <a:schemeClr val="bg1"/>
                        </a:solidFill>
                        <a:latin typeface="Calibri" panose="020F0502020204030204" pitchFamily="34" charset="0"/>
                        <a:ea typeface="Verdana" panose="020B0604030504040204" pitchFamily="34" charset="0"/>
                        <a:cs typeface="Calibri" panose="020F0502020204030204" pitchFamily="34"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33CC"/>
                    </a:solidFill>
                  </a:tcPr>
                </a:tc>
                <a:tc>
                  <a:txBody>
                    <a:bodyPr/>
                    <a:lstStyle/>
                    <a:p>
                      <a:pPr algn="ctr"/>
                      <a:r>
                        <a:rPr lang="en-US" sz="3600" dirty="0">
                          <a:solidFill>
                            <a:schemeClr val="bg1"/>
                          </a:solidFill>
                          <a:latin typeface="Calibri" panose="020F0502020204030204" pitchFamily="34" charset="0"/>
                          <a:ea typeface="Verdana" panose="020B0604030504040204" pitchFamily="34" charset="0"/>
                          <a:cs typeface="Calibri" panose="020F0502020204030204" pitchFamily="34" charset="0"/>
                          <a:hlinkClick r:id="rId18" action="ppaction://hlinksldjump"/>
                        </a:rPr>
                        <a:t>$600</a:t>
                      </a:r>
                      <a:endParaRPr lang="en-US" sz="3600" dirty="0">
                        <a:solidFill>
                          <a:schemeClr val="bg1"/>
                        </a:solidFill>
                        <a:latin typeface="Calibri" panose="020F0502020204030204" pitchFamily="34" charset="0"/>
                        <a:ea typeface="Verdana" panose="020B0604030504040204" pitchFamily="34" charset="0"/>
                        <a:cs typeface="Calibri" panose="020F0502020204030204" pitchFamily="34"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33CC"/>
                    </a:solidFill>
                  </a:tcPr>
                </a:tc>
                <a:tc>
                  <a:txBody>
                    <a:bodyPr/>
                    <a:lstStyle/>
                    <a:p>
                      <a:pPr algn="ctr"/>
                      <a:r>
                        <a:rPr lang="en-US" sz="3600" dirty="0">
                          <a:solidFill>
                            <a:schemeClr val="bg1"/>
                          </a:solidFill>
                          <a:latin typeface="Calibri" panose="020F0502020204030204" pitchFamily="34" charset="0"/>
                          <a:ea typeface="Verdana" panose="020B0604030504040204" pitchFamily="34" charset="0"/>
                          <a:cs typeface="Calibri" panose="020F0502020204030204" pitchFamily="34" charset="0"/>
                          <a:hlinkClick r:id="rId19" action="ppaction://hlinksldjump"/>
                        </a:rPr>
                        <a:t>$600</a:t>
                      </a:r>
                      <a:endParaRPr lang="en-US" sz="3600" dirty="0">
                        <a:solidFill>
                          <a:schemeClr val="bg1"/>
                        </a:solidFill>
                        <a:latin typeface="Calibri" panose="020F0502020204030204" pitchFamily="34" charset="0"/>
                        <a:ea typeface="Verdana" panose="020B0604030504040204" pitchFamily="34" charset="0"/>
                        <a:cs typeface="Calibri" panose="020F0502020204030204" pitchFamily="34"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33CC"/>
                    </a:solidFill>
                  </a:tcPr>
                </a:tc>
                <a:tc>
                  <a:txBody>
                    <a:bodyPr/>
                    <a:lstStyle/>
                    <a:p>
                      <a:pPr algn="ctr"/>
                      <a:r>
                        <a:rPr lang="en-US" sz="3600" dirty="0">
                          <a:solidFill>
                            <a:schemeClr val="bg1"/>
                          </a:solidFill>
                          <a:latin typeface="Calibri" panose="020F0502020204030204" pitchFamily="34" charset="0"/>
                          <a:ea typeface="Verdana" panose="020B0604030504040204" pitchFamily="34" charset="0"/>
                          <a:cs typeface="Calibri" panose="020F0502020204030204" pitchFamily="34" charset="0"/>
                          <a:hlinkClick r:id="rId20" action="ppaction://hlinksldjump"/>
                        </a:rPr>
                        <a:t>$600</a:t>
                      </a:r>
                      <a:endParaRPr lang="en-US" sz="3600" dirty="0">
                        <a:solidFill>
                          <a:schemeClr val="bg1"/>
                        </a:solidFill>
                        <a:latin typeface="Calibri" panose="020F0502020204030204" pitchFamily="34" charset="0"/>
                        <a:ea typeface="Verdana" panose="020B0604030504040204" pitchFamily="34" charset="0"/>
                        <a:cs typeface="Calibri" panose="020F0502020204030204" pitchFamily="34"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33CC"/>
                    </a:solidFill>
                  </a:tcPr>
                </a:tc>
                <a:tc>
                  <a:txBody>
                    <a:bodyPr/>
                    <a:lstStyle/>
                    <a:p>
                      <a:pPr algn="ctr"/>
                      <a:r>
                        <a:rPr lang="en-US" sz="3600" dirty="0">
                          <a:solidFill>
                            <a:schemeClr val="bg1"/>
                          </a:solidFill>
                          <a:latin typeface="Calibri" panose="020F0502020204030204" pitchFamily="34" charset="0"/>
                          <a:ea typeface="Verdana" panose="020B0604030504040204" pitchFamily="34" charset="0"/>
                          <a:cs typeface="Calibri" panose="020F0502020204030204" pitchFamily="34" charset="0"/>
                          <a:hlinkClick r:id="rId21" action="ppaction://hlinksldjump"/>
                        </a:rPr>
                        <a:t>$600</a:t>
                      </a:r>
                      <a:endParaRPr lang="en-US" sz="3600" dirty="0">
                        <a:solidFill>
                          <a:schemeClr val="bg1"/>
                        </a:solidFill>
                        <a:latin typeface="Calibri" panose="020F0502020204030204" pitchFamily="34" charset="0"/>
                        <a:ea typeface="Verdana" panose="020B0604030504040204" pitchFamily="34" charset="0"/>
                        <a:cs typeface="Calibri" panose="020F0502020204030204" pitchFamily="34" charset="0"/>
                      </a:endParaRP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33CC"/>
                    </a:solidFill>
                  </a:tcPr>
                </a:tc>
                <a:extLst>
                  <a:ext uri="{0D108BD9-81ED-4DB2-BD59-A6C34878D82A}">
                    <a16:rowId xmlns:a16="http://schemas.microsoft.com/office/drawing/2014/main" val="2102808814"/>
                  </a:ext>
                </a:extLst>
              </a:tr>
              <a:tr h="996784">
                <a:tc>
                  <a:txBody>
                    <a:bodyPr/>
                    <a:lstStyle/>
                    <a:p>
                      <a:pPr algn="ctr"/>
                      <a:r>
                        <a:rPr lang="en-US" sz="3600" dirty="0">
                          <a:solidFill>
                            <a:schemeClr val="bg1"/>
                          </a:solidFill>
                          <a:latin typeface="Calibri" panose="020F0502020204030204" pitchFamily="34" charset="0"/>
                          <a:ea typeface="Verdana" panose="020B0604030504040204" pitchFamily="34" charset="0"/>
                          <a:cs typeface="Calibri" panose="020F0502020204030204" pitchFamily="34" charset="0"/>
                          <a:hlinkClick r:id="rId22" action="ppaction://hlinksldjump"/>
                        </a:rPr>
                        <a:t>$800</a:t>
                      </a:r>
                      <a:endParaRPr lang="en-US" sz="3600" dirty="0">
                        <a:solidFill>
                          <a:schemeClr val="bg1"/>
                        </a:solidFill>
                        <a:latin typeface="Calibri" panose="020F0502020204030204" pitchFamily="34" charset="0"/>
                        <a:ea typeface="Verdana" panose="020B060403050404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33CC"/>
                    </a:solidFill>
                  </a:tcPr>
                </a:tc>
                <a:tc>
                  <a:txBody>
                    <a:bodyPr/>
                    <a:lstStyle/>
                    <a:p>
                      <a:pPr algn="ctr"/>
                      <a:r>
                        <a:rPr lang="en-US" sz="3600" dirty="0">
                          <a:solidFill>
                            <a:schemeClr val="bg1"/>
                          </a:solidFill>
                          <a:latin typeface="Calibri" panose="020F0502020204030204" pitchFamily="34" charset="0"/>
                          <a:ea typeface="Verdana" panose="020B0604030504040204" pitchFamily="34" charset="0"/>
                          <a:cs typeface="Calibri" panose="020F0502020204030204" pitchFamily="34" charset="0"/>
                          <a:hlinkClick r:id="rId23" action="ppaction://hlinksldjump"/>
                        </a:rPr>
                        <a:t>$800</a:t>
                      </a:r>
                      <a:endParaRPr lang="en-US" sz="3600" dirty="0">
                        <a:solidFill>
                          <a:schemeClr val="bg1"/>
                        </a:solidFill>
                        <a:latin typeface="Calibri" panose="020F0502020204030204" pitchFamily="34" charset="0"/>
                        <a:ea typeface="Verdana" panose="020B0604030504040204" pitchFamily="34" charset="0"/>
                        <a:cs typeface="Calibri" panose="020F0502020204030204" pitchFamily="34"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33CC"/>
                    </a:solidFill>
                  </a:tcPr>
                </a:tc>
                <a:tc>
                  <a:txBody>
                    <a:bodyPr/>
                    <a:lstStyle/>
                    <a:p>
                      <a:pPr algn="ctr"/>
                      <a:r>
                        <a:rPr lang="en-US" sz="3600" dirty="0">
                          <a:solidFill>
                            <a:schemeClr val="bg1"/>
                          </a:solidFill>
                          <a:latin typeface="Calibri" panose="020F0502020204030204" pitchFamily="34" charset="0"/>
                          <a:ea typeface="Verdana" panose="020B0604030504040204" pitchFamily="34" charset="0"/>
                          <a:cs typeface="Calibri" panose="020F0502020204030204" pitchFamily="34" charset="0"/>
                          <a:hlinkClick r:id="rId24" action="ppaction://hlinksldjump"/>
                        </a:rPr>
                        <a:t>$800</a:t>
                      </a:r>
                      <a:endParaRPr lang="en-US" sz="3600" dirty="0">
                        <a:solidFill>
                          <a:schemeClr val="bg1"/>
                        </a:solidFill>
                        <a:latin typeface="Calibri" panose="020F0502020204030204" pitchFamily="34" charset="0"/>
                        <a:ea typeface="Verdana" panose="020B0604030504040204" pitchFamily="34" charset="0"/>
                        <a:cs typeface="Calibri" panose="020F0502020204030204" pitchFamily="34"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33CC"/>
                    </a:solidFill>
                  </a:tcPr>
                </a:tc>
                <a:tc>
                  <a:txBody>
                    <a:bodyPr/>
                    <a:lstStyle/>
                    <a:p>
                      <a:pPr algn="ctr"/>
                      <a:r>
                        <a:rPr lang="en-US" sz="3600" dirty="0">
                          <a:solidFill>
                            <a:schemeClr val="bg1"/>
                          </a:solidFill>
                          <a:latin typeface="Calibri" panose="020F0502020204030204" pitchFamily="34" charset="0"/>
                          <a:ea typeface="Verdana" panose="020B0604030504040204" pitchFamily="34" charset="0"/>
                          <a:cs typeface="Calibri" panose="020F0502020204030204" pitchFamily="34" charset="0"/>
                          <a:hlinkClick r:id="rId25" action="ppaction://hlinksldjump"/>
                        </a:rPr>
                        <a:t>$800</a:t>
                      </a:r>
                      <a:endParaRPr lang="en-US" sz="3600" dirty="0">
                        <a:solidFill>
                          <a:schemeClr val="bg1"/>
                        </a:solidFill>
                        <a:latin typeface="Calibri" panose="020F0502020204030204" pitchFamily="34" charset="0"/>
                        <a:ea typeface="Verdana" panose="020B0604030504040204" pitchFamily="34" charset="0"/>
                        <a:cs typeface="Calibri" panose="020F0502020204030204" pitchFamily="34"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33CC"/>
                    </a:solidFill>
                  </a:tcPr>
                </a:tc>
                <a:tc>
                  <a:txBody>
                    <a:bodyPr/>
                    <a:lstStyle/>
                    <a:p>
                      <a:pPr algn="ctr"/>
                      <a:r>
                        <a:rPr lang="en-US" sz="3600" dirty="0">
                          <a:solidFill>
                            <a:schemeClr val="bg1"/>
                          </a:solidFill>
                          <a:latin typeface="Calibri" panose="020F0502020204030204" pitchFamily="34" charset="0"/>
                          <a:ea typeface="Verdana" panose="020B0604030504040204" pitchFamily="34" charset="0"/>
                          <a:cs typeface="Calibri" panose="020F0502020204030204" pitchFamily="34" charset="0"/>
                          <a:hlinkClick r:id="rId26" action="ppaction://hlinksldjump"/>
                        </a:rPr>
                        <a:t>$800</a:t>
                      </a:r>
                      <a:endParaRPr lang="en-US" sz="3600" dirty="0">
                        <a:solidFill>
                          <a:schemeClr val="bg1"/>
                        </a:solidFill>
                        <a:latin typeface="Calibri" panose="020F0502020204030204" pitchFamily="34" charset="0"/>
                        <a:ea typeface="Verdana" panose="020B0604030504040204" pitchFamily="34" charset="0"/>
                        <a:cs typeface="Calibri" panose="020F0502020204030204" pitchFamily="34"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33CC"/>
                    </a:solidFill>
                  </a:tcPr>
                </a:tc>
                <a:tc>
                  <a:txBody>
                    <a:bodyPr/>
                    <a:lstStyle/>
                    <a:p>
                      <a:pPr algn="ctr"/>
                      <a:r>
                        <a:rPr lang="en-US" sz="3600" dirty="0">
                          <a:solidFill>
                            <a:schemeClr val="bg1"/>
                          </a:solidFill>
                          <a:latin typeface="Calibri" panose="020F0502020204030204" pitchFamily="34" charset="0"/>
                          <a:ea typeface="Verdana" panose="020B0604030504040204" pitchFamily="34" charset="0"/>
                          <a:cs typeface="Calibri" panose="020F0502020204030204" pitchFamily="34" charset="0"/>
                          <a:hlinkClick r:id="rId27" action="ppaction://hlinksldjump"/>
                        </a:rPr>
                        <a:t>$800</a:t>
                      </a:r>
                      <a:endParaRPr lang="en-US" sz="3600" dirty="0">
                        <a:solidFill>
                          <a:schemeClr val="bg1"/>
                        </a:solidFill>
                        <a:latin typeface="Calibri" panose="020F0502020204030204" pitchFamily="34" charset="0"/>
                        <a:ea typeface="Verdana" panose="020B0604030504040204" pitchFamily="34" charset="0"/>
                        <a:cs typeface="Calibri" panose="020F0502020204030204" pitchFamily="34" charset="0"/>
                      </a:endParaRP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33CC"/>
                    </a:solidFill>
                  </a:tcPr>
                </a:tc>
                <a:extLst>
                  <a:ext uri="{0D108BD9-81ED-4DB2-BD59-A6C34878D82A}">
                    <a16:rowId xmlns:a16="http://schemas.microsoft.com/office/drawing/2014/main" val="3847755073"/>
                  </a:ext>
                </a:extLst>
              </a:tr>
              <a:tr h="996784">
                <a:tc>
                  <a:txBody>
                    <a:bodyPr/>
                    <a:lstStyle/>
                    <a:p>
                      <a:pPr algn="ctr"/>
                      <a:r>
                        <a:rPr lang="en-US" sz="3600" dirty="0">
                          <a:solidFill>
                            <a:schemeClr val="bg1"/>
                          </a:solidFill>
                          <a:latin typeface="Calibri" panose="020F0502020204030204" pitchFamily="34" charset="0"/>
                          <a:ea typeface="Verdana" panose="020B0604030504040204" pitchFamily="34" charset="0"/>
                          <a:cs typeface="Calibri" panose="020F0502020204030204" pitchFamily="34" charset="0"/>
                          <a:hlinkClick r:id="rId28" action="ppaction://hlinksldjump"/>
                        </a:rPr>
                        <a:t>$1000</a:t>
                      </a:r>
                      <a:endParaRPr lang="en-US" sz="3600" dirty="0">
                        <a:solidFill>
                          <a:schemeClr val="bg1"/>
                        </a:solidFill>
                        <a:latin typeface="Calibri" panose="020F0502020204030204" pitchFamily="34" charset="0"/>
                        <a:ea typeface="Verdana" panose="020B060403050404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3CC"/>
                    </a:solidFill>
                  </a:tcPr>
                </a:tc>
                <a:tc>
                  <a:txBody>
                    <a:bodyPr/>
                    <a:lstStyle/>
                    <a:p>
                      <a:pPr algn="ctr"/>
                      <a:r>
                        <a:rPr lang="en-US" sz="3600" dirty="0">
                          <a:solidFill>
                            <a:schemeClr val="bg1"/>
                          </a:solidFill>
                          <a:latin typeface="Calibri" panose="020F0502020204030204" pitchFamily="34" charset="0"/>
                          <a:ea typeface="Verdana" panose="020B0604030504040204" pitchFamily="34" charset="0"/>
                          <a:cs typeface="Calibri" panose="020F0502020204030204" pitchFamily="34" charset="0"/>
                          <a:hlinkClick r:id="rId29" action="ppaction://hlinksldjump"/>
                        </a:rPr>
                        <a:t>$1000</a:t>
                      </a:r>
                      <a:endParaRPr lang="en-US" sz="3600" dirty="0">
                        <a:solidFill>
                          <a:schemeClr val="bg1"/>
                        </a:solidFill>
                        <a:latin typeface="Calibri" panose="020F0502020204030204" pitchFamily="34" charset="0"/>
                        <a:ea typeface="Verdana" panose="020B0604030504040204" pitchFamily="34" charset="0"/>
                        <a:cs typeface="Calibri" panose="020F0502020204030204" pitchFamily="34"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3CC"/>
                    </a:solidFill>
                  </a:tcPr>
                </a:tc>
                <a:tc>
                  <a:txBody>
                    <a:bodyPr/>
                    <a:lstStyle/>
                    <a:p>
                      <a:pPr algn="ctr"/>
                      <a:r>
                        <a:rPr lang="en-US" sz="3600" dirty="0">
                          <a:solidFill>
                            <a:schemeClr val="bg1"/>
                          </a:solidFill>
                          <a:latin typeface="Calibri" panose="020F0502020204030204" pitchFamily="34" charset="0"/>
                          <a:ea typeface="Verdana" panose="020B0604030504040204" pitchFamily="34" charset="0"/>
                          <a:cs typeface="Calibri" panose="020F0502020204030204" pitchFamily="34" charset="0"/>
                          <a:hlinkClick r:id="rId30" action="ppaction://hlinksldjump"/>
                        </a:rPr>
                        <a:t>$1000</a:t>
                      </a:r>
                      <a:endParaRPr lang="en-US" sz="3600" dirty="0">
                        <a:solidFill>
                          <a:schemeClr val="bg1"/>
                        </a:solidFill>
                        <a:latin typeface="Calibri" panose="020F0502020204030204" pitchFamily="34" charset="0"/>
                        <a:ea typeface="Verdana" panose="020B0604030504040204" pitchFamily="34" charset="0"/>
                        <a:cs typeface="Calibri" panose="020F0502020204030204" pitchFamily="34"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3CC"/>
                    </a:solidFill>
                  </a:tcPr>
                </a:tc>
                <a:tc>
                  <a:txBody>
                    <a:bodyPr/>
                    <a:lstStyle/>
                    <a:p>
                      <a:pPr algn="ctr"/>
                      <a:r>
                        <a:rPr lang="en-US" sz="3600" dirty="0">
                          <a:solidFill>
                            <a:schemeClr val="bg1"/>
                          </a:solidFill>
                          <a:latin typeface="Calibri" panose="020F0502020204030204" pitchFamily="34" charset="0"/>
                          <a:ea typeface="Verdana" panose="020B0604030504040204" pitchFamily="34" charset="0"/>
                          <a:cs typeface="Calibri" panose="020F0502020204030204" pitchFamily="34" charset="0"/>
                          <a:hlinkClick r:id="rId31" action="ppaction://hlinksldjump"/>
                        </a:rPr>
                        <a:t>$1000</a:t>
                      </a:r>
                      <a:endParaRPr lang="en-US" sz="3600" dirty="0">
                        <a:solidFill>
                          <a:schemeClr val="bg1"/>
                        </a:solidFill>
                        <a:latin typeface="Calibri" panose="020F0502020204030204" pitchFamily="34" charset="0"/>
                        <a:ea typeface="Verdana" panose="020B0604030504040204" pitchFamily="34" charset="0"/>
                        <a:cs typeface="Calibri" panose="020F0502020204030204" pitchFamily="34"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3CC"/>
                    </a:solidFill>
                  </a:tcPr>
                </a:tc>
                <a:tc>
                  <a:txBody>
                    <a:bodyPr/>
                    <a:lstStyle/>
                    <a:p>
                      <a:pPr algn="ctr"/>
                      <a:r>
                        <a:rPr lang="en-US" sz="3600" dirty="0">
                          <a:solidFill>
                            <a:schemeClr val="bg1"/>
                          </a:solidFill>
                          <a:latin typeface="Calibri" panose="020F0502020204030204" pitchFamily="34" charset="0"/>
                          <a:ea typeface="Verdana" panose="020B0604030504040204" pitchFamily="34" charset="0"/>
                          <a:cs typeface="Calibri" panose="020F0502020204030204" pitchFamily="34" charset="0"/>
                          <a:hlinkClick r:id="rId32" action="ppaction://hlinksldjump"/>
                        </a:rPr>
                        <a:t>$1000</a:t>
                      </a:r>
                      <a:endParaRPr lang="en-US" sz="3600" dirty="0">
                        <a:solidFill>
                          <a:schemeClr val="bg1"/>
                        </a:solidFill>
                        <a:latin typeface="Calibri" panose="020F0502020204030204" pitchFamily="34" charset="0"/>
                        <a:ea typeface="Verdana" panose="020B0604030504040204" pitchFamily="34" charset="0"/>
                        <a:cs typeface="Calibri" panose="020F0502020204030204" pitchFamily="34"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3CC"/>
                    </a:solidFill>
                  </a:tcPr>
                </a:tc>
                <a:tc>
                  <a:txBody>
                    <a:bodyPr/>
                    <a:lstStyle/>
                    <a:p>
                      <a:pPr algn="ctr"/>
                      <a:r>
                        <a:rPr lang="en-US" sz="3600" dirty="0">
                          <a:solidFill>
                            <a:schemeClr val="bg1"/>
                          </a:solidFill>
                          <a:latin typeface="Calibri" panose="020F0502020204030204" pitchFamily="34" charset="0"/>
                          <a:ea typeface="Verdana" panose="020B0604030504040204" pitchFamily="34" charset="0"/>
                          <a:cs typeface="Calibri" panose="020F0502020204030204" pitchFamily="34" charset="0"/>
                          <a:hlinkClick r:id="rId33" action="ppaction://hlinksldjump"/>
                        </a:rPr>
                        <a:t>$1000</a:t>
                      </a:r>
                      <a:endParaRPr lang="en-US" sz="3600" dirty="0">
                        <a:solidFill>
                          <a:schemeClr val="bg1"/>
                        </a:solidFill>
                        <a:latin typeface="Calibri" panose="020F0502020204030204" pitchFamily="34" charset="0"/>
                        <a:ea typeface="Verdana" panose="020B0604030504040204" pitchFamily="34" charset="0"/>
                        <a:cs typeface="Calibri" panose="020F0502020204030204" pitchFamily="34" charset="0"/>
                      </a:endParaRP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3CC"/>
                    </a:solidFill>
                  </a:tcPr>
                </a:tc>
                <a:extLst>
                  <a:ext uri="{0D108BD9-81ED-4DB2-BD59-A6C34878D82A}">
                    <a16:rowId xmlns:a16="http://schemas.microsoft.com/office/drawing/2014/main" val="113342603"/>
                  </a:ext>
                </a:extLst>
              </a:tr>
            </a:tbl>
          </a:graphicData>
        </a:graphic>
      </p:graphicFrame>
      <p:sp>
        <p:nvSpPr>
          <p:cNvPr id="3" name="Arrow: Right 2">
            <a:hlinkClick r:id="rId34" action="ppaction://hlinksldjump"/>
            <a:extLst>
              <a:ext uri="{FF2B5EF4-FFF2-40B4-BE49-F238E27FC236}">
                <a16:creationId xmlns:a16="http://schemas.microsoft.com/office/drawing/2014/main" id="{35D18793-69C9-4022-D916-7724296F9B82}"/>
              </a:ext>
            </a:extLst>
          </p:cNvPr>
          <p:cNvSpPr/>
          <p:nvPr/>
        </p:nvSpPr>
        <p:spPr>
          <a:xfrm>
            <a:off x="9236363" y="6132945"/>
            <a:ext cx="2486263" cy="641931"/>
          </a:xfrm>
          <a:prstGeom prst="rightArrow">
            <a:avLst/>
          </a:prstGeom>
          <a:ln w="38100">
            <a:solidFill>
              <a:srgbClr val="0033CC"/>
            </a:solidFill>
          </a:ln>
        </p:spPr>
        <p:style>
          <a:lnRef idx="1">
            <a:schemeClr val="accent3"/>
          </a:lnRef>
          <a:fillRef idx="2">
            <a:schemeClr val="accent3"/>
          </a:fillRef>
          <a:effectRef idx="1">
            <a:schemeClr val="accent3"/>
          </a:effectRef>
          <a:fontRef idx="minor">
            <a:schemeClr val="dk1"/>
          </a:fontRef>
        </p:style>
        <p:txBody>
          <a:bodyPr lIns="91440" tIns="45720" rIns="91440" bIns="45720" rtlCol="0" anchor="ctr"/>
          <a:lstStyle/>
          <a:p>
            <a:pPr algn="ctr"/>
            <a:r>
              <a:rPr lang="en-US" sz="1400" b="1" dirty="0"/>
              <a:t>Skip to the Final Heatwave</a:t>
            </a:r>
          </a:p>
        </p:txBody>
      </p:sp>
      <p:sp>
        <p:nvSpPr>
          <p:cNvPr id="7" name="Footer Placeholder 6">
            <a:extLst>
              <a:ext uri="{FF2B5EF4-FFF2-40B4-BE49-F238E27FC236}">
                <a16:creationId xmlns:a16="http://schemas.microsoft.com/office/drawing/2014/main" id="{DDC194BA-20E8-CEE3-29DA-3D42DD3BAC13}"/>
              </a:ext>
            </a:extLst>
          </p:cNvPr>
          <p:cNvSpPr>
            <a:spLocks noGrp="1"/>
          </p:cNvSpPr>
          <p:nvPr>
            <p:ph type="ftr" sz="quarter" idx="11"/>
            <p:custDataLst>
              <p:tags r:id="rId1"/>
            </p:custDataLst>
          </p:nvPr>
        </p:nvSpPr>
        <p:spPr/>
        <p:txBody>
          <a:bodyPr/>
          <a:lstStyle/>
          <a:p>
            <a:r>
              <a:rPr lang="en-US"/>
              <a:t>Raytheon Technologies - Unrestricted Content</a:t>
            </a:r>
          </a:p>
        </p:txBody>
      </p:sp>
    </p:spTree>
    <p:extLst>
      <p:ext uri="{BB962C8B-B14F-4D97-AF65-F5344CB8AC3E}">
        <p14:creationId xmlns:p14="http://schemas.microsoft.com/office/powerpoint/2010/main" val="41629390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8" name="Title 8">
            <a:extLst>
              <a:ext uri="{FF2B5EF4-FFF2-40B4-BE49-F238E27FC236}">
                <a16:creationId xmlns:a16="http://schemas.microsoft.com/office/drawing/2014/main" id="{48247E75-789C-C513-E123-DBB7965519EF}"/>
              </a:ext>
            </a:extLst>
          </p:cNvPr>
          <p:cNvSpPr>
            <a:spLocks noGrp="1"/>
          </p:cNvSpPr>
          <p:nvPr>
            <p:ph type="title"/>
          </p:nvPr>
        </p:nvSpPr>
        <p:spPr>
          <a:xfrm>
            <a:off x="1103137" y="2826508"/>
            <a:ext cx="9985725" cy="2137378"/>
          </a:xfrm>
        </p:spPr>
        <p:txBody>
          <a:bodyPr lIns="91440" tIns="45720" rIns="91440" bIns="45720" anchor="t"/>
          <a:lstStyle/>
          <a:p>
            <a:r>
              <a:rPr lang="en-US" dirty="0">
                <a:ea typeface="+mn-lt"/>
                <a:cs typeface="+mn-lt"/>
              </a:rPr>
              <a:t>These rays are the most intense between the hours of 10 a.m. to 4 p.m.</a:t>
            </a:r>
            <a:endParaRPr lang="en-US" dirty="0"/>
          </a:p>
        </p:txBody>
      </p:sp>
      <p:sp>
        <p:nvSpPr>
          <p:cNvPr id="4" name="BJPseudoFooter">
            <a:extLst>
              <a:ext uri="{FF2B5EF4-FFF2-40B4-BE49-F238E27FC236}">
                <a16:creationId xmlns:a16="http://schemas.microsoft.com/office/drawing/2014/main" id="{153AA878-6EE9-C35D-E0F6-57370D00FB4D}"/>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3536573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4">
            <a:lum/>
          </a:blip>
          <a:srcRect/>
          <a:stretch>
            <a:fillRect l="-17000" r="-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1C8113B-4B0F-49CE-98CB-56A8F8352FB1}"/>
              </a:ext>
              <a:ext uri="{C183D7F6-B498-43B3-948B-1728B52AA6E4}">
                <adec:decorative xmlns:adec="http://schemas.microsoft.com/office/drawing/2017/decorative" val="1"/>
              </a:ext>
            </a:extLst>
          </p:cNvPr>
          <p:cNvSpPr/>
          <p:nvPr/>
        </p:nvSpPr>
        <p:spPr bwMode="auto">
          <a:xfrm>
            <a:off x="1205948" y="553279"/>
            <a:ext cx="9780105" cy="5751443"/>
          </a:xfrm>
          <a:prstGeom prst="rect">
            <a:avLst/>
          </a:prstGeom>
          <a:solidFill>
            <a:srgbClr val="0033CC"/>
          </a:solidFill>
          <a:ln w="635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 name="Title 2">
            <a:extLst>
              <a:ext uri="{FF2B5EF4-FFF2-40B4-BE49-F238E27FC236}">
                <a16:creationId xmlns:a16="http://schemas.microsoft.com/office/drawing/2014/main" id="{24C1C17B-3A69-460D-8E62-E7DD6D933626}"/>
              </a:ext>
            </a:extLst>
          </p:cNvPr>
          <p:cNvSpPr txBox="1">
            <a:spLocks noGrp="1"/>
          </p:cNvSpPr>
          <p:nvPr>
            <p:ph type="title" idx="4294967295"/>
          </p:nvPr>
        </p:nvSpPr>
        <p:spPr bwMode="auto">
          <a:xfrm>
            <a:off x="1995269" y="2274838"/>
            <a:ext cx="8201464" cy="2308324"/>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7200" b="1"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Indoor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7200" b="1"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True or False</a:t>
            </a:r>
          </a:p>
        </p:txBody>
      </p:sp>
      <p:sp>
        <p:nvSpPr>
          <p:cNvPr id="6" name="BJPseudoFooter">
            <a:extLst>
              <a:ext uri="{FF2B5EF4-FFF2-40B4-BE49-F238E27FC236}">
                <a16:creationId xmlns:a16="http://schemas.microsoft.com/office/drawing/2014/main" id="{8264F8EB-76A3-DD44-C43C-559828CC52DB}"/>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2216792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D6C03-234B-D7C4-AAE2-EA200281F48D}"/>
              </a:ext>
            </a:extLst>
          </p:cNvPr>
          <p:cNvSpPr>
            <a:spLocks noGrp="1"/>
          </p:cNvSpPr>
          <p:nvPr>
            <p:ph type="title"/>
          </p:nvPr>
        </p:nvSpPr>
        <p:spPr>
          <a:xfrm>
            <a:off x="2177142" y="3127959"/>
            <a:ext cx="7837715" cy="1325563"/>
          </a:xfrm>
        </p:spPr>
        <p:txBody>
          <a:bodyPr lIns="91440" tIns="45720" rIns="91440" bIns="45720" anchor="t"/>
          <a:lstStyle/>
          <a:p>
            <a:r>
              <a:rPr lang="en-US" dirty="0">
                <a:cs typeface="Calibri"/>
              </a:rPr>
              <a:t>What are UV (ultraviolet) rays?</a:t>
            </a:r>
          </a:p>
        </p:txBody>
      </p:sp>
      <p:sp>
        <p:nvSpPr>
          <p:cNvPr id="5" name="Action Button: Go Home 4" descr="house icon">
            <a:hlinkClick r:id="rId4" action="ppaction://hlinksldjump" highlightClick="1"/>
            <a:extLst>
              <a:ext uri="{FF2B5EF4-FFF2-40B4-BE49-F238E27FC236}">
                <a16:creationId xmlns:a16="http://schemas.microsoft.com/office/drawing/2014/main" id="{2D894D45-9B1B-6D0B-6739-4591929416B8}"/>
              </a:ext>
            </a:extLst>
          </p:cNvPr>
          <p:cNvSpPr/>
          <p:nvPr/>
        </p:nvSpPr>
        <p:spPr>
          <a:xfrm>
            <a:off x="5567676" y="5653511"/>
            <a:ext cx="1073426" cy="92765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p>
        </p:txBody>
      </p:sp>
      <p:sp>
        <p:nvSpPr>
          <p:cNvPr id="6" name="BJPseudoFooter">
            <a:extLst>
              <a:ext uri="{FF2B5EF4-FFF2-40B4-BE49-F238E27FC236}">
                <a16:creationId xmlns:a16="http://schemas.microsoft.com/office/drawing/2014/main" id="{9B4A1474-B31C-16A0-D789-1FEBEFEF618A}"/>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355499705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7" name="Title 8">
            <a:extLst>
              <a:ext uri="{FF2B5EF4-FFF2-40B4-BE49-F238E27FC236}">
                <a16:creationId xmlns:a16="http://schemas.microsoft.com/office/drawing/2014/main" id="{C961E42E-9EBE-D24E-0FDB-44268D856929}"/>
              </a:ext>
            </a:extLst>
          </p:cNvPr>
          <p:cNvSpPr>
            <a:spLocks noGrp="1"/>
          </p:cNvSpPr>
          <p:nvPr>
            <p:ph type="title"/>
          </p:nvPr>
        </p:nvSpPr>
        <p:spPr>
          <a:xfrm>
            <a:off x="1740701" y="2766218"/>
            <a:ext cx="8710597" cy="1325563"/>
          </a:xfrm>
        </p:spPr>
        <p:txBody>
          <a:bodyPr lIns="91440" tIns="45720" rIns="91440" bIns="45720" anchor="t"/>
          <a:lstStyle/>
          <a:p>
            <a:r>
              <a:rPr lang="en-US" dirty="0">
                <a:ea typeface="+mn-lt"/>
                <a:cs typeface="+mn-lt"/>
              </a:rPr>
              <a:t>Sun exposure without protection can lead to cataracts and this type of cancer.</a:t>
            </a:r>
            <a:endParaRPr lang="en-US" dirty="0"/>
          </a:p>
        </p:txBody>
      </p:sp>
      <p:sp>
        <p:nvSpPr>
          <p:cNvPr id="4" name="BJPseudoFooter">
            <a:extLst>
              <a:ext uri="{FF2B5EF4-FFF2-40B4-BE49-F238E27FC236}">
                <a16:creationId xmlns:a16="http://schemas.microsoft.com/office/drawing/2014/main" id="{72FF8103-9820-1FBF-F504-DAA26CE13212}"/>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247973975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02BF2-6649-5FA3-4BAC-E47BB87E253B}"/>
              </a:ext>
            </a:extLst>
          </p:cNvPr>
          <p:cNvSpPr>
            <a:spLocks noGrp="1"/>
          </p:cNvSpPr>
          <p:nvPr>
            <p:ph type="title"/>
          </p:nvPr>
        </p:nvSpPr>
        <p:spPr>
          <a:xfrm>
            <a:off x="2177142" y="2957138"/>
            <a:ext cx="7837715" cy="1325563"/>
          </a:xfrm>
        </p:spPr>
        <p:txBody>
          <a:bodyPr lIns="91440" tIns="45720" rIns="91440" bIns="45720" anchor="t"/>
          <a:lstStyle/>
          <a:p>
            <a:r>
              <a:rPr lang="en-US" dirty="0">
                <a:ea typeface="+mn-lt"/>
                <a:cs typeface="+mn-lt"/>
              </a:rPr>
              <a:t>What is skin cancer?</a:t>
            </a:r>
            <a:endParaRPr lang="en-US" dirty="0"/>
          </a:p>
        </p:txBody>
      </p:sp>
      <p:sp>
        <p:nvSpPr>
          <p:cNvPr id="3" name="Action Button: Go Home 2" descr="house icon">
            <a:hlinkClick r:id="rId4" action="ppaction://hlinksldjump" highlightClick="1"/>
            <a:extLst>
              <a:ext uri="{FF2B5EF4-FFF2-40B4-BE49-F238E27FC236}">
                <a16:creationId xmlns:a16="http://schemas.microsoft.com/office/drawing/2014/main" id="{2B58677A-F98C-0B86-5F7C-B21D4926F656}"/>
              </a:ext>
            </a:extLst>
          </p:cNvPr>
          <p:cNvSpPr/>
          <p:nvPr/>
        </p:nvSpPr>
        <p:spPr>
          <a:xfrm>
            <a:off x="5559287" y="5636733"/>
            <a:ext cx="1073426" cy="92765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BJPseudoFooter">
            <a:extLst>
              <a:ext uri="{FF2B5EF4-FFF2-40B4-BE49-F238E27FC236}">
                <a16:creationId xmlns:a16="http://schemas.microsoft.com/office/drawing/2014/main" id="{33E8A47A-9BB9-3C0D-ECDD-9AAFD6B0319C}"/>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99981296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7" name="Title 8">
            <a:extLst>
              <a:ext uri="{FF2B5EF4-FFF2-40B4-BE49-F238E27FC236}">
                <a16:creationId xmlns:a16="http://schemas.microsoft.com/office/drawing/2014/main" id="{B60CB0BE-CFEF-F758-0F07-503B2D7A9CD2}"/>
              </a:ext>
            </a:extLst>
          </p:cNvPr>
          <p:cNvSpPr>
            <a:spLocks noGrp="1"/>
          </p:cNvSpPr>
          <p:nvPr>
            <p:ph type="title"/>
          </p:nvPr>
        </p:nvSpPr>
        <p:spPr>
          <a:xfrm>
            <a:off x="1740701" y="2766218"/>
            <a:ext cx="8710597" cy="1325563"/>
          </a:xfrm>
        </p:spPr>
        <p:txBody>
          <a:bodyPr lIns="91440" tIns="45720" rIns="91440" bIns="45720" anchor="t"/>
          <a:lstStyle/>
          <a:p>
            <a:r>
              <a:rPr lang="en-US">
                <a:ea typeface="+mn-lt"/>
                <a:cs typeface="+mn-lt"/>
              </a:rPr>
              <a:t>This is your body's natural way of cooling itself.</a:t>
            </a:r>
            <a:endParaRPr lang="en-US"/>
          </a:p>
        </p:txBody>
      </p:sp>
      <p:sp>
        <p:nvSpPr>
          <p:cNvPr id="4" name="BJPseudoFooter">
            <a:extLst>
              <a:ext uri="{FF2B5EF4-FFF2-40B4-BE49-F238E27FC236}">
                <a16:creationId xmlns:a16="http://schemas.microsoft.com/office/drawing/2014/main" id="{33DAB2D8-059A-3120-AA7B-1957DADD5D6D}"/>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140852970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28F4F-0A8C-85D8-AA97-6748E76EB69C}"/>
              </a:ext>
            </a:extLst>
          </p:cNvPr>
          <p:cNvSpPr>
            <a:spLocks noGrp="1"/>
          </p:cNvSpPr>
          <p:nvPr>
            <p:ph type="title"/>
          </p:nvPr>
        </p:nvSpPr>
        <p:spPr>
          <a:xfrm>
            <a:off x="2177142" y="2987283"/>
            <a:ext cx="7837715" cy="1325563"/>
          </a:xfrm>
        </p:spPr>
        <p:txBody>
          <a:bodyPr lIns="91440" tIns="45720" rIns="91440" bIns="45720" anchor="t"/>
          <a:lstStyle/>
          <a:p>
            <a:r>
              <a:rPr lang="en-US" dirty="0">
                <a:ea typeface="+mn-lt"/>
                <a:cs typeface="+mn-lt"/>
              </a:rPr>
              <a:t>What is sweating?</a:t>
            </a:r>
            <a:endParaRPr lang="en-US" dirty="0"/>
          </a:p>
        </p:txBody>
      </p:sp>
      <p:sp>
        <p:nvSpPr>
          <p:cNvPr id="3" name="Action Button: Go Home 2" descr="house icon">
            <a:hlinkClick r:id="rId4" action="ppaction://hlinksldjump" highlightClick="1"/>
            <a:extLst>
              <a:ext uri="{FF2B5EF4-FFF2-40B4-BE49-F238E27FC236}">
                <a16:creationId xmlns:a16="http://schemas.microsoft.com/office/drawing/2014/main" id="{92F4B510-E60E-715F-2924-73AB63F60406}"/>
              </a:ext>
            </a:extLst>
          </p:cNvPr>
          <p:cNvSpPr/>
          <p:nvPr/>
        </p:nvSpPr>
        <p:spPr>
          <a:xfrm>
            <a:off x="5559287" y="5653511"/>
            <a:ext cx="1073426" cy="92765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BJPseudoFooter">
            <a:extLst>
              <a:ext uri="{FF2B5EF4-FFF2-40B4-BE49-F238E27FC236}">
                <a16:creationId xmlns:a16="http://schemas.microsoft.com/office/drawing/2014/main" id="{315337B1-7EC7-9757-AF21-23690F522DC7}"/>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77326041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7" name="Title 8">
            <a:extLst>
              <a:ext uri="{FF2B5EF4-FFF2-40B4-BE49-F238E27FC236}">
                <a16:creationId xmlns:a16="http://schemas.microsoft.com/office/drawing/2014/main" id="{9798BDC2-8E9D-8AF5-CC97-B947EF2C0F1E}"/>
              </a:ext>
            </a:extLst>
          </p:cNvPr>
          <p:cNvSpPr>
            <a:spLocks noGrp="1"/>
          </p:cNvSpPr>
          <p:nvPr>
            <p:ph type="title"/>
          </p:nvPr>
        </p:nvSpPr>
        <p:spPr>
          <a:xfrm>
            <a:off x="1740701" y="1403410"/>
            <a:ext cx="8710597" cy="1325563"/>
          </a:xfrm>
        </p:spPr>
        <p:txBody>
          <a:bodyPr lIns="91440" tIns="45720" rIns="91440" bIns="45720" anchor="t"/>
          <a:lstStyle/>
          <a:p>
            <a:r>
              <a:rPr lang="en-US" dirty="0">
                <a:ea typeface="+mn-lt"/>
                <a:cs typeface="+mn-lt"/>
              </a:rPr>
              <a:t>For unacclimatized workers, according to OSHA, a worker carrying a heavy workload is at high risk for heat-related illness if working above this temperature.</a:t>
            </a:r>
            <a:endParaRPr lang="en-US" dirty="0"/>
          </a:p>
        </p:txBody>
      </p:sp>
      <p:sp>
        <p:nvSpPr>
          <p:cNvPr id="4" name="BJPseudoFooter">
            <a:extLst>
              <a:ext uri="{FF2B5EF4-FFF2-40B4-BE49-F238E27FC236}">
                <a16:creationId xmlns:a16="http://schemas.microsoft.com/office/drawing/2014/main" id="{96EBE71D-FFC0-00E4-D0AF-39B14C715F75}"/>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331160962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7" name="Title 8">
            <a:extLst>
              <a:ext uri="{FF2B5EF4-FFF2-40B4-BE49-F238E27FC236}">
                <a16:creationId xmlns:a16="http://schemas.microsoft.com/office/drawing/2014/main" id="{9798BDC2-8E9D-8AF5-CC97-B947EF2C0F1E}"/>
              </a:ext>
            </a:extLst>
          </p:cNvPr>
          <p:cNvSpPr>
            <a:spLocks noGrp="1"/>
          </p:cNvSpPr>
          <p:nvPr>
            <p:ph type="title"/>
          </p:nvPr>
        </p:nvSpPr>
        <p:spPr>
          <a:xfrm>
            <a:off x="1740701" y="2358137"/>
            <a:ext cx="8710597" cy="1325563"/>
          </a:xfrm>
        </p:spPr>
        <p:txBody>
          <a:bodyPr lIns="91440" tIns="45720" rIns="91440" bIns="45720" anchor="t"/>
          <a:lstStyle/>
          <a:p>
            <a:br>
              <a:rPr lang="en-US" dirty="0">
                <a:ea typeface="+mn-lt"/>
                <a:cs typeface="+mn-lt"/>
              </a:rPr>
            </a:br>
            <a:r>
              <a:rPr lang="en-US" dirty="0">
                <a:ea typeface="+mn-lt"/>
                <a:cs typeface="+mn-lt"/>
              </a:rPr>
              <a:t>What is 77 °F or 37.8 °C?</a:t>
            </a:r>
            <a:endParaRPr lang="en-US" dirty="0"/>
          </a:p>
        </p:txBody>
      </p:sp>
      <p:sp>
        <p:nvSpPr>
          <p:cNvPr id="2" name="Action Button: Go Home 1" descr="house icon">
            <a:hlinkClick r:id="rId4" action="ppaction://hlinksldjump" highlightClick="1"/>
            <a:extLst>
              <a:ext uri="{FF2B5EF4-FFF2-40B4-BE49-F238E27FC236}">
                <a16:creationId xmlns:a16="http://schemas.microsoft.com/office/drawing/2014/main" id="{2FEE1CE8-5C4E-41BF-89A0-E4B08D0D12C0}"/>
              </a:ext>
            </a:extLst>
          </p:cNvPr>
          <p:cNvSpPr/>
          <p:nvPr/>
        </p:nvSpPr>
        <p:spPr>
          <a:xfrm>
            <a:off x="5559287" y="5661900"/>
            <a:ext cx="1073426" cy="92765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BJPseudoFooter">
            <a:extLst>
              <a:ext uri="{FF2B5EF4-FFF2-40B4-BE49-F238E27FC236}">
                <a16:creationId xmlns:a16="http://schemas.microsoft.com/office/drawing/2014/main" id="{70311A9F-8A8E-336D-676A-3EF2C285CC6C}"/>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255364373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7" name="Title 8">
            <a:extLst>
              <a:ext uri="{FF2B5EF4-FFF2-40B4-BE49-F238E27FC236}">
                <a16:creationId xmlns:a16="http://schemas.microsoft.com/office/drawing/2014/main" id="{C2276D28-5CDC-6B32-BE4B-3660A91A1321}"/>
              </a:ext>
            </a:extLst>
          </p:cNvPr>
          <p:cNvSpPr>
            <a:spLocks noGrp="1"/>
          </p:cNvSpPr>
          <p:nvPr>
            <p:ph type="title"/>
          </p:nvPr>
        </p:nvSpPr>
        <p:spPr>
          <a:xfrm>
            <a:off x="1740701" y="2766218"/>
            <a:ext cx="8710597" cy="1325563"/>
          </a:xfrm>
        </p:spPr>
        <p:txBody>
          <a:bodyPr lIns="91440" tIns="45720" rIns="91440" bIns="45720" anchor="t"/>
          <a:lstStyle/>
          <a:p>
            <a:r>
              <a:rPr lang="en-US" dirty="0">
                <a:ea typeface="+mn-lt"/>
                <a:cs typeface="+mn-lt"/>
              </a:rPr>
              <a:t>The 10 warmest years on record have all occurred since this year.</a:t>
            </a:r>
            <a:endParaRPr lang="en-US" dirty="0"/>
          </a:p>
        </p:txBody>
      </p:sp>
      <p:sp>
        <p:nvSpPr>
          <p:cNvPr id="4" name="BJPseudoFooter">
            <a:extLst>
              <a:ext uri="{FF2B5EF4-FFF2-40B4-BE49-F238E27FC236}">
                <a16:creationId xmlns:a16="http://schemas.microsoft.com/office/drawing/2014/main" id="{F2B53240-21F5-C1A5-DFDF-520316C0FF88}"/>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159556367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7" name="Title 8">
            <a:extLst>
              <a:ext uri="{FF2B5EF4-FFF2-40B4-BE49-F238E27FC236}">
                <a16:creationId xmlns:a16="http://schemas.microsoft.com/office/drawing/2014/main" id="{C2276D28-5CDC-6B32-BE4B-3660A91A1321}"/>
              </a:ext>
            </a:extLst>
          </p:cNvPr>
          <p:cNvSpPr>
            <a:spLocks noGrp="1"/>
          </p:cNvSpPr>
          <p:nvPr>
            <p:ph type="title"/>
          </p:nvPr>
        </p:nvSpPr>
        <p:spPr>
          <a:xfrm>
            <a:off x="1740701" y="2876750"/>
            <a:ext cx="8710597" cy="1325563"/>
          </a:xfrm>
        </p:spPr>
        <p:txBody>
          <a:bodyPr lIns="91440" tIns="45720" rIns="91440" bIns="45720" anchor="t"/>
          <a:lstStyle/>
          <a:p>
            <a:r>
              <a:rPr lang="en-US" dirty="0">
                <a:ea typeface="+mn-lt"/>
                <a:cs typeface="+mn-lt"/>
              </a:rPr>
              <a:t>What is 2010?</a:t>
            </a:r>
            <a:endParaRPr lang="en-US" dirty="0"/>
          </a:p>
        </p:txBody>
      </p:sp>
      <p:sp>
        <p:nvSpPr>
          <p:cNvPr id="2" name="Action Button: Go Home 1" descr="house icon">
            <a:hlinkClick r:id="rId4" action="ppaction://hlinksldjump" highlightClick="1"/>
            <a:extLst>
              <a:ext uri="{FF2B5EF4-FFF2-40B4-BE49-F238E27FC236}">
                <a16:creationId xmlns:a16="http://schemas.microsoft.com/office/drawing/2014/main" id="{2FEE1CE8-5C4E-41BF-89A0-E4B08D0D12C0}"/>
              </a:ext>
            </a:extLst>
          </p:cNvPr>
          <p:cNvSpPr/>
          <p:nvPr/>
        </p:nvSpPr>
        <p:spPr>
          <a:xfrm>
            <a:off x="5576065" y="5695456"/>
            <a:ext cx="1073426" cy="92765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BJPseudoFooter">
            <a:extLst>
              <a:ext uri="{FF2B5EF4-FFF2-40B4-BE49-F238E27FC236}">
                <a16:creationId xmlns:a16="http://schemas.microsoft.com/office/drawing/2014/main" id="{D2CDC1CD-CE1D-4941-78DC-E17C3929FE82}"/>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49667690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4" name="Title 8">
            <a:extLst>
              <a:ext uri="{FF2B5EF4-FFF2-40B4-BE49-F238E27FC236}">
                <a16:creationId xmlns:a16="http://schemas.microsoft.com/office/drawing/2014/main" id="{47A2AA43-9CE5-E45A-C4D8-9EDA61002668}"/>
              </a:ext>
            </a:extLst>
          </p:cNvPr>
          <p:cNvSpPr>
            <a:spLocks noGrp="1"/>
          </p:cNvSpPr>
          <p:nvPr>
            <p:ph type="title"/>
          </p:nvPr>
        </p:nvSpPr>
        <p:spPr>
          <a:xfrm>
            <a:off x="1740701" y="2103437"/>
            <a:ext cx="8710597" cy="1325563"/>
          </a:xfrm>
        </p:spPr>
        <p:txBody>
          <a:bodyPr/>
          <a:lstStyle/>
          <a:p>
            <a:r>
              <a:rPr lang="en-US" dirty="0">
                <a:effectLst/>
                <a:latin typeface="Calibri" panose="020F0502020204030204" pitchFamily="34" charset="0"/>
                <a:ea typeface="Calibri" panose="020F0502020204030204" pitchFamily="34" charset="0"/>
                <a:cs typeface="Times New Roman" panose="02020603050405020304" pitchFamily="18" charset="0"/>
              </a:rPr>
              <a:t>This electrolyte abnormality is caused by drinking large amounts of water and losing sodium by excessive sweating. </a:t>
            </a:r>
            <a:endParaRPr lang="en-US" sz="11500" dirty="0"/>
          </a:p>
        </p:txBody>
      </p:sp>
      <p:sp>
        <p:nvSpPr>
          <p:cNvPr id="5" name="BJPseudoFooter">
            <a:extLst>
              <a:ext uri="{FF2B5EF4-FFF2-40B4-BE49-F238E27FC236}">
                <a16:creationId xmlns:a16="http://schemas.microsoft.com/office/drawing/2014/main" id="{AF1FBB61-D2AF-045B-E627-6C7BA6858EF2}"/>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15533264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4">
            <a:lum/>
          </a:blip>
          <a:srcRect/>
          <a:stretch>
            <a:fillRect l="-17000" r="-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1C8113B-4B0F-49CE-98CB-56A8F8352FB1}"/>
              </a:ext>
              <a:ext uri="{C183D7F6-B498-43B3-948B-1728B52AA6E4}">
                <adec:decorative xmlns:adec="http://schemas.microsoft.com/office/drawing/2017/decorative" val="1"/>
              </a:ext>
            </a:extLst>
          </p:cNvPr>
          <p:cNvSpPr/>
          <p:nvPr/>
        </p:nvSpPr>
        <p:spPr bwMode="auto">
          <a:xfrm>
            <a:off x="1205948" y="553279"/>
            <a:ext cx="9780105" cy="5751443"/>
          </a:xfrm>
          <a:prstGeom prst="rect">
            <a:avLst/>
          </a:prstGeom>
          <a:solidFill>
            <a:srgbClr val="0033CC"/>
          </a:solidFill>
          <a:ln w="635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 name="Title 2">
            <a:extLst>
              <a:ext uri="{FF2B5EF4-FFF2-40B4-BE49-F238E27FC236}">
                <a16:creationId xmlns:a16="http://schemas.microsoft.com/office/drawing/2014/main" id="{24C1C17B-3A69-460D-8E62-E7DD6D933626}"/>
              </a:ext>
            </a:extLst>
          </p:cNvPr>
          <p:cNvSpPr txBox="1">
            <a:spLocks noGrp="1"/>
          </p:cNvSpPr>
          <p:nvPr>
            <p:ph type="title" idx="4294967295"/>
          </p:nvPr>
        </p:nvSpPr>
        <p:spPr bwMode="auto">
          <a:xfrm>
            <a:off x="1995269" y="2274838"/>
            <a:ext cx="8201464" cy="2308324"/>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7200" b="1"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Heat-related Illnesses</a:t>
            </a:r>
          </a:p>
        </p:txBody>
      </p:sp>
      <p:sp>
        <p:nvSpPr>
          <p:cNvPr id="6" name="BJPseudoFooter">
            <a:extLst>
              <a:ext uri="{FF2B5EF4-FFF2-40B4-BE49-F238E27FC236}">
                <a16:creationId xmlns:a16="http://schemas.microsoft.com/office/drawing/2014/main" id="{C38386F2-2E0D-FEBC-E393-8D9F69657BCA}"/>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749614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F7986-8D80-F6DC-71AA-BE949E4F36C1}"/>
              </a:ext>
            </a:extLst>
          </p:cNvPr>
          <p:cNvSpPr>
            <a:spLocks noGrp="1"/>
          </p:cNvSpPr>
          <p:nvPr>
            <p:ph type="title"/>
          </p:nvPr>
        </p:nvSpPr>
        <p:spPr/>
        <p:txBody>
          <a:bodyPr/>
          <a:lstStyle/>
          <a:p>
            <a:r>
              <a:rPr lang="en-US" dirty="0"/>
              <a:t>What is hyponatremia?</a:t>
            </a:r>
          </a:p>
        </p:txBody>
      </p:sp>
      <p:sp>
        <p:nvSpPr>
          <p:cNvPr id="3" name="Action Button: Go Home 2" descr="house icon">
            <a:hlinkClick r:id="rId4" action="ppaction://hlinksldjump" highlightClick="1"/>
            <a:extLst>
              <a:ext uri="{FF2B5EF4-FFF2-40B4-BE49-F238E27FC236}">
                <a16:creationId xmlns:a16="http://schemas.microsoft.com/office/drawing/2014/main" id="{93E5113A-25E5-EEC7-D1A1-DB3507AFD0BA}"/>
              </a:ext>
            </a:extLst>
          </p:cNvPr>
          <p:cNvSpPr/>
          <p:nvPr/>
        </p:nvSpPr>
        <p:spPr>
          <a:xfrm>
            <a:off x="5584454" y="5670289"/>
            <a:ext cx="1073426" cy="92765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BJPseudoFooter">
            <a:extLst>
              <a:ext uri="{FF2B5EF4-FFF2-40B4-BE49-F238E27FC236}">
                <a16:creationId xmlns:a16="http://schemas.microsoft.com/office/drawing/2014/main" id="{FAE50A46-7766-9371-678E-7962A8824EF2}"/>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73878524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5" name="Title 8">
            <a:extLst>
              <a:ext uri="{FF2B5EF4-FFF2-40B4-BE49-F238E27FC236}">
                <a16:creationId xmlns:a16="http://schemas.microsoft.com/office/drawing/2014/main" id="{FB3E020E-3155-A9C7-56AE-C7526BE531C7}"/>
              </a:ext>
            </a:extLst>
          </p:cNvPr>
          <p:cNvSpPr>
            <a:spLocks noGrp="1"/>
          </p:cNvSpPr>
          <p:nvPr>
            <p:ph type="title"/>
          </p:nvPr>
        </p:nvSpPr>
        <p:spPr>
          <a:xfrm>
            <a:off x="1893101" y="1314407"/>
            <a:ext cx="8710597" cy="1325563"/>
          </a:xfrm>
        </p:spPr>
        <p:txBody>
          <a:bodyPr/>
          <a:lstStyle/>
          <a:p>
            <a:r>
              <a:rPr lang="en-US" dirty="0">
                <a:effectLst/>
                <a:latin typeface="Calibri" panose="020F0502020204030204" pitchFamily="34" charset="0"/>
                <a:ea typeface="Calibri" panose="020F0502020204030204" pitchFamily="34" charset="0"/>
                <a:cs typeface="Times New Roman" panose="02020603050405020304" pitchFamily="18" charset="0"/>
              </a:rPr>
              <a:t>A construction worker has a choice between consuming a cold beer, an iced coffee, or cold water at the end of the day after working in a high heat area. This is the best choice.</a:t>
            </a:r>
            <a:endParaRPr lang="en-US" sz="11500" dirty="0"/>
          </a:p>
        </p:txBody>
      </p:sp>
      <p:sp>
        <p:nvSpPr>
          <p:cNvPr id="4" name="BJPseudoFooter">
            <a:extLst>
              <a:ext uri="{FF2B5EF4-FFF2-40B4-BE49-F238E27FC236}">
                <a16:creationId xmlns:a16="http://schemas.microsoft.com/office/drawing/2014/main" id="{EC913583-89E5-57EC-3267-773BFBBBA51D}"/>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410070906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371F7-73A2-480F-CA99-46756DAADC84}"/>
              </a:ext>
            </a:extLst>
          </p:cNvPr>
          <p:cNvSpPr>
            <a:spLocks noGrp="1"/>
          </p:cNvSpPr>
          <p:nvPr>
            <p:ph type="title"/>
          </p:nvPr>
        </p:nvSpPr>
        <p:spPr>
          <a:xfrm>
            <a:off x="2177142" y="2916945"/>
            <a:ext cx="7837715" cy="1325563"/>
          </a:xfrm>
        </p:spPr>
        <p:txBody>
          <a:bodyPr/>
          <a:lstStyle/>
          <a:p>
            <a:r>
              <a:rPr lang="en-US" dirty="0"/>
              <a:t>What is cold water?</a:t>
            </a:r>
          </a:p>
        </p:txBody>
      </p:sp>
      <p:sp>
        <p:nvSpPr>
          <p:cNvPr id="3" name="Action Button: Go Home 2" descr="house icon">
            <a:hlinkClick r:id="rId4" action="ppaction://hlinksldjump" highlightClick="1"/>
            <a:extLst>
              <a:ext uri="{FF2B5EF4-FFF2-40B4-BE49-F238E27FC236}">
                <a16:creationId xmlns:a16="http://schemas.microsoft.com/office/drawing/2014/main" id="{3FF70A27-38F0-79A8-48E3-49FD0A90CA8B}"/>
              </a:ext>
            </a:extLst>
          </p:cNvPr>
          <p:cNvSpPr/>
          <p:nvPr/>
        </p:nvSpPr>
        <p:spPr>
          <a:xfrm>
            <a:off x="5576065" y="5695456"/>
            <a:ext cx="1073426" cy="92765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BJPseudoFooter">
            <a:extLst>
              <a:ext uri="{FF2B5EF4-FFF2-40B4-BE49-F238E27FC236}">
                <a16:creationId xmlns:a16="http://schemas.microsoft.com/office/drawing/2014/main" id="{97D814E8-B380-1D30-3141-3697FFBA5360}"/>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74167356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5" name="Title 8">
            <a:extLst>
              <a:ext uri="{FF2B5EF4-FFF2-40B4-BE49-F238E27FC236}">
                <a16:creationId xmlns:a16="http://schemas.microsoft.com/office/drawing/2014/main" id="{4E7A682C-2C8C-C379-3CA2-979939D6332A}"/>
              </a:ext>
            </a:extLst>
          </p:cNvPr>
          <p:cNvSpPr>
            <a:spLocks noGrp="1"/>
          </p:cNvSpPr>
          <p:nvPr>
            <p:ph type="title"/>
          </p:nvPr>
        </p:nvSpPr>
        <p:spPr>
          <a:xfrm>
            <a:off x="1479950" y="2267502"/>
            <a:ext cx="9232099" cy="2736577"/>
          </a:xfrm>
        </p:spPr>
        <p:txBody>
          <a:bodyPr/>
          <a:lstStyle/>
          <a:p>
            <a:r>
              <a:rPr lang="en-US" dirty="0">
                <a:effectLst/>
                <a:latin typeface="Calibri" panose="020F0502020204030204" pitchFamily="34" charset="0"/>
                <a:ea typeface="Calibri" panose="020F0502020204030204" pitchFamily="34" charset="0"/>
                <a:cs typeface="Times New Roman" panose="02020603050405020304" pitchFamily="18" charset="0"/>
              </a:rPr>
              <a:t>Drinking more than this amount of water over the course of 24 hours in the workplace can be harmful.</a:t>
            </a:r>
            <a:endParaRPr lang="en-US" sz="11500" dirty="0"/>
          </a:p>
        </p:txBody>
      </p:sp>
      <p:sp>
        <p:nvSpPr>
          <p:cNvPr id="4" name="BJPseudoFooter">
            <a:extLst>
              <a:ext uri="{FF2B5EF4-FFF2-40B4-BE49-F238E27FC236}">
                <a16:creationId xmlns:a16="http://schemas.microsoft.com/office/drawing/2014/main" id="{B9F49059-CBD8-8284-FD71-B13D6B93D10D}"/>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50245372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BDB1D-72EA-C6A4-6D7E-8A46116C74F5}"/>
              </a:ext>
            </a:extLst>
          </p:cNvPr>
          <p:cNvSpPr>
            <a:spLocks noGrp="1"/>
          </p:cNvSpPr>
          <p:nvPr>
            <p:ph type="title"/>
          </p:nvPr>
        </p:nvSpPr>
        <p:spPr/>
        <p:txBody>
          <a:bodyPr/>
          <a:lstStyle/>
          <a:p>
            <a:r>
              <a:rPr lang="en-US" dirty="0"/>
              <a:t>What is 12 quarts or 48 cups?</a:t>
            </a:r>
          </a:p>
        </p:txBody>
      </p:sp>
      <p:sp>
        <p:nvSpPr>
          <p:cNvPr id="3" name="Action Button: Go Home 2" descr="house icon">
            <a:hlinkClick r:id="rId4" action="ppaction://hlinksldjump" highlightClick="1"/>
            <a:extLst>
              <a:ext uri="{FF2B5EF4-FFF2-40B4-BE49-F238E27FC236}">
                <a16:creationId xmlns:a16="http://schemas.microsoft.com/office/drawing/2014/main" id="{4766D540-FC10-9AD3-A7AE-A056BD566A19}"/>
              </a:ext>
            </a:extLst>
          </p:cNvPr>
          <p:cNvSpPr/>
          <p:nvPr/>
        </p:nvSpPr>
        <p:spPr>
          <a:xfrm>
            <a:off x="5576065" y="5687067"/>
            <a:ext cx="1073426" cy="92765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BJPseudoFooter">
            <a:extLst>
              <a:ext uri="{FF2B5EF4-FFF2-40B4-BE49-F238E27FC236}">
                <a16:creationId xmlns:a16="http://schemas.microsoft.com/office/drawing/2014/main" id="{C34D6208-EC6A-37B0-A8CB-197DB1E7492B}"/>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16577755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4" name="Title 8">
            <a:extLst>
              <a:ext uri="{FF2B5EF4-FFF2-40B4-BE49-F238E27FC236}">
                <a16:creationId xmlns:a16="http://schemas.microsoft.com/office/drawing/2014/main" id="{F1197C72-6301-44E1-BE38-EA6F03086AF1}"/>
              </a:ext>
            </a:extLst>
          </p:cNvPr>
          <p:cNvSpPr>
            <a:spLocks noGrp="1"/>
          </p:cNvSpPr>
          <p:nvPr>
            <p:ph type="title"/>
          </p:nvPr>
        </p:nvSpPr>
        <p:spPr>
          <a:xfrm>
            <a:off x="1635700" y="2196723"/>
            <a:ext cx="8920600" cy="2877695"/>
          </a:xfrm>
        </p:spPr>
        <p:txBody>
          <a:bodyPr/>
          <a:lstStyle/>
          <a:p>
            <a:r>
              <a:rPr lang="en-US" dirty="0">
                <a:effectLst/>
                <a:latin typeface="Calibri" panose="020F0502020204030204" pitchFamily="34" charset="0"/>
                <a:ea typeface="Calibri" panose="020F0502020204030204" pitchFamily="34" charset="0"/>
                <a:cs typeface="Times New Roman" panose="02020603050405020304" pitchFamily="18" charset="0"/>
              </a:rPr>
              <a:t>Dehydration can be influenced by how much of this you get.  Doctors recommend at least 8 hours.</a:t>
            </a:r>
            <a:endParaRPr lang="en-US" sz="11500" dirty="0"/>
          </a:p>
        </p:txBody>
      </p:sp>
      <p:sp>
        <p:nvSpPr>
          <p:cNvPr id="5" name="BJPseudoFooter">
            <a:extLst>
              <a:ext uri="{FF2B5EF4-FFF2-40B4-BE49-F238E27FC236}">
                <a16:creationId xmlns:a16="http://schemas.microsoft.com/office/drawing/2014/main" id="{CCD28769-2BCB-5E28-217F-2DC68F94A7D3}"/>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288635145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8EA40-0975-6F2E-9DC3-DD8808161FCF}"/>
              </a:ext>
            </a:extLst>
          </p:cNvPr>
          <p:cNvSpPr>
            <a:spLocks noGrp="1"/>
          </p:cNvSpPr>
          <p:nvPr>
            <p:ph type="title"/>
          </p:nvPr>
        </p:nvSpPr>
        <p:spPr/>
        <p:txBody>
          <a:bodyPr/>
          <a:lstStyle/>
          <a:p>
            <a:r>
              <a:rPr lang="en-US" dirty="0"/>
              <a:t>What is sleep?</a:t>
            </a:r>
          </a:p>
        </p:txBody>
      </p:sp>
      <p:sp>
        <p:nvSpPr>
          <p:cNvPr id="3" name="Action Button: Go Home 2" descr="house icon">
            <a:hlinkClick r:id="rId4" action="ppaction://hlinksldjump" highlightClick="1"/>
            <a:extLst>
              <a:ext uri="{FF2B5EF4-FFF2-40B4-BE49-F238E27FC236}">
                <a16:creationId xmlns:a16="http://schemas.microsoft.com/office/drawing/2014/main" id="{90D4E905-82CB-4D10-B6E9-808EA1EC3A18}"/>
              </a:ext>
            </a:extLst>
          </p:cNvPr>
          <p:cNvSpPr/>
          <p:nvPr/>
        </p:nvSpPr>
        <p:spPr>
          <a:xfrm>
            <a:off x="5567676" y="5703845"/>
            <a:ext cx="1073426" cy="92765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BJPseudoFooter">
            <a:extLst>
              <a:ext uri="{FF2B5EF4-FFF2-40B4-BE49-F238E27FC236}">
                <a16:creationId xmlns:a16="http://schemas.microsoft.com/office/drawing/2014/main" id="{8E2E3CFC-F5F1-DE80-42A5-718C16F7EF39}"/>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326900506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4" name="Title 8">
            <a:extLst>
              <a:ext uri="{FF2B5EF4-FFF2-40B4-BE49-F238E27FC236}">
                <a16:creationId xmlns:a16="http://schemas.microsoft.com/office/drawing/2014/main" id="{556708E6-0DC8-6DF1-087F-3AECEB83F832}"/>
              </a:ext>
            </a:extLst>
          </p:cNvPr>
          <p:cNvSpPr>
            <a:spLocks noGrp="1"/>
          </p:cNvSpPr>
          <p:nvPr>
            <p:ph type="title"/>
          </p:nvPr>
        </p:nvSpPr>
        <p:spPr>
          <a:xfrm>
            <a:off x="1740701" y="1659313"/>
            <a:ext cx="8710597" cy="1325563"/>
          </a:xfrm>
        </p:spPr>
        <p:txBody>
          <a:bodyPr/>
          <a:lstStyle/>
          <a:p>
            <a:r>
              <a:rPr lang="en-US" dirty="0">
                <a:effectLst/>
                <a:latin typeface="Calibri" panose="020F0502020204030204" pitchFamily="34" charset="0"/>
                <a:ea typeface="Calibri" panose="020F0502020204030204" pitchFamily="34" charset="0"/>
                <a:cs typeface="Times New Roman" panose="02020603050405020304" pitchFamily="18" charset="0"/>
              </a:rPr>
              <a:t>A good way to tell if you’re drinking enough fluid is to check the color of this. If it’s pale in color and clear, you are likely well-hydrated.</a:t>
            </a:r>
            <a:endParaRPr lang="en-US" sz="11500" dirty="0"/>
          </a:p>
        </p:txBody>
      </p:sp>
      <p:sp>
        <p:nvSpPr>
          <p:cNvPr id="5" name="BJPseudoFooter">
            <a:extLst>
              <a:ext uri="{FF2B5EF4-FFF2-40B4-BE49-F238E27FC236}">
                <a16:creationId xmlns:a16="http://schemas.microsoft.com/office/drawing/2014/main" id="{998C689B-FF6A-0042-ECBD-245449090AF7}"/>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271915266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6D372-0D5C-984E-0192-41909EB2F91D}"/>
              </a:ext>
            </a:extLst>
          </p:cNvPr>
          <p:cNvSpPr>
            <a:spLocks noGrp="1"/>
          </p:cNvSpPr>
          <p:nvPr>
            <p:ph type="title"/>
          </p:nvPr>
        </p:nvSpPr>
        <p:spPr/>
        <p:txBody>
          <a:bodyPr/>
          <a:lstStyle/>
          <a:p>
            <a:r>
              <a:rPr lang="en-US" dirty="0"/>
              <a:t>What is urine?</a:t>
            </a:r>
          </a:p>
        </p:txBody>
      </p:sp>
      <p:sp>
        <p:nvSpPr>
          <p:cNvPr id="3" name="Action Button: Go Home 2" descr="v">
            <a:hlinkClick r:id="rId4" action="ppaction://hlinksldjump" highlightClick="1"/>
            <a:extLst>
              <a:ext uri="{FF2B5EF4-FFF2-40B4-BE49-F238E27FC236}">
                <a16:creationId xmlns:a16="http://schemas.microsoft.com/office/drawing/2014/main" id="{BD753999-5DA6-2095-6E2D-28895EC91F24}"/>
              </a:ext>
            </a:extLst>
          </p:cNvPr>
          <p:cNvSpPr/>
          <p:nvPr/>
        </p:nvSpPr>
        <p:spPr>
          <a:xfrm>
            <a:off x="5576065" y="5695456"/>
            <a:ext cx="1073426" cy="92765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BJPseudoFooter">
            <a:extLst>
              <a:ext uri="{FF2B5EF4-FFF2-40B4-BE49-F238E27FC236}">
                <a16:creationId xmlns:a16="http://schemas.microsoft.com/office/drawing/2014/main" id="{4E52DF68-7198-5B03-7DEC-04EB7B9D4092}"/>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321080691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5" name="Title 8">
            <a:extLst>
              <a:ext uri="{FF2B5EF4-FFF2-40B4-BE49-F238E27FC236}">
                <a16:creationId xmlns:a16="http://schemas.microsoft.com/office/drawing/2014/main" id="{54C52A6E-BA99-1F40-4358-3A3E35997C79}"/>
              </a:ext>
            </a:extLst>
          </p:cNvPr>
          <p:cNvSpPr>
            <a:spLocks noGrp="1"/>
          </p:cNvSpPr>
          <p:nvPr>
            <p:ph type="title"/>
          </p:nvPr>
        </p:nvSpPr>
        <p:spPr>
          <a:xfrm>
            <a:off x="1652469" y="641685"/>
            <a:ext cx="8710597" cy="737936"/>
          </a:xfrm>
        </p:spPr>
        <p:txBody>
          <a:bodyPr/>
          <a:lstStyle/>
          <a:p>
            <a:r>
              <a:rPr lang="en-US" dirty="0">
                <a:effectLst/>
                <a:latin typeface="Calibri" panose="020F0502020204030204" pitchFamily="34" charset="0"/>
                <a:ea typeface="Calibri" panose="020F0502020204030204" pitchFamily="34" charset="0"/>
                <a:cs typeface="Times New Roman" panose="02020603050405020304" pitchFamily="18" charset="0"/>
              </a:rPr>
              <a:t>The better choice</a:t>
            </a:r>
            <a:endParaRPr lang="en-US" sz="11500" dirty="0"/>
          </a:p>
        </p:txBody>
      </p:sp>
      <p:pic>
        <p:nvPicPr>
          <p:cNvPr id="7" name="Picture 6" descr="Farmers working">
            <a:extLst>
              <a:ext uri="{FF2B5EF4-FFF2-40B4-BE49-F238E27FC236}">
                <a16:creationId xmlns:a16="http://schemas.microsoft.com/office/drawing/2014/main" id="{D1B3EEDF-A224-9F97-2780-059D612BD4B5}"/>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80378" y="1795165"/>
            <a:ext cx="4901503" cy="3267669"/>
          </a:xfrm>
          <a:prstGeom prst="rect">
            <a:avLst/>
          </a:prstGeom>
        </p:spPr>
      </p:pic>
      <p:pic>
        <p:nvPicPr>
          <p:cNvPr id="9" name="Picture 8" descr="Man in greenhouse">
            <a:extLst>
              <a:ext uri="{FF2B5EF4-FFF2-40B4-BE49-F238E27FC236}">
                <a16:creationId xmlns:a16="http://schemas.microsoft.com/office/drawing/2014/main" id="{66EFF4E5-DF44-16E6-76F5-E84C4B20B9C1}"/>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6729604" y="1795165"/>
            <a:ext cx="4911277" cy="3267669"/>
          </a:xfrm>
          <a:prstGeom prst="rect">
            <a:avLst/>
          </a:prstGeom>
        </p:spPr>
      </p:pic>
      <p:sp>
        <p:nvSpPr>
          <p:cNvPr id="3" name="Title 8">
            <a:extLst>
              <a:ext uri="{FF2B5EF4-FFF2-40B4-BE49-F238E27FC236}">
                <a16:creationId xmlns:a16="http://schemas.microsoft.com/office/drawing/2014/main" id="{0F0A0497-CC32-018B-6354-A42DFF714C99}"/>
              </a:ext>
            </a:extLst>
          </p:cNvPr>
          <p:cNvSpPr txBox="1">
            <a:spLocks/>
          </p:cNvSpPr>
          <p:nvPr/>
        </p:nvSpPr>
        <p:spPr>
          <a:xfrm>
            <a:off x="2051978" y="5197643"/>
            <a:ext cx="2158302" cy="737936"/>
          </a:xfrm>
          <a:prstGeom prst="rect">
            <a:avLst/>
          </a:prstGeom>
        </p:spPr>
        <p:txBody>
          <a:bodyPr/>
          <a:lstStyle>
            <a:lvl1pPr algn="ctr" defTabSz="914400" rtl="0" eaLnBrk="1" latinLnBrk="0" hangingPunct="1">
              <a:lnSpc>
                <a:spcPct val="90000"/>
              </a:lnSpc>
              <a:spcBef>
                <a:spcPct val="0"/>
              </a:spcBef>
              <a:buNone/>
              <a:defRPr sz="4800" kern="1200">
                <a:solidFill>
                  <a:schemeClr val="bg1"/>
                </a:solidFill>
                <a:latin typeface="+mn-lt"/>
                <a:ea typeface="+mj-ea"/>
                <a:cs typeface="+mj-cs"/>
              </a:defRPr>
            </a:lvl1pPr>
          </a:lstStyle>
          <a:p>
            <a:r>
              <a:rPr lang="en-US" dirty="0">
                <a:latin typeface="Calibri" panose="020F0502020204030204" pitchFamily="34" charset="0"/>
                <a:ea typeface="Calibri" panose="020F0502020204030204" pitchFamily="34" charset="0"/>
                <a:cs typeface="Times New Roman" panose="02020603050405020304" pitchFamily="18" charset="0"/>
              </a:rPr>
              <a:t>A</a:t>
            </a:r>
            <a:endParaRPr lang="en-US" sz="11500" dirty="0"/>
          </a:p>
        </p:txBody>
      </p:sp>
      <p:sp>
        <p:nvSpPr>
          <p:cNvPr id="4" name="Title 8">
            <a:extLst>
              <a:ext uri="{FF2B5EF4-FFF2-40B4-BE49-F238E27FC236}">
                <a16:creationId xmlns:a16="http://schemas.microsoft.com/office/drawing/2014/main" id="{2A7C5722-6823-00AC-2132-244F91A8AA31}"/>
              </a:ext>
            </a:extLst>
          </p:cNvPr>
          <p:cNvSpPr txBox="1">
            <a:spLocks/>
          </p:cNvSpPr>
          <p:nvPr/>
        </p:nvSpPr>
        <p:spPr>
          <a:xfrm>
            <a:off x="8106091" y="5197643"/>
            <a:ext cx="2158302" cy="737936"/>
          </a:xfrm>
          <a:prstGeom prst="rect">
            <a:avLst/>
          </a:prstGeom>
        </p:spPr>
        <p:txBody>
          <a:bodyPr/>
          <a:lstStyle>
            <a:lvl1pPr algn="ctr" defTabSz="914400" rtl="0" eaLnBrk="1" latinLnBrk="0" hangingPunct="1">
              <a:lnSpc>
                <a:spcPct val="90000"/>
              </a:lnSpc>
              <a:spcBef>
                <a:spcPct val="0"/>
              </a:spcBef>
              <a:buNone/>
              <a:defRPr sz="4800" kern="1200">
                <a:solidFill>
                  <a:schemeClr val="bg1"/>
                </a:solidFill>
                <a:latin typeface="+mn-lt"/>
                <a:ea typeface="+mj-ea"/>
                <a:cs typeface="+mj-cs"/>
              </a:defRPr>
            </a:lvl1pPr>
          </a:lstStyle>
          <a:p>
            <a:r>
              <a:rPr lang="en-US" dirty="0">
                <a:latin typeface="Calibri" panose="020F0502020204030204" pitchFamily="34" charset="0"/>
                <a:cs typeface="Times New Roman" panose="02020603050405020304" pitchFamily="18" charset="0"/>
              </a:rPr>
              <a:t>B</a:t>
            </a:r>
            <a:endParaRPr lang="en-US" dirty="0"/>
          </a:p>
        </p:txBody>
      </p:sp>
      <p:sp>
        <p:nvSpPr>
          <p:cNvPr id="8" name="BJPseudoFooter">
            <a:extLst>
              <a:ext uri="{FF2B5EF4-FFF2-40B4-BE49-F238E27FC236}">
                <a16:creationId xmlns:a16="http://schemas.microsoft.com/office/drawing/2014/main" id="{0C76C420-DAB1-EABF-6BB5-D4B642665D53}"/>
              </a:ext>
            </a:extLst>
          </p:cNvPr>
          <p:cNvSpPr txBox="1"/>
          <p:nvPr>
            <p:custDataLst>
              <p:tags r:id="rId1"/>
            </p:custDataLst>
          </p:nvPr>
        </p:nvSpPr>
        <p:spPr>
          <a:xfrm>
            <a:off x="4942479" y="6642556"/>
            <a:ext cx="2307042" cy="215444"/>
          </a:xfrm>
          <a:prstGeom prst="rect">
            <a:avLst/>
          </a:prstGeom>
          <a:noFill/>
        </p:spPr>
        <p:txBody>
          <a:bodyPr vert="horz" wrap="none" rtlCol="0">
            <a:spAutoFit/>
          </a:bodyPr>
          <a:lstStyle/>
          <a:p>
            <a:pPr algn="ctr"/>
            <a:r>
              <a:rPr lang="en-US" sz="800">
                <a:solidFill>
                  <a:srgbClr val="000000"/>
                </a:solidFill>
                <a:latin typeface="Arial" panose="020B0604020202020204" pitchFamily="34" charset="0"/>
              </a:rPr>
              <a:t>Raytheon Technologies - Unrestricted Content</a:t>
            </a:r>
          </a:p>
        </p:txBody>
      </p:sp>
    </p:spTree>
    <p:extLst>
      <p:ext uri="{BB962C8B-B14F-4D97-AF65-F5344CB8AC3E}">
        <p14:creationId xmlns:p14="http://schemas.microsoft.com/office/powerpoint/2010/main" val="238018043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0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0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0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0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0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0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0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0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0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0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1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1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1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1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1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1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1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1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1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1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2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2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2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2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2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2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2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2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2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2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3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3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3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3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3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3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3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3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3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3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4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4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4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4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4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4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4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4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4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4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5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5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5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5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5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5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5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5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5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5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6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6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6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6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6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6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6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6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6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6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7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7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7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7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7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7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7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7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7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7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8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8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8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8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8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8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8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8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8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8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9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9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9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9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9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9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9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9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9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19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2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20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20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20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20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20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20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20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20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20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20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2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21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21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21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21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21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21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21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21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21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21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2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22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22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22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22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22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22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22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22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22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22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2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23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23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23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23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23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23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23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23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23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23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2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24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24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24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24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24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24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24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24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24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24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2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25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25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25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25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25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25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25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25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25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25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2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26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26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26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26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26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26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26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26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26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26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2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27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27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27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27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2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2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3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3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3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3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3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3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3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3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3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3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4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4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4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4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4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4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4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4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4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4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5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5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5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5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5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5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5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5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5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5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6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6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6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6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6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6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6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6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6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6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7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7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7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7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7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7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7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7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7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7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8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8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8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8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8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8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8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8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8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8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9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9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9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9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9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9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9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9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9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ags/tag9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aytheon Technologies - Unrestricted Content"/>
  <p:tag name="BJHEADERFOOTERTEXTMARKING" val="Raytheon Technologies - Unrestricted Content"/>
</p:tagLst>
</file>

<file path=ppt/theme/theme1.xml><?xml version="1.0" encoding="utf-8"?>
<a:theme xmlns:a="http://schemas.openxmlformats.org/drawingml/2006/main" name="Office Theme">
  <a:themeElements>
    <a:clrScheme name="Custom 9">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FF"/>
      </a:hlink>
      <a:folHlink>
        <a:srgbClr val="75707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eopardy Template" id="{E0EA48C3-B4AD-4CC0-B500-10665E5990D5}" vid="{0AC997F2-BD32-4F6D-A8C6-456631F05169}"/>
    </a:ext>
  </a:extLst>
</a:theme>
</file>

<file path=ppt/theme/theme2.xml><?xml version="1.0" encoding="utf-8"?>
<a:theme xmlns:a="http://schemas.openxmlformats.org/drawingml/2006/main" name="Answ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eopardy Template" id="{E0EA48C3-B4AD-4CC0-B500-10665E5990D5}" vid="{3BD1CE25-5919-4707-BA98-BDFED29A3A1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sisl xmlns:xsi="http://www.w3.org/2001/XMLSchema-instance" xmlns:xsd="http://www.w3.org/2001/XMLSchema" xmlns="http://www.boldonjames.com/2008/01/sie/internal/label" sislVersion="0" policy="cde53ac1-bf5f-4aae-9cf1-07509e23a4b0" origin="userSelected">
  <element uid="bba94c65-ac3d-4f34-b2e1-8de11ef6f01c" value=""/>
  <element uid="dececbd6-da3b-46fe-8f00-f9d9deea2ee1" value=""/>
  <element uid="a4a9f382-8cec-40bb-a9c3-c1876ded9dee" value=""/>
  <element uid="bc2b7c01-6db1-4e7d-88d1-fc61674f86fd" value=""/>
  <element uid="92e993a3-af32-4afb-aa19-3a49cdb82c7a" value=""/>
</sisl>
</file>

<file path=customXml/item2.xml><?xml version="1.0" encoding="utf-8"?>
<ct:contentTypeSchema xmlns:ct="http://schemas.microsoft.com/office/2006/metadata/contentType" xmlns:ma="http://schemas.microsoft.com/office/2006/metadata/properties/metaAttributes" ct:_="" ma:_="" ma:contentTypeName="Document" ma:contentTypeID="0x010100F1C9454B6BB6DC439F880A460FDB6BF0" ma:contentTypeVersion="17" ma:contentTypeDescription="Create a new document." ma:contentTypeScope="" ma:versionID="e497549499f558344410b2b944305dbc">
  <xsd:schema xmlns:xsd="http://www.w3.org/2001/XMLSchema" xmlns:xs="http://www.w3.org/2001/XMLSchema" xmlns:p="http://schemas.microsoft.com/office/2006/metadata/properties" xmlns:ns2="41d71d12-24ae-43ed-bb0e-68d80d998b89" xmlns:ns3="0d4c14b1-d87c-4775-bc50-d2f3dec46ccc" targetNamespace="http://schemas.microsoft.com/office/2006/metadata/properties" ma:root="true" ma:fieldsID="67d18520b566188b296d5d303eea4725" ns2:_="" ns3:_="">
    <xsd:import namespace="41d71d12-24ae-43ed-bb0e-68d80d998b89"/>
    <xsd:import namespace="0d4c14b1-d87c-4775-bc50-d2f3dec46cc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TaxCatchAll" minOccurs="0"/>
                <xsd:element ref="ns2:lcf76f155ced4ddcb4097134ff3c332f" minOccurs="0"/>
                <xsd:element ref="ns3:SharedWithUsers" minOccurs="0"/>
                <xsd:element ref="ns3:SharedWithDetails"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d71d12-24ae-43ed-bb0e-68d80d998b8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b5a8d78b-6148-4bf1-92dd-b4f00782c405"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indexed="true" ma:internalName="MediaServiceLocatio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d4c14b1-d87c-4775-bc50-d2f3dec46ccc"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d4241335-5d57-4e83-bb53-d1b154e644d2}" ma:internalName="TaxCatchAll" ma:showField="CatchAllData" ma:web="0d4c14b1-d87c-4775-bc50-d2f3dec46ccc">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WrappedLabelHistory xmlns:xsi="http://www.w3.org/2001/XMLSchema-instance" xmlns:xsd="http://www.w3.org/2001/XMLSchema" xmlns="http://www.boldonjames.com/2016/02/Classifier/internal/wrappedLabelHistory">
  <Value>PD94bWwgdmVyc2lvbj0iMS4wIiBlbmNvZGluZz0idXMtYXNjaWkiPz48bGFiZWxIaXN0b3J5IHhtbG5zOnhzaT0iaHR0cDovL3d3dy53My5vcmcvMjAwMS9YTUxTY2hlbWEtaW5zdGFuY2UiIHhtbG5zOnhzZD0iaHR0cDovL3d3dy53My5vcmcvMjAwMS9YTUxTY2hlbWEiIHhtbG5zPSJodHRwOi8vd3d3LmJvbGRvbmphbWVzLmNvbS8yMDE2LzAyL0NsYXNzaWZpZXIvaW50ZXJuYWwvbGFiZWxIaXN0b3J5Ij48aXRlbT48c2lzbCBzaXNsVmVyc2lvbj0iMCIgcG9saWN5PSJjZGU1M2FjMS1iZjVmLTRhYWUtOWNmMS0wNzUwOWUyM2E0YjAiIG9yaWdpbj0idXNlclNlbGVjdGVkIiAvPjxVc2VyTmFtZT5VU1xucnAwMjU0NzcxPC9Vc2VyTmFtZT48RGF0ZVRpbWU+NS8xNy8yMDIzIDEwOjM4OjMxIFBNPC9EYXRlVGltZT48TGFiZWxTdHJpbmc+VGhpcyBhcnRpZmFjdCBoYXMgbm8gY2xhc3NpZmljYXRpb24uPC9MYWJlbFN0cmluZz48L2l0ZW0+PGl0ZW0+PHNpc2wgc2lzbFZlcnNpb249IjAiIHBvbGljeT0iY2RlNTNhYzEtYmY1Zi00YWFlLTljZjEtMDc1MDllMjNhNGIwIiBvcmlnaW49ImRlZmF1bHRWYWx1ZSI+PGVsZW1lbnQgdWlkPSJiYmE5NGM2NS1hYzNkLTRmMzQtYjJlMS04ZGUxMWVmNmYwMWMiIHZhbHVlPSIiIHhtbG5zPSJodHRwOi8vd3d3LmJvbGRvbmphbWVzLmNvbS8yMDA4LzAxL3NpZS9pbnRlcm5hbC9sYWJlbCIgLz48L3Npc2w+PFVzZXJOYW1lPlVTXG5ycDAyNTQ3NzE8L1VzZXJOYW1lPjxEYXRlVGltZT41LzIyLzIwMjMgNzowOTo0MCBQTTwvRGF0ZVRpbWU+PExhYmVsU3RyaW5nPk9yaWdpbiBKdXJpc2RpY3Rpb246IFVTPC9MYWJlbFN0cmluZz48L2l0ZW0+PGl0ZW0+PHNpc2wgc2lzbFZlcnNpb249IjAiIHBvbGljeT0iY2RlNTNhYzEtYmY1Zi00YWFlLTljZjEtMDc1MDllMjNhNGIwIiBvcmlnaW49InVzZXJTZWxlY3RlZCI+PGVsZW1lbnQgdWlkPSJiYmE5NGM2NS1hYzNkLTRmMzQtYjJlMS04ZGUxMWVmNmYwMWMiIHZhbHVlPSIiIHhtbG5zPSJodHRwOi8vd3d3LmJvbGRvbmphbWVzLmNvbS8yMDA4LzAxL3NpZS9pbnRlcm5hbC9sYWJlbCIgLz48ZWxlbWVudCB1aWQ9ImRlY2VjYmQ2LWRhM2ItNDZmZS04ZjAwLWY5ZDlkZWVhMmVlMSIgdmFsdWU9IiIgeG1sbnM9Imh0dHA6Ly93d3cuYm9sZG9uamFtZXMuY29tLzIwMDgvMDEvc2llL2ludGVybmFsL2xhYmVsIiAvPjxlbGVtZW50IHVpZD0iYTRhOWYzODItOGNlYy00MGJiLWE5YzMtYzE4NzZkZWQ5ZGVlIiB2YWx1ZT0iIiB4bWxucz0iaHR0cDovL3d3dy5ib2xkb25qYW1lcy5jb20vMjAwOC8wMS9zaWUvaW50ZXJuYWwvbGFiZWwiIC8+PGVsZW1lbnQgdWlkPSJiYzJiN2MwMS02ZGIxLTRlN2QtODhkMS1mYzYxNjc0Zjg2ZmQiIHZhbHVlPSIiIHhtbG5zPSJodHRwOi8vd3d3LmJvbGRvbmphbWVzLmNvbS8yMDA4LzAxL3NpZS9pbnRlcm5hbC9sYWJlbCIgLz48ZWxlbWVudCB1aWQ9IjkyZTk5M2EzLWFmMzItNGFmYi1hYTE5LTNhNDljZGI4MmM3YSIgdmFsdWU9IiIgeG1sbnM9Imh0dHA6Ly93d3cuYm9sZG9uamFtZXMuY29tLzIwMDgvMDEvc2llL2ludGVybmFsL2xhYmVsIiAvPjwvc2lzbD48VXNlck5hbWU+VVNcbnJwMDI1MjAxMTwvVXNlck5hbWU+PERhdGVUaW1lPjYvMi8yMDIzIDI6MTM6MTEgUE08L0RhdGVUaW1lPjxMYWJlbFN0cmluZz5PcmlnaW4gSnVyaXNkaWN0aW9uOiBVUyB8IFVucmVzdHJpY3RlZCBDb250ZW50IHwgUmF5dGhlb24gVGVjaG5vbG9naWVzIChDb3Jwb3JhdGUgT25seSkgfCBPdGhlciBJbmZvcm1hdGlvbiAoTm90IFJlcXVpcmluZyBhbiBFeHBvcnQgQ29udHJvbCBNYXJraW5nKSB8IE5vIG1hcmtpbmcgYXBwbGllZCBieSB0aGUgdG9vbDwvTGFiZWxTdHJpbmc+PC9pdGVtPjwvbGFiZWxIaXN0b3J5Pg==</Value>
</WrappedLabelHistory>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p:properties xmlns:p="http://schemas.microsoft.com/office/2006/metadata/properties" xmlns:xsi="http://www.w3.org/2001/XMLSchema-instance" xmlns:pc="http://schemas.microsoft.com/office/infopath/2007/PartnerControls">
  <documentManagement>
    <TaxCatchAll xmlns="0d4c14b1-d87c-4775-bc50-d2f3dec46ccc" xsi:nil="true"/>
    <lcf76f155ced4ddcb4097134ff3c332f xmlns="41d71d12-24ae-43ed-bb0e-68d80d998b8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7AA030A-C8CD-4D7D-8CE9-2577C1E52AE6}">
  <ds:schemaRefs>
    <ds:schemaRef ds:uri="http://www.w3.org/2001/XMLSchema"/>
    <ds:schemaRef ds:uri="http://www.boldonjames.com/2008/01/sie/internal/label"/>
  </ds:schemaRefs>
</ds:datastoreItem>
</file>

<file path=customXml/itemProps2.xml><?xml version="1.0" encoding="utf-8"?>
<ds:datastoreItem xmlns:ds="http://schemas.openxmlformats.org/officeDocument/2006/customXml" ds:itemID="{D62D43F9-1CA8-4832-92D8-C7377AA6DD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1d71d12-24ae-43ed-bb0e-68d80d998b89"/>
    <ds:schemaRef ds:uri="0d4c14b1-d87c-4775-bc50-d2f3dec46c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1F8B464-9BD6-479B-A1D6-2C253425ADC6}">
  <ds:schemaRefs>
    <ds:schemaRef ds:uri="http://www.w3.org/2001/XMLSchema"/>
    <ds:schemaRef ds:uri="http://www.boldonjames.com/2016/02/Classifier/internal/wrappedLabelHistory"/>
  </ds:schemaRefs>
</ds:datastoreItem>
</file>

<file path=customXml/itemProps4.xml><?xml version="1.0" encoding="utf-8"?>
<ds:datastoreItem xmlns:ds="http://schemas.openxmlformats.org/officeDocument/2006/customXml" ds:itemID="{3C45425C-C709-4344-9E03-658EF785C9C2}">
  <ds:schemaRefs>
    <ds:schemaRef ds:uri="http://schemas.microsoft.com/sharepoint/v3/contenttype/forms"/>
  </ds:schemaRefs>
</ds:datastoreItem>
</file>

<file path=customXml/itemProps5.xml><?xml version="1.0" encoding="utf-8"?>
<ds:datastoreItem xmlns:ds="http://schemas.openxmlformats.org/officeDocument/2006/customXml" ds:itemID="{19A17361-364E-4B1B-B0EB-67EF46EDD073}">
  <ds:schemaRefs>
    <ds:schemaRef ds:uri="http://purl.org/dc/dcmitype/"/>
    <ds:schemaRef ds:uri="http://schemas.microsoft.com/office/infopath/2007/PartnerControls"/>
    <ds:schemaRef ds:uri="http://schemas.microsoft.com/office/2006/documentManagement/types"/>
    <ds:schemaRef ds:uri="http://schemas.microsoft.com/office/2006/metadata/properties"/>
    <ds:schemaRef ds:uri="http://purl.org/dc/elements/1.1/"/>
    <ds:schemaRef ds:uri="http://purl.org/dc/terms/"/>
    <ds:schemaRef ds:uri="0d4c14b1-d87c-4775-bc50-d2f3dec46ccc"/>
    <ds:schemaRef ds:uri="http://schemas.openxmlformats.org/package/2006/metadata/core-properties"/>
    <ds:schemaRef ds:uri="41d71d12-24ae-43ed-bb0e-68d80d998b89"/>
    <ds:schemaRef ds:uri="http://www.w3.org/XML/1998/namespace"/>
  </ds:schemaRefs>
</ds:datastoreItem>
</file>

<file path=docMetadata/LabelInfo.xml><?xml version="1.0" encoding="utf-8"?>
<clbl:labelList xmlns:clbl="http://schemas.microsoft.com/office/2020/mipLabelMetadata">
  <clbl:label id="{4447dd6a-a4a1-440b-a6a3-9124ef1ee017}" enabled="1" method="Privileged" siteId="{7a18110d-ef9b-4274-acef-e62ab0fe28ed}" removed="0"/>
</clbl:labelList>
</file>

<file path=docProps/app.xml><?xml version="1.0" encoding="utf-8"?>
<Properties xmlns="http://schemas.openxmlformats.org/officeDocument/2006/extended-properties" xmlns:vt="http://schemas.openxmlformats.org/officeDocument/2006/docPropsVTypes">
  <Template>Jeopardy Template</Template>
  <TotalTime>3292</TotalTime>
  <Words>3510</Words>
  <Application>Microsoft Office PowerPoint</Application>
  <PresentationFormat>Widescreen</PresentationFormat>
  <Paragraphs>647</Paragraphs>
  <Slides>143</Slides>
  <Notes>143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143</vt:i4>
      </vt:variant>
    </vt:vector>
  </HeadingPairs>
  <TitlesOfParts>
    <vt:vector size="149" baseType="lpstr">
      <vt:lpstr>Arial</vt:lpstr>
      <vt:lpstr>Calibri</vt:lpstr>
      <vt:lpstr>Calibri Light</vt:lpstr>
      <vt:lpstr>Times New Roman</vt:lpstr>
      <vt:lpstr>Office Theme</vt:lpstr>
      <vt:lpstr>Answer</vt:lpstr>
      <vt:lpstr>Can You Take the Heat?</vt:lpstr>
      <vt:lpstr>Instructions for Host</vt:lpstr>
      <vt:lpstr>Heatwave Categories</vt:lpstr>
      <vt:lpstr>Did You Know?</vt:lpstr>
      <vt:lpstr>An Ounce of Prevention</vt:lpstr>
      <vt:lpstr>Is Worth a  Pound of Cure  (First Aid)</vt:lpstr>
      <vt:lpstr>America the Beautiful</vt:lpstr>
      <vt:lpstr>Indoor  True or False</vt:lpstr>
      <vt:lpstr>Heat-related Illnesses</vt:lpstr>
      <vt:lpstr>Heatwave</vt:lpstr>
      <vt:lpstr>Workers above this age are more at risk for heat-related illnesses.</vt:lpstr>
      <vt:lpstr>What is over 65 years old?</vt:lpstr>
      <vt:lpstr>Produce such as watermelon, cucumbers, cantaloupe, and strawberries contain high amounts of this hydrating compound.</vt:lpstr>
      <vt:lpstr>What is water?</vt:lpstr>
      <vt:lpstr>Blood pressure pills or antihistamines can increase a construction worker's risk of this. </vt:lpstr>
      <vt:lpstr>What is heat-related illness?</vt:lpstr>
      <vt:lpstr>The two heat sources that contribute to heat-related illnesses are metabolic (body) heat and this.</vt:lpstr>
      <vt:lpstr>What is environmental heat?</vt:lpstr>
      <vt:lpstr>Workers need training on how to prevent, recognize, and do this regarding heat-related illness.</vt:lpstr>
      <vt:lpstr>What is treat?</vt:lpstr>
      <vt:lpstr>Special cooling devices like neck wraps and cooling vests can be categorized as this type of equipment.</vt:lpstr>
      <vt:lpstr>What is personal protective equipment?</vt:lpstr>
      <vt:lpstr>In situations where a heat illness could occur, workers should not perform job duties unsupervised. Instead, this type of system should be instituted to help spot signs of heat illness. </vt:lpstr>
      <vt:lpstr>What is the buddy system?</vt:lpstr>
      <vt:lpstr>When heat-related illnesses and disorders occur mainly during heat waves in the summer, this type of program should be established for preventive purposes. </vt:lpstr>
      <vt:lpstr>What is a Heat Alert Program (HAP)?</vt:lpstr>
      <vt:lpstr>Reducing steam leaks, using cooling fans, and insulating hot surfaces are all considered this type of control. It is also the most effective type of control. </vt:lpstr>
      <vt:lpstr>What is engineering controls? </vt:lpstr>
      <vt:lpstr>Acclimatization periods and adjusting work schedules to limit the time exposed to heat stress conditions are examples of this type of control. </vt:lpstr>
      <vt:lpstr>What is administrative controls?</vt:lpstr>
      <vt:lpstr>A coworker has heat cramps. After moving her to a shaded area, loosening clothing, and providing an electrolyte-replacing beverage, you notice the cramps are not going away. This should be your next step.</vt:lpstr>
      <vt:lpstr>What is seek medical care?</vt:lpstr>
      <vt:lpstr>Working outside with your buddy in the summer heat, you notice he has become confused, has slurred speech, and is sweating through his clothes. Concerned about heat stroke, this is your first action.</vt:lpstr>
      <vt:lpstr>What is call 911?</vt:lpstr>
      <vt:lpstr>Your coworker complains of dizziness, headache, and nausea while in the sun. Suspecting heat exhaustion you do this before removing unnecessary clothing and giving him liquids to drink.</vt:lpstr>
      <vt:lpstr>What is move him to a cooler location?</vt:lpstr>
      <vt:lpstr>Your friend is new on the job and notices small blisters on his chest. Suspecting heat rash, you tell him to avoid putting this on the area because he should keep it dry. </vt:lpstr>
      <vt:lpstr>What are ointments or creams?</vt:lpstr>
      <vt:lpstr>Reapplying sunblock at this time interval protects from ultraviolet ray damage.</vt:lpstr>
      <vt:lpstr>What is every 2 hours?</vt:lpstr>
      <vt:lpstr>Located primarily in southeastern California and southern Nevada, this is the hottest desert in North America.</vt:lpstr>
      <vt:lpstr>What is the Mojave Desert?</vt:lpstr>
      <vt:lpstr>Home to majestic cacti, this national park is divided into two districts: the Tucson Mountain District and the Rincon Mountain District.</vt:lpstr>
      <vt:lpstr>What is Saguaro National Park?</vt:lpstr>
      <vt:lpstr>Also called nopal, this species of cactus is known to bear a brightly colored edible fruit.</vt:lpstr>
      <vt:lpstr>What is the prickly pear cactus?</vt:lpstr>
      <vt:lpstr>This state has the widest observed temperature range of any state, with a record high of 117 °F and a record low of -70 °F.</vt:lpstr>
      <vt:lpstr>What is Montana?</vt:lpstr>
      <vt:lpstr>Home to a national park, this place holds the world record for highest air temperature of 134 °F (56.7 °C) recorded in 1913.</vt:lpstr>
      <vt:lpstr>What is Death Valley, California?</vt:lpstr>
      <vt:lpstr>Fans are not useful in maintaining constant airflow in an indoor environment.</vt:lpstr>
      <vt:lpstr>What is false?</vt:lpstr>
      <vt:lpstr>Warehouse workers, bakers, and those working in laundromats are at equal risk of heat related illness compared to construction workers, landscapers, and firefighters. </vt:lpstr>
      <vt:lpstr>What is true? </vt:lpstr>
      <vt:lpstr>Exhaust hoods can aid in reducing a worker's exposure to heat.</vt:lpstr>
      <vt:lpstr>What is true?</vt:lpstr>
      <vt:lpstr>Cooled seats or benches in the break room are not useful as an engineering control in preventing heat-related illness.</vt:lpstr>
      <vt:lpstr>What is false?</vt:lpstr>
      <vt:lpstr>OSHA recommends that employers set thermostats between 68 °F and 78 °F in an office environment.</vt:lpstr>
      <vt:lpstr>What is true?</vt:lpstr>
      <vt:lpstr>When working in the heat, abdominal muscle spasms and soreness are likely signs of this. </vt:lpstr>
      <vt:lpstr>What are heat cramps? </vt:lpstr>
      <vt:lpstr>This is the most serious heat-related illness that should be treated as a medical emergency.</vt:lpstr>
      <vt:lpstr>What is heat stroke?</vt:lpstr>
      <vt:lpstr>This heat-related illness sits between heat cramps and heat stroke and occurs when your body overheats.</vt:lpstr>
      <vt:lpstr>What is heat exhaustion?</vt:lpstr>
      <vt:lpstr>A skin irritation caused by excessive sweating.</vt:lpstr>
      <vt:lpstr>What is heat rash?</vt:lpstr>
      <vt:lpstr>Dark urine, muscle pain, and weakness is a sign your body is experiencing this serious medical condition.</vt:lpstr>
      <vt:lpstr>What is rhabdomyolysis?</vt:lpstr>
      <vt:lpstr>The Second Heatwave Categories</vt:lpstr>
      <vt:lpstr>Is It Getting  Hot in Here?</vt:lpstr>
      <vt:lpstr>I’m Thirsty</vt:lpstr>
      <vt:lpstr>This or That</vt:lpstr>
      <vt:lpstr>OSHA Says</vt:lpstr>
      <vt:lpstr>Outdoor  True or False</vt:lpstr>
      <vt:lpstr>Heebee-Jeebies</vt:lpstr>
      <vt:lpstr>The Second Heatwave</vt:lpstr>
      <vt:lpstr>These rays are the most intense between the hours of 10 a.m. to 4 p.m.</vt:lpstr>
      <vt:lpstr>What are UV (ultraviolet) rays?</vt:lpstr>
      <vt:lpstr>Sun exposure without protection can lead to cataracts and this type of cancer.</vt:lpstr>
      <vt:lpstr>What is skin cancer?</vt:lpstr>
      <vt:lpstr>This is your body's natural way of cooling itself.</vt:lpstr>
      <vt:lpstr>What is sweating?</vt:lpstr>
      <vt:lpstr>For unacclimatized workers, according to OSHA, a worker carrying a heavy workload is at high risk for heat-related illness if working above this temperature.</vt:lpstr>
      <vt:lpstr> What is 77 °F or 37.8 °C?</vt:lpstr>
      <vt:lpstr>The 10 warmest years on record have all occurred since this year.</vt:lpstr>
      <vt:lpstr>What is 2010?</vt:lpstr>
      <vt:lpstr>This electrolyte abnormality is caused by drinking large amounts of water and losing sodium by excessive sweating. </vt:lpstr>
      <vt:lpstr>What is hyponatremia?</vt:lpstr>
      <vt:lpstr>A construction worker has a choice between consuming a cold beer, an iced coffee, or cold water at the end of the day after working in a high heat area. This is the best choice.</vt:lpstr>
      <vt:lpstr>What is cold water?</vt:lpstr>
      <vt:lpstr>Drinking more than this amount of water over the course of 24 hours in the workplace can be harmful.</vt:lpstr>
      <vt:lpstr>What is 12 quarts or 48 cups?</vt:lpstr>
      <vt:lpstr>Dehydration can be influenced by how much of this you get.  Doctors recommend at least 8 hours.</vt:lpstr>
      <vt:lpstr>What is sleep?</vt:lpstr>
      <vt:lpstr>A good way to tell if you’re drinking enough fluid is to check the color of this. If it’s pale in color and clear, you are likely well-hydrated.</vt:lpstr>
      <vt:lpstr>What is urine?</vt:lpstr>
      <vt:lpstr>The better choice</vt:lpstr>
      <vt:lpstr>What is B? </vt:lpstr>
      <vt:lpstr>The better choice</vt:lpstr>
      <vt:lpstr>What is B?</vt:lpstr>
      <vt:lpstr>The better choice</vt:lpstr>
      <vt:lpstr>What is A?</vt:lpstr>
      <vt:lpstr>The Better Choice</vt:lpstr>
      <vt:lpstr>What is B?</vt:lpstr>
      <vt:lpstr>Choose the better tool to measure worksite temperature</vt:lpstr>
      <vt:lpstr>What is A?</vt:lpstr>
      <vt:lpstr>In addition to Minnesota and Washington, this state has its own OSHA-approved state plan for heat exposure.</vt:lpstr>
      <vt:lpstr>What is California?</vt:lpstr>
      <vt:lpstr>The risk for heat-related illnesses is not limited to outdoor workers.  It can occur here as well.</vt:lpstr>
      <vt:lpstr>What is indoors?</vt:lpstr>
      <vt:lpstr>OSHA says when working in the heat, this amount of water should be consumed every 15-20 minutes.</vt:lpstr>
      <vt:lpstr>What is 1 cup of water?</vt:lpstr>
      <vt:lpstr>OSHA recommends employers establish this process in which the body builds a tolerance to heat gradually over time.</vt:lpstr>
      <vt:lpstr>What is heat acclimatization?</vt:lpstr>
      <vt:lpstr>In order to prevent heat-related illness, OSHA recommends employers offer this in addition to water and shade.</vt:lpstr>
      <vt:lpstr>What is rest?</vt:lpstr>
      <vt:lpstr>Heat-related illnesses only occur in outdoor work environments.</vt:lpstr>
      <vt:lpstr>What is false?</vt:lpstr>
      <vt:lpstr>Wearing a wide-brimmed hat will not help prevent heat-related illnesses.</vt:lpstr>
      <vt:lpstr>What is false?</vt:lpstr>
      <vt:lpstr>Heat-related illness is only a concern if the temperature reaches 100 °F (37.8 °C).</vt:lpstr>
      <vt:lpstr>What is false?</vt:lpstr>
      <vt:lpstr>A day with over 100 °F (37.8 °C) is associated with an up to 15% increase in traumatic workplace injuries.</vt:lpstr>
      <vt:lpstr>What is true?</vt:lpstr>
      <vt:lpstr>The Heat Index is a better indicator than the wet bulb globe temperature (WBGT) to measure worksite heat.</vt:lpstr>
      <vt:lpstr>What is false?</vt:lpstr>
      <vt:lpstr>This predator has a heat sensing pit located behind each nostril that can detect differences in temperature that are only a fraction of a degree apart.  Step away when you hear it rattle!</vt:lpstr>
      <vt:lpstr>What is the western diamondback rattlesnake?</vt:lpstr>
      <vt:lpstr>These nocturnal hunters have no teeth and give many the heebie-jeebies due to their large hairy bodies and multiple legs. </vt:lpstr>
      <vt:lpstr>What is the tarantula?</vt:lpstr>
      <vt:lpstr>Enjoying desert shrub environments and known for its huge ears, this animal can run as fast as 40mph in short bursts.</vt:lpstr>
      <vt:lpstr>What is the jack rabbit?</vt:lpstr>
      <vt:lpstr>Only one of two venomous lizards in the world, a component of this creature's venom has FDA-approval for use in a drug to treat type-2 diabetes.</vt:lpstr>
      <vt:lpstr>What is the gila monster?</vt:lpstr>
      <vt:lpstr>Known as "ships of the desert," these animals can survive temperatures as high as 120 °F (49 °C) and go a week or more without consuming water.</vt:lpstr>
      <vt:lpstr>What are camels?</vt:lpstr>
      <vt:lpstr>The Final Heatwave</vt:lpstr>
      <vt:lpstr>Category: Measuring Devices</vt:lpstr>
      <vt:lpstr>OSHA recommends the use of this type of monitor to measure workplace environmental heat.</vt:lpstr>
      <vt:lpstr>What is a wet bulb globe temperature (WBGT) monitor?</vt:lpstr>
      <vt:lpstr>Thanks for participating and increasing your awareness on heat-related illness in the workplace.  You did great!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Raytheon Can you Take the Heat Tool</dc:title>
  <dc:subject>Heat Illness Prevention</dc:subject>
  <dc:creator>Sejal Desai;Laura Bayne</dc:creator>
  <cp:keywords>Raytheon; Can you Take the Heat; Heat Illness; OSHA</cp:keywords>
  <cp:lastModifiedBy>Carter, Jon C - OASAM OCIO CTR</cp:lastModifiedBy>
  <cp:revision>236</cp:revision>
  <dcterms:created xsi:type="dcterms:W3CDTF">2023-05-17T12:18:07Z</dcterms:created>
  <dcterms:modified xsi:type="dcterms:W3CDTF">2023-08-11T14:45:30Z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480d125c-bc76-46fd-879e-83dbc7e15c31</vt:lpwstr>
  </property>
  <property fmtid="{D5CDD505-2E9C-101B-9397-08002B2CF9AE}" pid="3" name="bjClsUserRVM">
    <vt:lpwstr>[]</vt:lpwstr>
  </property>
  <property fmtid="{D5CDD505-2E9C-101B-9397-08002B2CF9AE}" pid="4" name="bjSaver">
    <vt:lpwstr>vBT6m9rSTVo+dUbMeAZnKyLCwVbIWYTO</vt:lpwstr>
  </property>
  <property fmtid="{D5CDD505-2E9C-101B-9397-08002B2CF9AE}" pid="5" name="rtnexportcontrolcountry">
    <vt:lpwstr>usa</vt:lpwstr>
  </property>
  <property fmtid="{D5CDD505-2E9C-101B-9397-08002B2CF9AE}" pid="6" name="ContentTypeId">
    <vt:lpwstr>0x010100F1C9454B6BB6DC439F880A460FDB6BF0</vt:lpwstr>
  </property>
  <property fmtid="{D5CDD505-2E9C-101B-9397-08002B2CF9AE}" pid="7" name="bjDocumentLabelXML">
    <vt:lpwstr>&lt;?xml version="1.0" encoding="us-ascii"?&gt;&lt;sisl xmlns:xsi="http://www.w3.org/2001/XMLSchema-instance" xmlns:xsd="http://www.w3.org/2001/XMLSchema" sislVersion="0" policy="cde53ac1-bf5f-4aae-9cf1-07509e23a4b0" origin="userSelected" xmlns="http://www.boldonj</vt:lpwstr>
  </property>
  <property fmtid="{D5CDD505-2E9C-101B-9397-08002B2CF9AE}" pid="8" name="bjDocumentLabelXML-0">
    <vt:lpwstr>ames.com/2008/01/sie/internal/label"&gt;&lt;element uid="bba94c65-ac3d-4f34-b2e1-8de11ef6f01c" value="" /&gt;&lt;element uid="dececbd6-da3b-46fe-8f00-f9d9deea2ee1" value="" /&gt;&lt;element uid="a4a9f382-8cec-40bb-a9c3-c1876ded9dee" value="" /&gt;&lt;element uid="bc2b7c01-6db1-4</vt:lpwstr>
  </property>
  <property fmtid="{D5CDD505-2E9C-101B-9397-08002B2CF9AE}" pid="9" name="bjDocumentLabelXML-1">
    <vt:lpwstr>e7d-88d1-fc61674f86fd" value="" /&gt;&lt;element uid="92e993a3-af32-4afb-aa19-3a49cdb82c7a" value="" /&gt;&lt;/sisl&gt;</vt:lpwstr>
  </property>
  <property fmtid="{D5CDD505-2E9C-101B-9397-08002B2CF9AE}" pid="10" name="bjDocumentSecurityLabel">
    <vt:lpwstr>Origin Jurisdiction: US | Unrestricted Content | Raytheon Technologies (Corporate Only) | Other Information (Not Requiring an Export Control Marking) | No marking applied by the tool</vt:lpwstr>
  </property>
  <property fmtid="{D5CDD505-2E9C-101B-9397-08002B2CF9AE}" pid="11" name="rtnipcontrolcodevm">
    <vt:lpwstr>rtxpogc035</vt:lpwstr>
  </property>
  <property fmtid="{D5CDD505-2E9C-101B-9397-08002B2CF9AE}" pid="12" name="rtnexportcontrolcodevm">
    <vt:lpwstr>nousecvm</vt:lpwstr>
  </property>
  <property fmtid="{D5CDD505-2E9C-101B-9397-08002B2CF9AE}" pid="13" name="rtnexportcontrolcode">
    <vt:lpwstr>otherinfo</vt:lpwstr>
  </property>
  <property fmtid="{D5CDD505-2E9C-101B-9397-08002B2CF9AE}" pid="14" name="rtnipcontrolcode">
    <vt:lpwstr>unrestricted</vt:lpwstr>
  </property>
  <property fmtid="{D5CDD505-2E9C-101B-9397-08002B2CF9AE}" pid="15" name="bjSlideMasterFooterText">
    <vt:lpwstr>Raytheon Technologies - Unrestricted Content</vt:lpwstr>
  </property>
  <property fmtid="{D5CDD505-2E9C-101B-9397-08002B2CF9AE}" pid="16" name="bjLabelHistoryID">
    <vt:lpwstr>{E1F8B464-9BD6-479B-A1D6-2C253425ADC6}</vt:lpwstr>
  </property>
  <property fmtid="{D5CDD505-2E9C-101B-9397-08002B2CF9AE}" pid="17" name="MediaServiceImageTags">
    <vt:lpwstr/>
  </property>
</Properties>
</file>