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4" d="100"/>
          <a:sy n="44" d="100"/>
        </p:scale>
        <p:origin x="54" y="8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7098FF-D402-487A-B9EE-1FE1F7B8A366}" type="datetimeFigureOut">
              <a:rPr lang="en-US" smtClean="0"/>
              <a:t>12/30/2021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A9BFC8-FB12-46F2-9007-9A87EA6D15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871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Click on Video links to play</a:t>
            </a:r>
            <a:r>
              <a:rPr lang="en-US" baseline="0" dirty="0" smtClean="0"/>
              <a:t> OSHA produced short videos for Silica, incorporate hands </a:t>
            </a:r>
            <a:r>
              <a:rPr lang="en-US" baseline="0" smtClean="0"/>
              <a:t>on instruction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A9BFC8-FB12-46F2-9007-9A87EA6D15B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1841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C1B30-E39D-49AF-8E34-2C11DD886728}" type="datetimeFigureOut">
              <a:rPr lang="en-US" smtClean="0"/>
              <a:t>12/30/2021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74909-EC00-43B2-BF52-092A7654DB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7627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C1B30-E39D-49AF-8E34-2C11DD886728}" type="datetimeFigureOut">
              <a:rPr lang="en-US" smtClean="0"/>
              <a:t>12/30/2021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74909-EC00-43B2-BF52-092A7654DB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1117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C1B30-E39D-49AF-8E34-2C11DD886728}" type="datetimeFigureOut">
              <a:rPr lang="en-US" smtClean="0"/>
              <a:t>12/30/2021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74909-EC00-43B2-BF52-092A7654DB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7718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C1B30-E39D-49AF-8E34-2C11DD886728}" type="datetimeFigureOut">
              <a:rPr lang="en-US" smtClean="0"/>
              <a:t>12/30/2021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74909-EC00-43B2-BF52-092A7654DB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4051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C1B30-E39D-49AF-8E34-2C11DD886728}" type="datetimeFigureOut">
              <a:rPr lang="en-US" smtClean="0"/>
              <a:t>12/30/2021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74909-EC00-43B2-BF52-092A7654DB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8826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C1B30-E39D-49AF-8E34-2C11DD886728}" type="datetimeFigureOut">
              <a:rPr lang="en-US" smtClean="0"/>
              <a:t>12/30/2021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74909-EC00-43B2-BF52-092A7654DB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7912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C1B30-E39D-49AF-8E34-2C11DD886728}" type="datetimeFigureOut">
              <a:rPr lang="en-US" smtClean="0"/>
              <a:t>12/30/2021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74909-EC00-43B2-BF52-092A7654DB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8482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C1B30-E39D-49AF-8E34-2C11DD886728}" type="datetimeFigureOut">
              <a:rPr lang="en-US" smtClean="0"/>
              <a:t>12/30/2021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74909-EC00-43B2-BF52-092A7654DB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3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C1B30-E39D-49AF-8E34-2C11DD886728}" type="datetimeFigureOut">
              <a:rPr lang="en-US" smtClean="0"/>
              <a:t>12/30/2021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74909-EC00-43B2-BF52-092A7654DB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7427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C1B30-E39D-49AF-8E34-2C11DD886728}" type="datetimeFigureOut">
              <a:rPr lang="en-US" smtClean="0"/>
              <a:t>12/30/2021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74909-EC00-43B2-BF52-092A7654DB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729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C1B30-E39D-49AF-8E34-2C11DD886728}" type="datetimeFigureOut">
              <a:rPr lang="en-US" smtClean="0"/>
              <a:t>12/30/2021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74909-EC00-43B2-BF52-092A7654DB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642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5C1B30-E39D-49AF-8E34-2C11DD886728}" type="datetimeFigureOut">
              <a:rPr lang="en-US" smtClean="0"/>
              <a:t>12/30/2021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374909-EC00-43B2-BF52-092A7654DB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5543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~$caf%20video%20modules.pptx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prstClr val="black"/>
                </a:solidFill>
                <a:latin typeface="Trebuchet MS"/>
              </a:rPr>
              <a:t>OSHA Videos/Hands on Modules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03775"/>
          </a:xfrm>
        </p:spPr>
        <p:txBody>
          <a:bodyPr>
            <a:normAutofit fontScale="92500" lnSpcReduction="20000"/>
          </a:bodyPr>
          <a:lstStyle/>
          <a:p>
            <a:pPr marL="342900" lvl="0" indent="-342900">
              <a:lnSpc>
                <a:spcPct val="100000"/>
              </a:lnSpc>
              <a:spcBef>
                <a:spcPct val="20000"/>
              </a:spcBef>
            </a:pPr>
            <a:r>
              <a:rPr lang="en-US" sz="2000" dirty="0" smtClean="0">
                <a:solidFill>
                  <a:prstClr val="black"/>
                </a:solidFill>
                <a:latin typeface="Georgia"/>
                <a:hlinkClick r:id="rId3" action="ppaction://hlinkpres?slideindex=1&amp;slidetitle="/>
              </a:rPr>
              <a:t> https</a:t>
            </a:r>
            <a:r>
              <a:rPr lang="en-US" sz="2000" dirty="0">
                <a:solidFill>
                  <a:prstClr val="black"/>
                </a:solidFill>
                <a:latin typeface="Georgia"/>
                <a:hlinkClick r:id="rId3" action="ppaction://hlinkpres?slideindex=1&amp;slidetitle="/>
              </a:rPr>
              <a:t>://</a:t>
            </a:r>
            <a:r>
              <a:rPr lang="en-US" sz="2000" dirty="0" smtClean="0">
                <a:solidFill>
                  <a:prstClr val="black"/>
                </a:solidFill>
                <a:latin typeface="Georgia"/>
                <a:hlinkClick r:id="rId3" action="ppaction://hlinkpres?slideindex=1&amp;slidetitle="/>
              </a:rPr>
              <a:t>youtu.be/Eu0s4-ZLw9I~$caf video </a:t>
            </a:r>
            <a:r>
              <a:rPr lang="en-US" sz="2000" dirty="0" smtClean="0">
                <a:solidFill>
                  <a:prstClr val="black"/>
                </a:solidFill>
                <a:latin typeface="Georgia"/>
                <a:hlinkClick r:id="rId3" action="ppaction://hlinkpres?slideindex=1&amp;slidetitle="/>
              </a:rPr>
              <a:t>modules.pptx</a:t>
            </a:r>
          </a:p>
          <a:p>
            <a:pPr marL="342900" lvl="0" indent="-342900">
              <a:lnSpc>
                <a:spcPct val="100000"/>
              </a:lnSpc>
              <a:spcBef>
                <a:spcPct val="20000"/>
              </a:spcBef>
            </a:pPr>
            <a:endParaRPr lang="en-US" sz="2000" dirty="0">
              <a:solidFill>
                <a:prstClr val="black"/>
              </a:solidFill>
              <a:latin typeface="Georgia"/>
              <a:hlinkClick r:id="rId3" action="ppaction://hlinkpres?slideindex=1&amp;slidetitle="/>
            </a:endParaRPr>
          </a:p>
          <a:p>
            <a:pPr marL="342900" lvl="0" indent="-342900">
              <a:lnSpc>
                <a:spcPct val="100000"/>
              </a:lnSpc>
              <a:spcBef>
                <a:spcPct val="20000"/>
              </a:spcBef>
            </a:pPr>
            <a:r>
              <a:rPr lang="en-US" sz="2000" dirty="0" err="1" smtClean="0">
                <a:solidFill>
                  <a:prstClr val="black"/>
                </a:solidFill>
                <a:latin typeface="Georgia"/>
                <a:hlinkClick r:id="rId3" action="ppaction://hlinkpres?slideindex=1&amp;slidetitle="/>
              </a:rPr>
              <a:t>pptxcaf</a:t>
            </a:r>
            <a:r>
              <a:rPr lang="en-US" sz="2000" dirty="0" smtClean="0">
                <a:solidFill>
                  <a:prstClr val="black"/>
                </a:solidFill>
                <a:latin typeface="Georgia"/>
                <a:hlinkClick r:id="rId3" action="ppaction://hlinkpres?slideindex=1&amp;slidetitle="/>
              </a:rPr>
              <a:t> video </a:t>
            </a:r>
            <a:r>
              <a:rPr lang="en-US" sz="2000" dirty="0" smtClean="0">
                <a:solidFill>
                  <a:prstClr val="black"/>
                </a:solidFill>
                <a:latin typeface="Georgia"/>
                <a:hlinkClick r:id="rId3" action="ppaction://hlinkpres?slideindex=1&amp;slidetitle="/>
              </a:rPr>
              <a:t>modules.pptx</a:t>
            </a:r>
          </a:p>
          <a:p>
            <a:pPr marL="342900" lvl="0" indent="-342900">
              <a:lnSpc>
                <a:spcPct val="100000"/>
              </a:lnSpc>
              <a:spcBef>
                <a:spcPct val="20000"/>
              </a:spcBef>
            </a:pPr>
            <a:endParaRPr lang="en-US" sz="2000" dirty="0">
              <a:solidFill>
                <a:prstClr val="black"/>
              </a:solidFill>
              <a:latin typeface="Georgia"/>
              <a:hlinkClick r:id="rId3" action="ppaction://hlinkpres?slideindex=1&amp;slidetitle="/>
            </a:endParaRPr>
          </a:p>
          <a:p>
            <a:pPr marL="342900" lvl="0" indent="-342900">
              <a:lnSpc>
                <a:spcPct val="100000"/>
              </a:lnSpc>
              <a:spcBef>
                <a:spcPct val="20000"/>
              </a:spcBef>
            </a:pPr>
            <a:r>
              <a:rPr lang="en-US" sz="2000" dirty="0" smtClean="0">
                <a:solidFill>
                  <a:prstClr val="black"/>
                </a:solidFill>
                <a:latin typeface="Georgia"/>
                <a:hlinkClick r:id="rId3" action="ppaction://hlinkpres?slideindex=1&amp;slidetitle="/>
              </a:rPr>
              <a:t>https</a:t>
            </a:r>
            <a:r>
              <a:rPr lang="en-US" sz="2000" dirty="0">
                <a:solidFill>
                  <a:prstClr val="black"/>
                </a:solidFill>
                <a:latin typeface="Georgia"/>
                <a:hlinkClick r:id="rId3" action="ppaction://hlinkpres?slideindex=1&amp;slidetitle="/>
              </a:rPr>
              <a:t>://</a:t>
            </a:r>
            <a:r>
              <a:rPr lang="en-US" sz="2000" dirty="0" smtClean="0">
                <a:solidFill>
                  <a:prstClr val="black"/>
                </a:solidFill>
                <a:latin typeface="Georgia"/>
                <a:hlinkClick r:id="rId3" action="ppaction://hlinkpres?slideindex=1&amp;slidetitle="/>
              </a:rPr>
              <a:t>youtu.be/Yzo-sZ_PSic</a:t>
            </a:r>
          </a:p>
          <a:p>
            <a:pPr marL="342900" lvl="0" indent="-342900">
              <a:lnSpc>
                <a:spcPct val="100000"/>
              </a:lnSpc>
              <a:spcBef>
                <a:spcPct val="20000"/>
              </a:spcBef>
            </a:pPr>
            <a:endParaRPr lang="en-US" sz="2000" dirty="0">
              <a:solidFill>
                <a:prstClr val="black"/>
              </a:solidFill>
              <a:latin typeface="Georgia"/>
              <a:hlinkClick r:id="rId3" action="ppaction://hlinkpres?slideindex=1&amp;slidetitle="/>
            </a:endParaRPr>
          </a:p>
          <a:p>
            <a:pPr marL="342900" lvl="0" indent="-342900">
              <a:lnSpc>
                <a:spcPct val="100000"/>
              </a:lnSpc>
              <a:spcBef>
                <a:spcPct val="20000"/>
              </a:spcBef>
            </a:pPr>
            <a:r>
              <a:rPr lang="en-US" sz="2000" dirty="0" smtClean="0">
                <a:solidFill>
                  <a:prstClr val="black"/>
                </a:solidFill>
                <a:latin typeface="Georgia"/>
                <a:hlinkClick r:id="rId3" action="ppaction://hlinkpres?slideindex=1&amp;slidetitle="/>
              </a:rPr>
              <a:t> https</a:t>
            </a:r>
            <a:r>
              <a:rPr lang="en-US" sz="2000" dirty="0">
                <a:solidFill>
                  <a:prstClr val="black"/>
                </a:solidFill>
                <a:latin typeface="Georgia"/>
                <a:hlinkClick r:id="rId3" action="ppaction://hlinkpres?slideindex=1&amp;slidetitle="/>
              </a:rPr>
              <a:t>://</a:t>
            </a:r>
            <a:r>
              <a:rPr lang="en-US" sz="2000" dirty="0" smtClean="0">
                <a:solidFill>
                  <a:prstClr val="black"/>
                </a:solidFill>
                <a:latin typeface="Georgia"/>
                <a:hlinkClick r:id="rId3" action="ppaction://hlinkpres?slideindex=1&amp;slidetitle="/>
              </a:rPr>
              <a:t>youtu.be/e2uRD2dJ8vs</a:t>
            </a:r>
          </a:p>
          <a:p>
            <a:pPr marL="342900" lvl="0" indent="-342900">
              <a:lnSpc>
                <a:spcPct val="100000"/>
              </a:lnSpc>
              <a:spcBef>
                <a:spcPct val="20000"/>
              </a:spcBef>
            </a:pPr>
            <a:endParaRPr lang="en-US" sz="2000" dirty="0">
              <a:solidFill>
                <a:prstClr val="black"/>
              </a:solidFill>
              <a:latin typeface="Georgia"/>
              <a:hlinkClick r:id="rId3" action="ppaction://hlinkpres?slideindex=1&amp;slidetitle="/>
            </a:endParaRPr>
          </a:p>
          <a:p>
            <a:pPr marL="342900" lvl="0" indent="-342900">
              <a:lnSpc>
                <a:spcPct val="100000"/>
              </a:lnSpc>
              <a:spcBef>
                <a:spcPct val="20000"/>
              </a:spcBef>
            </a:pPr>
            <a:r>
              <a:rPr lang="en-US" sz="2000" dirty="0" smtClean="0">
                <a:solidFill>
                  <a:prstClr val="black"/>
                </a:solidFill>
                <a:latin typeface="Georgia"/>
                <a:hlinkClick r:id="rId3" action="ppaction://hlinkpres?slideindex=1&amp;slidetitle="/>
              </a:rPr>
              <a:t>https</a:t>
            </a:r>
            <a:r>
              <a:rPr lang="en-US" sz="2000" dirty="0">
                <a:solidFill>
                  <a:prstClr val="black"/>
                </a:solidFill>
                <a:latin typeface="Georgia"/>
                <a:hlinkClick r:id="rId3" action="ppaction://hlinkpres?slideindex=1&amp;slidetitle="/>
              </a:rPr>
              <a:t>://</a:t>
            </a:r>
            <a:r>
              <a:rPr lang="en-US" sz="2000" dirty="0" smtClean="0">
                <a:solidFill>
                  <a:prstClr val="black"/>
                </a:solidFill>
                <a:latin typeface="Georgia"/>
                <a:hlinkClick r:id="rId3" action="ppaction://hlinkpres?slideindex=1&amp;slidetitle="/>
              </a:rPr>
              <a:t>youtu.be/D8Khz9vTdAk</a:t>
            </a:r>
          </a:p>
          <a:p>
            <a:pPr marL="342900" lvl="0" indent="-342900">
              <a:lnSpc>
                <a:spcPct val="100000"/>
              </a:lnSpc>
              <a:spcBef>
                <a:spcPct val="20000"/>
              </a:spcBef>
            </a:pPr>
            <a:endParaRPr lang="en-US" sz="2000" dirty="0">
              <a:solidFill>
                <a:prstClr val="black"/>
              </a:solidFill>
              <a:latin typeface="Georgia"/>
              <a:hlinkClick r:id="rId3" action="ppaction://hlinkpres?slideindex=1&amp;slidetitle="/>
            </a:endParaRPr>
          </a:p>
          <a:p>
            <a:pPr marL="342900" lvl="0" indent="-342900">
              <a:lnSpc>
                <a:spcPct val="100000"/>
              </a:lnSpc>
              <a:spcBef>
                <a:spcPct val="20000"/>
              </a:spcBef>
            </a:pPr>
            <a:r>
              <a:rPr lang="en-US" sz="2000" dirty="0" smtClean="0">
                <a:solidFill>
                  <a:prstClr val="black"/>
                </a:solidFill>
                <a:latin typeface="Georgia"/>
                <a:hlinkClick r:id="rId3" action="ppaction://hlinkpres?slideindex=1&amp;slidetitle="/>
              </a:rPr>
              <a:t>https</a:t>
            </a:r>
            <a:r>
              <a:rPr lang="en-US" sz="2000" dirty="0">
                <a:solidFill>
                  <a:prstClr val="black"/>
                </a:solidFill>
                <a:latin typeface="Georgia"/>
                <a:hlinkClick r:id="rId3" action="ppaction://hlinkpres?slideindex=1&amp;slidetitle="/>
              </a:rPr>
              <a:t>://youtu.be/X520VC-M3BI</a:t>
            </a:r>
          </a:p>
          <a:p>
            <a:pPr marL="342900" lvl="0" indent="-342900">
              <a:lnSpc>
                <a:spcPct val="100000"/>
              </a:lnSpc>
              <a:spcBef>
                <a:spcPct val="20000"/>
              </a:spcBef>
            </a:pPr>
            <a:endParaRPr lang="en-US" sz="1500" dirty="0" smtClean="0">
              <a:solidFill>
                <a:prstClr val="black"/>
              </a:solidFill>
              <a:latin typeface="Georgia"/>
              <a:hlinkClick r:id="rId3" action="ppaction://hlinkpres?slideindex=1&amp;slidetitle="/>
            </a:endParaRPr>
          </a:p>
          <a:p>
            <a:pPr marL="342900" lvl="0" indent="-342900">
              <a:lnSpc>
                <a:spcPct val="100000"/>
              </a:lnSpc>
              <a:spcBef>
                <a:spcPct val="20000"/>
              </a:spcBef>
            </a:pPr>
            <a:endParaRPr lang="en-US" sz="1500" dirty="0">
              <a:solidFill>
                <a:prstClr val="black"/>
              </a:solidFill>
              <a:latin typeface="Georgia"/>
              <a:hlinkClick r:id="rId3" action="ppaction://hlinkpres?slideindex=1&amp;slidetitle="/>
            </a:endParaRPr>
          </a:p>
          <a:p>
            <a:pPr marL="342900" lvl="0" indent="-342900">
              <a:lnSpc>
                <a:spcPct val="100000"/>
              </a:lnSpc>
              <a:spcBef>
                <a:spcPct val="20000"/>
              </a:spcBef>
            </a:pPr>
            <a:endParaRPr lang="en-US" sz="1500" dirty="0" smtClean="0">
              <a:solidFill>
                <a:prstClr val="black"/>
              </a:solidFill>
              <a:latin typeface="Georgia"/>
              <a:hlinkClick r:id="rId3" action="ppaction://hlinkpres?slideindex=1&amp;slidetitle="/>
            </a:endParaRPr>
          </a:p>
          <a:p>
            <a:pPr marL="342900" lvl="0" indent="-342900">
              <a:lnSpc>
                <a:spcPct val="100000"/>
              </a:lnSpc>
              <a:spcBef>
                <a:spcPct val="20000"/>
              </a:spcBef>
            </a:pPr>
            <a:endParaRPr lang="en-US" sz="1500" dirty="0" smtClean="0">
              <a:solidFill>
                <a:prstClr val="black"/>
              </a:solidFill>
              <a:latin typeface="Georgia"/>
              <a:hlinkClick r:id="rId3" action="ppaction://hlinkpres?slideindex=1&amp;slidetitle="/>
            </a:endParaRPr>
          </a:p>
          <a:p>
            <a:pPr marL="0" indent="0">
              <a:buNone/>
            </a:pPr>
            <a:r>
              <a:rPr lang="en-US" sz="1500" dirty="0" smtClean="0"/>
              <a:t>This </a:t>
            </a:r>
            <a:r>
              <a:rPr lang="en-US" sz="1500" dirty="0"/>
              <a:t>Material was produced under grant number SH-05011-SH8  from the Occupational Safety and Health Administration, U.S. Department of Labor. It does not necessarily reflect the views or policies of the U.S. Department of Labor, </a:t>
            </a:r>
            <a:r>
              <a:rPr lang="en-US" sz="1500" dirty="0" smtClean="0"/>
              <a:t>nor does </a:t>
            </a:r>
            <a:r>
              <a:rPr lang="en-US" sz="1500" dirty="0"/>
              <a:t>it mention of trade names, commercial products, or organizations imply endorsement by the U.S. Government.</a:t>
            </a:r>
            <a:endParaRPr lang="en-US" sz="1500" dirty="0">
              <a:hlinkClick r:id="rId3" action="ppaction://hlinkpres?slideindex=1&amp;slidetitle="/>
            </a:endParaRPr>
          </a:p>
          <a:p>
            <a:pPr marL="342900" lvl="0" indent="-342900">
              <a:lnSpc>
                <a:spcPct val="100000"/>
              </a:lnSpc>
              <a:spcBef>
                <a:spcPct val="20000"/>
              </a:spcBef>
            </a:pPr>
            <a:endParaRPr lang="en-US" sz="2000" dirty="0">
              <a:solidFill>
                <a:prstClr val="black"/>
              </a:solidFill>
              <a:latin typeface="Georgia"/>
              <a:hlinkClick r:id="rId3" action="ppaction://hlinkpres?slideindex=1&amp;slidetitle="/>
            </a:endParaRPr>
          </a:p>
          <a:p>
            <a:endParaRPr lang="en-US" dirty="0">
              <a:hlinkClick r:id="rId3" action="ppaction://hlinkpres?slideindex=1&amp;slidetitle="/>
            </a:endParaRPr>
          </a:p>
        </p:txBody>
      </p:sp>
    </p:spTree>
    <p:extLst>
      <p:ext uri="{BB962C8B-B14F-4D97-AF65-F5344CB8AC3E}">
        <p14:creationId xmlns:p14="http://schemas.microsoft.com/office/powerpoint/2010/main" val="34880823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106</Words>
  <Application>Microsoft Office PowerPoint</Application>
  <PresentationFormat>Widescreen</PresentationFormat>
  <Paragraphs>19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Georgia</vt:lpstr>
      <vt:lpstr>Trebuchet MS</vt:lpstr>
      <vt:lpstr>Office Theme</vt:lpstr>
      <vt:lpstr>OSHA Videos/Hands on Modules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OSHA Videos/Hands on Modules</dc:title>
  <dc:creator>jim</dc:creator>
  <cp:lastModifiedBy>Washington, L. Sherea - OSHA</cp:lastModifiedBy>
  <cp:revision>9</cp:revision>
  <dcterms:created xsi:type="dcterms:W3CDTF">2019-01-29T22:04:33Z</dcterms:created>
  <dcterms:modified xsi:type="dcterms:W3CDTF">2021-12-30T16:18:12Z</dcterms:modified>
</cp:coreProperties>
</file>