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5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098FF-D402-487A-B9EE-1FE1F7B8A36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9BFC8-FB12-46F2-9007-9A87EA6D1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7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Click on Video links to play</a:t>
            </a:r>
            <a:r>
              <a:rPr lang="en-US" baseline="0" dirty="0" smtClean="0"/>
              <a:t> OSHA produced short videos for Silica, incorporate hands </a:t>
            </a:r>
            <a:r>
              <a:rPr lang="en-US" baseline="0" smtClean="0"/>
              <a:t>on instruction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9BFC8-FB12-46F2-9007-9A87EA6D15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8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B30-E39D-49AF-8E34-2C11DD886728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909-EC00-43B2-BF52-092A7654D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62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B30-E39D-49AF-8E34-2C11DD886728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909-EC00-43B2-BF52-092A7654D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1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B30-E39D-49AF-8E34-2C11DD886728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909-EC00-43B2-BF52-092A7654D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7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B30-E39D-49AF-8E34-2C11DD886728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909-EC00-43B2-BF52-092A7654D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0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B30-E39D-49AF-8E34-2C11DD886728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909-EC00-43B2-BF52-092A7654D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8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B30-E39D-49AF-8E34-2C11DD886728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909-EC00-43B2-BF52-092A7654D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91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B30-E39D-49AF-8E34-2C11DD886728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909-EC00-43B2-BF52-092A7654D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4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B30-E39D-49AF-8E34-2C11DD886728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909-EC00-43B2-BF52-092A7654D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B30-E39D-49AF-8E34-2C11DD886728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909-EC00-43B2-BF52-092A7654D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4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B30-E39D-49AF-8E34-2C11DD886728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909-EC00-43B2-BF52-092A7654D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2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B30-E39D-49AF-8E34-2C11DD886728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909-EC00-43B2-BF52-092A7654D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4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C1B30-E39D-49AF-8E34-2C11DD886728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74909-EC00-43B2-BF52-092A7654D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5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~$caf%20video%20modules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Trebuchet MS"/>
              </a:rPr>
              <a:t>OSHA Videos/Hands on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 https</a:t>
            </a:r>
            <a:r>
              <a:rPr lang="en-US" sz="2000" dirty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://</a:t>
            </a:r>
            <a:r>
              <a:rPr lang="en-US" sz="2000" dirty="0" smtClean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youtu.be/Eu0s4-ZLw9I~$caf video </a:t>
            </a:r>
            <a:r>
              <a:rPr lang="en-US" sz="2000" dirty="0" smtClean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modules.pptx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US" sz="2000" dirty="0">
              <a:solidFill>
                <a:prstClr val="black"/>
              </a:solidFill>
              <a:latin typeface="Georgia"/>
              <a:hlinkClick r:id="rId3" action="ppaction://hlinkpres?slideindex=1&amp;slidetitle=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US" sz="2000" dirty="0" err="1" smtClean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pptxcaf</a:t>
            </a:r>
            <a:r>
              <a:rPr lang="en-US" sz="2000" dirty="0" smtClean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 video </a:t>
            </a:r>
            <a:r>
              <a:rPr lang="en-US" sz="2000" dirty="0" smtClean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modules.pptx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US" sz="2000" dirty="0">
              <a:solidFill>
                <a:prstClr val="black"/>
              </a:solidFill>
              <a:latin typeface="Georgia"/>
              <a:hlinkClick r:id="rId3" action="ppaction://hlinkpres?slideindex=1&amp;slidetitle=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https</a:t>
            </a:r>
            <a:r>
              <a:rPr lang="en-US" sz="2000" dirty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://</a:t>
            </a:r>
            <a:r>
              <a:rPr lang="en-US" sz="2000" dirty="0" smtClean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youtu.be/Yzo-sZ_PSic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US" sz="2000" dirty="0">
              <a:solidFill>
                <a:prstClr val="black"/>
              </a:solidFill>
              <a:latin typeface="Georgia"/>
              <a:hlinkClick r:id="rId3" action="ppaction://hlinkpres?slideindex=1&amp;slidetitle=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 https</a:t>
            </a:r>
            <a:r>
              <a:rPr lang="en-US" sz="2000" dirty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://</a:t>
            </a:r>
            <a:r>
              <a:rPr lang="en-US" sz="2000" dirty="0" smtClean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youtu.be/e2uRD2dJ8vs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US" sz="2000" dirty="0">
              <a:solidFill>
                <a:prstClr val="black"/>
              </a:solidFill>
              <a:latin typeface="Georgia"/>
              <a:hlinkClick r:id="rId3" action="ppaction://hlinkpres?slideindex=1&amp;slidetitle=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https</a:t>
            </a:r>
            <a:r>
              <a:rPr lang="en-US" sz="2000" dirty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://</a:t>
            </a:r>
            <a:r>
              <a:rPr lang="en-US" sz="2000" dirty="0" smtClean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youtu.be/D8Khz9vTdAk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US" sz="2000" dirty="0">
              <a:solidFill>
                <a:prstClr val="black"/>
              </a:solidFill>
              <a:latin typeface="Georgia"/>
              <a:hlinkClick r:id="rId3" action="ppaction://hlinkpres?slideindex=1&amp;slidetitle=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https</a:t>
            </a:r>
            <a:r>
              <a:rPr lang="en-US" sz="2000" dirty="0">
                <a:solidFill>
                  <a:prstClr val="black"/>
                </a:solidFill>
                <a:latin typeface="Georgia"/>
                <a:hlinkClick r:id="rId3" action="ppaction://hlinkpres?slideindex=1&amp;slidetitle="/>
              </a:rPr>
              <a:t>://youtu.be/X520VC-M3BI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US" sz="1500" dirty="0" smtClean="0">
              <a:solidFill>
                <a:prstClr val="black"/>
              </a:solidFill>
              <a:latin typeface="Georgia"/>
              <a:hlinkClick r:id="rId3" action="ppaction://hlinkpres?slideindex=1&amp;slidetitle=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US" sz="1500" dirty="0">
              <a:solidFill>
                <a:prstClr val="black"/>
              </a:solidFill>
              <a:latin typeface="Georgia"/>
              <a:hlinkClick r:id="rId3" action="ppaction://hlinkpres?slideindex=1&amp;slidetitle=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US" sz="1500" dirty="0" smtClean="0">
              <a:solidFill>
                <a:prstClr val="black"/>
              </a:solidFill>
              <a:latin typeface="Georgia"/>
              <a:hlinkClick r:id="rId3" action="ppaction://hlinkpres?slideindex=1&amp;slidetitle=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US" sz="1500" dirty="0" smtClean="0">
              <a:solidFill>
                <a:prstClr val="black"/>
              </a:solidFill>
              <a:latin typeface="Georgia"/>
              <a:hlinkClick r:id="rId3" action="ppaction://hlinkpres?slideindex=1&amp;slidetitle="/>
            </a:endParaRPr>
          </a:p>
          <a:p>
            <a:pPr marL="0" indent="0">
              <a:buNone/>
            </a:pPr>
            <a:r>
              <a:rPr lang="en-US" sz="1500" dirty="0" smtClean="0"/>
              <a:t>This </a:t>
            </a:r>
            <a:r>
              <a:rPr lang="en-US" sz="1500" dirty="0"/>
              <a:t>Material was produced under grant number SH-05011-SH8  from the Occupational Safety and Health Administration, U.S. Department of Labor. It does not necessarily reflect the views or policies of the U.S. Department of Labor, </a:t>
            </a:r>
            <a:r>
              <a:rPr lang="en-US" sz="1500" dirty="0" smtClean="0"/>
              <a:t>nor does </a:t>
            </a:r>
            <a:r>
              <a:rPr lang="en-US" sz="1500" dirty="0"/>
              <a:t>it mention of trade names, commercial products, or organizations imply endorsement by the U.S. Government.</a:t>
            </a:r>
            <a:endParaRPr lang="en-US" sz="1500" dirty="0">
              <a:hlinkClick r:id="rId3" action="ppaction://hlinkpres?slideindex=1&amp;slidetitle=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US" sz="2000" dirty="0">
              <a:solidFill>
                <a:prstClr val="black"/>
              </a:solidFill>
              <a:latin typeface="Georgia"/>
              <a:hlinkClick r:id="rId3" action="ppaction://hlinkpres?slideindex=1&amp;slidetitle="/>
            </a:endParaRPr>
          </a:p>
          <a:p>
            <a:endParaRPr lang="en-US" dirty="0">
              <a:hlinkClick r:id="rId3" action="ppaction://hlinkpres?slideindex=1&amp;slidetitle="/>
            </a:endParaRPr>
          </a:p>
        </p:txBody>
      </p:sp>
    </p:spTree>
    <p:extLst>
      <p:ext uri="{BB962C8B-B14F-4D97-AF65-F5344CB8AC3E}">
        <p14:creationId xmlns:p14="http://schemas.microsoft.com/office/powerpoint/2010/main" val="3488082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106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Trebuchet MS</vt:lpstr>
      <vt:lpstr>Office Theme</vt:lpstr>
      <vt:lpstr>OSHA Videos/Hands on Modules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 Videos/Hands on Modules</dc:title>
  <dc:creator>jim</dc:creator>
  <cp:lastModifiedBy>Washington, L. Sherea - OSHA</cp:lastModifiedBy>
  <cp:revision>9</cp:revision>
  <dcterms:created xsi:type="dcterms:W3CDTF">2019-01-29T22:04:33Z</dcterms:created>
  <dcterms:modified xsi:type="dcterms:W3CDTF">2021-12-30T16:18:12Z</dcterms:modified>
</cp:coreProperties>
</file>