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90" autoAdjust="0"/>
  </p:normalViewPr>
  <p:slideViewPr>
    <p:cSldViewPr snapToGrid="0">
      <p:cViewPr varScale="1">
        <p:scale>
          <a:sx n="91" d="100"/>
          <a:sy n="91" d="100"/>
        </p:scale>
        <p:origin x="8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10211D-7D70-48F7-95D3-53C2E14E8DA3}" type="datetimeFigureOut">
              <a:rPr lang="en-US" smtClean="0"/>
              <a:t>9/27/2021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F6E15D-0BE7-4357-B593-EBF5DAFB1F01}" type="slidenum">
              <a:rPr lang="en-US" smtClean="0"/>
              <a:t>‹#›</a:t>
            </a:fld>
            <a:endParaRPr lang="en-US"/>
          </a:p>
        </p:txBody>
      </p:sp>
    </p:spTree>
    <p:extLst>
      <p:ext uri="{BB962C8B-B14F-4D97-AF65-F5344CB8AC3E}">
        <p14:creationId xmlns:p14="http://schemas.microsoft.com/office/powerpoint/2010/main" val="1775886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ABDD6C-9D01-4071-9255-159AD4CEC9EC}" type="datetime1">
              <a:rPr lang="en-US" smtClean="0"/>
              <a:t>9/27/2021</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397488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61703-CD0F-47EA-9AFF-6F7743473872}" type="datetime1">
              <a:rPr lang="en-US" smtClean="0"/>
              <a:t>9/27/2021</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94491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980D7-3A21-498F-899D-A53894F75D26}" type="datetime1">
              <a:rPr lang="en-US" smtClean="0"/>
              <a:t>9/27/2021</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440216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85EF4-368B-4AEF-9D62-F27AB5C04DDD}" type="datetime1">
              <a:rPr lang="en-US" smtClean="0"/>
              <a:t>9/27/2021</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842904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C7503D-E35D-4878-8542-53F3BD195EA2}" type="datetime1">
              <a:rPr lang="en-US" smtClean="0"/>
              <a:t>9/27/2021</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410821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EBD47E-16A1-4687-8A19-324F275E95AB}" type="datetime1">
              <a:rPr lang="en-US" smtClean="0"/>
              <a:t>9/27/2021</a:t>
            </a:fld>
            <a:endParaRPr lang="en-US"/>
          </a:p>
        </p:txBody>
      </p:sp>
      <p:sp>
        <p:nvSpPr>
          <p:cNvPr id="6" name="Footer Placeholder 5"/>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7" name="Slide Number Placeholder 6"/>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265342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3D6E8F-9CC1-4F41-AFA5-B3236B5F01C0}" type="datetime1">
              <a:rPr lang="en-US" smtClean="0"/>
              <a:t>9/27/2021</a:t>
            </a:fld>
            <a:endParaRPr lang="en-US"/>
          </a:p>
        </p:txBody>
      </p:sp>
      <p:sp>
        <p:nvSpPr>
          <p:cNvPr id="8" name="Footer Placeholder 7"/>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9" name="Slide Number Placeholder 8"/>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2426789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E36DC4-7BF5-480C-9DAF-893F41BE2FCF}" type="datetime1">
              <a:rPr lang="en-US" smtClean="0"/>
              <a:t>9/27/2021</a:t>
            </a:fld>
            <a:endParaRPr lang="en-US"/>
          </a:p>
        </p:txBody>
      </p:sp>
      <p:sp>
        <p:nvSpPr>
          <p:cNvPr id="4" name="Footer Placeholder 3"/>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5" name="Slide Number Placeholder 4"/>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65655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7DC2E-F534-4EFB-8148-1E62B6F66DA0}" type="datetime1">
              <a:rPr lang="en-US" smtClean="0"/>
              <a:t>9/27/2021</a:t>
            </a:fld>
            <a:endParaRPr lang="en-US"/>
          </a:p>
        </p:txBody>
      </p:sp>
      <p:sp>
        <p:nvSpPr>
          <p:cNvPr id="3" name="Footer Placeholder 2"/>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4" name="Slide Number Placeholder 3"/>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225710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721F6C-48A8-4879-A300-0DFA801D48D4}" type="datetime1">
              <a:rPr lang="en-US" smtClean="0"/>
              <a:t>9/27/2021</a:t>
            </a:fld>
            <a:endParaRPr lang="en-US"/>
          </a:p>
        </p:txBody>
      </p:sp>
      <p:sp>
        <p:nvSpPr>
          <p:cNvPr id="6" name="Footer Placeholder 5"/>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7" name="Slide Number Placeholder 6"/>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09255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FEF4223-541C-4FFD-9159-276D51476513}" type="datetime1">
              <a:rPr lang="en-US" smtClean="0"/>
              <a:t>9/27/2021</a:t>
            </a:fld>
            <a:endParaRPr lang="en-US"/>
          </a:p>
        </p:txBody>
      </p:sp>
      <p:sp>
        <p:nvSpPr>
          <p:cNvPr id="6" name="Footer Placeholder 5"/>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7" name="Slide Number Placeholder 6"/>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38614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EB6E8-EAC9-476C-A7F0-01157F8FF2CA}" type="datetime1">
              <a:rPr lang="en-US" smtClean="0"/>
              <a:t>9/27/2021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285C6-4F27-40F8-9AA5-BF98A6779E4D}" type="slidenum">
              <a:rPr lang="en-US" smtClean="0"/>
              <a:t>‹#›</a:t>
            </a:fld>
            <a:endParaRPr lang="en-US"/>
          </a:p>
        </p:txBody>
      </p:sp>
    </p:spTree>
    <p:extLst>
      <p:ext uri="{BB962C8B-B14F-4D97-AF65-F5344CB8AC3E}">
        <p14:creationId xmlns:p14="http://schemas.microsoft.com/office/powerpoint/2010/main" val="3976748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08888" y="172022"/>
            <a:ext cx="1575816" cy="547306"/>
          </a:xfrm>
        </p:spPr>
        <p:txBody>
          <a:bodyPr>
            <a:normAutofit fontScale="90000"/>
          </a:bodyPr>
          <a:lstStyle/>
          <a:p>
            <a:r>
              <a:rPr lang="en-US" dirty="0" smtClean="0">
                <a:solidFill>
                  <a:schemeClr val="bg1"/>
                </a:solidFill>
              </a:rPr>
              <a:t>soak</a:t>
            </a:r>
            <a:endParaRPr lang="en-US" dirty="0">
              <a:solidFill>
                <a:schemeClr val="bg1"/>
              </a:solidFill>
            </a:endParaRPr>
          </a:p>
        </p:txBody>
      </p:sp>
      <p:sp>
        <p:nvSpPr>
          <p:cNvPr id="2" name="Footer Placeholder 1"/>
          <p:cNvSpPr>
            <a:spLocks noGrp="1"/>
          </p:cNvSpPr>
          <p:nvPr>
            <p:ph type="ftr" sz="quarter" idx="11"/>
          </p:nvPr>
        </p:nvSpPr>
        <p:spPr>
          <a:xfrm>
            <a:off x="463296" y="6176963"/>
            <a:ext cx="7690104"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914400" y="631825"/>
            <a:ext cx="6400800" cy="4732655"/>
          </a:xfrm>
        </p:spPr>
        <p:txBody>
          <a:bodyPr>
            <a:normAutofit fontScale="92500" lnSpcReduction="10000"/>
          </a:bodyPr>
          <a:lstStyle/>
          <a:p>
            <a:pPr marL="0" indent="0">
              <a:buNone/>
            </a:pPr>
            <a:endParaRPr lang="en-US" sz="7200" dirty="0" smtClean="0"/>
          </a:p>
          <a:p>
            <a:pPr marL="0" indent="0">
              <a:buNone/>
            </a:pPr>
            <a:r>
              <a:rPr lang="en-US" sz="7200" dirty="0" smtClean="0"/>
              <a:t>Completely soak the tools in disinfectant for at least 10 minutes. </a:t>
            </a:r>
            <a:endParaRPr lang="en-US" sz="7200" dirty="0"/>
          </a:p>
        </p:txBody>
      </p:sp>
      <p:pic>
        <p:nvPicPr>
          <p:cNvPr id="4" name="Picture 3" descr="sanitizer &amp; disinfectant solution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0299" y="445675"/>
            <a:ext cx="2981739" cy="5528930"/>
          </a:xfrm>
          <a:prstGeom prst="rect">
            <a:avLst/>
          </a:prstGeom>
        </p:spPr>
      </p:pic>
    </p:spTree>
    <p:extLst>
      <p:ext uri="{BB962C8B-B14F-4D97-AF65-F5344CB8AC3E}">
        <p14:creationId xmlns:p14="http://schemas.microsoft.com/office/powerpoint/2010/main" val="3022279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28416" y="101538"/>
            <a:ext cx="4535424" cy="364426"/>
          </a:xfrm>
        </p:spPr>
        <p:txBody>
          <a:bodyPr>
            <a:normAutofit fontScale="90000"/>
          </a:bodyPr>
          <a:lstStyle/>
          <a:p>
            <a:r>
              <a:rPr lang="en-US" dirty="0" smtClean="0">
                <a:solidFill>
                  <a:schemeClr val="bg1"/>
                </a:solidFill>
              </a:rPr>
              <a:t>clean</a:t>
            </a:r>
            <a:endParaRPr lang="en-US" dirty="0">
              <a:solidFill>
                <a:schemeClr val="bg1"/>
              </a:solidFill>
            </a:endParaRPr>
          </a:p>
        </p:txBody>
      </p:sp>
      <p:sp>
        <p:nvSpPr>
          <p:cNvPr id="2" name="Footer Placeholder 1"/>
          <p:cNvSpPr>
            <a:spLocks noGrp="1"/>
          </p:cNvSpPr>
          <p:nvPr>
            <p:ph type="ftr" sz="quarter" idx="11"/>
          </p:nvPr>
        </p:nvSpPr>
        <p:spPr>
          <a:xfrm>
            <a:off x="219456" y="6176963"/>
            <a:ext cx="7933944"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682752" y="743711"/>
            <a:ext cx="7470648" cy="4998721"/>
          </a:xfrm>
        </p:spPr>
        <p:txBody>
          <a:bodyPr>
            <a:normAutofit lnSpcReduction="10000"/>
          </a:bodyPr>
          <a:lstStyle/>
          <a:p>
            <a:pPr marL="0" indent="0">
              <a:buNone/>
            </a:pPr>
            <a:r>
              <a:rPr lang="en-US" sz="7200" dirty="0" smtClean="0"/>
              <a:t>Store all dirty </a:t>
            </a:r>
            <a:r>
              <a:rPr lang="en-US" sz="7200" i="1" dirty="0" smtClean="0"/>
              <a:t>non-electrical </a:t>
            </a:r>
            <a:r>
              <a:rPr lang="en-US" sz="7200" dirty="0" smtClean="0"/>
              <a:t>tools in a container that is labelled as “CLEAN.”</a:t>
            </a:r>
            <a:endParaRPr lang="en-US" sz="7200" dirty="0"/>
          </a:p>
        </p:txBody>
      </p:sp>
      <p:pic>
        <p:nvPicPr>
          <p:cNvPr id="5" name="Picture 4" descr="clean labe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6795" y="475378"/>
            <a:ext cx="3061855" cy="5535386"/>
          </a:xfrm>
          <a:prstGeom prst="rect">
            <a:avLst/>
          </a:prstGeom>
        </p:spPr>
      </p:pic>
    </p:spTree>
    <p:extLst>
      <p:ext uri="{BB962C8B-B14F-4D97-AF65-F5344CB8AC3E}">
        <p14:creationId xmlns:p14="http://schemas.microsoft.com/office/powerpoint/2010/main" val="637514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76928" y="305055"/>
            <a:ext cx="2328672" cy="474154"/>
          </a:xfrm>
        </p:spPr>
        <p:txBody>
          <a:bodyPr>
            <a:normAutofit fontScale="90000"/>
          </a:bodyPr>
          <a:lstStyle/>
          <a:p>
            <a:r>
              <a:rPr lang="en-US" dirty="0" smtClean="0">
                <a:solidFill>
                  <a:schemeClr val="bg1"/>
                </a:solidFill>
              </a:rPr>
              <a:t>gloves</a:t>
            </a:r>
            <a:endParaRPr lang="en-US" dirty="0">
              <a:solidFill>
                <a:schemeClr val="bg1"/>
              </a:solidFill>
            </a:endParaRPr>
          </a:p>
        </p:txBody>
      </p:sp>
      <p:sp>
        <p:nvSpPr>
          <p:cNvPr id="2" name="Footer Placeholder 1"/>
          <p:cNvSpPr>
            <a:spLocks noGrp="1"/>
          </p:cNvSpPr>
          <p:nvPr>
            <p:ph type="ftr" sz="quarter" idx="11"/>
          </p:nvPr>
        </p:nvSpPr>
        <p:spPr>
          <a:xfrm>
            <a:off x="525780" y="6176963"/>
            <a:ext cx="7702296"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914400" y="631825"/>
            <a:ext cx="6400800" cy="4903343"/>
          </a:xfrm>
        </p:spPr>
        <p:txBody>
          <a:bodyPr>
            <a:normAutofit lnSpcReduction="10000"/>
          </a:bodyPr>
          <a:lstStyle/>
          <a:p>
            <a:pPr marL="0" indent="0">
              <a:buNone/>
            </a:pPr>
            <a:r>
              <a:rPr lang="en-US" sz="7200" dirty="0" smtClean="0"/>
              <a:t>Wear nitrile gloves or use tongs to remove the tools from the disinfectant.</a:t>
            </a:r>
            <a:endParaRPr lang="en-US" sz="7200" dirty="0"/>
          </a:p>
        </p:txBody>
      </p:sp>
      <p:pic>
        <p:nvPicPr>
          <p:cNvPr id="5" name="Picture 4" descr="wear gloves when using sanitizer &amp; disenfectan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229" y="444305"/>
            <a:ext cx="2847109" cy="5547360"/>
          </a:xfrm>
          <a:prstGeom prst="rect">
            <a:avLst/>
          </a:prstGeom>
        </p:spPr>
      </p:pic>
    </p:spTree>
    <p:extLst>
      <p:ext uri="{BB962C8B-B14F-4D97-AF65-F5344CB8AC3E}">
        <p14:creationId xmlns:p14="http://schemas.microsoft.com/office/powerpoint/2010/main" val="2559148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30296" y="244856"/>
            <a:ext cx="5023104" cy="415163"/>
          </a:xfrm>
        </p:spPr>
        <p:txBody>
          <a:bodyPr>
            <a:normAutofit fontScale="90000"/>
          </a:bodyPr>
          <a:lstStyle/>
          <a:p>
            <a:r>
              <a:rPr lang="en-US" dirty="0" smtClean="0">
                <a:solidFill>
                  <a:schemeClr val="bg1"/>
                </a:solidFill>
              </a:rPr>
              <a:t>dirty</a:t>
            </a:r>
            <a:endParaRPr lang="en-US" dirty="0">
              <a:solidFill>
                <a:schemeClr val="bg1"/>
              </a:solidFill>
            </a:endParaRPr>
          </a:p>
        </p:txBody>
      </p:sp>
      <p:sp>
        <p:nvSpPr>
          <p:cNvPr id="2" name="Footer Placeholder 1"/>
          <p:cNvSpPr>
            <a:spLocks noGrp="1"/>
          </p:cNvSpPr>
          <p:nvPr>
            <p:ph type="ftr" sz="quarter" idx="11"/>
          </p:nvPr>
        </p:nvSpPr>
        <p:spPr>
          <a:xfrm>
            <a:off x="295656" y="5994400"/>
            <a:ext cx="7677912"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573024" y="631825"/>
            <a:ext cx="7400544" cy="4903343"/>
          </a:xfrm>
        </p:spPr>
        <p:txBody>
          <a:bodyPr>
            <a:normAutofit lnSpcReduction="10000"/>
          </a:bodyPr>
          <a:lstStyle/>
          <a:p>
            <a:pPr marL="0" indent="0">
              <a:buNone/>
            </a:pPr>
            <a:r>
              <a:rPr lang="en-US" sz="7200" dirty="0" smtClean="0"/>
              <a:t>Store all dirty </a:t>
            </a:r>
            <a:r>
              <a:rPr lang="en-US" sz="7200" i="1" dirty="0" smtClean="0"/>
              <a:t>non-electrical</a:t>
            </a:r>
            <a:r>
              <a:rPr lang="en-US" sz="7200" dirty="0" smtClean="0"/>
              <a:t> tools in a container that is labelled as “DIRTY” or “SOILED.”</a:t>
            </a:r>
            <a:endParaRPr lang="en-US" sz="7200" dirty="0"/>
          </a:p>
        </p:txBody>
      </p:sp>
      <p:pic>
        <p:nvPicPr>
          <p:cNvPr id="5" name="Picture 4" descr="dirty labe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9195" y="660019"/>
            <a:ext cx="2910840" cy="5536276"/>
          </a:xfrm>
          <a:prstGeom prst="rect">
            <a:avLst/>
          </a:prstGeom>
        </p:spPr>
      </p:pic>
    </p:spTree>
    <p:extLst>
      <p:ext uri="{BB962C8B-B14F-4D97-AF65-F5344CB8AC3E}">
        <p14:creationId xmlns:p14="http://schemas.microsoft.com/office/powerpoint/2010/main" val="2279778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96640" y="353569"/>
            <a:ext cx="3962400" cy="841247"/>
          </a:xfrm>
        </p:spPr>
        <p:txBody>
          <a:bodyPr/>
          <a:lstStyle/>
          <a:p>
            <a:r>
              <a:rPr lang="en-US" dirty="0" smtClean="0">
                <a:solidFill>
                  <a:schemeClr val="bg1"/>
                </a:solidFill>
              </a:rPr>
              <a:t>Dry tools</a:t>
            </a:r>
            <a:endParaRPr lang="en-US" dirty="0">
              <a:solidFill>
                <a:schemeClr val="bg1"/>
              </a:solidFill>
            </a:endParaRPr>
          </a:p>
        </p:txBody>
      </p:sp>
      <p:sp>
        <p:nvSpPr>
          <p:cNvPr id="2" name="Footer Placeholder 1"/>
          <p:cNvSpPr>
            <a:spLocks noGrp="1"/>
          </p:cNvSpPr>
          <p:nvPr>
            <p:ph type="ftr" sz="quarter" idx="11"/>
          </p:nvPr>
        </p:nvSpPr>
        <p:spPr>
          <a:xfrm>
            <a:off x="158495" y="5994400"/>
            <a:ext cx="7994904"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573024" y="631825"/>
            <a:ext cx="6422644" cy="4817999"/>
          </a:xfrm>
        </p:spPr>
        <p:txBody>
          <a:bodyPr>
            <a:normAutofit lnSpcReduction="10000"/>
          </a:bodyPr>
          <a:lstStyle/>
          <a:p>
            <a:pPr marL="0" indent="0">
              <a:buNone/>
            </a:pPr>
            <a:endParaRPr lang="en-US" sz="7200" dirty="0" smtClean="0"/>
          </a:p>
          <a:p>
            <a:pPr marL="0" indent="0">
              <a:buNone/>
            </a:pPr>
            <a:r>
              <a:rPr lang="en-US" sz="7200" dirty="0" smtClean="0"/>
              <a:t>Use a clean paper towel to completely dry the tools.</a:t>
            </a:r>
            <a:endParaRPr lang="en-US" sz="7200" dirty="0"/>
          </a:p>
        </p:txBody>
      </p:sp>
      <p:pic>
        <p:nvPicPr>
          <p:cNvPr id="5" name="Picture 4" descr="use paper towel to dr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6594" y="268441"/>
            <a:ext cx="3450566" cy="5544766"/>
          </a:xfrm>
          <a:prstGeom prst="rect">
            <a:avLst/>
          </a:prstGeom>
        </p:spPr>
      </p:pic>
    </p:spTree>
    <p:extLst>
      <p:ext uri="{BB962C8B-B14F-4D97-AF65-F5344CB8AC3E}">
        <p14:creationId xmlns:p14="http://schemas.microsoft.com/office/powerpoint/2010/main" val="3547712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16524" y="257777"/>
            <a:ext cx="2279904" cy="768731"/>
          </a:xfrm>
        </p:spPr>
        <p:txBody>
          <a:bodyPr/>
          <a:lstStyle/>
          <a:p>
            <a:r>
              <a:rPr lang="en-US" dirty="0" smtClean="0">
                <a:solidFill>
                  <a:schemeClr val="bg1"/>
                </a:solidFill>
              </a:rPr>
              <a:t>water</a:t>
            </a:r>
            <a:endParaRPr lang="en-US" dirty="0">
              <a:solidFill>
                <a:schemeClr val="bg1"/>
              </a:solidFill>
            </a:endParaRPr>
          </a:p>
        </p:txBody>
      </p:sp>
      <p:sp>
        <p:nvSpPr>
          <p:cNvPr id="2" name="Footer Placeholder 1"/>
          <p:cNvSpPr>
            <a:spLocks noGrp="1"/>
          </p:cNvSpPr>
          <p:nvPr>
            <p:ph type="ftr" sz="quarter" idx="11"/>
          </p:nvPr>
        </p:nvSpPr>
        <p:spPr>
          <a:xfrm>
            <a:off x="196596" y="5911691"/>
            <a:ext cx="7799832"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877824" y="631825"/>
            <a:ext cx="6437376" cy="4805807"/>
          </a:xfrm>
        </p:spPr>
        <p:txBody>
          <a:bodyPr>
            <a:normAutofit/>
          </a:bodyPr>
          <a:lstStyle/>
          <a:p>
            <a:pPr marL="0" indent="0">
              <a:buNone/>
            </a:pPr>
            <a:endParaRPr lang="en-US" sz="7200" dirty="0"/>
          </a:p>
          <a:p>
            <a:pPr marL="0" indent="0">
              <a:buNone/>
            </a:pPr>
            <a:r>
              <a:rPr lang="en-US" sz="7200" dirty="0" smtClean="0"/>
              <a:t>Clean tools using soap and hot water.</a:t>
            </a:r>
            <a:endParaRPr lang="en-US" sz="7200" dirty="0"/>
          </a:p>
        </p:txBody>
      </p:sp>
      <p:pic>
        <p:nvPicPr>
          <p:cNvPr id="5" name="Picture 4" descr="using soap and hot wate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2836" y="387191"/>
            <a:ext cx="3312543" cy="5524500"/>
          </a:xfrm>
          <a:prstGeom prst="rect">
            <a:avLst/>
          </a:prstGeom>
        </p:spPr>
      </p:pic>
    </p:spTree>
    <p:extLst>
      <p:ext uri="{BB962C8B-B14F-4D97-AF65-F5344CB8AC3E}">
        <p14:creationId xmlns:p14="http://schemas.microsoft.com/office/powerpoint/2010/main" val="2359013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998464" y="365125"/>
            <a:ext cx="2154936" cy="646811"/>
          </a:xfrm>
        </p:spPr>
        <p:txBody>
          <a:bodyPr>
            <a:normAutofit fontScale="90000"/>
          </a:bodyPr>
          <a:lstStyle/>
          <a:p>
            <a:r>
              <a:rPr lang="en-US" dirty="0" smtClean="0">
                <a:solidFill>
                  <a:schemeClr val="bg1"/>
                </a:solidFill>
              </a:rPr>
              <a:t>debris</a:t>
            </a:r>
            <a:endParaRPr lang="en-US" dirty="0">
              <a:solidFill>
                <a:schemeClr val="bg1"/>
              </a:solidFill>
            </a:endParaRPr>
          </a:p>
        </p:txBody>
      </p:sp>
      <p:sp>
        <p:nvSpPr>
          <p:cNvPr id="2" name="Footer Placeholder 1"/>
          <p:cNvSpPr>
            <a:spLocks noGrp="1"/>
          </p:cNvSpPr>
          <p:nvPr>
            <p:ph type="ftr" sz="quarter" idx="11"/>
          </p:nvPr>
        </p:nvSpPr>
        <p:spPr>
          <a:xfrm>
            <a:off x="414528" y="5994399"/>
            <a:ext cx="7738872"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950976" y="926591"/>
            <a:ext cx="6083808" cy="5250371"/>
          </a:xfrm>
        </p:spPr>
        <p:txBody>
          <a:bodyPr>
            <a:normAutofit/>
          </a:bodyPr>
          <a:lstStyle/>
          <a:p>
            <a:pPr marL="0" indent="0">
              <a:buNone/>
            </a:pPr>
            <a:r>
              <a:rPr lang="en-US" sz="7200" dirty="0" smtClean="0"/>
              <a:t>Remove all visible debris (i.e. pieces of skin or nail.)</a:t>
            </a:r>
            <a:endParaRPr lang="en-US" sz="7200" dirty="0"/>
          </a:p>
        </p:txBody>
      </p:sp>
      <p:pic>
        <p:nvPicPr>
          <p:cNvPr id="5" name="Picture 4" descr="remove visible debr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1353" y="926591"/>
            <a:ext cx="4813540" cy="4042611"/>
          </a:xfrm>
          <a:prstGeom prst="rect">
            <a:avLst/>
          </a:prstGeom>
        </p:spPr>
      </p:pic>
    </p:spTree>
    <p:extLst>
      <p:ext uri="{BB962C8B-B14F-4D97-AF65-F5344CB8AC3E}">
        <p14:creationId xmlns:p14="http://schemas.microsoft.com/office/powerpoint/2010/main" val="160171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492</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soak</vt:lpstr>
      <vt:lpstr>clean</vt:lpstr>
      <vt:lpstr>gloves</vt:lpstr>
      <vt:lpstr>dirty</vt:lpstr>
      <vt:lpstr>Dry tools</vt:lpstr>
      <vt:lpstr>water</vt:lpstr>
      <vt:lpstr>debris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BPSOS-10</dc:creator>
  <cp:lastModifiedBy>Washington, L. Sherea - OSHA</cp:lastModifiedBy>
  <cp:revision>18</cp:revision>
  <dcterms:created xsi:type="dcterms:W3CDTF">2019-11-07T20:57:32Z</dcterms:created>
  <dcterms:modified xsi:type="dcterms:W3CDTF">2021-09-27T15:07:58Z</dcterms:modified>
</cp:coreProperties>
</file>