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9"/>
  </p:notesMasterIdLst>
  <p:sldIdLst>
    <p:sldId id="260" r:id="rId2"/>
    <p:sldId id="262" r:id="rId3"/>
    <p:sldId id="261" r:id="rId4"/>
    <p:sldId id="259" r:id="rId5"/>
    <p:sldId id="256" r:id="rId6"/>
    <p:sldId id="258" r:id="rId7"/>
    <p:sldId id="25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90" autoAdjust="0"/>
  </p:normalViewPr>
  <p:slideViewPr>
    <p:cSldViewPr snapToGrid="0">
      <p:cViewPr varScale="1">
        <p:scale>
          <a:sx n="80" d="100"/>
          <a:sy n="80" d="100"/>
        </p:scale>
        <p:origin x="71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3BE5B0-D82B-4849-9913-948206D1A580}" type="datetimeFigureOut">
              <a:rPr lang="en-US" smtClean="0"/>
              <a:t>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6C056C-BCCF-4E61-B7E2-B764DA6BA921}" type="slidenum">
              <a:rPr lang="en-US" smtClean="0"/>
              <a:t>‹#›</a:t>
            </a:fld>
            <a:endParaRPr lang="en-US"/>
          </a:p>
        </p:txBody>
      </p:sp>
    </p:spTree>
    <p:extLst>
      <p:ext uri="{BB962C8B-B14F-4D97-AF65-F5344CB8AC3E}">
        <p14:creationId xmlns:p14="http://schemas.microsoft.com/office/powerpoint/2010/main" val="3247593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AF2DA1-D98A-4BB8-A778-5A03ADC0B818}" type="datetime1">
              <a:rPr lang="en-US" smtClean="0"/>
              <a:t>1/5/2022</a:t>
            </a:fld>
            <a:endParaRPr lang="en-US"/>
          </a:p>
        </p:txBody>
      </p:sp>
      <p:sp>
        <p:nvSpPr>
          <p:cNvPr id="5" name="Footer Placeholder 4"/>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397488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BF3923-794B-4469-A15D-38CA82DC54D9}" type="datetime1">
              <a:rPr lang="en-US" smtClean="0"/>
              <a:t>1/5/2022</a:t>
            </a:fld>
            <a:endParaRPr lang="en-US"/>
          </a:p>
        </p:txBody>
      </p:sp>
      <p:sp>
        <p:nvSpPr>
          <p:cNvPr id="5" name="Footer Placeholder 4"/>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194491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3E6DE3-0777-4D6E-B556-82273292F3A3}" type="datetime1">
              <a:rPr lang="en-US" smtClean="0"/>
              <a:t>1/5/2022</a:t>
            </a:fld>
            <a:endParaRPr lang="en-US"/>
          </a:p>
        </p:txBody>
      </p:sp>
      <p:sp>
        <p:nvSpPr>
          <p:cNvPr id="5" name="Footer Placeholder 4"/>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440216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A1A8B3-CC49-466F-AA03-4DA1FAEE020F}" type="datetime1">
              <a:rPr lang="en-US" smtClean="0"/>
              <a:t>1/5/2022</a:t>
            </a:fld>
            <a:endParaRPr lang="en-US"/>
          </a:p>
        </p:txBody>
      </p:sp>
      <p:sp>
        <p:nvSpPr>
          <p:cNvPr id="5" name="Footer Placeholder 4"/>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842904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763874-7460-42C9-BBEE-9CE5728CD675}" type="datetime1">
              <a:rPr lang="en-US" smtClean="0"/>
              <a:t>1/5/2022</a:t>
            </a:fld>
            <a:endParaRPr lang="en-US"/>
          </a:p>
        </p:txBody>
      </p:sp>
      <p:sp>
        <p:nvSpPr>
          <p:cNvPr id="5" name="Footer Placeholder 4"/>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4108211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30BC6-A019-434D-89C8-52CE49425A8A}" type="datetime1">
              <a:rPr lang="en-US" smtClean="0"/>
              <a:t>1/5/2022</a:t>
            </a:fld>
            <a:endParaRPr lang="en-US"/>
          </a:p>
        </p:txBody>
      </p:sp>
      <p:sp>
        <p:nvSpPr>
          <p:cNvPr id="6" name="Footer Placeholder 5"/>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7" name="Slide Number Placeholder 6"/>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2653424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DE870D-2796-4D16-875A-909293B514C3}" type="datetime1">
              <a:rPr lang="en-US" smtClean="0"/>
              <a:t>1/5/2022</a:t>
            </a:fld>
            <a:endParaRPr lang="en-US"/>
          </a:p>
        </p:txBody>
      </p:sp>
      <p:sp>
        <p:nvSpPr>
          <p:cNvPr id="8" name="Footer Placeholder 7"/>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9" name="Slide Number Placeholder 8"/>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2426789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7789F2-A457-47FB-B542-82667E9C36B3}" type="datetime1">
              <a:rPr lang="en-US" smtClean="0"/>
              <a:t>1/5/2022</a:t>
            </a:fld>
            <a:endParaRPr lang="en-US"/>
          </a:p>
        </p:txBody>
      </p:sp>
      <p:sp>
        <p:nvSpPr>
          <p:cNvPr id="4" name="Footer Placeholder 3"/>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5" name="Slide Number Placeholder 4"/>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1656558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08486-13DF-43D5-88D1-04B7577C546B}" type="datetime1">
              <a:rPr lang="en-US" smtClean="0"/>
              <a:t>1/5/2022</a:t>
            </a:fld>
            <a:endParaRPr lang="en-US"/>
          </a:p>
        </p:txBody>
      </p:sp>
      <p:sp>
        <p:nvSpPr>
          <p:cNvPr id="3" name="Footer Placeholder 2"/>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4" name="Slide Number Placeholder 3"/>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1225710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BC9593-ED83-42BB-982B-B3697EEF96E5}" type="datetime1">
              <a:rPr lang="en-US" smtClean="0"/>
              <a:t>1/5/2022</a:t>
            </a:fld>
            <a:endParaRPr lang="en-US"/>
          </a:p>
        </p:txBody>
      </p:sp>
      <p:sp>
        <p:nvSpPr>
          <p:cNvPr id="6" name="Footer Placeholder 5"/>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7" name="Slide Number Placeholder 6"/>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109255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DFDC4B-D043-4437-A99B-F382E6B22A49}" type="datetime1">
              <a:rPr lang="en-US" smtClean="0"/>
              <a:t>1/5/2022</a:t>
            </a:fld>
            <a:endParaRPr lang="en-US"/>
          </a:p>
        </p:txBody>
      </p:sp>
      <p:sp>
        <p:nvSpPr>
          <p:cNvPr id="6" name="Footer Placeholder 5"/>
          <p:cNvSpPr>
            <a:spLocks noGrp="1"/>
          </p:cNvSpPr>
          <p:nvPr>
            <p:ph type="ftr" sz="quarter" idx="11"/>
          </p:nvPr>
        </p:nvSpPr>
        <p:spPr/>
        <p:txBody>
          <a:body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7" name="Slide Number Placeholder 6"/>
          <p:cNvSpPr>
            <a:spLocks noGrp="1"/>
          </p:cNvSpPr>
          <p:nvPr>
            <p:ph type="sldNum" sz="quarter" idx="12"/>
          </p:nvPr>
        </p:nvSpPr>
        <p:spPr/>
        <p:txBody>
          <a:bodyPr/>
          <a:lstStyle/>
          <a:p>
            <a:fld id="{3A6285C6-4F27-40F8-9AA5-BF98A6779E4D}" type="slidenum">
              <a:rPr lang="en-US" smtClean="0"/>
              <a:t>‹#›</a:t>
            </a:fld>
            <a:endParaRPr lang="en-US"/>
          </a:p>
        </p:txBody>
      </p:sp>
    </p:spTree>
    <p:extLst>
      <p:ext uri="{BB962C8B-B14F-4D97-AF65-F5344CB8AC3E}">
        <p14:creationId xmlns:p14="http://schemas.microsoft.com/office/powerpoint/2010/main" val="1386147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F60B04-A334-454E-B5AA-FF7F5F868F7E}" type="datetime1">
              <a:rPr lang="en-US" smtClean="0"/>
              <a:t>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6285C6-4F27-40F8-9AA5-BF98A6779E4D}" type="slidenum">
              <a:rPr lang="en-US" smtClean="0"/>
              <a:t>‹#›</a:t>
            </a:fld>
            <a:endParaRPr lang="en-US"/>
          </a:p>
        </p:txBody>
      </p:sp>
    </p:spTree>
    <p:extLst>
      <p:ext uri="{BB962C8B-B14F-4D97-AF65-F5344CB8AC3E}">
        <p14:creationId xmlns:p14="http://schemas.microsoft.com/office/powerpoint/2010/main" val="3976748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400800" y="1"/>
            <a:ext cx="1877568" cy="780287"/>
          </a:xfrm>
        </p:spPr>
        <p:txBody>
          <a:bodyPr/>
          <a:lstStyle/>
          <a:p>
            <a:r>
              <a:rPr lang="en-US" dirty="0" smtClean="0">
                <a:solidFill>
                  <a:schemeClr val="bg1"/>
                </a:solidFill>
              </a:rPr>
              <a:t>Soiled</a:t>
            </a:r>
            <a:endParaRPr lang="en-US" dirty="0">
              <a:solidFill>
                <a:schemeClr val="bg1"/>
              </a:solidFill>
            </a:endParaRPr>
          </a:p>
        </p:txBody>
      </p:sp>
      <p:sp>
        <p:nvSpPr>
          <p:cNvPr id="2" name="Footer Placeholder 1"/>
          <p:cNvSpPr>
            <a:spLocks noGrp="1"/>
          </p:cNvSpPr>
          <p:nvPr>
            <p:ph type="ftr" sz="quarter" idx="11"/>
          </p:nvPr>
        </p:nvSpPr>
        <p:spPr>
          <a:xfrm>
            <a:off x="466344" y="5925312"/>
            <a:ext cx="7687056" cy="796163"/>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466344" y="631825"/>
            <a:ext cx="7144512" cy="4817999"/>
          </a:xfrm>
        </p:spPr>
        <p:txBody>
          <a:bodyPr>
            <a:normAutofit fontScale="92500" lnSpcReduction="20000"/>
          </a:bodyPr>
          <a:lstStyle/>
          <a:p>
            <a:pPr marL="0" indent="0">
              <a:buNone/>
            </a:pPr>
            <a:r>
              <a:rPr lang="en-US" sz="7200" dirty="0" smtClean="0"/>
              <a:t>1. Store all dirty </a:t>
            </a:r>
            <a:r>
              <a:rPr lang="en-US" sz="7200" i="1" dirty="0" smtClean="0"/>
              <a:t>non-electrical</a:t>
            </a:r>
            <a:r>
              <a:rPr lang="en-US" sz="7200" dirty="0" smtClean="0"/>
              <a:t> tools in a container that is labelled as “DIRTY” or “SOILED.”</a:t>
            </a:r>
            <a:endParaRPr lang="en-US" sz="7200" dirty="0"/>
          </a:p>
        </p:txBody>
      </p:sp>
      <p:pic>
        <p:nvPicPr>
          <p:cNvPr id="5" name="Picture 4" descr="dirty labe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272686"/>
            <a:ext cx="2910840" cy="5536276"/>
          </a:xfrm>
          <a:prstGeom prst="rect">
            <a:avLst/>
          </a:prstGeom>
        </p:spPr>
      </p:pic>
    </p:spTree>
    <p:extLst>
      <p:ext uri="{BB962C8B-B14F-4D97-AF65-F5344CB8AC3E}">
        <p14:creationId xmlns:p14="http://schemas.microsoft.com/office/powerpoint/2010/main" val="2279778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07808" y="452437"/>
            <a:ext cx="3194304" cy="693611"/>
          </a:xfrm>
        </p:spPr>
        <p:txBody>
          <a:bodyPr>
            <a:normAutofit fontScale="90000"/>
          </a:bodyPr>
          <a:lstStyle/>
          <a:p>
            <a:r>
              <a:rPr lang="en-US" dirty="0" smtClean="0">
                <a:solidFill>
                  <a:schemeClr val="bg1"/>
                </a:solidFill>
              </a:rPr>
              <a:t>Clean</a:t>
            </a:r>
            <a:endParaRPr lang="en-US" dirty="0">
              <a:solidFill>
                <a:schemeClr val="bg1"/>
              </a:solidFill>
            </a:endParaRPr>
          </a:p>
        </p:txBody>
      </p:sp>
      <p:sp>
        <p:nvSpPr>
          <p:cNvPr id="2" name="Footer Placeholder 1"/>
          <p:cNvSpPr>
            <a:spLocks noGrp="1"/>
          </p:cNvSpPr>
          <p:nvPr>
            <p:ph type="ftr" sz="quarter" idx="11"/>
          </p:nvPr>
        </p:nvSpPr>
        <p:spPr>
          <a:xfrm>
            <a:off x="353568" y="6051550"/>
            <a:ext cx="7799832"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597408" y="339756"/>
            <a:ext cx="5905500" cy="5091875"/>
          </a:xfrm>
        </p:spPr>
        <p:txBody>
          <a:bodyPr>
            <a:normAutofit lnSpcReduction="10000"/>
          </a:bodyPr>
          <a:lstStyle/>
          <a:p>
            <a:pPr marL="0" indent="0">
              <a:buNone/>
            </a:pPr>
            <a:endParaRPr lang="en-US" sz="7200" dirty="0" smtClean="0"/>
          </a:p>
          <a:p>
            <a:pPr marL="0" indent="0">
              <a:buNone/>
            </a:pPr>
            <a:r>
              <a:rPr lang="en-US" sz="7200" dirty="0" smtClean="0"/>
              <a:t>2. Remove all visible debris (i.e. pieces of skin or nail.)</a:t>
            </a:r>
            <a:endParaRPr lang="en-US" sz="7200" dirty="0"/>
          </a:p>
        </p:txBody>
      </p:sp>
      <p:pic>
        <p:nvPicPr>
          <p:cNvPr id="5" name="Picture 4" descr="removing visible debri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98190" y="864387"/>
            <a:ext cx="4813540" cy="4042611"/>
          </a:xfrm>
          <a:prstGeom prst="rect">
            <a:avLst/>
          </a:prstGeom>
        </p:spPr>
      </p:pic>
    </p:spTree>
    <p:extLst>
      <p:ext uri="{BB962C8B-B14F-4D97-AF65-F5344CB8AC3E}">
        <p14:creationId xmlns:p14="http://schemas.microsoft.com/office/powerpoint/2010/main" val="160171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53984" y="365125"/>
            <a:ext cx="3099816" cy="378587"/>
          </a:xfrm>
        </p:spPr>
        <p:txBody>
          <a:bodyPr>
            <a:normAutofit fontScale="90000"/>
          </a:bodyPr>
          <a:lstStyle/>
          <a:p>
            <a:r>
              <a:rPr lang="en-US" dirty="0" smtClean="0">
                <a:solidFill>
                  <a:schemeClr val="bg1"/>
                </a:solidFill>
              </a:rPr>
              <a:t>tools</a:t>
            </a:r>
            <a:endParaRPr lang="en-US" dirty="0">
              <a:solidFill>
                <a:schemeClr val="bg1"/>
              </a:solidFill>
            </a:endParaRPr>
          </a:p>
        </p:txBody>
      </p:sp>
      <p:sp>
        <p:nvSpPr>
          <p:cNvPr id="2" name="Footer Placeholder 1"/>
          <p:cNvSpPr>
            <a:spLocks noGrp="1"/>
          </p:cNvSpPr>
          <p:nvPr>
            <p:ph type="ftr" sz="quarter" idx="11"/>
          </p:nvPr>
        </p:nvSpPr>
        <p:spPr>
          <a:xfrm>
            <a:off x="170688" y="5953569"/>
            <a:ext cx="7982712"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545307" y="590994"/>
            <a:ext cx="7315200" cy="5545138"/>
          </a:xfrm>
        </p:spPr>
        <p:txBody>
          <a:bodyPr>
            <a:normAutofit/>
          </a:bodyPr>
          <a:lstStyle/>
          <a:p>
            <a:pPr marL="0" indent="0">
              <a:buNone/>
            </a:pPr>
            <a:endParaRPr lang="en-US" sz="7200" dirty="0" smtClean="0"/>
          </a:p>
          <a:p>
            <a:pPr marL="0" indent="0">
              <a:buNone/>
            </a:pPr>
            <a:r>
              <a:rPr lang="en-US" sz="7200" dirty="0" smtClean="0"/>
              <a:t>3. Clean tools using soap and hot water.</a:t>
            </a:r>
            <a:endParaRPr lang="en-US" sz="7200" dirty="0"/>
          </a:p>
        </p:txBody>
      </p:sp>
      <p:pic>
        <p:nvPicPr>
          <p:cNvPr id="5" name="Picture 4" descr="cleaning tools with soap and hot wate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53984" y="365125"/>
            <a:ext cx="3312543" cy="5524500"/>
          </a:xfrm>
          <a:prstGeom prst="rect">
            <a:avLst/>
          </a:prstGeom>
        </p:spPr>
      </p:pic>
    </p:spTree>
    <p:extLst>
      <p:ext uri="{BB962C8B-B14F-4D97-AF65-F5344CB8AC3E}">
        <p14:creationId xmlns:p14="http://schemas.microsoft.com/office/powerpoint/2010/main" val="2359013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03136" y="631825"/>
            <a:ext cx="1243584" cy="1058863"/>
          </a:xfrm>
        </p:spPr>
        <p:txBody>
          <a:bodyPr/>
          <a:lstStyle/>
          <a:p>
            <a:r>
              <a:rPr lang="en-US" dirty="0" smtClean="0">
                <a:solidFill>
                  <a:schemeClr val="bg1"/>
                </a:solidFill>
              </a:rPr>
              <a:t>Dry</a:t>
            </a:r>
            <a:endParaRPr lang="en-US" dirty="0">
              <a:solidFill>
                <a:schemeClr val="bg1"/>
              </a:solidFill>
            </a:endParaRPr>
          </a:p>
        </p:txBody>
      </p:sp>
      <p:sp>
        <p:nvSpPr>
          <p:cNvPr id="2" name="Footer Placeholder 1"/>
          <p:cNvSpPr>
            <a:spLocks noGrp="1"/>
          </p:cNvSpPr>
          <p:nvPr>
            <p:ph type="ftr" sz="quarter" idx="11"/>
          </p:nvPr>
        </p:nvSpPr>
        <p:spPr>
          <a:xfrm>
            <a:off x="402335" y="6042851"/>
            <a:ext cx="7751064"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585216" y="497713"/>
            <a:ext cx="7315200" cy="5545138"/>
          </a:xfrm>
        </p:spPr>
        <p:txBody>
          <a:bodyPr>
            <a:normAutofit/>
          </a:bodyPr>
          <a:lstStyle/>
          <a:p>
            <a:pPr marL="0" indent="0">
              <a:buNone/>
            </a:pPr>
            <a:endParaRPr lang="en-US" sz="7200" dirty="0" smtClean="0"/>
          </a:p>
          <a:p>
            <a:pPr marL="0" indent="0">
              <a:buNone/>
            </a:pPr>
            <a:r>
              <a:rPr lang="en-US" sz="7200" dirty="0" smtClean="0"/>
              <a:t>4. Use a clean paper towel to completely dry the tools.</a:t>
            </a:r>
            <a:endParaRPr lang="en-US" sz="7200" dirty="0"/>
          </a:p>
        </p:txBody>
      </p:sp>
      <p:pic>
        <p:nvPicPr>
          <p:cNvPr id="5" name="Picture 4" descr="use paper towel to dr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83297" y="370290"/>
            <a:ext cx="3450566" cy="5544766"/>
          </a:xfrm>
          <a:prstGeom prst="rect">
            <a:avLst/>
          </a:prstGeom>
        </p:spPr>
      </p:pic>
    </p:spTree>
    <p:extLst>
      <p:ext uri="{BB962C8B-B14F-4D97-AF65-F5344CB8AC3E}">
        <p14:creationId xmlns:p14="http://schemas.microsoft.com/office/powerpoint/2010/main" val="3547712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51576" y="341377"/>
            <a:ext cx="2401824" cy="1337120"/>
          </a:xfrm>
        </p:spPr>
        <p:txBody>
          <a:bodyPr/>
          <a:lstStyle/>
          <a:p>
            <a:r>
              <a:rPr lang="en-US" dirty="0" smtClean="0">
                <a:solidFill>
                  <a:schemeClr val="bg1"/>
                </a:solidFill>
              </a:rPr>
              <a:t>Soak</a:t>
            </a:r>
            <a:endParaRPr lang="en-US" dirty="0">
              <a:solidFill>
                <a:schemeClr val="bg1"/>
              </a:solidFill>
            </a:endParaRPr>
          </a:p>
        </p:txBody>
      </p:sp>
      <p:sp>
        <p:nvSpPr>
          <p:cNvPr id="2" name="Footer Placeholder 1"/>
          <p:cNvSpPr>
            <a:spLocks noGrp="1"/>
          </p:cNvSpPr>
          <p:nvPr>
            <p:ph type="ftr" sz="quarter" idx="11"/>
          </p:nvPr>
        </p:nvSpPr>
        <p:spPr>
          <a:xfrm>
            <a:off x="260604" y="5994400"/>
            <a:ext cx="8007096"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475488" y="341377"/>
            <a:ext cx="7315200" cy="5545138"/>
          </a:xfrm>
        </p:spPr>
        <p:txBody>
          <a:bodyPr>
            <a:normAutofit/>
          </a:bodyPr>
          <a:lstStyle/>
          <a:p>
            <a:pPr marL="0" indent="0">
              <a:buNone/>
            </a:pPr>
            <a:endParaRPr lang="en-US" sz="7200" dirty="0" smtClean="0"/>
          </a:p>
          <a:p>
            <a:pPr marL="0" indent="0">
              <a:buNone/>
            </a:pPr>
            <a:r>
              <a:rPr lang="en-US" sz="7200" dirty="0" smtClean="0"/>
              <a:t>5. Completely soak the tools in disinfectant for at least 10 minutes. </a:t>
            </a:r>
            <a:endParaRPr lang="en-US" sz="7200" dirty="0"/>
          </a:p>
        </p:txBody>
      </p:sp>
      <p:pic>
        <p:nvPicPr>
          <p:cNvPr id="4" name="Picture 3" descr="sanitizer &amp; disinfectant solutio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70730" y="465470"/>
            <a:ext cx="2981739" cy="5528930"/>
          </a:xfrm>
          <a:prstGeom prst="rect">
            <a:avLst/>
          </a:prstGeom>
        </p:spPr>
      </p:pic>
    </p:spTree>
    <p:extLst>
      <p:ext uri="{BB962C8B-B14F-4D97-AF65-F5344CB8AC3E}">
        <p14:creationId xmlns:p14="http://schemas.microsoft.com/office/powerpoint/2010/main" val="30222793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510272" y="195073"/>
            <a:ext cx="1877568" cy="743711"/>
          </a:xfrm>
        </p:spPr>
        <p:txBody>
          <a:bodyPr>
            <a:normAutofit fontScale="90000"/>
          </a:bodyPr>
          <a:lstStyle/>
          <a:p>
            <a:r>
              <a:rPr lang="en-US" dirty="0" smtClean="0">
                <a:solidFill>
                  <a:schemeClr val="bg1"/>
                </a:solidFill>
              </a:rPr>
              <a:t>Remove tools</a:t>
            </a:r>
            <a:endParaRPr lang="en-US" dirty="0">
              <a:solidFill>
                <a:schemeClr val="bg1"/>
              </a:solidFill>
            </a:endParaRPr>
          </a:p>
        </p:txBody>
      </p:sp>
      <p:sp>
        <p:nvSpPr>
          <p:cNvPr id="2" name="Footer Placeholder 1"/>
          <p:cNvSpPr>
            <a:spLocks noGrp="1"/>
          </p:cNvSpPr>
          <p:nvPr>
            <p:ph type="ftr" sz="quarter" idx="11"/>
          </p:nvPr>
        </p:nvSpPr>
        <p:spPr>
          <a:xfrm>
            <a:off x="158496" y="6126035"/>
            <a:ext cx="7909560"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sp>
        <p:nvSpPr>
          <p:cNvPr id="9" name="Content Placeholder 8"/>
          <p:cNvSpPr>
            <a:spLocks noGrp="1"/>
          </p:cNvSpPr>
          <p:nvPr>
            <p:ph idx="4294967295"/>
          </p:nvPr>
        </p:nvSpPr>
        <p:spPr>
          <a:xfrm>
            <a:off x="838200" y="387985"/>
            <a:ext cx="7315200" cy="5545138"/>
          </a:xfrm>
        </p:spPr>
        <p:txBody>
          <a:bodyPr>
            <a:normAutofit/>
          </a:bodyPr>
          <a:lstStyle/>
          <a:p>
            <a:pPr marL="0" indent="0">
              <a:buNone/>
            </a:pPr>
            <a:r>
              <a:rPr lang="en-US" sz="7200" dirty="0" smtClean="0"/>
              <a:t>6. Wear nitrile gloves or use tongs to remove the tools from the disinfectant.</a:t>
            </a:r>
            <a:endParaRPr lang="en-US" sz="7200" dirty="0"/>
          </a:p>
        </p:txBody>
      </p:sp>
      <p:pic>
        <p:nvPicPr>
          <p:cNvPr id="5" name="Picture 4" descr="use gloves when contacting disinfectan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60954" y="461357"/>
            <a:ext cx="2847109" cy="5547360"/>
          </a:xfrm>
          <a:prstGeom prst="rect">
            <a:avLst/>
          </a:prstGeom>
        </p:spPr>
      </p:pic>
    </p:spTree>
    <p:extLst>
      <p:ext uri="{BB962C8B-B14F-4D97-AF65-F5344CB8AC3E}">
        <p14:creationId xmlns:p14="http://schemas.microsoft.com/office/powerpoint/2010/main" val="2559148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352031" y="43942"/>
            <a:ext cx="2036065" cy="996379"/>
          </a:xfrm>
        </p:spPr>
        <p:txBody>
          <a:bodyPr/>
          <a:lstStyle/>
          <a:p>
            <a:r>
              <a:rPr lang="en-US" dirty="0" smtClean="0">
                <a:solidFill>
                  <a:schemeClr val="bg1"/>
                </a:solidFill>
              </a:rPr>
              <a:t>Cle an</a:t>
            </a:r>
            <a:endParaRPr lang="en-US" dirty="0">
              <a:solidFill>
                <a:schemeClr val="bg1"/>
              </a:solidFill>
            </a:endParaRPr>
          </a:p>
        </p:txBody>
      </p:sp>
      <p:sp>
        <p:nvSpPr>
          <p:cNvPr id="9" name="Content Placeholder 8"/>
          <p:cNvSpPr>
            <a:spLocks noGrp="1"/>
          </p:cNvSpPr>
          <p:nvPr>
            <p:ph idx="4294967295"/>
          </p:nvPr>
        </p:nvSpPr>
        <p:spPr>
          <a:xfrm>
            <a:off x="304800" y="753745"/>
            <a:ext cx="7973568" cy="4366895"/>
          </a:xfrm>
        </p:spPr>
        <p:txBody>
          <a:bodyPr>
            <a:normAutofit/>
          </a:bodyPr>
          <a:lstStyle/>
          <a:p>
            <a:pPr marL="0" indent="0">
              <a:buNone/>
            </a:pPr>
            <a:r>
              <a:rPr lang="en-US" sz="7200" dirty="0" smtClean="0"/>
              <a:t>7. Store all dirty </a:t>
            </a:r>
            <a:r>
              <a:rPr lang="en-US" sz="7200" i="1" dirty="0" smtClean="0"/>
              <a:t>non-electrical </a:t>
            </a:r>
            <a:r>
              <a:rPr lang="en-US" sz="7200" dirty="0" smtClean="0"/>
              <a:t>tools in a container that is labelled as “CLEAN.”</a:t>
            </a:r>
            <a:endParaRPr lang="en-US" sz="7200" dirty="0"/>
          </a:p>
        </p:txBody>
      </p:sp>
      <p:sp>
        <p:nvSpPr>
          <p:cNvPr id="7" name="Footer Placeholder 1"/>
          <p:cNvSpPr>
            <a:spLocks noGrp="1"/>
          </p:cNvSpPr>
          <p:nvPr>
            <p:ph type="ftr" sz="quarter" idx="11"/>
          </p:nvPr>
        </p:nvSpPr>
        <p:spPr>
          <a:xfrm>
            <a:off x="289931" y="6356350"/>
            <a:ext cx="11675327" cy="365125"/>
          </a:xfrm>
        </p:spPr>
        <p:txBody>
          <a:bodyPr/>
          <a:lstStyle/>
          <a:p>
            <a:r>
              <a:rPr lang="en-US" dirty="0" smtClean="0"/>
              <a:t>This material was produced under grant number SH-05066-SH8 from the Occupational Safety and Health Administration, US Department of Labor. It does not necessarily reflect the views or policies of the US Department of Labor, nor does mention of trade names, commercial products, or organizations imply endorsement by the US Government.</a:t>
            </a:r>
            <a:endParaRPr lang="en-US" dirty="0"/>
          </a:p>
        </p:txBody>
      </p:sp>
      <p:pic>
        <p:nvPicPr>
          <p:cNvPr id="2" name="Picture 1" descr="clean labe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1436" y="282616"/>
            <a:ext cx="3061855" cy="5535386"/>
          </a:xfrm>
          <a:prstGeom prst="rect">
            <a:avLst/>
          </a:prstGeom>
        </p:spPr>
      </p:pic>
    </p:spTree>
    <p:extLst>
      <p:ext uri="{BB962C8B-B14F-4D97-AF65-F5344CB8AC3E}">
        <p14:creationId xmlns:p14="http://schemas.microsoft.com/office/powerpoint/2010/main" val="637514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507</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Soiled</vt:lpstr>
      <vt:lpstr>Clean</vt:lpstr>
      <vt:lpstr>tools</vt:lpstr>
      <vt:lpstr>Dry</vt:lpstr>
      <vt:lpstr>Soak</vt:lpstr>
      <vt:lpstr>Remove tools</vt:lpstr>
      <vt:lpstr>Cle 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2022-01-05T20:57:49Z</dcterms:created>
  <dcterms:modified xsi:type="dcterms:W3CDTF">2022-01-05T20:57:58Z</dcterms:modified>
</cp:coreProperties>
</file>