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9" r:id="rId3"/>
    <p:sldId id="260" r:id="rId4"/>
  </p:sldIdLst>
  <p:sldSz cx="9134475" cy="12179300" type="ledger"/>
  <p:notesSz cx="6858000" cy="9144000"/>
  <p:defaultTextStyle>
    <a:defPPr>
      <a:defRPr lang="en-US"/>
    </a:defPPr>
    <a:lvl1pPr marL="0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1"/>
    <p:restoredTop sz="94643"/>
  </p:normalViewPr>
  <p:slideViewPr>
    <p:cSldViewPr snapToGrid="0" snapToObjects="1">
      <p:cViewPr varScale="1">
        <p:scale>
          <a:sx n="62" d="100"/>
          <a:sy n="62" d="100"/>
        </p:scale>
        <p:origin x="233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7"/>
            <a:ext cx="7764304" cy="26106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2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1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3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47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59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1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95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2496" y="487737"/>
            <a:ext cx="2055257" cy="10391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25" y="487737"/>
            <a:ext cx="6013529" cy="1039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15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75AD4-32B8-8C41-82F6-0FF53A4D7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810" y="1993902"/>
            <a:ext cx="6850856" cy="4239684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2E3EBA-70A4-EF41-96D8-13EB09EC4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810" y="6396568"/>
            <a:ext cx="6850856" cy="2940051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70" indent="0" algn="ctr">
              <a:buNone/>
              <a:defRPr sz="2667"/>
            </a:lvl2pPr>
            <a:lvl3pPr marL="1219140" indent="0" algn="ctr">
              <a:buNone/>
              <a:defRPr sz="2400"/>
            </a:lvl3pPr>
            <a:lvl4pPr marL="1828709" indent="0" algn="ctr">
              <a:buNone/>
              <a:defRPr sz="2133"/>
            </a:lvl4pPr>
            <a:lvl5pPr marL="2438278" indent="0" algn="ctr">
              <a:buNone/>
              <a:defRPr sz="2133"/>
            </a:lvl5pPr>
            <a:lvl6pPr marL="3047848" indent="0" algn="ctr">
              <a:buNone/>
              <a:defRPr sz="2133"/>
            </a:lvl6pPr>
            <a:lvl7pPr marL="3657418" indent="0" algn="ctr">
              <a:buNone/>
              <a:defRPr sz="2133"/>
            </a:lvl7pPr>
            <a:lvl8pPr marL="4266987" indent="0" algn="ctr">
              <a:buNone/>
              <a:defRPr sz="2133"/>
            </a:lvl8pPr>
            <a:lvl9pPr marL="4876557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E1FB2-3567-8F48-A790-645E10335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CAE04-B340-D74C-9885-490D41824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97FEC-904B-C546-8E87-4950E373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43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B11B7-FF62-8546-A721-690B7939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3E856-FD61-7E4C-8931-5D3E44423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5E23-E1DC-724D-943A-2AF53A16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59578-84CE-1F49-B823-59DC2FCF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94873-20A2-6F44-A21E-68338A56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5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36F8C-EA48-B24A-9C17-27FA53E2A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699" y="3037419"/>
            <a:ext cx="7879556" cy="506518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0C45B-E2ED-ED47-BC8F-26362623C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699" y="8151286"/>
            <a:ext cx="7879556" cy="266276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3BFE0-D0EC-814B-B4EC-F46A2EAB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96D6C-C119-4A4F-AE50-BEC35C664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4F92-CF9B-C94E-88C8-BA56554C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14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2141-A935-5849-A013-D0B54EFEE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F699-86D1-5A4B-A874-0CFC033AD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461" y="3242735"/>
            <a:ext cx="3882628" cy="7727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B7F41-671B-7E4B-A551-A12FA4822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4388" y="3242735"/>
            <a:ext cx="3882629" cy="7727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F72-9C54-E74E-B7E3-476E053B4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77738-7B0F-734C-A5DB-DCE68AC11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DC990-1D28-2544-BC94-6756E04B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10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3321D-79BF-1D4E-8033-369394D9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647701"/>
            <a:ext cx="7879556" cy="23558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F6775-E1CF-2841-8CDC-06B82438A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2986617"/>
            <a:ext cx="3864769" cy="14626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D4EC7-DFFE-654E-97ED-77072A9E3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1" y="4449236"/>
            <a:ext cx="3864769" cy="6542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1E8393-455D-5B46-8FC6-FF2434CB8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4389" y="2986617"/>
            <a:ext cx="3883819" cy="14626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2EE75-A4DF-7D48-80CF-4933232B1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4389" y="4449236"/>
            <a:ext cx="3883819" cy="6542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72CCF4-CF12-344E-BF7D-BD5439AA3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F114C-6AE5-E347-9285-4DA7C3668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2D8385-C4DE-F04A-82CE-18FB42B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42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DACF2-3FDA-294A-A2E4-DCE72E9B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1E9B5F-45C0-3944-880B-3C42E8F6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88B6B8-DE58-CE43-8617-6BFE57A2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F4A63-E2E6-404F-B4F8-D1532402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11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BD1011-33DA-3745-B62B-FC3B0A36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3AE7D-566F-584B-8E68-4455DDF16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84C50-FE8C-D344-B7B7-000AF5882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03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8F777-5F6D-CA48-B4BE-F82C4236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2" y="812802"/>
            <a:ext cx="2946797" cy="28405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E4F00-B3C1-6744-ADD2-C1C4D6C8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3819" y="1752602"/>
            <a:ext cx="4624388" cy="8657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78B02-29D6-2944-8B5A-CBE17A001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652" y="3653367"/>
            <a:ext cx="2946797" cy="6769100"/>
          </a:xfrm>
        </p:spPr>
        <p:txBody>
          <a:bodyPr/>
          <a:lstStyle>
            <a:lvl1pPr marL="0" indent="0">
              <a:buNone/>
              <a:defRPr sz="2133"/>
            </a:lvl1pPr>
            <a:lvl2pPr marL="609570" indent="0">
              <a:buNone/>
              <a:defRPr sz="1867"/>
            </a:lvl2pPr>
            <a:lvl3pPr marL="1219140" indent="0">
              <a:buNone/>
              <a:defRPr sz="1600"/>
            </a:lvl3pPr>
            <a:lvl4pPr marL="1828709" indent="0">
              <a:buNone/>
              <a:defRPr sz="1333"/>
            </a:lvl4pPr>
            <a:lvl5pPr marL="2438278" indent="0">
              <a:buNone/>
              <a:defRPr sz="1333"/>
            </a:lvl5pPr>
            <a:lvl6pPr marL="3047848" indent="0">
              <a:buNone/>
              <a:defRPr sz="1333"/>
            </a:lvl6pPr>
            <a:lvl7pPr marL="3657418" indent="0">
              <a:buNone/>
              <a:defRPr sz="1333"/>
            </a:lvl7pPr>
            <a:lvl8pPr marL="4266987" indent="0">
              <a:buNone/>
              <a:defRPr sz="1333"/>
            </a:lvl8pPr>
            <a:lvl9pPr marL="4876557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9B9F4-D14E-E04E-B36D-6C8E25F08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8580D-CC56-A441-9324-689AEAAB4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D5744-145E-2B48-B1E4-D7EFA576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24" y="2841840"/>
            <a:ext cx="4510131" cy="5082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E396219-0600-A041-9768-6DDE5E0B7F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081156" y="2841840"/>
            <a:ext cx="3522519" cy="54524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18B5D60-9B11-7D4E-83DD-8EE44E0DA02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30801" y="9991766"/>
            <a:ext cx="8146950" cy="16997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9C8F862-DA45-EB49-83AA-7710E680820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288205" y="7923658"/>
            <a:ext cx="8146950" cy="169865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5967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9AFD-009E-E741-86AD-34F02208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2" y="812802"/>
            <a:ext cx="2946797" cy="28405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29C88D-D66A-0340-8AD8-2AE978E78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3819" y="1752602"/>
            <a:ext cx="4624388" cy="8657167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DAA83-6CAA-6B4C-918E-8F1EF731E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652" y="3653367"/>
            <a:ext cx="2946797" cy="6769100"/>
          </a:xfrm>
        </p:spPr>
        <p:txBody>
          <a:bodyPr/>
          <a:lstStyle>
            <a:lvl1pPr marL="0" indent="0">
              <a:buNone/>
              <a:defRPr sz="2133"/>
            </a:lvl1pPr>
            <a:lvl2pPr marL="609570" indent="0">
              <a:buNone/>
              <a:defRPr sz="1867"/>
            </a:lvl2pPr>
            <a:lvl3pPr marL="1219140" indent="0">
              <a:buNone/>
              <a:defRPr sz="1600"/>
            </a:lvl3pPr>
            <a:lvl4pPr marL="1828709" indent="0">
              <a:buNone/>
              <a:defRPr sz="1333"/>
            </a:lvl4pPr>
            <a:lvl5pPr marL="2438278" indent="0">
              <a:buNone/>
              <a:defRPr sz="1333"/>
            </a:lvl5pPr>
            <a:lvl6pPr marL="3047848" indent="0">
              <a:buNone/>
              <a:defRPr sz="1333"/>
            </a:lvl6pPr>
            <a:lvl7pPr marL="3657418" indent="0">
              <a:buNone/>
              <a:defRPr sz="1333"/>
            </a:lvl7pPr>
            <a:lvl8pPr marL="4266987" indent="0">
              <a:buNone/>
              <a:defRPr sz="1333"/>
            </a:lvl8pPr>
            <a:lvl9pPr marL="4876557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40661-DF52-1747-9C9D-EEC9BDBC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B4F6E-9A17-344E-92C1-3C96C22F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0D479-EAA7-7240-A23D-E55F0C3E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78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9015A-B395-B840-A232-1DC378C6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90756-543E-E94D-98E8-BE2B4972F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6726F-FC44-1B4A-BD48-6E8A0BBC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34884-D0DD-5846-A172-E8BDB0AC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099AA-4DD1-F142-9F43-0EBD69ABA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28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E755D-A590-8042-B273-74E348FDE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37723" y="647700"/>
            <a:ext cx="1969294" cy="103229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0A66D-B47E-1E4E-8172-EE911FE8F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7461" y="647700"/>
            <a:ext cx="5795963" cy="10322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FB8B3-CB76-014C-9140-F43EE0880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A9120-436E-9140-8821-F5C4CD3C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13C54-975B-5144-85EE-85925AEE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2" y="7826329"/>
            <a:ext cx="7764304" cy="2418944"/>
          </a:xfrm>
        </p:spPr>
        <p:txBody>
          <a:bodyPr anchor="t"/>
          <a:lstStyle>
            <a:lvl1pPr algn="l">
              <a:defRPr sz="710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2" y="5162108"/>
            <a:ext cx="7764304" cy="2664221"/>
          </a:xfrm>
        </p:spPr>
        <p:txBody>
          <a:bodyPr anchor="b"/>
          <a:lstStyle>
            <a:lvl1pPr marL="0" indent="0">
              <a:buNone/>
              <a:defRPr sz="3552">
                <a:solidFill>
                  <a:schemeClr val="tx1">
                    <a:tint val="75000"/>
                  </a:schemeClr>
                </a:solidFill>
              </a:defRPr>
            </a:lvl1pPr>
            <a:lvl2pPr marL="811886" indent="0">
              <a:buNone/>
              <a:defRPr sz="3196">
                <a:solidFill>
                  <a:schemeClr val="tx1">
                    <a:tint val="75000"/>
                  </a:schemeClr>
                </a:solidFill>
              </a:defRPr>
            </a:lvl2pPr>
            <a:lvl3pPr marL="1623770" indent="0">
              <a:buNone/>
              <a:defRPr sz="2841">
                <a:solidFill>
                  <a:schemeClr val="tx1">
                    <a:tint val="75000"/>
                  </a:schemeClr>
                </a:solidFill>
              </a:defRPr>
            </a:lvl3pPr>
            <a:lvl4pPr marL="2435658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4pPr>
            <a:lvl5pPr marL="3247543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5pPr>
            <a:lvl6pPr marL="4059428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6pPr>
            <a:lvl7pPr marL="4871314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7pPr>
            <a:lvl8pPr marL="5683201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8pPr>
            <a:lvl9pPr marL="6495084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6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25" y="2841839"/>
            <a:ext cx="4034393" cy="8037775"/>
          </a:xfrm>
        </p:spPr>
        <p:txBody>
          <a:bodyPr/>
          <a:lstStyle>
            <a:lvl1pPr>
              <a:defRPr sz="4972"/>
            </a:lvl1pPr>
            <a:lvl2pPr>
              <a:defRPr sz="4263"/>
            </a:lvl2pPr>
            <a:lvl3pPr>
              <a:defRPr sz="3552"/>
            </a:lvl3pPr>
            <a:lvl4pPr>
              <a:defRPr sz="3196"/>
            </a:lvl4pPr>
            <a:lvl5pPr>
              <a:defRPr sz="3196"/>
            </a:lvl5pPr>
            <a:lvl6pPr>
              <a:defRPr sz="3196"/>
            </a:lvl6pPr>
            <a:lvl7pPr>
              <a:defRPr sz="3196"/>
            </a:lvl7pPr>
            <a:lvl8pPr>
              <a:defRPr sz="3196"/>
            </a:lvl8pPr>
            <a:lvl9pPr>
              <a:defRPr sz="3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360" y="2841839"/>
            <a:ext cx="4034393" cy="8037775"/>
          </a:xfrm>
        </p:spPr>
        <p:txBody>
          <a:bodyPr/>
          <a:lstStyle>
            <a:lvl1pPr>
              <a:defRPr sz="4972"/>
            </a:lvl1pPr>
            <a:lvl2pPr>
              <a:defRPr sz="4263"/>
            </a:lvl2pPr>
            <a:lvl3pPr>
              <a:defRPr sz="3552"/>
            </a:lvl3pPr>
            <a:lvl4pPr>
              <a:defRPr sz="3196"/>
            </a:lvl4pPr>
            <a:lvl5pPr>
              <a:defRPr sz="3196"/>
            </a:lvl5pPr>
            <a:lvl6pPr>
              <a:defRPr sz="3196"/>
            </a:lvl6pPr>
            <a:lvl7pPr>
              <a:defRPr sz="3196"/>
            </a:lvl7pPr>
            <a:lvl8pPr>
              <a:defRPr sz="3196"/>
            </a:lvl8pPr>
            <a:lvl9pPr>
              <a:defRPr sz="3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9"/>
            <a:ext cx="4035980" cy="1136169"/>
          </a:xfrm>
        </p:spPr>
        <p:txBody>
          <a:bodyPr anchor="b"/>
          <a:lstStyle>
            <a:lvl1pPr marL="0" indent="0">
              <a:buNone/>
              <a:defRPr sz="4263" b="1"/>
            </a:lvl1pPr>
            <a:lvl2pPr marL="811886" indent="0">
              <a:buNone/>
              <a:defRPr sz="3552" b="1"/>
            </a:lvl2pPr>
            <a:lvl3pPr marL="1623770" indent="0">
              <a:buNone/>
              <a:defRPr sz="3196" b="1"/>
            </a:lvl3pPr>
            <a:lvl4pPr marL="2435658" indent="0">
              <a:buNone/>
              <a:defRPr sz="2841" b="1"/>
            </a:lvl4pPr>
            <a:lvl5pPr marL="3247543" indent="0">
              <a:buNone/>
              <a:defRPr sz="2841" b="1"/>
            </a:lvl5pPr>
            <a:lvl6pPr marL="4059428" indent="0">
              <a:buNone/>
              <a:defRPr sz="2841" b="1"/>
            </a:lvl6pPr>
            <a:lvl7pPr marL="4871314" indent="0">
              <a:buNone/>
              <a:defRPr sz="2841" b="1"/>
            </a:lvl7pPr>
            <a:lvl8pPr marL="5683201" indent="0">
              <a:buNone/>
              <a:defRPr sz="2841" b="1"/>
            </a:lvl8pPr>
            <a:lvl9pPr marL="6495084" indent="0">
              <a:buNone/>
              <a:defRPr sz="28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80" cy="7017195"/>
          </a:xfrm>
        </p:spPr>
        <p:txBody>
          <a:bodyPr/>
          <a:lstStyle>
            <a:lvl1pPr>
              <a:defRPr sz="4263"/>
            </a:lvl1pPr>
            <a:lvl2pPr>
              <a:defRPr sz="3552"/>
            </a:lvl2pPr>
            <a:lvl3pPr>
              <a:defRPr sz="3196"/>
            </a:lvl3pPr>
            <a:lvl4pPr>
              <a:defRPr sz="2841"/>
            </a:lvl4pPr>
            <a:lvl5pPr>
              <a:defRPr sz="2841"/>
            </a:lvl5pPr>
            <a:lvl6pPr>
              <a:defRPr sz="2841"/>
            </a:lvl6pPr>
            <a:lvl7pPr>
              <a:defRPr sz="2841"/>
            </a:lvl7pPr>
            <a:lvl8pPr>
              <a:defRPr sz="2841"/>
            </a:lvl8pPr>
            <a:lvl9pPr>
              <a:defRPr sz="28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8" y="2726249"/>
            <a:ext cx="4037565" cy="1136169"/>
          </a:xfrm>
        </p:spPr>
        <p:txBody>
          <a:bodyPr anchor="b"/>
          <a:lstStyle>
            <a:lvl1pPr marL="0" indent="0">
              <a:buNone/>
              <a:defRPr sz="4263" b="1"/>
            </a:lvl1pPr>
            <a:lvl2pPr marL="811886" indent="0">
              <a:buNone/>
              <a:defRPr sz="3552" b="1"/>
            </a:lvl2pPr>
            <a:lvl3pPr marL="1623770" indent="0">
              <a:buNone/>
              <a:defRPr sz="3196" b="1"/>
            </a:lvl3pPr>
            <a:lvl4pPr marL="2435658" indent="0">
              <a:buNone/>
              <a:defRPr sz="2841" b="1"/>
            </a:lvl4pPr>
            <a:lvl5pPr marL="3247543" indent="0">
              <a:buNone/>
              <a:defRPr sz="2841" b="1"/>
            </a:lvl5pPr>
            <a:lvl6pPr marL="4059428" indent="0">
              <a:buNone/>
              <a:defRPr sz="2841" b="1"/>
            </a:lvl6pPr>
            <a:lvl7pPr marL="4871314" indent="0">
              <a:buNone/>
              <a:defRPr sz="2841" b="1"/>
            </a:lvl7pPr>
            <a:lvl8pPr marL="5683201" indent="0">
              <a:buNone/>
              <a:defRPr sz="2841" b="1"/>
            </a:lvl8pPr>
            <a:lvl9pPr marL="6495084" indent="0">
              <a:buNone/>
              <a:defRPr sz="28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8" y="3862417"/>
            <a:ext cx="4037565" cy="7017195"/>
          </a:xfrm>
        </p:spPr>
        <p:txBody>
          <a:bodyPr/>
          <a:lstStyle>
            <a:lvl1pPr>
              <a:defRPr sz="4263"/>
            </a:lvl1pPr>
            <a:lvl2pPr>
              <a:defRPr sz="3552"/>
            </a:lvl2pPr>
            <a:lvl3pPr>
              <a:defRPr sz="3196"/>
            </a:lvl3pPr>
            <a:lvl4pPr>
              <a:defRPr sz="2841"/>
            </a:lvl4pPr>
            <a:lvl5pPr>
              <a:defRPr sz="2841"/>
            </a:lvl5pPr>
            <a:lvl6pPr>
              <a:defRPr sz="2841"/>
            </a:lvl6pPr>
            <a:lvl7pPr>
              <a:defRPr sz="2841"/>
            </a:lvl7pPr>
            <a:lvl8pPr>
              <a:defRPr sz="2841"/>
            </a:lvl8pPr>
            <a:lvl9pPr>
              <a:defRPr sz="28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82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9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4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7"/>
            <a:ext cx="3005180" cy="2063715"/>
          </a:xfrm>
        </p:spPr>
        <p:txBody>
          <a:bodyPr anchor="b"/>
          <a:lstStyle>
            <a:lvl1pPr algn="l">
              <a:defRPr sz="355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8" y="484919"/>
            <a:ext cx="5106425" cy="10394695"/>
          </a:xfrm>
        </p:spPr>
        <p:txBody>
          <a:bodyPr/>
          <a:lstStyle>
            <a:lvl1pPr>
              <a:defRPr sz="5683"/>
            </a:lvl1pPr>
            <a:lvl2pPr>
              <a:defRPr sz="4972"/>
            </a:lvl2pPr>
            <a:lvl3pPr>
              <a:defRPr sz="4263"/>
            </a:lvl3pPr>
            <a:lvl4pPr>
              <a:defRPr sz="3552"/>
            </a:lvl4pPr>
            <a:lvl5pPr>
              <a:defRPr sz="3552"/>
            </a:lvl5pPr>
            <a:lvl6pPr>
              <a:defRPr sz="3552"/>
            </a:lvl6pPr>
            <a:lvl7pPr>
              <a:defRPr sz="3552"/>
            </a:lvl7pPr>
            <a:lvl8pPr>
              <a:defRPr sz="3552"/>
            </a:lvl8pPr>
            <a:lvl9pPr>
              <a:defRPr sz="35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4"/>
            <a:ext cx="3005180" cy="8330980"/>
          </a:xfrm>
        </p:spPr>
        <p:txBody>
          <a:bodyPr/>
          <a:lstStyle>
            <a:lvl1pPr marL="0" indent="0">
              <a:buNone/>
              <a:defRPr sz="2487"/>
            </a:lvl1pPr>
            <a:lvl2pPr marL="811886" indent="0">
              <a:buNone/>
              <a:defRPr sz="2131"/>
            </a:lvl2pPr>
            <a:lvl3pPr marL="1623770" indent="0">
              <a:buNone/>
              <a:defRPr sz="1776"/>
            </a:lvl3pPr>
            <a:lvl4pPr marL="2435658" indent="0">
              <a:buNone/>
              <a:defRPr sz="1599"/>
            </a:lvl4pPr>
            <a:lvl5pPr marL="3247543" indent="0">
              <a:buNone/>
              <a:defRPr sz="1599"/>
            </a:lvl5pPr>
            <a:lvl6pPr marL="4059428" indent="0">
              <a:buNone/>
              <a:defRPr sz="1599"/>
            </a:lvl6pPr>
            <a:lvl7pPr marL="4871314" indent="0">
              <a:buNone/>
              <a:defRPr sz="1599"/>
            </a:lvl7pPr>
            <a:lvl8pPr marL="5683201" indent="0">
              <a:buNone/>
              <a:defRPr sz="1599"/>
            </a:lvl8pPr>
            <a:lvl9pPr marL="6495084" indent="0">
              <a:buNone/>
              <a:defRPr sz="15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8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2" y="8525511"/>
            <a:ext cx="5480685" cy="1006485"/>
          </a:xfrm>
        </p:spPr>
        <p:txBody>
          <a:bodyPr anchor="b"/>
          <a:lstStyle>
            <a:lvl1pPr algn="l">
              <a:defRPr sz="355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2" y="1088243"/>
            <a:ext cx="5480685" cy="7307580"/>
          </a:xfrm>
        </p:spPr>
        <p:txBody>
          <a:bodyPr/>
          <a:lstStyle>
            <a:lvl1pPr marL="0" indent="0">
              <a:buNone/>
              <a:defRPr sz="5683"/>
            </a:lvl1pPr>
            <a:lvl2pPr marL="811886" indent="0">
              <a:buNone/>
              <a:defRPr sz="4972"/>
            </a:lvl2pPr>
            <a:lvl3pPr marL="1623770" indent="0">
              <a:buNone/>
              <a:defRPr sz="4263"/>
            </a:lvl3pPr>
            <a:lvl4pPr marL="2435658" indent="0">
              <a:buNone/>
              <a:defRPr sz="3552"/>
            </a:lvl4pPr>
            <a:lvl5pPr marL="3247543" indent="0">
              <a:buNone/>
              <a:defRPr sz="3552"/>
            </a:lvl5pPr>
            <a:lvl6pPr marL="4059428" indent="0">
              <a:buNone/>
              <a:defRPr sz="3552"/>
            </a:lvl6pPr>
            <a:lvl7pPr marL="4871314" indent="0">
              <a:buNone/>
              <a:defRPr sz="3552"/>
            </a:lvl7pPr>
            <a:lvl8pPr marL="5683201" indent="0">
              <a:buNone/>
              <a:defRPr sz="3552"/>
            </a:lvl8pPr>
            <a:lvl9pPr marL="6495084" indent="0">
              <a:buNone/>
              <a:defRPr sz="3552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2" y="9531997"/>
            <a:ext cx="5480685" cy="1429375"/>
          </a:xfrm>
        </p:spPr>
        <p:txBody>
          <a:bodyPr/>
          <a:lstStyle>
            <a:lvl1pPr marL="0" indent="0">
              <a:buNone/>
              <a:defRPr sz="2487"/>
            </a:lvl1pPr>
            <a:lvl2pPr marL="811886" indent="0">
              <a:buNone/>
              <a:defRPr sz="2131"/>
            </a:lvl2pPr>
            <a:lvl3pPr marL="1623770" indent="0">
              <a:buNone/>
              <a:defRPr sz="1776"/>
            </a:lvl3pPr>
            <a:lvl4pPr marL="2435658" indent="0">
              <a:buNone/>
              <a:defRPr sz="1599"/>
            </a:lvl4pPr>
            <a:lvl5pPr marL="3247543" indent="0">
              <a:buNone/>
              <a:defRPr sz="1599"/>
            </a:lvl5pPr>
            <a:lvl6pPr marL="4059428" indent="0">
              <a:buNone/>
              <a:defRPr sz="1599"/>
            </a:lvl6pPr>
            <a:lvl7pPr marL="4871314" indent="0">
              <a:buNone/>
              <a:defRPr sz="1599"/>
            </a:lvl7pPr>
            <a:lvl8pPr marL="5683201" indent="0">
              <a:buNone/>
              <a:defRPr sz="1599"/>
            </a:lvl8pPr>
            <a:lvl9pPr marL="6495084" indent="0">
              <a:buNone/>
              <a:defRPr sz="15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6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8"/>
            <a:ext cx="8221028" cy="2029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9"/>
            <a:ext cx="8221028" cy="803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5" y="11288409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9"/>
            <a:ext cx="2892584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5" y="11288409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1886" rtl="0" eaLnBrk="1" latinLnBrk="0" hangingPunct="1">
        <a:spcBef>
          <a:spcPct val="0"/>
        </a:spcBef>
        <a:buNone/>
        <a:defRPr sz="78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8915" indent="-608915" algn="l" defTabSz="811886" rtl="0" eaLnBrk="1" latinLnBrk="0" hangingPunct="1">
        <a:spcBef>
          <a:spcPct val="20000"/>
        </a:spcBef>
        <a:buFont typeface="Arial"/>
        <a:buChar char="•"/>
        <a:defRPr sz="5683" kern="1200">
          <a:solidFill>
            <a:schemeClr val="tx1"/>
          </a:solidFill>
          <a:latin typeface="+mn-lt"/>
          <a:ea typeface="+mn-ea"/>
          <a:cs typeface="+mn-cs"/>
        </a:defRPr>
      </a:lvl1pPr>
      <a:lvl2pPr marL="1319314" indent="-507429" algn="l" defTabSz="811886" rtl="0" eaLnBrk="1" latinLnBrk="0" hangingPunct="1">
        <a:spcBef>
          <a:spcPct val="20000"/>
        </a:spcBef>
        <a:buFont typeface="Arial"/>
        <a:buChar char="–"/>
        <a:defRPr sz="4972" kern="1200">
          <a:solidFill>
            <a:schemeClr val="tx1"/>
          </a:solidFill>
          <a:latin typeface="+mn-lt"/>
          <a:ea typeface="+mn-ea"/>
          <a:cs typeface="+mn-cs"/>
        </a:defRPr>
      </a:lvl2pPr>
      <a:lvl3pPr marL="2029715" indent="-405943" algn="l" defTabSz="811886" rtl="0" eaLnBrk="1" latinLnBrk="0" hangingPunct="1">
        <a:spcBef>
          <a:spcPct val="20000"/>
        </a:spcBef>
        <a:buFont typeface="Arial"/>
        <a:buChar char="•"/>
        <a:defRPr sz="4263" kern="1200">
          <a:solidFill>
            <a:schemeClr val="tx1"/>
          </a:solidFill>
          <a:latin typeface="+mn-lt"/>
          <a:ea typeface="+mn-ea"/>
          <a:cs typeface="+mn-cs"/>
        </a:defRPr>
      </a:lvl3pPr>
      <a:lvl4pPr marL="2841600" indent="-405943" algn="l" defTabSz="811886" rtl="0" eaLnBrk="1" latinLnBrk="0" hangingPunct="1">
        <a:spcBef>
          <a:spcPct val="20000"/>
        </a:spcBef>
        <a:buFont typeface="Arial"/>
        <a:buChar char="–"/>
        <a:defRPr sz="3552" kern="1200">
          <a:solidFill>
            <a:schemeClr val="tx1"/>
          </a:solidFill>
          <a:latin typeface="+mn-lt"/>
          <a:ea typeface="+mn-ea"/>
          <a:cs typeface="+mn-cs"/>
        </a:defRPr>
      </a:lvl4pPr>
      <a:lvl5pPr marL="3653486" indent="-405943" algn="l" defTabSz="811886" rtl="0" eaLnBrk="1" latinLnBrk="0" hangingPunct="1">
        <a:spcBef>
          <a:spcPct val="20000"/>
        </a:spcBef>
        <a:buFont typeface="Arial"/>
        <a:buChar char="»"/>
        <a:defRPr sz="3552" kern="1200">
          <a:solidFill>
            <a:schemeClr val="tx1"/>
          </a:solidFill>
          <a:latin typeface="+mn-lt"/>
          <a:ea typeface="+mn-ea"/>
          <a:cs typeface="+mn-cs"/>
        </a:defRPr>
      </a:lvl5pPr>
      <a:lvl6pPr marL="4465371" indent="-405943" algn="l" defTabSz="81188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6pPr>
      <a:lvl7pPr marL="5277256" indent="-405943" algn="l" defTabSz="81188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7pPr>
      <a:lvl8pPr marL="6089142" indent="-405943" algn="l" defTabSz="81188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8pPr>
      <a:lvl9pPr marL="6901029" indent="-405943" algn="l" defTabSz="81188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1pPr>
      <a:lvl2pPr marL="811886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2pPr>
      <a:lvl3pPr marL="1623770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3pPr>
      <a:lvl4pPr marL="2435658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4pPr>
      <a:lvl5pPr marL="3247543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5pPr>
      <a:lvl6pPr marL="4059428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6pPr>
      <a:lvl7pPr marL="4871314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7pPr>
      <a:lvl8pPr marL="5683201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8pPr>
      <a:lvl9pPr marL="6495084" algn="l" defTabSz="81188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20BFD6-936D-A34F-88A4-2B1C805B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60" y="647701"/>
            <a:ext cx="7879556" cy="2355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684F2-9DC7-A94A-B5C4-F3FA6F4B9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3242735"/>
            <a:ext cx="7879556" cy="772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193A8-BC26-7D45-B637-7C908969B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461" y="11288186"/>
            <a:ext cx="2056209" cy="64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D950D-1573-2143-B0C8-97D8D0604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5380" y="11288186"/>
            <a:ext cx="3083719" cy="64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B257C-9A44-C449-BD69-43FE9FBAE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0807" y="11288186"/>
            <a:ext cx="2056210" cy="64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42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4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84" indent="-304784" algn="l" defTabSz="121914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 descr="This is a picture of a worker sweating profusely.">
            <a:extLst>
              <a:ext uri="{FF2B5EF4-FFF2-40B4-BE49-F238E27FC236}">
                <a16:creationId xmlns:a16="http://schemas.microsoft.com/office/drawing/2014/main" id="{E3D2160A-0BA2-5449-86F3-A91C57038791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 rotWithShape="1">
          <a:blip r:embed="rId2"/>
          <a:srcRect b="22463"/>
          <a:stretch/>
        </p:blipFill>
        <p:spPr>
          <a:xfrm>
            <a:off x="-76044" y="1516695"/>
            <a:ext cx="9172345" cy="10662604"/>
          </a:xfr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14D93C8E-1AE8-AE48-9C0B-85BB3BED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4217" y="17998"/>
            <a:ext cx="9248691" cy="219519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2070100"/>
            <a:r>
              <a:rPr lang="en-US" sz="4800" b="1" dirty="0">
                <a:latin typeface="Calibri" panose="020F0502020204030204" pitchFamily="34" charset="0"/>
              </a:rPr>
              <a:t>High Temperatures at Work</a:t>
            </a:r>
            <a:br>
              <a:rPr lang="en-US" sz="4800" b="1" dirty="0">
                <a:latin typeface="Calibri" panose="020F0502020204030204" pitchFamily="34" charset="0"/>
              </a:rPr>
            </a:br>
            <a:r>
              <a:rPr lang="en-US" sz="4800" b="1" dirty="0">
                <a:latin typeface="Calibri" panose="020F0502020204030204" pitchFamily="34" charset="0"/>
              </a:rPr>
              <a:t>A Risk Easy to Battle</a:t>
            </a:r>
            <a:endParaRPr lang="es-ES_tradnl" sz="4800" b="1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F5D60F-B2BD-9F4B-8EA2-103FDC934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4461" y="10376451"/>
            <a:ext cx="9210518" cy="1802847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600" b="1" dirty="0"/>
              <a:t>Prevent heat-related illnesses</a:t>
            </a:r>
          </a:p>
          <a:p>
            <a:pPr marL="0" indent="0" algn="ctr">
              <a:buNone/>
            </a:pPr>
            <a:endParaRPr lang="en-US" sz="12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1000" b="1" dirty="0">
                <a:latin typeface="Calibri" panose="020F0502020204030204" pitchFamily="34" charset="0"/>
              </a:rPr>
              <a:t>This material was produced under grant number </a:t>
            </a:r>
            <a:r>
              <a:rPr lang="en-US" sz="1000" b="1" dirty="0" err="1">
                <a:latin typeface="Calibri" panose="020F0502020204030204" pitchFamily="34" charset="0"/>
              </a:rPr>
              <a:t>SH050510SH8</a:t>
            </a:r>
            <a:r>
              <a:rPr lang="en-US" sz="1000" b="1" dirty="0">
                <a:latin typeface="Calibri" panose="020F0502020204030204" pitchFamily="34" charset="0"/>
              </a:rPr>
              <a:t> from the Occupational Safety and Health Administration, U.S. Department of Labor: It does not necessarily reflect the views or policies of the U.S. Department of Labor, nor does mention of trade names, commercial products, or organizations imply endorsement by the U.S. Government.</a:t>
            </a:r>
          </a:p>
          <a:p>
            <a:pPr marL="0" indent="0" algn="ctr">
              <a:buNone/>
            </a:pPr>
            <a:endParaRPr lang="en-US" sz="5600" b="1" dirty="0"/>
          </a:p>
        </p:txBody>
      </p:sp>
      <p:pic>
        <p:nvPicPr>
          <p:cNvPr id="11" name="Content Placeholder 10" title="sun">
            <a:extLst>
              <a:ext uri="{FF2B5EF4-FFF2-40B4-BE49-F238E27FC236}">
                <a16:creationId xmlns:a16="http://schemas.microsoft.com/office/drawing/2014/main" id="{A0A128CC-631C-374D-BEC8-A66E72B38A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101809" y="175048"/>
            <a:ext cx="2029618" cy="1998393"/>
          </a:xfrm>
        </p:spPr>
      </p:pic>
    </p:spTree>
    <p:extLst>
      <p:ext uri="{BB962C8B-B14F-4D97-AF65-F5344CB8AC3E}">
        <p14:creationId xmlns:p14="http://schemas.microsoft.com/office/powerpoint/2010/main" val="56786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 descr="Esta es una foto de un trabajador sudando profusamente.">
            <a:extLst>
              <a:ext uri="{FF2B5EF4-FFF2-40B4-BE49-F238E27FC236}">
                <a16:creationId xmlns:a16="http://schemas.microsoft.com/office/drawing/2014/main" id="{E3D2160A-0BA2-5449-86F3-A91C57038791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 rotWithShape="1">
          <a:blip r:embed="rId2"/>
          <a:srcRect b="22463"/>
          <a:stretch/>
        </p:blipFill>
        <p:spPr>
          <a:xfrm>
            <a:off x="4167" y="1556084"/>
            <a:ext cx="9138462" cy="10623215"/>
          </a:xfr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14D93C8E-1AE8-AE48-9C0B-85BB3BED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98"/>
            <a:ext cx="9134474" cy="2195199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marL="2070100"/>
            <a:r>
              <a:rPr lang="es-ES_tradnl" sz="4800" b="1" dirty="0">
                <a:latin typeface="Calibri" panose="020F0502020204030204" pitchFamily="34" charset="0"/>
              </a:rPr>
              <a:t>Altas temperaturas en el lugar de trabajo</a:t>
            </a:r>
            <a:br>
              <a:rPr lang="es-ES_tradnl" sz="4800" b="1" dirty="0">
                <a:latin typeface="Calibri" panose="020F0502020204030204" pitchFamily="34" charset="0"/>
              </a:rPr>
            </a:br>
            <a:r>
              <a:rPr lang="es-ES_tradnl" sz="4800" b="1" dirty="0">
                <a:latin typeface="Calibri" panose="020F0502020204030204" pitchFamily="34" charset="0"/>
              </a:rPr>
              <a:t>Un riesgo fácil de combatir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F5D60F-B2BD-9F4B-8EA2-103FDC934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376451"/>
            <a:ext cx="9136057" cy="1802847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3400" b="1" dirty="0">
                <a:latin typeface="Calibri" panose="020F0502020204030204" pitchFamily="34" charset="0"/>
                <a:cs typeface="Calibri" panose="020F0502020204030204" pitchFamily="34" charset="0"/>
              </a:rPr>
              <a:t>Prevenir enfermedades relacionadas con el calor</a:t>
            </a:r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s-ES_tradnl" sz="1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s-ES_tradnl" sz="1200" i="1" dirty="0">
                <a:latin typeface="Calibri" panose="020F0502020204030204" pitchFamily="34" charset="0"/>
                <a:cs typeface="Calibri" panose="020F0502020204030204" pitchFamily="34" charset="0"/>
              </a:rPr>
              <a:t>Este material fue producido bajo el subsidio numero SH05051SH8 de la administración ocupacional de seguridad y salud de departamento de E. U. del trabajo. No necesariamente refleja el punto de vista o las políticas del departamento de E.U. del trabajo tampoco la mención de nombres comerciales, productos o organizaciones implica aprobación de el Gobierno </a:t>
            </a:r>
            <a:r>
              <a:rPr lang="es-ES_tradnl" sz="1000" i="1" dirty="0"/>
              <a:t>de E.U.</a:t>
            </a:r>
            <a:endParaRPr lang="es-ES_tradnl" sz="1000" dirty="0"/>
          </a:p>
        </p:txBody>
      </p:sp>
      <p:pic>
        <p:nvPicPr>
          <p:cNvPr id="11" name="Content Placeholder 10" title="sol">
            <a:extLst>
              <a:ext uri="{FF2B5EF4-FFF2-40B4-BE49-F238E27FC236}">
                <a16:creationId xmlns:a16="http://schemas.microsoft.com/office/drawing/2014/main" id="{A0A128CC-631C-374D-BEC8-A66E72B38A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101809" y="175048"/>
            <a:ext cx="2029618" cy="1998393"/>
          </a:xfrm>
        </p:spPr>
      </p:pic>
    </p:spTree>
    <p:extLst>
      <p:ext uri="{BB962C8B-B14F-4D97-AF65-F5344CB8AC3E}">
        <p14:creationId xmlns:p14="http://schemas.microsoft.com/office/powerpoint/2010/main" val="17022343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1311</TotalTime>
  <Words>141</Words>
  <Application>Microsoft Office PowerPoint</Application>
  <PresentationFormat>Ledger Paper (11x17 in)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Default Theme</vt:lpstr>
      <vt:lpstr>Custom Design</vt:lpstr>
      <vt:lpstr>High Temperatures at Work A Risk Easy to Battle</vt:lpstr>
      <vt:lpstr>Altas temperaturas en el lugar de trabajo Un riesgo fácil de combatir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Heat-related illnesses Poster</dc:title>
  <dc:subject>Heat-related illnesses</dc:subject>
  <dc:creator>SERI</dc:creator>
  <cp:keywords>heat related illnesses hydration</cp:keywords>
  <dc:description/>
  <cp:lastModifiedBy>Eisenberg, Gail - OSHA</cp:lastModifiedBy>
  <cp:revision>55</cp:revision>
  <cp:lastPrinted>2019-12-25T20:51:47Z</cp:lastPrinted>
  <dcterms:created xsi:type="dcterms:W3CDTF">2019-12-22T22:34:19Z</dcterms:created>
  <dcterms:modified xsi:type="dcterms:W3CDTF">2020-01-22T21:05:16Z</dcterms:modified>
  <cp:category/>
</cp:coreProperties>
</file>