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av" ContentType="audio/x-wav"/>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slides/slide159.xml" ContentType="application/vnd.openxmlformats-officedocument.presentationml.slide+xml"/>
  <Override PartName="/ppt/slides/slide160.xml" ContentType="application/vnd.openxmlformats-officedocument.presentationml.slide+xml"/>
  <Override PartName="/ppt/slides/slide161.xml" ContentType="application/vnd.openxmlformats-officedocument.presentationml.slide+xml"/>
  <Override PartName="/ppt/slides/slide162.xml" ContentType="application/vnd.openxmlformats-officedocument.presentationml.slide+xml"/>
  <Override PartName="/ppt/slides/slide163.xml" ContentType="application/vnd.openxmlformats-officedocument.presentationml.slide+xml"/>
  <Override PartName="/ppt/slides/slide164.xml" ContentType="application/vnd.openxmlformats-officedocument.presentationml.slide+xml"/>
  <Override PartName="/ppt/slides/slide165.xml" ContentType="application/vnd.openxmlformats-officedocument.presentationml.slide+xml"/>
  <Override PartName="/ppt/slides/slide166.xml" ContentType="application/vnd.openxmlformats-officedocument.presentationml.slide+xml"/>
  <Override PartName="/ppt/slides/slide167.xml" ContentType="application/vnd.openxmlformats-officedocument.presentationml.slide+xml"/>
  <Override PartName="/ppt/slides/slide168.xml" ContentType="application/vnd.openxmlformats-officedocument.presentationml.slide+xml"/>
  <Override PartName="/ppt/slides/slide169.xml" ContentType="application/vnd.openxmlformats-officedocument.presentationml.slide+xml"/>
  <Override PartName="/ppt/slides/slide170.xml" ContentType="application/vnd.openxmlformats-officedocument.presentationml.slide+xml"/>
  <Override PartName="/ppt/slides/slide171.xml" ContentType="application/vnd.openxmlformats-officedocument.presentationml.slide+xml"/>
  <Override PartName="/ppt/slides/slide172.xml" ContentType="application/vnd.openxmlformats-officedocument.presentationml.slide+xml"/>
  <Override PartName="/ppt/slides/slide173.xml" ContentType="application/vnd.openxmlformats-officedocument.presentationml.slide+xml"/>
  <Override PartName="/ppt/slides/slide174.xml" ContentType="application/vnd.openxmlformats-officedocument.presentationml.slide+xml"/>
  <Override PartName="/ppt/slides/slide175.xml" ContentType="application/vnd.openxmlformats-officedocument.presentationml.slide+xml"/>
  <Override PartName="/ppt/slides/slide176.xml" ContentType="application/vnd.openxmlformats-officedocument.presentationml.slide+xml"/>
  <Override PartName="/ppt/slides/slide17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theme/themeOverride1.xml" ContentType="application/vnd.openxmlformats-officedocument.themeOverride+xml"/>
  <Override PartName="/ppt/notesSlides/notesSlide57.xml" ContentType="application/vnd.openxmlformats-officedocument.presentationml.notesSlide+xml"/>
  <Override PartName="/ppt/theme/themeOverride2.xml" ContentType="application/vnd.openxmlformats-officedocument.themeOverr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notesSlides/notesSlide91.xml" ContentType="application/vnd.openxmlformats-officedocument.presentationml.notesSlide+xml"/>
  <Override PartName="/ppt/notesSlides/notesSlide92.xml" ContentType="application/vnd.openxmlformats-officedocument.presentationml.notesSlide+xml"/>
  <Override PartName="/ppt/notesSlides/notesSlide93.xml" ContentType="application/vnd.openxmlformats-officedocument.presentationml.notesSlide+xml"/>
  <Override PartName="/ppt/notesSlides/notesSlide94.xml" ContentType="application/vnd.openxmlformats-officedocument.presentationml.notesSlide+xml"/>
  <Override PartName="/ppt/notesSlides/notesSlide95.xml" ContentType="application/vnd.openxmlformats-officedocument.presentationml.notesSlide+xml"/>
  <Override PartName="/ppt/notesSlides/notesSlide96.xml" ContentType="application/vnd.openxmlformats-officedocument.presentationml.notesSlide+xml"/>
  <Override PartName="/ppt/notesSlides/notesSlide97.xml" ContentType="application/vnd.openxmlformats-officedocument.presentationml.notesSlide+xml"/>
  <Override PartName="/ppt/notesSlides/notesSlide98.xml" ContentType="application/vnd.openxmlformats-officedocument.presentationml.notesSlide+xml"/>
  <Override PartName="/ppt/notesSlides/notesSlide99.xml" ContentType="application/vnd.openxmlformats-officedocument.presentationml.notesSlide+xml"/>
  <Override PartName="/ppt/notesSlides/notesSlide100.xml" ContentType="application/vnd.openxmlformats-officedocument.presentationml.notesSlide+xml"/>
  <Override PartName="/ppt/notesSlides/notesSlide101.xml" ContentType="application/vnd.openxmlformats-officedocument.presentationml.notesSlide+xml"/>
  <Override PartName="/ppt/notesSlides/notesSlide102.xml" ContentType="application/vnd.openxmlformats-officedocument.presentationml.notesSlide+xml"/>
  <Override PartName="/ppt/notesSlides/notesSlide103.xml" ContentType="application/vnd.openxmlformats-officedocument.presentationml.notesSlide+xml"/>
  <Override PartName="/ppt/notesSlides/notesSlide104.xml" ContentType="application/vnd.openxmlformats-officedocument.presentationml.notesSlide+xml"/>
  <Override PartName="/ppt/notesSlides/notesSlide105.xml" ContentType="application/vnd.openxmlformats-officedocument.presentationml.notesSlide+xml"/>
  <Override PartName="/ppt/notesSlides/notesSlide106.xml" ContentType="application/vnd.openxmlformats-officedocument.presentationml.notesSlide+xml"/>
  <Override PartName="/ppt/notesSlides/notesSlide107.xml" ContentType="application/vnd.openxmlformats-officedocument.presentationml.notesSlide+xml"/>
  <Override PartName="/ppt/notesSlides/notesSlide108.xml" ContentType="application/vnd.openxmlformats-officedocument.presentationml.notesSlide+xml"/>
  <Override PartName="/ppt/notesSlides/notesSlide109.xml" ContentType="application/vnd.openxmlformats-officedocument.presentationml.notesSlide+xml"/>
  <Override PartName="/ppt/notesSlides/notesSlide110.xml" ContentType="application/vnd.openxmlformats-officedocument.presentationml.notesSlide+xml"/>
  <Override PartName="/ppt/notesSlides/notesSlide111.xml" ContentType="application/vnd.openxmlformats-officedocument.presentationml.notesSlide+xml"/>
  <Override PartName="/ppt/notesSlides/notesSlide112.xml" ContentType="application/vnd.openxmlformats-officedocument.presentationml.notesSlide+xml"/>
  <Override PartName="/ppt/notesSlides/notesSlide113.xml" ContentType="application/vnd.openxmlformats-officedocument.presentationml.notesSlide+xml"/>
  <Override PartName="/ppt/notesSlides/notesSlide114.xml" ContentType="application/vnd.openxmlformats-officedocument.presentationml.notesSlide+xml"/>
  <Override PartName="/ppt/notesSlides/notesSlide115.xml" ContentType="application/vnd.openxmlformats-officedocument.presentationml.notesSlide+xml"/>
  <Override PartName="/ppt/notesSlides/notesSlide116.xml" ContentType="application/vnd.openxmlformats-officedocument.presentationml.notesSlide+xml"/>
  <Override PartName="/ppt/notesSlides/notesSlide117.xml" ContentType="application/vnd.openxmlformats-officedocument.presentationml.notesSlide+xml"/>
  <Override PartName="/ppt/notesSlides/notesSlide118.xml" ContentType="application/vnd.openxmlformats-officedocument.presentationml.notesSlide+xml"/>
  <Override PartName="/ppt/notesSlides/notesSlide119.xml" ContentType="application/vnd.openxmlformats-officedocument.presentationml.notesSlide+xml"/>
  <Override PartName="/ppt/notesSlides/notesSlide120.xml" ContentType="application/vnd.openxmlformats-officedocument.presentationml.notesSlide+xml"/>
  <Override PartName="/ppt/notesSlides/notesSlide121.xml" ContentType="application/vnd.openxmlformats-officedocument.presentationml.notesSlide+xml"/>
  <Override PartName="/ppt/notesSlides/notesSlide122.xml" ContentType="application/vnd.openxmlformats-officedocument.presentationml.notesSlide+xml"/>
  <Override PartName="/ppt/notesSlides/notesSlide123.xml" ContentType="application/vnd.openxmlformats-officedocument.presentationml.notesSlide+xml"/>
  <Override PartName="/ppt/notesSlides/notesSlide124.xml" ContentType="application/vnd.openxmlformats-officedocument.presentationml.notesSlide+xml"/>
  <Override PartName="/ppt/notesSlides/notesSlide125.xml" ContentType="application/vnd.openxmlformats-officedocument.presentationml.notesSlide+xml"/>
  <Override PartName="/ppt/notesSlides/notesSlide126.xml" ContentType="application/vnd.openxmlformats-officedocument.presentationml.notesSlide+xml"/>
  <Override PartName="/ppt/notesSlides/notesSlide127.xml" ContentType="application/vnd.openxmlformats-officedocument.presentationml.notesSlide+xml"/>
  <Override PartName="/ppt/notesSlides/notesSlide128.xml" ContentType="application/vnd.openxmlformats-officedocument.presentationml.notesSlide+xml"/>
  <Override PartName="/ppt/notesSlides/notesSlide129.xml" ContentType="application/vnd.openxmlformats-officedocument.presentationml.notesSlide+xml"/>
  <Override PartName="/ppt/notesSlides/notesSlide130.xml" ContentType="application/vnd.openxmlformats-officedocument.presentationml.notesSlide+xml"/>
  <Override PartName="/ppt/notesSlides/notesSlide131.xml" ContentType="application/vnd.openxmlformats-officedocument.presentationml.notesSlide+xml"/>
  <Override PartName="/ppt/notesSlides/notesSlide132.xml" ContentType="application/vnd.openxmlformats-officedocument.presentationml.notesSlide+xml"/>
  <Override PartName="/ppt/notesSlides/notesSlide133.xml" ContentType="application/vnd.openxmlformats-officedocument.presentationml.notesSlide+xml"/>
  <Override PartName="/ppt/notesSlides/notesSlide134.xml" ContentType="application/vnd.openxmlformats-officedocument.presentationml.notesSlide+xml"/>
  <Override PartName="/ppt/notesSlides/notesSlide135.xml" ContentType="application/vnd.openxmlformats-officedocument.presentationml.notesSlide+xml"/>
  <Override PartName="/ppt/notesSlides/notesSlide136.xml" ContentType="application/vnd.openxmlformats-officedocument.presentationml.notesSlide+xml"/>
  <Override PartName="/ppt/notesSlides/notesSlide137.xml" ContentType="application/vnd.openxmlformats-officedocument.presentationml.notesSlide+xml"/>
  <Override PartName="/ppt/notesSlides/notesSlide138.xml" ContentType="application/vnd.openxmlformats-officedocument.presentationml.notesSlide+xml"/>
  <Override PartName="/ppt/notesSlides/notesSlide139.xml" ContentType="application/vnd.openxmlformats-officedocument.presentationml.notesSlide+xml"/>
  <Override PartName="/ppt/notesSlides/notesSlide140.xml" ContentType="application/vnd.openxmlformats-officedocument.presentationml.notesSlide+xml"/>
  <Override PartName="/ppt/notesSlides/notesSlide141.xml" ContentType="application/vnd.openxmlformats-officedocument.presentationml.notesSlide+xml"/>
  <Override PartName="/ppt/notesSlides/notesSlide142.xml" ContentType="application/vnd.openxmlformats-officedocument.presentationml.notesSlide+xml"/>
  <Override PartName="/ppt/notesSlides/notesSlide143.xml" ContentType="application/vnd.openxmlformats-officedocument.presentationml.notesSlide+xml"/>
  <Override PartName="/ppt/notesSlides/notesSlide144.xml" ContentType="application/vnd.openxmlformats-officedocument.presentationml.notesSlide+xml"/>
  <Override PartName="/ppt/notesSlides/notesSlide145.xml" ContentType="application/vnd.openxmlformats-officedocument.presentationml.notesSlide+xml"/>
  <Override PartName="/ppt/notesSlides/notesSlide146.xml" ContentType="application/vnd.openxmlformats-officedocument.presentationml.notesSlide+xml"/>
  <Override PartName="/ppt/notesSlides/notesSlide147.xml" ContentType="application/vnd.openxmlformats-officedocument.presentationml.notesSlide+xml"/>
  <Override PartName="/ppt/notesSlides/notesSlide148.xml" ContentType="application/vnd.openxmlformats-officedocument.presentationml.notesSlide+xml"/>
  <Override PartName="/ppt/notesSlides/notesSlide149.xml" ContentType="application/vnd.openxmlformats-officedocument.presentationml.notesSlide+xml"/>
  <Override PartName="/ppt/notesSlides/notesSlide15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removePersonalInfoOnSave="1" saveSubsetFonts="1">
  <p:sldMasterIdLst>
    <p:sldMasterId id="2147483660" r:id="rId1"/>
  </p:sldMasterIdLst>
  <p:notesMasterIdLst>
    <p:notesMasterId r:id="rId179"/>
  </p:notesMasterIdLst>
  <p:handoutMasterIdLst>
    <p:handoutMasterId r:id="rId180"/>
  </p:handoutMasterIdLst>
  <p:sldIdLst>
    <p:sldId id="423" r:id="rId2"/>
    <p:sldId id="575" r:id="rId3"/>
    <p:sldId id="583" r:id="rId4"/>
    <p:sldId id="571" r:id="rId5"/>
    <p:sldId id="425" r:id="rId6"/>
    <p:sldId id="577" r:id="rId7"/>
    <p:sldId id="495" r:id="rId8"/>
    <p:sldId id="496" r:id="rId9"/>
    <p:sldId id="497" r:id="rId10"/>
    <p:sldId id="401" r:id="rId11"/>
    <p:sldId id="402" r:id="rId12"/>
    <p:sldId id="514" r:id="rId13"/>
    <p:sldId id="539" r:id="rId14"/>
    <p:sldId id="409" r:id="rId15"/>
    <p:sldId id="540" r:id="rId16"/>
    <p:sldId id="574" r:id="rId17"/>
    <p:sldId id="415" r:id="rId18"/>
    <p:sldId id="576" r:id="rId19"/>
    <p:sldId id="578" r:id="rId20"/>
    <p:sldId id="584" r:id="rId21"/>
    <p:sldId id="695" r:id="rId22"/>
    <p:sldId id="585" r:id="rId23"/>
    <p:sldId id="799" r:id="rId24"/>
    <p:sldId id="800" r:id="rId25"/>
    <p:sldId id="801" r:id="rId26"/>
    <p:sldId id="770" r:id="rId27"/>
    <p:sldId id="771" r:id="rId28"/>
    <p:sldId id="802" r:id="rId29"/>
    <p:sldId id="803" r:id="rId30"/>
    <p:sldId id="586" r:id="rId31"/>
    <p:sldId id="587" r:id="rId32"/>
    <p:sldId id="588" r:id="rId33"/>
    <p:sldId id="589" r:id="rId34"/>
    <p:sldId id="590" r:id="rId35"/>
    <p:sldId id="613" r:id="rId36"/>
    <p:sldId id="750" r:id="rId37"/>
    <p:sldId id="751" r:id="rId38"/>
    <p:sldId id="614" r:id="rId39"/>
    <p:sldId id="616" r:id="rId40"/>
    <p:sldId id="617" r:id="rId41"/>
    <p:sldId id="618" r:id="rId42"/>
    <p:sldId id="696" r:id="rId43"/>
    <p:sldId id="697" r:id="rId44"/>
    <p:sldId id="619" r:id="rId45"/>
    <p:sldId id="620" r:id="rId46"/>
    <p:sldId id="621" r:id="rId47"/>
    <p:sldId id="622" r:id="rId48"/>
    <p:sldId id="623" r:id="rId49"/>
    <p:sldId id="624" r:id="rId50"/>
    <p:sldId id="625" r:id="rId51"/>
    <p:sldId id="626" r:id="rId52"/>
    <p:sldId id="627" r:id="rId53"/>
    <p:sldId id="628" r:id="rId54"/>
    <p:sldId id="629" r:id="rId55"/>
    <p:sldId id="630" r:id="rId56"/>
    <p:sldId id="631" r:id="rId57"/>
    <p:sldId id="632" r:id="rId58"/>
    <p:sldId id="633" r:id="rId59"/>
    <p:sldId id="634" r:id="rId60"/>
    <p:sldId id="635" r:id="rId61"/>
    <p:sldId id="636" r:id="rId62"/>
    <p:sldId id="638" r:id="rId63"/>
    <p:sldId id="639" r:id="rId64"/>
    <p:sldId id="640" r:id="rId65"/>
    <p:sldId id="641" r:id="rId66"/>
    <p:sldId id="643" r:id="rId67"/>
    <p:sldId id="644" r:id="rId68"/>
    <p:sldId id="645" r:id="rId69"/>
    <p:sldId id="647" r:id="rId70"/>
    <p:sldId id="648" r:id="rId71"/>
    <p:sldId id="699" r:id="rId72"/>
    <p:sldId id="700" r:id="rId73"/>
    <p:sldId id="701" r:id="rId74"/>
    <p:sldId id="702" r:id="rId75"/>
    <p:sldId id="703" r:id="rId76"/>
    <p:sldId id="704" r:id="rId77"/>
    <p:sldId id="705" r:id="rId78"/>
    <p:sldId id="706" r:id="rId79"/>
    <p:sldId id="707" r:id="rId80"/>
    <p:sldId id="708" r:id="rId81"/>
    <p:sldId id="709" r:id="rId82"/>
    <p:sldId id="710" r:id="rId83"/>
    <p:sldId id="711" r:id="rId84"/>
    <p:sldId id="712" r:id="rId85"/>
    <p:sldId id="713" r:id="rId86"/>
    <p:sldId id="714" r:id="rId87"/>
    <p:sldId id="715" r:id="rId88"/>
    <p:sldId id="716" r:id="rId89"/>
    <p:sldId id="717" r:id="rId90"/>
    <p:sldId id="718" r:id="rId91"/>
    <p:sldId id="719" r:id="rId92"/>
    <p:sldId id="720" r:id="rId93"/>
    <p:sldId id="721" r:id="rId94"/>
    <p:sldId id="722" r:id="rId95"/>
    <p:sldId id="723" r:id="rId96"/>
    <p:sldId id="724" r:id="rId97"/>
    <p:sldId id="725" r:id="rId98"/>
    <p:sldId id="726" r:id="rId99"/>
    <p:sldId id="738" r:id="rId100"/>
    <p:sldId id="739" r:id="rId101"/>
    <p:sldId id="740" r:id="rId102"/>
    <p:sldId id="741" r:id="rId103"/>
    <p:sldId id="742" r:id="rId104"/>
    <p:sldId id="743" r:id="rId105"/>
    <p:sldId id="744" r:id="rId106"/>
    <p:sldId id="745" r:id="rId107"/>
    <p:sldId id="746" r:id="rId108"/>
    <p:sldId id="747" r:id="rId109"/>
    <p:sldId id="748" r:id="rId110"/>
    <p:sldId id="749" r:id="rId111"/>
    <p:sldId id="768" r:id="rId112"/>
    <p:sldId id="752" r:id="rId113"/>
    <p:sldId id="753" r:id="rId114"/>
    <p:sldId id="754" r:id="rId115"/>
    <p:sldId id="755" r:id="rId116"/>
    <p:sldId id="756" r:id="rId117"/>
    <p:sldId id="757" r:id="rId118"/>
    <p:sldId id="758" r:id="rId119"/>
    <p:sldId id="759" r:id="rId120"/>
    <p:sldId id="760" r:id="rId121"/>
    <p:sldId id="761" r:id="rId122"/>
    <p:sldId id="762" r:id="rId123"/>
    <p:sldId id="763" r:id="rId124"/>
    <p:sldId id="764" r:id="rId125"/>
    <p:sldId id="765" r:id="rId126"/>
    <p:sldId id="766" r:id="rId127"/>
    <p:sldId id="767" r:id="rId128"/>
    <p:sldId id="772" r:id="rId129"/>
    <p:sldId id="773" r:id="rId130"/>
    <p:sldId id="774" r:id="rId131"/>
    <p:sldId id="775" r:id="rId132"/>
    <p:sldId id="776" r:id="rId133"/>
    <p:sldId id="777" r:id="rId134"/>
    <p:sldId id="778" r:id="rId135"/>
    <p:sldId id="779" r:id="rId136"/>
    <p:sldId id="780" r:id="rId137"/>
    <p:sldId id="782" r:id="rId138"/>
    <p:sldId id="781" r:id="rId139"/>
    <p:sldId id="783" r:id="rId140"/>
    <p:sldId id="784" r:id="rId141"/>
    <p:sldId id="785" r:id="rId142"/>
    <p:sldId id="786" r:id="rId143"/>
    <p:sldId id="787" r:id="rId144"/>
    <p:sldId id="788" r:id="rId145"/>
    <p:sldId id="789" r:id="rId146"/>
    <p:sldId id="790" r:id="rId147"/>
    <p:sldId id="791" r:id="rId148"/>
    <p:sldId id="792" r:id="rId149"/>
    <p:sldId id="793" r:id="rId150"/>
    <p:sldId id="794" r:id="rId151"/>
    <p:sldId id="795" r:id="rId152"/>
    <p:sldId id="796" r:id="rId153"/>
    <p:sldId id="797" r:id="rId154"/>
    <p:sldId id="798" r:id="rId155"/>
    <p:sldId id="672" r:id="rId156"/>
    <p:sldId id="673" r:id="rId157"/>
    <p:sldId id="674" r:id="rId158"/>
    <p:sldId id="675" r:id="rId159"/>
    <p:sldId id="676" r:id="rId160"/>
    <p:sldId id="677" r:id="rId161"/>
    <p:sldId id="678" r:id="rId162"/>
    <p:sldId id="679" r:id="rId163"/>
    <p:sldId id="680" r:id="rId164"/>
    <p:sldId id="681" r:id="rId165"/>
    <p:sldId id="682" r:id="rId166"/>
    <p:sldId id="683" r:id="rId167"/>
    <p:sldId id="684" r:id="rId168"/>
    <p:sldId id="685" r:id="rId169"/>
    <p:sldId id="686" r:id="rId170"/>
    <p:sldId id="687" r:id="rId171"/>
    <p:sldId id="688" r:id="rId172"/>
    <p:sldId id="689" r:id="rId173"/>
    <p:sldId id="690" r:id="rId174"/>
    <p:sldId id="691" r:id="rId175"/>
    <p:sldId id="692" r:id="rId176"/>
    <p:sldId id="693" r:id="rId177"/>
    <p:sldId id="769" r:id="rId178"/>
  </p:sldIdLst>
  <p:sldSz cx="9144000" cy="6858000" type="screen4x3"/>
  <p:notesSz cx="7315200" cy="9601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1"/>
    </p:ext>
    <p:ext uri="{D31A062A-798A-4329-ABDD-BBA856620510}">
      <p14:defaultImageDpi xmlns:p14="http://schemas.microsoft.com/office/powerpoint/2010/main" val="96"/>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1078" autoAdjust="0"/>
    <p:restoredTop sz="94614" autoAdjust="0"/>
  </p:normalViewPr>
  <p:slideViewPr>
    <p:cSldViewPr snapToGrid="0">
      <p:cViewPr varScale="1">
        <p:scale>
          <a:sx n="35" d="100"/>
          <a:sy n="35" d="100"/>
        </p:scale>
        <p:origin x="29" y="533"/>
      </p:cViewPr>
      <p:guideLst/>
    </p:cSldViewPr>
  </p:slideViewPr>
  <p:outlineViewPr>
    <p:cViewPr>
      <p:scale>
        <a:sx n="33" d="100"/>
        <a:sy n="33" d="100"/>
      </p:scale>
      <p:origin x="0" y="-72576"/>
    </p:cViewPr>
    <p:sldLst>
      <p:sld r:id="rId1" collapse="1"/>
      <p:sld r:id="rId2" collapse="1"/>
      <p:sld r:id="rId3" collapse="1"/>
      <p:sld r:id="rId4" collapse="1"/>
      <p:sld r:id="rId5" collapse="1"/>
      <p:sld r:id="rId6" collapse="1"/>
    </p:sldLst>
  </p:outlineViewPr>
  <p:notesTextViewPr>
    <p:cViewPr>
      <p:scale>
        <a:sx n="1" d="1"/>
        <a:sy n="1" d="1"/>
      </p:scale>
      <p:origin x="0" y="0"/>
    </p:cViewPr>
  </p:notesTextViewPr>
  <p:sorterViewPr>
    <p:cViewPr>
      <p:scale>
        <a:sx n="50" d="100"/>
        <a:sy n="50" d="100"/>
      </p:scale>
      <p:origin x="0" y="0"/>
    </p:cViewPr>
  </p:sorterViewPr>
  <p:notesViewPr>
    <p:cSldViewPr snapToGrid="0">
      <p:cViewPr varScale="1">
        <p:scale>
          <a:sx n="87" d="100"/>
          <a:sy n="87" d="100"/>
        </p:scale>
        <p:origin x="3804" y="96"/>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38" Type="http://schemas.openxmlformats.org/officeDocument/2006/relationships/slide" Target="slides/slide137.xml"/><Relationship Id="rId154" Type="http://schemas.openxmlformats.org/officeDocument/2006/relationships/slide" Target="slides/slide153.xml"/><Relationship Id="rId159" Type="http://schemas.openxmlformats.org/officeDocument/2006/relationships/slide" Target="slides/slide158.xml"/><Relationship Id="rId175" Type="http://schemas.openxmlformats.org/officeDocument/2006/relationships/slide" Target="slides/slide174.xml"/><Relationship Id="rId170" Type="http://schemas.openxmlformats.org/officeDocument/2006/relationships/slide" Target="slides/slide169.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28" Type="http://schemas.openxmlformats.org/officeDocument/2006/relationships/slide" Target="slides/slide127.xml"/><Relationship Id="rId144" Type="http://schemas.openxmlformats.org/officeDocument/2006/relationships/slide" Target="slides/slide143.xml"/><Relationship Id="rId149" Type="http://schemas.openxmlformats.org/officeDocument/2006/relationships/slide" Target="slides/slide148.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160" Type="http://schemas.openxmlformats.org/officeDocument/2006/relationships/slide" Target="slides/slide159.xml"/><Relationship Id="rId165" Type="http://schemas.openxmlformats.org/officeDocument/2006/relationships/slide" Target="slides/slide164.xml"/><Relationship Id="rId181" Type="http://schemas.openxmlformats.org/officeDocument/2006/relationships/presProps" Target="presProps.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slide" Target="slides/slide112.xml"/><Relationship Id="rId118" Type="http://schemas.openxmlformats.org/officeDocument/2006/relationships/slide" Target="slides/slide117.xml"/><Relationship Id="rId134" Type="http://schemas.openxmlformats.org/officeDocument/2006/relationships/slide" Target="slides/slide133.xml"/><Relationship Id="rId139" Type="http://schemas.openxmlformats.org/officeDocument/2006/relationships/slide" Target="slides/slide138.xml"/><Relationship Id="rId80" Type="http://schemas.openxmlformats.org/officeDocument/2006/relationships/slide" Target="slides/slide79.xml"/><Relationship Id="rId85" Type="http://schemas.openxmlformats.org/officeDocument/2006/relationships/slide" Target="slides/slide84.xml"/><Relationship Id="rId150" Type="http://schemas.openxmlformats.org/officeDocument/2006/relationships/slide" Target="slides/slide149.xml"/><Relationship Id="rId155" Type="http://schemas.openxmlformats.org/officeDocument/2006/relationships/slide" Target="slides/slide154.xml"/><Relationship Id="rId171" Type="http://schemas.openxmlformats.org/officeDocument/2006/relationships/slide" Target="slides/slide170.xml"/><Relationship Id="rId176" Type="http://schemas.openxmlformats.org/officeDocument/2006/relationships/slide" Target="slides/slide175.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slide" Target="slides/slide107.xml"/><Relationship Id="rId124" Type="http://schemas.openxmlformats.org/officeDocument/2006/relationships/slide" Target="slides/slide123.xml"/><Relationship Id="rId129" Type="http://schemas.openxmlformats.org/officeDocument/2006/relationships/slide" Target="slides/slide128.xml"/><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slide" Target="slides/slide90.xml"/><Relationship Id="rId96" Type="http://schemas.openxmlformats.org/officeDocument/2006/relationships/slide" Target="slides/slide95.xml"/><Relationship Id="rId140" Type="http://schemas.openxmlformats.org/officeDocument/2006/relationships/slide" Target="slides/slide139.xml"/><Relationship Id="rId145" Type="http://schemas.openxmlformats.org/officeDocument/2006/relationships/slide" Target="slides/slide144.xml"/><Relationship Id="rId161" Type="http://schemas.openxmlformats.org/officeDocument/2006/relationships/slide" Target="slides/slide160.xml"/><Relationship Id="rId166" Type="http://schemas.openxmlformats.org/officeDocument/2006/relationships/slide" Target="slides/slide165.xml"/><Relationship Id="rId182"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23" Type="http://schemas.openxmlformats.org/officeDocument/2006/relationships/slide" Target="slides/slide22.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119" Type="http://schemas.openxmlformats.org/officeDocument/2006/relationships/slide" Target="slides/slide118.xml"/><Relationship Id="rId44" Type="http://schemas.openxmlformats.org/officeDocument/2006/relationships/slide" Target="slides/slide43.xml"/><Relationship Id="rId60" Type="http://schemas.openxmlformats.org/officeDocument/2006/relationships/slide" Target="slides/slide59.xml"/><Relationship Id="rId65" Type="http://schemas.openxmlformats.org/officeDocument/2006/relationships/slide" Target="slides/slide64.xml"/><Relationship Id="rId81" Type="http://schemas.openxmlformats.org/officeDocument/2006/relationships/slide" Target="slides/slide80.xml"/><Relationship Id="rId86" Type="http://schemas.openxmlformats.org/officeDocument/2006/relationships/slide" Target="slides/slide85.xml"/><Relationship Id="rId130" Type="http://schemas.openxmlformats.org/officeDocument/2006/relationships/slide" Target="slides/slide129.xml"/><Relationship Id="rId135" Type="http://schemas.openxmlformats.org/officeDocument/2006/relationships/slide" Target="slides/slide134.xml"/><Relationship Id="rId151" Type="http://schemas.openxmlformats.org/officeDocument/2006/relationships/slide" Target="slides/slide150.xml"/><Relationship Id="rId156" Type="http://schemas.openxmlformats.org/officeDocument/2006/relationships/slide" Target="slides/slide155.xml"/><Relationship Id="rId177" Type="http://schemas.openxmlformats.org/officeDocument/2006/relationships/slide" Target="slides/slide176.xml"/><Relationship Id="rId4" Type="http://schemas.openxmlformats.org/officeDocument/2006/relationships/slide" Target="slides/slide3.xml"/><Relationship Id="rId9" Type="http://schemas.openxmlformats.org/officeDocument/2006/relationships/slide" Target="slides/slide8.xml"/><Relationship Id="rId172" Type="http://schemas.openxmlformats.org/officeDocument/2006/relationships/slide" Target="slides/slide171.xml"/><Relationship Id="rId180" Type="http://schemas.openxmlformats.org/officeDocument/2006/relationships/handoutMaster" Target="handoutMasters/handoutMaster1.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141" Type="http://schemas.openxmlformats.org/officeDocument/2006/relationships/slide" Target="slides/slide140.xml"/><Relationship Id="rId146" Type="http://schemas.openxmlformats.org/officeDocument/2006/relationships/slide" Target="slides/slide145.xml"/><Relationship Id="rId167" Type="http://schemas.openxmlformats.org/officeDocument/2006/relationships/slide" Target="slides/slide166.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162" Type="http://schemas.openxmlformats.org/officeDocument/2006/relationships/slide" Target="slides/slide161.xml"/><Relationship Id="rId183" Type="http://schemas.openxmlformats.org/officeDocument/2006/relationships/theme" Target="theme/theme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slide" Target="slides/slide130.xml"/><Relationship Id="rId136" Type="http://schemas.openxmlformats.org/officeDocument/2006/relationships/slide" Target="slides/slide135.xml"/><Relationship Id="rId157" Type="http://schemas.openxmlformats.org/officeDocument/2006/relationships/slide" Target="slides/slide156.xml"/><Relationship Id="rId178" Type="http://schemas.openxmlformats.org/officeDocument/2006/relationships/slide" Target="slides/slide177.xml"/><Relationship Id="rId61" Type="http://schemas.openxmlformats.org/officeDocument/2006/relationships/slide" Target="slides/slide60.xml"/><Relationship Id="rId82" Type="http://schemas.openxmlformats.org/officeDocument/2006/relationships/slide" Target="slides/slide81.xml"/><Relationship Id="rId152" Type="http://schemas.openxmlformats.org/officeDocument/2006/relationships/slide" Target="slides/slide151.xml"/><Relationship Id="rId173" Type="http://schemas.openxmlformats.org/officeDocument/2006/relationships/slide" Target="slides/slide172.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 Id="rId147" Type="http://schemas.openxmlformats.org/officeDocument/2006/relationships/slide" Target="slides/slide146.xml"/><Relationship Id="rId168" Type="http://schemas.openxmlformats.org/officeDocument/2006/relationships/slide" Target="slides/slide167.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slide" Target="slides/slide141.xml"/><Relationship Id="rId163" Type="http://schemas.openxmlformats.org/officeDocument/2006/relationships/slide" Target="slides/slide162.xml"/><Relationship Id="rId184" Type="http://schemas.openxmlformats.org/officeDocument/2006/relationships/tableStyles" Target="tableStyles.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slide" Target="slides/slide115.xml"/><Relationship Id="rId137" Type="http://schemas.openxmlformats.org/officeDocument/2006/relationships/slide" Target="slides/slide136.xml"/><Relationship Id="rId158" Type="http://schemas.openxmlformats.org/officeDocument/2006/relationships/slide" Target="slides/slide157.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32" Type="http://schemas.openxmlformats.org/officeDocument/2006/relationships/slide" Target="slides/slide131.xml"/><Relationship Id="rId153" Type="http://schemas.openxmlformats.org/officeDocument/2006/relationships/slide" Target="slides/slide152.xml"/><Relationship Id="rId174" Type="http://schemas.openxmlformats.org/officeDocument/2006/relationships/slide" Target="slides/slide173.xml"/><Relationship Id="rId179" Type="http://schemas.openxmlformats.org/officeDocument/2006/relationships/notesMaster" Target="notesMasters/notesMaster1.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106" Type="http://schemas.openxmlformats.org/officeDocument/2006/relationships/slide" Target="slides/slide105.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78" Type="http://schemas.openxmlformats.org/officeDocument/2006/relationships/slide" Target="slides/slide77.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43" Type="http://schemas.openxmlformats.org/officeDocument/2006/relationships/slide" Target="slides/slide142.xml"/><Relationship Id="rId148" Type="http://schemas.openxmlformats.org/officeDocument/2006/relationships/slide" Target="slides/slide147.xml"/><Relationship Id="rId164" Type="http://schemas.openxmlformats.org/officeDocument/2006/relationships/slide" Target="slides/slide163.xml"/><Relationship Id="rId169" Type="http://schemas.openxmlformats.org/officeDocument/2006/relationships/slide" Target="slides/slide168.xml"/><Relationship Id="rId185" Type="http://schemas.microsoft.com/office/2015/10/relationships/revisionInfo" Target="revisionInfo.xml"/></Relationships>
</file>

<file path=ppt/_rels/viewProps.xml.rels><?xml version="1.0" encoding="UTF-8" standalone="yes"?>
<Relationships xmlns="http://schemas.openxmlformats.org/package/2006/relationships"><Relationship Id="rId3" Type="http://schemas.openxmlformats.org/officeDocument/2006/relationships/slide" Target="slides/slide75.xml"/><Relationship Id="rId2" Type="http://schemas.openxmlformats.org/officeDocument/2006/relationships/slide" Target="slides/slide27.xml"/><Relationship Id="rId1" Type="http://schemas.openxmlformats.org/officeDocument/2006/relationships/slide" Target="slides/slide26.xml"/><Relationship Id="rId6" Type="http://schemas.openxmlformats.org/officeDocument/2006/relationships/slide" Target="slides/slide110.xml"/><Relationship Id="rId5" Type="http://schemas.openxmlformats.org/officeDocument/2006/relationships/slide" Target="slides/slide101.xml"/><Relationship Id="rId4" Type="http://schemas.openxmlformats.org/officeDocument/2006/relationships/slide" Target="slides/slide7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169920" cy="481727"/>
          </a:xfrm>
          <a:prstGeom prst="rect">
            <a:avLst/>
          </a:prstGeom>
        </p:spPr>
        <p:txBody>
          <a:bodyPr vert="horz" lIns="96639" tIns="48320" rIns="96639" bIns="48320" rtlCol="0"/>
          <a:lstStyle>
            <a:lvl1pPr algn="l">
              <a:defRPr sz="1200"/>
            </a:lvl1pPr>
          </a:lstStyle>
          <a:p>
            <a:endParaRPr lang="en-US" dirty="0">
              <a:latin typeface="Arial Unicode MS" panose="020B0604020202020204" pitchFamily="34" charset="-128"/>
            </a:endParaRPr>
          </a:p>
        </p:txBody>
      </p:sp>
      <p:sp>
        <p:nvSpPr>
          <p:cNvPr id="3" name="Date Placeholder 2"/>
          <p:cNvSpPr>
            <a:spLocks noGrp="1"/>
          </p:cNvSpPr>
          <p:nvPr>
            <p:ph type="dt" sz="quarter" idx="1"/>
          </p:nvPr>
        </p:nvSpPr>
        <p:spPr>
          <a:xfrm>
            <a:off x="4143587" y="1"/>
            <a:ext cx="3169920" cy="481727"/>
          </a:xfrm>
          <a:prstGeom prst="rect">
            <a:avLst/>
          </a:prstGeom>
        </p:spPr>
        <p:txBody>
          <a:bodyPr vert="horz" lIns="96639" tIns="48320" rIns="96639" bIns="48320" rtlCol="0"/>
          <a:lstStyle>
            <a:lvl1pPr algn="r">
              <a:defRPr sz="1200"/>
            </a:lvl1pPr>
          </a:lstStyle>
          <a:p>
            <a:endParaRPr lang="en-US" dirty="0">
              <a:latin typeface="Arial Unicode MS" panose="020B0604020202020204" pitchFamily="34" charset="-128"/>
            </a:endParaRPr>
          </a:p>
        </p:txBody>
      </p:sp>
      <p:sp>
        <p:nvSpPr>
          <p:cNvPr id="4" name="Footer Placeholder 3"/>
          <p:cNvSpPr>
            <a:spLocks noGrp="1"/>
          </p:cNvSpPr>
          <p:nvPr>
            <p:ph type="ftr" sz="quarter" idx="2"/>
          </p:nvPr>
        </p:nvSpPr>
        <p:spPr>
          <a:xfrm>
            <a:off x="0" y="9119476"/>
            <a:ext cx="3169920" cy="481726"/>
          </a:xfrm>
          <a:prstGeom prst="rect">
            <a:avLst/>
          </a:prstGeom>
        </p:spPr>
        <p:txBody>
          <a:bodyPr vert="horz" lIns="96639" tIns="48320" rIns="96639" bIns="48320" rtlCol="0" anchor="b"/>
          <a:lstStyle>
            <a:lvl1pPr algn="l">
              <a:defRPr sz="1200"/>
            </a:lvl1pPr>
          </a:lstStyle>
          <a:p>
            <a:endParaRPr lang="en-US" dirty="0">
              <a:latin typeface="Arial Unicode MS" panose="020B0604020202020204" pitchFamily="34" charset="-128"/>
            </a:endParaRPr>
          </a:p>
        </p:txBody>
      </p:sp>
      <p:sp>
        <p:nvSpPr>
          <p:cNvPr id="5" name="Slide Number Placeholder 4"/>
          <p:cNvSpPr>
            <a:spLocks noGrp="1"/>
          </p:cNvSpPr>
          <p:nvPr>
            <p:ph type="sldNum" sz="quarter" idx="3"/>
          </p:nvPr>
        </p:nvSpPr>
        <p:spPr>
          <a:xfrm>
            <a:off x="4143587" y="9119476"/>
            <a:ext cx="3169920" cy="481726"/>
          </a:xfrm>
          <a:prstGeom prst="rect">
            <a:avLst/>
          </a:prstGeom>
        </p:spPr>
        <p:txBody>
          <a:bodyPr vert="horz" lIns="96639" tIns="48320" rIns="96639" bIns="48320" rtlCol="0" anchor="b"/>
          <a:lstStyle>
            <a:lvl1pPr algn="r">
              <a:defRPr sz="1200"/>
            </a:lvl1pPr>
          </a:lstStyle>
          <a:p>
            <a:fld id="{ECEB1712-D39C-421D-BCF6-698EACB6E770}" type="slidenum">
              <a:rPr lang="en-US" smtClean="0">
                <a:latin typeface="Arial Unicode MS" panose="020B0604020202020204" pitchFamily="34" charset="-128"/>
              </a:rPr>
              <a:t>‹#›</a:t>
            </a:fld>
            <a:endParaRPr lang="en-US" dirty="0">
              <a:latin typeface="Arial Unicode MS" panose="020B0604020202020204" pitchFamily="34" charset="-128"/>
            </a:endParaRPr>
          </a:p>
        </p:txBody>
      </p:sp>
    </p:spTree>
    <p:extLst>
      <p:ext uri="{BB962C8B-B14F-4D97-AF65-F5344CB8AC3E}">
        <p14:creationId xmlns:p14="http://schemas.microsoft.com/office/powerpoint/2010/main" val="4227266641"/>
      </p:ext>
    </p:extLst>
  </p:cSld>
  <p:clrMap bg1="lt1" tx1="dk1" bg2="lt2" tx2="dk2" accent1="accent1" accent2="accent2" accent3="accent3" accent4="accent4" accent5="accent5" accent6="accent6" hlink="hlink" folHlink="folHlink"/>
  <p:hf hdr="0" ft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169920" cy="481727"/>
          </a:xfrm>
          <a:prstGeom prst="rect">
            <a:avLst/>
          </a:prstGeom>
        </p:spPr>
        <p:txBody>
          <a:bodyPr vert="horz" lIns="96639" tIns="48320" rIns="96639" bIns="48320" rtlCol="0"/>
          <a:lstStyle>
            <a:lvl1pPr algn="l">
              <a:defRPr sz="1200">
                <a:latin typeface="Arial Unicode MS" panose="020B0604020202020204" pitchFamily="34" charset="-128"/>
              </a:defRPr>
            </a:lvl1pPr>
          </a:lstStyle>
          <a:p>
            <a:endParaRPr lang="en-US" dirty="0"/>
          </a:p>
        </p:txBody>
      </p:sp>
      <p:sp>
        <p:nvSpPr>
          <p:cNvPr id="3" name="Date Placeholder 2"/>
          <p:cNvSpPr>
            <a:spLocks noGrp="1"/>
          </p:cNvSpPr>
          <p:nvPr>
            <p:ph type="dt" idx="1"/>
          </p:nvPr>
        </p:nvSpPr>
        <p:spPr>
          <a:xfrm>
            <a:off x="4143587" y="1"/>
            <a:ext cx="3169920" cy="481727"/>
          </a:xfrm>
          <a:prstGeom prst="rect">
            <a:avLst/>
          </a:prstGeom>
        </p:spPr>
        <p:txBody>
          <a:bodyPr vert="horz" lIns="96639" tIns="48320" rIns="96639" bIns="48320" rtlCol="0"/>
          <a:lstStyle>
            <a:lvl1pPr algn="r">
              <a:defRPr sz="1200">
                <a:latin typeface="Arial Unicode MS" panose="020B0604020202020204" pitchFamily="34" charset="-128"/>
              </a:defRPr>
            </a:lvl1pPr>
          </a:lstStyle>
          <a:p>
            <a:endParaRPr lang="en-US" dirty="0"/>
          </a:p>
        </p:txBody>
      </p:sp>
      <p:sp>
        <p:nvSpPr>
          <p:cNvPr id="4" name="Slide Image Placeholder 3"/>
          <p:cNvSpPr>
            <a:spLocks noGrp="1" noRot="1" noChangeAspect="1"/>
          </p:cNvSpPr>
          <p:nvPr>
            <p:ph type="sldImg" idx="2"/>
          </p:nvPr>
        </p:nvSpPr>
        <p:spPr>
          <a:xfrm>
            <a:off x="1497013" y="1200150"/>
            <a:ext cx="4321175" cy="3240088"/>
          </a:xfrm>
          <a:prstGeom prst="rect">
            <a:avLst/>
          </a:prstGeom>
          <a:noFill/>
          <a:ln w="12700">
            <a:solidFill>
              <a:prstClr val="black"/>
            </a:solidFill>
          </a:ln>
        </p:spPr>
        <p:txBody>
          <a:bodyPr vert="horz" lIns="96639" tIns="48320" rIns="96639" bIns="48320" rtlCol="0" anchor="ctr"/>
          <a:lstStyle/>
          <a:p>
            <a:endParaRPr lang="en-US" dirty="0"/>
          </a:p>
        </p:txBody>
      </p:sp>
      <p:sp>
        <p:nvSpPr>
          <p:cNvPr id="5" name="Notes Placeholder 4"/>
          <p:cNvSpPr>
            <a:spLocks noGrp="1"/>
          </p:cNvSpPr>
          <p:nvPr>
            <p:ph type="body" sz="quarter" idx="3"/>
          </p:nvPr>
        </p:nvSpPr>
        <p:spPr>
          <a:xfrm>
            <a:off x="731520" y="4620577"/>
            <a:ext cx="5852160" cy="3780473"/>
          </a:xfrm>
          <a:prstGeom prst="rect">
            <a:avLst/>
          </a:prstGeom>
        </p:spPr>
        <p:txBody>
          <a:bodyPr vert="horz" lIns="96639" tIns="48320" rIns="96639" bIns="48320"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4"/>
          </p:nvPr>
        </p:nvSpPr>
        <p:spPr>
          <a:xfrm>
            <a:off x="0" y="9119476"/>
            <a:ext cx="3169920" cy="481726"/>
          </a:xfrm>
          <a:prstGeom prst="rect">
            <a:avLst/>
          </a:prstGeom>
        </p:spPr>
        <p:txBody>
          <a:bodyPr vert="horz" lIns="96639" tIns="48320" rIns="96639" bIns="48320" rtlCol="0" anchor="b"/>
          <a:lstStyle>
            <a:lvl1pPr algn="l">
              <a:defRPr sz="1200">
                <a:latin typeface="Arial Unicode MS" panose="020B0604020202020204" pitchFamily="34" charset="-128"/>
              </a:defRPr>
            </a:lvl1pPr>
          </a:lstStyle>
          <a:p>
            <a:endParaRPr lang="en-US" dirty="0"/>
          </a:p>
        </p:txBody>
      </p:sp>
      <p:sp>
        <p:nvSpPr>
          <p:cNvPr id="7" name="Slide Number Placeholder 6"/>
          <p:cNvSpPr>
            <a:spLocks noGrp="1"/>
          </p:cNvSpPr>
          <p:nvPr>
            <p:ph type="sldNum" sz="quarter" idx="5"/>
          </p:nvPr>
        </p:nvSpPr>
        <p:spPr>
          <a:xfrm>
            <a:off x="4143587" y="9119476"/>
            <a:ext cx="3169920" cy="481726"/>
          </a:xfrm>
          <a:prstGeom prst="rect">
            <a:avLst/>
          </a:prstGeom>
        </p:spPr>
        <p:txBody>
          <a:bodyPr vert="horz" lIns="96639" tIns="48320" rIns="96639" bIns="48320" rtlCol="0" anchor="b"/>
          <a:lstStyle>
            <a:lvl1pPr algn="r">
              <a:defRPr sz="1200">
                <a:latin typeface="Arial Unicode MS" panose="020B0604020202020204" pitchFamily="34" charset="-128"/>
              </a:defRPr>
            </a:lvl1pPr>
          </a:lstStyle>
          <a:p>
            <a:fld id="{98645B6D-448B-4C3E-9F38-9F27B833FA11}" type="slidenum">
              <a:rPr lang="en-US" smtClean="0"/>
              <a:pPr/>
              <a:t>‹#›</a:t>
            </a:fld>
            <a:endParaRPr lang="en-US" dirty="0"/>
          </a:p>
        </p:txBody>
      </p:sp>
    </p:spTree>
    <p:extLst>
      <p:ext uri="{BB962C8B-B14F-4D97-AF65-F5344CB8AC3E}">
        <p14:creationId xmlns:p14="http://schemas.microsoft.com/office/powerpoint/2010/main" val="2179128923"/>
      </p:ext>
    </p:extLst>
  </p:cSld>
  <p:clrMap bg1="lt1" tx1="dk1" bg2="lt2" tx2="dk2" accent1="accent1" accent2="accent2" accent3="accent3" accent4="accent4" accent5="accent5" accent6="accent6" hlink="hlink" folHlink="folHlink"/>
  <p:hf hdr="0" ftr="0"/>
  <p:notesStyle>
    <a:lvl1pPr marL="0" algn="l" defTabSz="914400" rtl="0" eaLnBrk="1" latinLnBrk="0" hangingPunct="1">
      <a:defRPr sz="1200" kern="1200">
        <a:solidFill>
          <a:schemeClr val="tx1"/>
        </a:solidFill>
        <a:latin typeface="Arial Unicode MS" panose="020B0604020202020204" pitchFamily="34" charset="-128"/>
        <a:ea typeface="+mn-ea"/>
        <a:cs typeface="+mn-cs"/>
      </a:defRPr>
    </a:lvl1pPr>
    <a:lvl2pPr marL="457200" algn="l" defTabSz="914400" rtl="0" eaLnBrk="1" latinLnBrk="0" hangingPunct="1">
      <a:defRPr sz="1200" kern="1200">
        <a:solidFill>
          <a:schemeClr val="tx1"/>
        </a:solidFill>
        <a:latin typeface="Arial Unicode MS" panose="020B0604020202020204" pitchFamily="34" charset="-128"/>
        <a:ea typeface="+mn-ea"/>
        <a:cs typeface="+mn-cs"/>
      </a:defRPr>
    </a:lvl2pPr>
    <a:lvl3pPr marL="914400" algn="l" defTabSz="914400" rtl="0" eaLnBrk="1" latinLnBrk="0" hangingPunct="1">
      <a:defRPr sz="1200" kern="1200">
        <a:solidFill>
          <a:schemeClr val="tx1"/>
        </a:solidFill>
        <a:latin typeface="Arial Unicode MS" panose="020B0604020202020204" pitchFamily="34" charset="-128"/>
        <a:ea typeface="+mn-ea"/>
        <a:cs typeface="+mn-cs"/>
      </a:defRPr>
    </a:lvl3pPr>
    <a:lvl4pPr marL="1371600" algn="l" defTabSz="914400" rtl="0" eaLnBrk="1" latinLnBrk="0" hangingPunct="1">
      <a:defRPr sz="1200" kern="1200">
        <a:solidFill>
          <a:schemeClr val="tx1"/>
        </a:solidFill>
        <a:latin typeface="Arial Unicode MS" panose="020B0604020202020204" pitchFamily="34" charset="-128"/>
        <a:ea typeface="+mn-ea"/>
        <a:cs typeface="+mn-cs"/>
      </a:defRPr>
    </a:lvl4pPr>
    <a:lvl5pPr marL="1828800" algn="l" defTabSz="914400" rtl="0" eaLnBrk="1" latinLnBrk="0" hangingPunct="1">
      <a:defRPr sz="1200" kern="1200">
        <a:solidFill>
          <a:schemeClr val="tx1"/>
        </a:solidFill>
        <a:latin typeface="Arial Unicode MS" panose="020B0604020202020204" pitchFamily="34" charset="-128"/>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00.xml.rels><?xml version="1.0" encoding="UTF-8" standalone="yes"?>
<Relationships xmlns="http://schemas.openxmlformats.org/package/2006/relationships"><Relationship Id="rId2" Type="http://schemas.openxmlformats.org/officeDocument/2006/relationships/slide" Target="../slides/slide115.xml"/><Relationship Id="rId1" Type="http://schemas.openxmlformats.org/officeDocument/2006/relationships/notesMaster" Target="../notesMasters/notesMaster1.xml"/></Relationships>
</file>

<file path=ppt/notesSlides/_rels/notesSlide101.xml.rels><?xml version="1.0" encoding="UTF-8" standalone="yes"?>
<Relationships xmlns="http://schemas.openxmlformats.org/package/2006/relationships"><Relationship Id="rId2" Type="http://schemas.openxmlformats.org/officeDocument/2006/relationships/slide" Target="../slides/slide116.xml"/><Relationship Id="rId1" Type="http://schemas.openxmlformats.org/officeDocument/2006/relationships/notesMaster" Target="../notesMasters/notesMaster1.xml"/></Relationships>
</file>

<file path=ppt/notesSlides/_rels/notesSlide102.xml.rels><?xml version="1.0" encoding="UTF-8" standalone="yes"?>
<Relationships xmlns="http://schemas.openxmlformats.org/package/2006/relationships"><Relationship Id="rId2" Type="http://schemas.openxmlformats.org/officeDocument/2006/relationships/slide" Target="../slides/slide119.xml"/><Relationship Id="rId1" Type="http://schemas.openxmlformats.org/officeDocument/2006/relationships/notesMaster" Target="../notesMasters/notesMaster1.xml"/></Relationships>
</file>

<file path=ppt/notesSlides/_rels/notesSlide103.xml.rels><?xml version="1.0" encoding="UTF-8" standalone="yes"?>
<Relationships xmlns="http://schemas.openxmlformats.org/package/2006/relationships"><Relationship Id="rId2" Type="http://schemas.openxmlformats.org/officeDocument/2006/relationships/slide" Target="../slides/slide128.xml"/><Relationship Id="rId1" Type="http://schemas.openxmlformats.org/officeDocument/2006/relationships/notesMaster" Target="../notesMasters/notesMaster1.xml"/></Relationships>
</file>

<file path=ppt/notesSlides/_rels/notesSlide104.xml.rels><?xml version="1.0" encoding="UTF-8" standalone="yes"?>
<Relationships xmlns="http://schemas.openxmlformats.org/package/2006/relationships"><Relationship Id="rId2" Type="http://schemas.openxmlformats.org/officeDocument/2006/relationships/slide" Target="../slides/slide129.xml"/><Relationship Id="rId1" Type="http://schemas.openxmlformats.org/officeDocument/2006/relationships/notesMaster" Target="../notesMasters/notesMaster1.xml"/></Relationships>
</file>

<file path=ppt/notesSlides/_rels/notesSlide105.xml.rels><?xml version="1.0" encoding="UTF-8" standalone="yes"?>
<Relationships xmlns="http://schemas.openxmlformats.org/package/2006/relationships"><Relationship Id="rId2" Type="http://schemas.openxmlformats.org/officeDocument/2006/relationships/slide" Target="../slides/slide130.xml"/><Relationship Id="rId1" Type="http://schemas.openxmlformats.org/officeDocument/2006/relationships/notesMaster" Target="../notesMasters/notesMaster1.xml"/></Relationships>
</file>

<file path=ppt/notesSlides/_rels/notesSlide106.xml.rels><?xml version="1.0" encoding="UTF-8" standalone="yes"?>
<Relationships xmlns="http://schemas.openxmlformats.org/package/2006/relationships"><Relationship Id="rId2" Type="http://schemas.openxmlformats.org/officeDocument/2006/relationships/slide" Target="../slides/slide131.xml"/><Relationship Id="rId1" Type="http://schemas.openxmlformats.org/officeDocument/2006/relationships/notesMaster" Target="../notesMasters/notesMaster1.xml"/></Relationships>
</file>

<file path=ppt/notesSlides/_rels/notesSlide107.xml.rels><?xml version="1.0" encoding="UTF-8" standalone="yes"?>
<Relationships xmlns="http://schemas.openxmlformats.org/package/2006/relationships"><Relationship Id="rId2" Type="http://schemas.openxmlformats.org/officeDocument/2006/relationships/slide" Target="../slides/slide132.xml"/><Relationship Id="rId1" Type="http://schemas.openxmlformats.org/officeDocument/2006/relationships/notesMaster" Target="../notesMasters/notesMaster1.xml"/></Relationships>
</file>

<file path=ppt/notesSlides/_rels/notesSlide108.xml.rels><?xml version="1.0" encoding="UTF-8" standalone="yes"?>
<Relationships xmlns="http://schemas.openxmlformats.org/package/2006/relationships"><Relationship Id="rId2" Type="http://schemas.openxmlformats.org/officeDocument/2006/relationships/slide" Target="../slides/slide133.xml"/><Relationship Id="rId1" Type="http://schemas.openxmlformats.org/officeDocument/2006/relationships/notesMaster" Target="../notesMasters/notesMaster1.xml"/></Relationships>
</file>

<file path=ppt/notesSlides/_rels/notesSlide109.xml.rels><?xml version="1.0" encoding="UTF-8" standalone="yes"?>
<Relationships xmlns="http://schemas.openxmlformats.org/package/2006/relationships"><Relationship Id="rId2" Type="http://schemas.openxmlformats.org/officeDocument/2006/relationships/slide" Target="../slides/slide13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10.xml.rels><?xml version="1.0" encoding="UTF-8" standalone="yes"?>
<Relationships xmlns="http://schemas.openxmlformats.org/package/2006/relationships"><Relationship Id="rId2" Type="http://schemas.openxmlformats.org/officeDocument/2006/relationships/slide" Target="../slides/slide135.xml"/><Relationship Id="rId1" Type="http://schemas.openxmlformats.org/officeDocument/2006/relationships/notesMaster" Target="../notesMasters/notesMaster1.xml"/></Relationships>
</file>

<file path=ppt/notesSlides/_rels/notesSlide111.xml.rels><?xml version="1.0" encoding="UTF-8" standalone="yes"?>
<Relationships xmlns="http://schemas.openxmlformats.org/package/2006/relationships"><Relationship Id="rId2" Type="http://schemas.openxmlformats.org/officeDocument/2006/relationships/slide" Target="../slides/slide136.xml"/><Relationship Id="rId1" Type="http://schemas.openxmlformats.org/officeDocument/2006/relationships/notesMaster" Target="../notesMasters/notesMaster1.xml"/></Relationships>
</file>

<file path=ppt/notesSlides/_rels/notesSlide112.xml.rels><?xml version="1.0" encoding="UTF-8" standalone="yes"?>
<Relationships xmlns="http://schemas.openxmlformats.org/package/2006/relationships"><Relationship Id="rId2" Type="http://schemas.openxmlformats.org/officeDocument/2006/relationships/slide" Target="../slides/slide137.xml"/><Relationship Id="rId1" Type="http://schemas.openxmlformats.org/officeDocument/2006/relationships/notesMaster" Target="../notesMasters/notesMaster1.xml"/></Relationships>
</file>

<file path=ppt/notesSlides/_rels/notesSlide113.xml.rels><?xml version="1.0" encoding="UTF-8" standalone="yes"?>
<Relationships xmlns="http://schemas.openxmlformats.org/package/2006/relationships"><Relationship Id="rId2" Type="http://schemas.openxmlformats.org/officeDocument/2006/relationships/slide" Target="../slides/slide138.xml"/><Relationship Id="rId1" Type="http://schemas.openxmlformats.org/officeDocument/2006/relationships/notesMaster" Target="../notesMasters/notesMaster1.xml"/></Relationships>
</file>

<file path=ppt/notesSlides/_rels/notesSlide114.xml.rels><?xml version="1.0" encoding="UTF-8" standalone="yes"?>
<Relationships xmlns="http://schemas.openxmlformats.org/package/2006/relationships"><Relationship Id="rId2" Type="http://schemas.openxmlformats.org/officeDocument/2006/relationships/slide" Target="../slides/slide139.xml"/><Relationship Id="rId1" Type="http://schemas.openxmlformats.org/officeDocument/2006/relationships/notesMaster" Target="../notesMasters/notesMaster1.xml"/></Relationships>
</file>

<file path=ppt/notesSlides/_rels/notesSlide115.xml.rels><?xml version="1.0" encoding="UTF-8" standalone="yes"?>
<Relationships xmlns="http://schemas.openxmlformats.org/package/2006/relationships"><Relationship Id="rId2" Type="http://schemas.openxmlformats.org/officeDocument/2006/relationships/slide" Target="../slides/slide140.xml"/><Relationship Id="rId1" Type="http://schemas.openxmlformats.org/officeDocument/2006/relationships/notesMaster" Target="../notesMasters/notesMaster1.xml"/></Relationships>
</file>

<file path=ppt/notesSlides/_rels/notesSlide116.xml.rels><?xml version="1.0" encoding="UTF-8" standalone="yes"?>
<Relationships xmlns="http://schemas.openxmlformats.org/package/2006/relationships"><Relationship Id="rId2" Type="http://schemas.openxmlformats.org/officeDocument/2006/relationships/slide" Target="../slides/slide141.xml"/><Relationship Id="rId1" Type="http://schemas.openxmlformats.org/officeDocument/2006/relationships/notesMaster" Target="../notesMasters/notesMaster1.xml"/></Relationships>
</file>

<file path=ppt/notesSlides/_rels/notesSlide117.xml.rels><?xml version="1.0" encoding="UTF-8" standalone="yes"?>
<Relationships xmlns="http://schemas.openxmlformats.org/package/2006/relationships"><Relationship Id="rId2" Type="http://schemas.openxmlformats.org/officeDocument/2006/relationships/slide" Target="../slides/slide142.xml"/><Relationship Id="rId1" Type="http://schemas.openxmlformats.org/officeDocument/2006/relationships/notesMaster" Target="../notesMasters/notesMaster1.xml"/></Relationships>
</file>

<file path=ppt/notesSlides/_rels/notesSlide118.xml.rels><?xml version="1.0" encoding="UTF-8" standalone="yes"?>
<Relationships xmlns="http://schemas.openxmlformats.org/package/2006/relationships"><Relationship Id="rId2" Type="http://schemas.openxmlformats.org/officeDocument/2006/relationships/slide" Target="../slides/slide143.xml"/><Relationship Id="rId1" Type="http://schemas.openxmlformats.org/officeDocument/2006/relationships/notesMaster" Target="../notesMasters/notesMaster1.xml"/></Relationships>
</file>

<file path=ppt/notesSlides/_rels/notesSlide119.xml.rels><?xml version="1.0" encoding="UTF-8" standalone="yes"?>
<Relationships xmlns="http://schemas.openxmlformats.org/package/2006/relationships"><Relationship Id="rId2" Type="http://schemas.openxmlformats.org/officeDocument/2006/relationships/slide" Target="../slides/slide14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20.xml.rels><?xml version="1.0" encoding="UTF-8" standalone="yes"?>
<Relationships xmlns="http://schemas.openxmlformats.org/package/2006/relationships"><Relationship Id="rId2" Type="http://schemas.openxmlformats.org/officeDocument/2006/relationships/slide" Target="../slides/slide145.xml"/><Relationship Id="rId1" Type="http://schemas.openxmlformats.org/officeDocument/2006/relationships/notesMaster" Target="../notesMasters/notesMaster1.xml"/></Relationships>
</file>

<file path=ppt/notesSlides/_rels/notesSlide121.xml.rels><?xml version="1.0" encoding="UTF-8" standalone="yes"?>
<Relationships xmlns="http://schemas.openxmlformats.org/package/2006/relationships"><Relationship Id="rId2" Type="http://schemas.openxmlformats.org/officeDocument/2006/relationships/slide" Target="../slides/slide146.xml"/><Relationship Id="rId1" Type="http://schemas.openxmlformats.org/officeDocument/2006/relationships/notesMaster" Target="../notesMasters/notesMaster1.xml"/></Relationships>
</file>

<file path=ppt/notesSlides/_rels/notesSlide122.xml.rels><?xml version="1.0" encoding="UTF-8" standalone="yes"?>
<Relationships xmlns="http://schemas.openxmlformats.org/package/2006/relationships"><Relationship Id="rId2" Type="http://schemas.openxmlformats.org/officeDocument/2006/relationships/slide" Target="../slides/slide147.xml"/><Relationship Id="rId1" Type="http://schemas.openxmlformats.org/officeDocument/2006/relationships/notesMaster" Target="../notesMasters/notesMaster1.xml"/></Relationships>
</file>

<file path=ppt/notesSlides/_rels/notesSlide123.xml.rels><?xml version="1.0" encoding="UTF-8" standalone="yes"?>
<Relationships xmlns="http://schemas.openxmlformats.org/package/2006/relationships"><Relationship Id="rId2" Type="http://schemas.openxmlformats.org/officeDocument/2006/relationships/slide" Target="../slides/slide148.xml"/><Relationship Id="rId1" Type="http://schemas.openxmlformats.org/officeDocument/2006/relationships/notesMaster" Target="../notesMasters/notesMaster1.xml"/></Relationships>
</file>

<file path=ppt/notesSlides/_rels/notesSlide124.xml.rels><?xml version="1.0" encoding="UTF-8" standalone="yes"?>
<Relationships xmlns="http://schemas.openxmlformats.org/package/2006/relationships"><Relationship Id="rId2" Type="http://schemas.openxmlformats.org/officeDocument/2006/relationships/slide" Target="../slides/slide149.xml"/><Relationship Id="rId1" Type="http://schemas.openxmlformats.org/officeDocument/2006/relationships/notesMaster" Target="../notesMasters/notesMaster1.xml"/></Relationships>
</file>

<file path=ppt/notesSlides/_rels/notesSlide125.xml.rels><?xml version="1.0" encoding="UTF-8" standalone="yes"?>
<Relationships xmlns="http://schemas.openxmlformats.org/package/2006/relationships"><Relationship Id="rId2" Type="http://schemas.openxmlformats.org/officeDocument/2006/relationships/slide" Target="../slides/slide150.xml"/><Relationship Id="rId1" Type="http://schemas.openxmlformats.org/officeDocument/2006/relationships/notesMaster" Target="../notesMasters/notesMaster1.xml"/></Relationships>
</file>

<file path=ppt/notesSlides/_rels/notesSlide126.xml.rels><?xml version="1.0" encoding="UTF-8" standalone="yes"?>
<Relationships xmlns="http://schemas.openxmlformats.org/package/2006/relationships"><Relationship Id="rId2" Type="http://schemas.openxmlformats.org/officeDocument/2006/relationships/slide" Target="../slides/slide151.xml"/><Relationship Id="rId1" Type="http://schemas.openxmlformats.org/officeDocument/2006/relationships/notesMaster" Target="../notesMasters/notesMaster1.xml"/></Relationships>
</file>

<file path=ppt/notesSlides/_rels/notesSlide127.xml.rels><?xml version="1.0" encoding="UTF-8" standalone="yes"?>
<Relationships xmlns="http://schemas.openxmlformats.org/package/2006/relationships"><Relationship Id="rId2" Type="http://schemas.openxmlformats.org/officeDocument/2006/relationships/slide" Target="../slides/slide152.xml"/><Relationship Id="rId1" Type="http://schemas.openxmlformats.org/officeDocument/2006/relationships/notesMaster" Target="../notesMasters/notesMaster1.xml"/></Relationships>
</file>

<file path=ppt/notesSlides/_rels/notesSlide128.xml.rels><?xml version="1.0" encoding="UTF-8" standalone="yes"?>
<Relationships xmlns="http://schemas.openxmlformats.org/package/2006/relationships"><Relationship Id="rId2" Type="http://schemas.openxmlformats.org/officeDocument/2006/relationships/slide" Target="../slides/slide153.xml"/><Relationship Id="rId1" Type="http://schemas.openxmlformats.org/officeDocument/2006/relationships/notesMaster" Target="../notesMasters/notesMaster1.xml"/></Relationships>
</file>

<file path=ppt/notesSlides/_rels/notesSlide129.xml.rels><?xml version="1.0" encoding="UTF-8" standalone="yes"?>
<Relationships xmlns="http://schemas.openxmlformats.org/package/2006/relationships"><Relationship Id="rId2" Type="http://schemas.openxmlformats.org/officeDocument/2006/relationships/slide" Target="../slides/slide15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30.xml.rels><?xml version="1.0" encoding="UTF-8" standalone="yes"?>
<Relationships xmlns="http://schemas.openxmlformats.org/package/2006/relationships"><Relationship Id="rId2" Type="http://schemas.openxmlformats.org/officeDocument/2006/relationships/slide" Target="../slides/slide156.xml"/><Relationship Id="rId1" Type="http://schemas.openxmlformats.org/officeDocument/2006/relationships/notesMaster" Target="../notesMasters/notesMaster1.xml"/></Relationships>
</file>

<file path=ppt/notesSlides/_rels/notesSlide131.xml.rels><?xml version="1.0" encoding="UTF-8" standalone="yes"?>
<Relationships xmlns="http://schemas.openxmlformats.org/package/2006/relationships"><Relationship Id="rId2" Type="http://schemas.openxmlformats.org/officeDocument/2006/relationships/slide" Target="../slides/slide157.xml"/><Relationship Id="rId1" Type="http://schemas.openxmlformats.org/officeDocument/2006/relationships/notesMaster" Target="../notesMasters/notesMaster1.xml"/></Relationships>
</file>

<file path=ppt/notesSlides/_rels/notesSlide132.xml.rels><?xml version="1.0" encoding="UTF-8" standalone="yes"?>
<Relationships xmlns="http://schemas.openxmlformats.org/package/2006/relationships"><Relationship Id="rId2" Type="http://schemas.openxmlformats.org/officeDocument/2006/relationships/slide" Target="../slides/slide158.xml"/><Relationship Id="rId1" Type="http://schemas.openxmlformats.org/officeDocument/2006/relationships/notesMaster" Target="../notesMasters/notesMaster1.xml"/></Relationships>
</file>

<file path=ppt/notesSlides/_rels/notesSlide133.xml.rels><?xml version="1.0" encoding="UTF-8" standalone="yes"?>
<Relationships xmlns="http://schemas.openxmlformats.org/package/2006/relationships"><Relationship Id="rId2" Type="http://schemas.openxmlformats.org/officeDocument/2006/relationships/slide" Target="../slides/slide159.xml"/><Relationship Id="rId1" Type="http://schemas.openxmlformats.org/officeDocument/2006/relationships/notesMaster" Target="../notesMasters/notesMaster1.xml"/></Relationships>
</file>

<file path=ppt/notesSlides/_rels/notesSlide134.xml.rels><?xml version="1.0" encoding="UTF-8" standalone="yes"?>
<Relationships xmlns="http://schemas.openxmlformats.org/package/2006/relationships"><Relationship Id="rId2" Type="http://schemas.openxmlformats.org/officeDocument/2006/relationships/slide" Target="../slides/slide160.xml"/><Relationship Id="rId1" Type="http://schemas.openxmlformats.org/officeDocument/2006/relationships/notesMaster" Target="../notesMasters/notesMaster1.xml"/></Relationships>
</file>

<file path=ppt/notesSlides/_rels/notesSlide135.xml.rels><?xml version="1.0" encoding="UTF-8" standalone="yes"?>
<Relationships xmlns="http://schemas.openxmlformats.org/package/2006/relationships"><Relationship Id="rId2" Type="http://schemas.openxmlformats.org/officeDocument/2006/relationships/slide" Target="../slides/slide161.xml"/><Relationship Id="rId1" Type="http://schemas.openxmlformats.org/officeDocument/2006/relationships/notesMaster" Target="../notesMasters/notesMaster1.xml"/></Relationships>
</file>

<file path=ppt/notesSlides/_rels/notesSlide136.xml.rels><?xml version="1.0" encoding="UTF-8" standalone="yes"?>
<Relationships xmlns="http://schemas.openxmlformats.org/package/2006/relationships"><Relationship Id="rId2" Type="http://schemas.openxmlformats.org/officeDocument/2006/relationships/slide" Target="../slides/slide162.xml"/><Relationship Id="rId1" Type="http://schemas.openxmlformats.org/officeDocument/2006/relationships/notesMaster" Target="../notesMasters/notesMaster1.xml"/></Relationships>
</file>

<file path=ppt/notesSlides/_rels/notesSlide137.xml.rels><?xml version="1.0" encoding="UTF-8" standalone="yes"?>
<Relationships xmlns="http://schemas.openxmlformats.org/package/2006/relationships"><Relationship Id="rId2" Type="http://schemas.openxmlformats.org/officeDocument/2006/relationships/slide" Target="../slides/slide163.xml"/><Relationship Id="rId1" Type="http://schemas.openxmlformats.org/officeDocument/2006/relationships/notesMaster" Target="../notesMasters/notesMaster1.xml"/></Relationships>
</file>

<file path=ppt/notesSlides/_rels/notesSlide138.xml.rels><?xml version="1.0" encoding="UTF-8" standalone="yes"?>
<Relationships xmlns="http://schemas.openxmlformats.org/package/2006/relationships"><Relationship Id="rId2" Type="http://schemas.openxmlformats.org/officeDocument/2006/relationships/slide" Target="../slides/slide164.xml"/><Relationship Id="rId1" Type="http://schemas.openxmlformats.org/officeDocument/2006/relationships/notesMaster" Target="../notesMasters/notesMaster1.xml"/></Relationships>
</file>

<file path=ppt/notesSlides/_rels/notesSlide139.xml.rels><?xml version="1.0" encoding="UTF-8" standalone="yes"?>
<Relationships xmlns="http://schemas.openxmlformats.org/package/2006/relationships"><Relationship Id="rId2" Type="http://schemas.openxmlformats.org/officeDocument/2006/relationships/slide" Target="../slides/slide16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40.xml.rels><?xml version="1.0" encoding="UTF-8" standalone="yes"?>
<Relationships xmlns="http://schemas.openxmlformats.org/package/2006/relationships"><Relationship Id="rId2" Type="http://schemas.openxmlformats.org/officeDocument/2006/relationships/slide" Target="../slides/slide166.xml"/><Relationship Id="rId1" Type="http://schemas.openxmlformats.org/officeDocument/2006/relationships/notesMaster" Target="../notesMasters/notesMaster1.xml"/></Relationships>
</file>

<file path=ppt/notesSlides/_rels/notesSlide141.xml.rels><?xml version="1.0" encoding="UTF-8" standalone="yes"?>
<Relationships xmlns="http://schemas.openxmlformats.org/package/2006/relationships"><Relationship Id="rId2" Type="http://schemas.openxmlformats.org/officeDocument/2006/relationships/slide" Target="../slides/slide167.xml"/><Relationship Id="rId1" Type="http://schemas.openxmlformats.org/officeDocument/2006/relationships/notesMaster" Target="../notesMasters/notesMaster1.xml"/></Relationships>
</file>

<file path=ppt/notesSlides/_rels/notesSlide142.xml.rels><?xml version="1.0" encoding="UTF-8" standalone="yes"?>
<Relationships xmlns="http://schemas.openxmlformats.org/package/2006/relationships"><Relationship Id="rId2" Type="http://schemas.openxmlformats.org/officeDocument/2006/relationships/slide" Target="../slides/slide168.xml"/><Relationship Id="rId1" Type="http://schemas.openxmlformats.org/officeDocument/2006/relationships/notesMaster" Target="../notesMasters/notesMaster1.xml"/></Relationships>
</file>

<file path=ppt/notesSlides/_rels/notesSlide143.xml.rels><?xml version="1.0" encoding="UTF-8" standalone="yes"?>
<Relationships xmlns="http://schemas.openxmlformats.org/package/2006/relationships"><Relationship Id="rId2" Type="http://schemas.openxmlformats.org/officeDocument/2006/relationships/slide" Target="../slides/slide169.xml"/><Relationship Id="rId1" Type="http://schemas.openxmlformats.org/officeDocument/2006/relationships/notesMaster" Target="../notesMasters/notesMaster1.xml"/></Relationships>
</file>

<file path=ppt/notesSlides/_rels/notesSlide144.xml.rels><?xml version="1.0" encoding="UTF-8" standalone="yes"?>
<Relationships xmlns="http://schemas.openxmlformats.org/package/2006/relationships"><Relationship Id="rId2" Type="http://schemas.openxmlformats.org/officeDocument/2006/relationships/slide" Target="../slides/slide170.xml"/><Relationship Id="rId1" Type="http://schemas.openxmlformats.org/officeDocument/2006/relationships/notesMaster" Target="../notesMasters/notesMaster1.xml"/></Relationships>
</file>

<file path=ppt/notesSlides/_rels/notesSlide145.xml.rels><?xml version="1.0" encoding="UTF-8" standalone="yes"?>
<Relationships xmlns="http://schemas.openxmlformats.org/package/2006/relationships"><Relationship Id="rId2" Type="http://schemas.openxmlformats.org/officeDocument/2006/relationships/slide" Target="../slides/slide171.xml"/><Relationship Id="rId1" Type="http://schemas.openxmlformats.org/officeDocument/2006/relationships/notesMaster" Target="../notesMasters/notesMaster1.xml"/></Relationships>
</file>

<file path=ppt/notesSlides/_rels/notesSlide146.xml.rels><?xml version="1.0" encoding="UTF-8" standalone="yes"?>
<Relationships xmlns="http://schemas.openxmlformats.org/package/2006/relationships"><Relationship Id="rId2" Type="http://schemas.openxmlformats.org/officeDocument/2006/relationships/slide" Target="../slides/slide172.xml"/><Relationship Id="rId1" Type="http://schemas.openxmlformats.org/officeDocument/2006/relationships/notesMaster" Target="../notesMasters/notesMaster1.xml"/></Relationships>
</file>

<file path=ppt/notesSlides/_rels/notesSlide147.xml.rels><?xml version="1.0" encoding="UTF-8" standalone="yes"?>
<Relationships xmlns="http://schemas.openxmlformats.org/package/2006/relationships"><Relationship Id="rId2" Type="http://schemas.openxmlformats.org/officeDocument/2006/relationships/slide" Target="../slides/slide173.xml"/><Relationship Id="rId1" Type="http://schemas.openxmlformats.org/officeDocument/2006/relationships/notesMaster" Target="../notesMasters/notesMaster1.xml"/></Relationships>
</file>

<file path=ppt/notesSlides/_rels/notesSlide148.xml.rels><?xml version="1.0" encoding="UTF-8" standalone="yes"?>
<Relationships xmlns="http://schemas.openxmlformats.org/package/2006/relationships"><Relationship Id="rId2" Type="http://schemas.openxmlformats.org/officeDocument/2006/relationships/slide" Target="../slides/slide174.xml"/><Relationship Id="rId1" Type="http://schemas.openxmlformats.org/officeDocument/2006/relationships/notesMaster" Target="../notesMasters/notesMaster1.xml"/></Relationships>
</file>

<file path=ppt/notesSlides/_rels/notesSlide149.xml.rels><?xml version="1.0" encoding="UTF-8" standalone="yes"?>
<Relationships xmlns="http://schemas.openxmlformats.org/package/2006/relationships"><Relationship Id="rId2" Type="http://schemas.openxmlformats.org/officeDocument/2006/relationships/slide" Target="../slides/slide17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50.xml.rels><?xml version="1.0" encoding="UTF-8" standalone="yes"?>
<Relationships xmlns="http://schemas.openxmlformats.org/package/2006/relationships"><Relationship Id="rId2" Type="http://schemas.openxmlformats.org/officeDocument/2006/relationships/slide" Target="../slides/slide17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2" Type="http://schemas.openxmlformats.org/officeDocument/2006/relationships/slide" Target="../slides/slide110.xml"/><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2" Type="http://schemas.openxmlformats.org/officeDocument/2006/relationships/slide" Target="../slides/slide112.xml"/><Relationship Id="rId1" Type="http://schemas.openxmlformats.org/officeDocument/2006/relationships/notesMaster" Target="../notesMasters/notesMaster1.xml"/></Relationships>
</file>

<file path=ppt/notesSlides/_rels/notesSlide98.xml.rels><?xml version="1.0" encoding="UTF-8" standalone="yes"?>
<Relationships xmlns="http://schemas.openxmlformats.org/package/2006/relationships"><Relationship Id="rId2" Type="http://schemas.openxmlformats.org/officeDocument/2006/relationships/slide" Target="../slides/slide113.xml"/><Relationship Id="rId1" Type="http://schemas.openxmlformats.org/officeDocument/2006/relationships/notesMaster" Target="../notesMasters/notesMaster1.xml"/></Relationships>
</file>

<file path=ppt/notesSlides/_rels/notesSlide99.xml.rels><?xml version="1.0" encoding="UTF-8" standalone="yes"?>
<Relationships xmlns="http://schemas.openxmlformats.org/package/2006/relationships"><Relationship Id="rId2" Type="http://schemas.openxmlformats.org/officeDocument/2006/relationships/slide" Target="../slides/slide1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8645B6D-448B-4C3E-9F38-9F27B833FA11}" type="slidenum">
              <a:rPr lang="en-US" smtClean="0"/>
              <a:t>1</a:t>
            </a:fld>
            <a:endParaRPr lang="en-US"/>
          </a:p>
        </p:txBody>
      </p:sp>
      <p:sp>
        <p:nvSpPr>
          <p:cNvPr id="5" name="Date Placeholder 4"/>
          <p:cNvSpPr>
            <a:spLocks noGrp="1"/>
          </p:cNvSpPr>
          <p:nvPr>
            <p:ph type="dt" idx="11"/>
          </p:nvPr>
        </p:nvSpPr>
        <p:spPr/>
        <p:txBody>
          <a:bodyPr/>
          <a:lstStyle/>
          <a:p>
            <a:endParaRPr lang="en-US" dirty="0"/>
          </a:p>
        </p:txBody>
      </p:sp>
    </p:spTree>
    <p:extLst>
      <p:ext uri="{BB962C8B-B14F-4D97-AF65-F5344CB8AC3E}">
        <p14:creationId xmlns:p14="http://schemas.microsoft.com/office/powerpoint/2010/main" val="57010896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lide Image Placeholder 1"/>
          <p:cNvSpPr>
            <a:spLocks noGrp="1" noRot="1" noChangeAspect="1" noTextEdit="1"/>
          </p:cNvSpPr>
          <p:nvPr>
            <p:ph type="sldImg"/>
          </p:nvPr>
        </p:nvSpPr>
        <p:spPr/>
      </p:sp>
      <p:sp>
        <p:nvSpPr>
          <p:cNvPr id="9219" name="Notes Placeholder 2"/>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rnd">
                <a:solidFill>
                  <a:srgbClr val="000000"/>
                </a:solidFill>
                <a:round/>
                <a:headEnd/>
                <a:tailEnd/>
              </a14:hiddenLine>
            </a:ext>
          </a:extLst>
        </p:spPr>
        <p:txBody>
          <a:bodyPr/>
          <a:lstStyle/>
          <a:p>
            <a:pPr eaLnBrk="1"/>
            <a:endParaRPr lang="en-US" altLang="en-US" smtClean="0"/>
          </a:p>
        </p:txBody>
      </p:sp>
      <p:sp>
        <p:nvSpPr>
          <p:cNvPr id="2" name="Date Placeholder 1"/>
          <p:cNvSpPr>
            <a:spLocks noGrp="1"/>
          </p:cNvSpPr>
          <p:nvPr>
            <p:ph type="dt" idx="10"/>
          </p:nvPr>
        </p:nvSpPr>
        <p:spPr/>
        <p:txBody>
          <a:bodyPr/>
          <a:lstStyle/>
          <a:p>
            <a:endParaRPr lang="en-US" dirty="0"/>
          </a:p>
        </p:txBody>
      </p:sp>
    </p:spTree>
    <p:extLst>
      <p:ext uri="{BB962C8B-B14F-4D97-AF65-F5344CB8AC3E}">
        <p14:creationId xmlns:p14="http://schemas.microsoft.com/office/powerpoint/2010/main" val="3309910812"/>
      </p:ext>
    </p:extLst>
  </p:cSld>
  <p:clrMapOvr>
    <a:masterClrMapping/>
  </p:clrMapOvr>
</p:notes>
</file>

<file path=ppt/notesSlides/notesSlide10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5C7E160-DEB9-4B8F-8A27-C3194653D4A4}" type="slidenum">
              <a:rPr lang="en-US" altLang="en-US"/>
              <a:pPr/>
              <a:t>115</a:t>
            </a:fld>
            <a:endParaRPr lang="en-US" altLang="en-US"/>
          </a:p>
        </p:txBody>
      </p:sp>
      <p:sp>
        <p:nvSpPr>
          <p:cNvPr id="808962" name="Rectangle 2"/>
          <p:cNvSpPr>
            <a:spLocks noGrp="1" noRot="1" noChangeAspect="1" noChangeArrowheads="1" noTextEdit="1"/>
          </p:cNvSpPr>
          <p:nvPr>
            <p:ph type="sldImg"/>
          </p:nvPr>
        </p:nvSpPr>
        <p:spPr>
          <a:xfrm>
            <a:off x="1217613" y="717550"/>
            <a:ext cx="4721225" cy="3541713"/>
          </a:xfrm>
          <a:ln/>
        </p:spPr>
      </p:sp>
      <p:sp>
        <p:nvSpPr>
          <p:cNvPr id="808963" name="Rectangle 3"/>
          <p:cNvSpPr>
            <a:spLocks noGrp="1" noChangeArrowheads="1"/>
          </p:cNvSpPr>
          <p:nvPr>
            <p:ph type="body" idx="1"/>
          </p:nvPr>
        </p:nvSpPr>
        <p:spPr>
          <a:xfrm>
            <a:off x="954156" y="4503843"/>
            <a:ext cx="5247861" cy="4266107"/>
          </a:xfrm>
        </p:spPr>
        <p:txBody>
          <a:bodyPr/>
          <a:lstStyle/>
          <a:p>
            <a:endParaRPr lang="en-US" altLang="en-US"/>
          </a:p>
        </p:txBody>
      </p:sp>
      <p:sp>
        <p:nvSpPr>
          <p:cNvPr id="2" name="Date Placeholder 1"/>
          <p:cNvSpPr>
            <a:spLocks noGrp="1"/>
          </p:cNvSpPr>
          <p:nvPr>
            <p:ph type="dt" idx="10"/>
          </p:nvPr>
        </p:nvSpPr>
        <p:spPr/>
        <p:txBody>
          <a:bodyPr/>
          <a:lstStyle/>
          <a:p>
            <a:endParaRPr lang="en-US" dirty="0"/>
          </a:p>
        </p:txBody>
      </p:sp>
    </p:spTree>
    <p:extLst>
      <p:ext uri="{BB962C8B-B14F-4D97-AF65-F5344CB8AC3E}">
        <p14:creationId xmlns:p14="http://schemas.microsoft.com/office/powerpoint/2010/main" val="1719793232"/>
      </p:ext>
    </p:extLst>
  </p:cSld>
  <p:clrMapOvr>
    <a:masterClrMapping/>
  </p:clrMapOvr>
</p:notes>
</file>

<file path=ppt/notesSlides/notesSlide10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DDD72A8-A4BE-4F51-A8A7-5F02BBF0FB6A}" type="slidenum">
              <a:rPr lang="en-US" altLang="en-US"/>
              <a:pPr/>
              <a:t>116</a:t>
            </a:fld>
            <a:endParaRPr lang="en-US" altLang="en-US"/>
          </a:p>
        </p:txBody>
      </p:sp>
      <p:sp>
        <p:nvSpPr>
          <p:cNvPr id="811010" name="Rectangle 2"/>
          <p:cNvSpPr>
            <a:spLocks noGrp="1" noRot="1" noChangeAspect="1" noChangeArrowheads="1" noTextEdit="1"/>
          </p:cNvSpPr>
          <p:nvPr>
            <p:ph type="sldImg"/>
          </p:nvPr>
        </p:nvSpPr>
        <p:spPr>
          <a:xfrm>
            <a:off x="1217613" y="717550"/>
            <a:ext cx="4721225" cy="3541713"/>
          </a:xfrm>
          <a:ln/>
        </p:spPr>
      </p:sp>
      <p:sp>
        <p:nvSpPr>
          <p:cNvPr id="811011" name="Rectangle 3"/>
          <p:cNvSpPr>
            <a:spLocks noGrp="1" noChangeArrowheads="1"/>
          </p:cNvSpPr>
          <p:nvPr>
            <p:ph type="body" idx="1"/>
          </p:nvPr>
        </p:nvSpPr>
        <p:spPr>
          <a:xfrm>
            <a:off x="954156" y="4503843"/>
            <a:ext cx="5247861" cy="4266107"/>
          </a:xfrm>
        </p:spPr>
        <p:txBody>
          <a:bodyPr/>
          <a:lstStyle/>
          <a:p>
            <a:endParaRPr lang="en-US" altLang="en-US"/>
          </a:p>
        </p:txBody>
      </p:sp>
      <p:sp>
        <p:nvSpPr>
          <p:cNvPr id="2" name="Date Placeholder 1"/>
          <p:cNvSpPr>
            <a:spLocks noGrp="1"/>
          </p:cNvSpPr>
          <p:nvPr>
            <p:ph type="dt" idx="10"/>
          </p:nvPr>
        </p:nvSpPr>
        <p:spPr/>
        <p:txBody>
          <a:bodyPr/>
          <a:lstStyle/>
          <a:p>
            <a:endParaRPr lang="en-US" dirty="0"/>
          </a:p>
        </p:txBody>
      </p:sp>
    </p:spTree>
    <p:extLst>
      <p:ext uri="{BB962C8B-B14F-4D97-AF65-F5344CB8AC3E}">
        <p14:creationId xmlns:p14="http://schemas.microsoft.com/office/powerpoint/2010/main" val="4457129"/>
      </p:ext>
    </p:extLst>
  </p:cSld>
  <p:clrMapOvr>
    <a:masterClrMapping/>
  </p:clrMapOvr>
</p:notes>
</file>

<file path=ppt/notesSlides/notesSlide10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63B8362-BB1B-4579-890A-21E59E04B765}" type="slidenum">
              <a:rPr lang="en-US" altLang="en-US"/>
              <a:pPr/>
              <a:t>119</a:t>
            </a:fld>
            <a:endParaRPr lang="en-US" altLang="en-US"/>
          </a:p>
        </p:txBody>
      </p:sp>
      <p:sp>
        <p:nvSpPr>
          <p:cNvPr id="815106" name="Rectangle 2"/>
          <p:cNvSpPr>
            <a:spLocks noGrp="1" noRot="1" noChangeAspect="1" noChangeArrowheads="1" noTextEdit="1"/>
          </p:cNvSpPr>
          <p:nvPr>
            <p:ph type="sldImg"/>
          </p:nvPr>
        </p:nvSpPr>
        <p:spPr>
          <a:xfrm>
            <a:off x="1217613" y="717550"/>
            <a:ext cx="4721225" cy="3541713"/>
          </a:xfrm>
          <a:ln/>
        </p:spPr>
      </p:sp>
      <p:sp>
        <p:nvSpPr>
          <p:cNvPr id="815107" name="Rectangle 3"/>
          <p:cNvSpPr>
            <a:spLocks noGrp="1" noChangeArrowheads="1"/>
          </p:cNvSpPr>
          <p:nvPr>
            <p:ph type="body" idx="1"/>
          </p:nvPr>
        </p:nvSpPr>
        <p:spPr>
          <a:xfrm>
            <a:off x="954156" y="4503843"/>
            <a:ext cx="5247861" cy="4266107"/>
          </a:xfrm>
        </p:spPr>
        <p:txBody>
          <a:bodyPr/>
          <a:lstStyle/>
          <a:p>
            <a:endParaRPr lang="en-US" altLang="en-US"/>
          </a:p>
        </p:txBody>
      </p:sp>
      <p:sp>
        <p:nvSpPr>
          <p:cNvPr id="2" name="Date Placeholder 1"/>
          <p:cNvSpPr>
            <a:spLocks noGrp="1"/>
          </p:cNvSpPr>
          <p:nvPr>
            <p:ph type="dt" idx="10"/>
          </p:nvPr>
        </p:nvSpPr>
        <p:spPr/>
        <p:txBody>
          <a:bodyPr/>
          <a:lstStyle/>
          <a:p>
            <a:endParaRPr lang="en-US" dirty="0"/>
          </a:p>
        </p:txBody>
      </p:sp>
    </p:spTree>
    <p:extLst>
      <p:ext uri="{BB962C8B-B14F-4D97-AF65-F5344CB8AC3E}">
        <p14:creationId xmlns:p14="http://schemas.microsoft.com/office/powerpoint/2010/main" val="1198057328"/>
      </p:ext>
    </p:extLst>
  </p:cSld>
  <p:clrMapOvr>
    <a:masterClrMapping/>
  </p:clrMapOvr>
</p:notes>
</file>

<file path=ppt/notesSlides/notesSlide10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C7D0839-03D9-4C0C-B47C-3FAB5ADE918F}" type="slidenum">
              <a:rPr lang="en-US" altLang="en-US"/>
              <a:pPr/>
              <a:t>128</a:t>
            </a:fld>
            <a:endParaRPr lang="en-US" altLang="en-US"/>
          </a:p>
        </p:txBody>
      </p:sp>
      <p:sp>
        <p:nvSpPr>
          <p:cNvPr id="768002" name="Rectangle 2"/>
          <p:cNvSpPr>
            <a:spLocks noGrp="1" noRot="1" noChangeAspect="1" noChangeArrowheads="1" noTextEdit="1"/>
          </p:cNvSpPr>
          <p:nvPr>
            <p:ph type="sldImg"/>
          </p:nvPr>
        </p:nvSpPr>
        <p:spPr>
          <a:ln/>
        </p:spPr>
      </p:sp>
      <p:sp>
        <p:nvSpPr>
          <p:cNvPr id="768003" name="Rectangle 3"/>
          <p:cNvSpPr>
            <a:spLocks noGrp="1" noChangeArrowheads="1"/>
          </p:cNvSpPr>
          <p:nvPr>
            <p:ph type="body" idx="1"/>
          </p:nvPr>
        </p:nvSpPr>
        <p:spPr/>
        <p:txBody>
          <a:bodyPr/>
          <a:lstStyle/>
          <a:p>
            <a:endParaRPr lang="en-US" altLang="en-US"/>
          </a:p>
        </p:txBody>
      </p:sp>
      <p:sp>
        <p:nvSpPr>
          <p:cNvPr id="2" name="Date Placeholder 1"/>
          <p:cNvSpPr>
            <a:spLocks noGrp="1"/>
          </p:cNvSpPr>
          <p:nvPr>
            <p:ph type="dt" idx="10"/>
          </p:nvPr>
        </p:nvSpPr>
        <p:spPr/>
        <p:txBody>
          <a:bodyPr/>
          <a:lstStyle/>
          <a:p>
            <a:endParaRPr lang="en-US" dirty="0"/>
          </a:p>
        </p:txBody>
      </p:sp>
    </p:spTree>
    <p:extLst>
      <p:ext uri="{BB962C8B-B14F-4D97-AF65-F5344CB8AC3E}">
        <p14:creationId xmlns:p14="http://schemas.microsoft.com/office/powerpoint/2010/main" val="1111196976"/>
      </p:ext>
    </p:extLst>
  </p:cSld>
  <p:clrMapOvr>
    <a:masterClrMapping/>
  </p:clrMapOvr>
</p:notes>
</file>

<file path=ppt/notesSlides/notesSlide10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F7A8AB8-BCB0-48D2-87A0-988CEB4F43E1}" type="slidenum">
              <a:rPr lang="en-US" altLang="en-US"/>
              <a:pPr/>
              <a:t>129</a:t>
            </a:fld>
            <a:endParaRPr lang="en-US" altLang="en-US"/>
          </a:p>
        </p:txBody>
      </p:sp>
      <p:sp>
        <p:nvSpPr>
          <p:cNvPr id="709634" name="Rectangle 2"/>
          <p:cNvSpPr>
            <a:spLocks noGrp="1" noRot="1" noChangeAspect="1" noChangeArrowheads="1" noTextEdit="1"/>
          </p:cNvSpPr>
          <p:nvPr>
            <p:ph type="sldImg"/>
          </p:nvPr>
        </p:nvSpPr>
        <p:spPr>
          <a:ln/>
        </p:spPr>
      </p:sp>
      <p:sp>
        <p:nvSpPr>
          <p:cNvPr id="709635" name="Rectangle 3"/>
          <p:cNvSpPr>
            <a:spLocks noGrp="1" noChangeArrowheads="1"/>
          </p:cNvSpPr>
          <p:nvPr>
            <p:ph type="body" idx="1"/>
          </p:nvPr>
        </p:nvSpPr>
        <p:spPr/>
        <p:txBody>
          <a:bodyPr/>
          <a:lstStyle/>
          <a:p>
            <a:r>
              <a:rPr lang="en-US" altLang="en-US"/>
              <a:t>Class:</a:t>
            </a:r>
          </a:p>
          <a:p>
            <a:r>
              <a:rPr lang="en-US" altLang="en-US"/>
              <a:t>	00 -	0.5kV (not addressed by standard)</a:t>
            </a:r>
          </a:p>
          <a:p>
            <a:r>
              <a:rPr lang="en-US" altLang="en-US"/>
              <a:t>	0 –	1kV Use Voltage, 5kV Test voltage</a:t>
            </a:r>
          </a:p>
          <a:p>
            <a:r>
              <a:rPr lang="en-US" altLang="en-US"/>
              <a:t>	1 –	7.5kV Use Voltage, 10kV Test voltage</a:t>
            </a:r>
          </a:p>
          <a:p>
            <a:r>
              <a:rPr lang="en-US" altLang="en-US"/>
              <a:t>	2 –	17kV Use Voltage, 20kV Test voltage</a:t>
            </a:r>
          </a:p>
          <a:p>
            <a:r>
              <a:rPr lang="en-US" altLang="en-US"/>
              <a:t>	3 -	26.5kV Use Voltage, 30kV Test voltage</a:t>
            </a:r>
          </a:p>
          <a:p>
            <a:r>
              <a:rPr lang="en-US" altLang="en-US"/>
              <a:t>	4 -	36kV Use Voltage, 40kV Test voltage</a:t>
            </a:r>
          </a:p>
          <a:p>
            <a:r>
              <a:rPr lang="en-US" altLang="en-US"/>
              <a:t>Type:</a:t>
            </a:r>
          </a:p>
          <a:p>
            <a:r>
              <a:rPr lang="en-US" altLang="en-US"/>
              <a:t>	I -	Natural materials</a:t>
            </a:r>
          </a:p>
          <a:p>
            <a:r>
              <a:rPr lang="en-US" altLang="en-US"/>
              <a:t>	II -	Man-made materials</a:t>
            </a:r>
          </a:p>
          <a:p>
            <a:endParaRPr lang="en-US" altLang="en-US"/>
          </a:p>
        </p:txBody>
      </p:sp>
      <p:sp>
        <p:nvSpPr>
          <p:cNvPr id="2" name="Date Placeholder 1"/>
          <p:cNvSpPr>
            <a:spLocks noGrp="1"/>
          </p:cNvSpPr>
          <p:nvPr>
            <p:ph type="dt" idx="10"/>
          </p:nvPr>
        </p:nvSpPr>
        <p:spPr/>
        <p:txBody>
          <a:bodyPr/>
          <a:lstStyle/>
          <a:p>
            <a:endParaRPr lang="en-US" dirty="0"/>
          </a:p>
        </p:txBody>
      </p:sp>
    </p:spTree>
    <p:extLst>
      <p:ext uri="{BB962C8B-B14F-4D97-AF65-F5344CB8AC3E}">
        <p14:creationId xmlns:p14="http://schemas.microsoft.com/office/powerpoint/2010/main" val="2301203485"/>
      </p:ext>
    </p:extLst>
  </p:cSld>
  <p:clrMapOvr>
    <a:masterClrMapping/>
  </p:clrMapOvr>
</p:notes>
</file>

<file path=ppt/notesSlides/notesSlide10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E516B85-CB36-4836-BD6C-CA10A04E7A09}" type="slidenum">
              <a:rPr lang="en-US" altLang="en-US"/>
              <a:pPr/>
              <a:t>130</a:t>
            </a:fld>
            <a:endParaRPr lang="en-US" altLang="en-US"/>
          </a:p>
        </p:txBody>
      </p:sp>
      <p:sp>
        <p:nvSpPr>
          <p:cNvPr id="708610" name="Rectangle 2"/>
          <p:cNvSpPr>
            <a:spLocks noGrp="1" noRot="1" noChangeAspect="1" noChangeArrowheads="1" noTextEdit="1"/>
          </p:cNvSpPr>
          <p:nvPr>
            <p:ph type="sldImg"/>
          </p:nvPr>
        </p:nvSpPr>
        <p:spPr>
          <a:ln/>
        </p:spPr>
      </p:sp>
      <p:sp>
        <p:nvSpPr>
          <p:cNvPr id="708611" name="Rectangle 3"/>
          <p:cNvSpPr>
            <a:spLocks noGrp="1" noChangeArrowheads="1"/>
          </p:cNvSpPr>
          <p:nvPr>
            <p:ph type="body" idx="1"/>
          </p:nvPr>
        </p:nvSpPr>
        <p:spPr/>
        <p:txBody>
          <a:bodyPr/>
          <a:lstStyle/>
          <a:p>
            <a:endParaRPr lang="en-US" altLang="en-US"/>
          </a:p>
        </p:txBody>
      </p:sp>
      <p:sp>
        <p:nvSpPr>
          <p:cNvPr id="2" name="Date Placeholder 1"/>
          <p:cNvSpPr>
            <a:spLocks noGrp="1"/>
          </p:cNvSpPr>
          <p:nvPr>
            <p:ph type="dt" idx="10"/>
          </p:nvPr>
        </p:nvSpPr>
        <p:spPr/>
        <p:txBody>
          <a:bodyPr/>
          <a:lstStyle/>
          <a:p>
            <a:endParaRPr lang="en-US" dirty="0"/>
          </a:p>
        </p:txBody>
      </p:sp>
    </p:spTree>
    <p:extLst>
      <p:ext uri="{BB962C8B-B14F-4D97-AF65-F5344CB8AC3E}">
        <p14:creationId xmlns:p14="http://schemas.microsoft.com/office/powerpoint/2010/main" val="2332494275"/>
      </p:ext>
    </p:extLst>
  </p:cSld>
  <p:clrMapOvr>
    <a:masterClrMapping/>
  </p:clrMapOvr>
</p:notes>
</file>

<file path=ppt/notesSlides/notesSlide10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CDCB688-4F09-4266-AD8E-72E217B6D78E}" type="slidenum">
              <a:rPr lang="en-US" altLang="en-US"/>
              <a:pPr/>
              <a:t>131</a:t>
            </a:fld>
            <a:endParaRPr lang="en-US" altLang="en-US"/>
          </a:p>
        </p:txBody>
      </p:sp>
      <p:sp>
        <p:nvSpPr>
          <p:cNvPr id="761858" name="Rectangle 2"/>
          <p:cNvSpPr>
            <a:spLocks noGrp="1" noRot="1" noChangeAspect="1" noChangeArrowheads="1" noTextEdit="1"/>
          </p:cNvSpPr>
          <p:nvPr>
            <p:ph type="sldImg"/>
          </p:nvPr>
        </p:nvSpPr>
        <p:spPr>
          <a:ln/>
        </p:spPr>
      </p:sp>
      <p:sp>
        <p:nvSpPr>
          <p:cNvPr id="761859" name="Rectangle 3"/>
          <p:cNvSpPr>
            <a:spLocks noGrp="1" noChangeArrowheads="1"/>
          </p:cNvSpPr>
          <p:nvPr>
            <p:ph type="body" idx="1"/>
          </p:nvPr>
        </p:nvSpPr>
        <p:spPr/>
        <p:txBody>
          <a:bodyPr/>
          <a:lstStyle/>
          <a:p>
            <a:r>
              <a:rPr lang="en-US" altLang="en-US"/>
              <a:t>Rubber matting for floor covering around electrical apparatus</a:t>
            </a:r>
          </a:p>
        </p:txBody>
      </p:sp>
      <p:sp>
        <p:nvSpPr>
          <p:cNvPr id="2" name="Date Placeholder 1"/>
          <p:cNvSpPr>
            <a:spLocks noGrp="1"/>
          </p:cNvSpPr>
          <p:nvPr>
            <p:ph type="dt" idx="10"/>
          </p:nvPr>
        </p:nvSpPr>
        <p:spPr/>
        <p:txBody>
          <a:bodyPr/>
          <a:lstStyle/>
          <a:p>
            <a:endParaRPr lang="en-US" dirty="0"/>
          </a:p>
        </p:txBody>
      </p:sp>
    </p:spTree>
    <p:extLst>
      <p:ext uri="{BB962C8B-B14F-4D97-AF65-F5344CB8AC3E}">
        <p14:creationId xmlns:p14="http://schemas.microsoft.com/office/powerpoint/2010/main" val="2217667450"/>
      </p:ext>
    </p:extLst>
  </p:cSld>
  <p:clrMapOvr>
    <a:masterClrMapping/>
  </p:clrMapOvr>
</p:notes>
</file>

<file path=ppt/notesSlides/notesSlide10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FC71226-8E33-48A9-BF56-3E88FB33C9A4}" type="slidenum">
              <a:rPr lang="en-US" altLang="en-US"/>
              <a:pPr/>
              <a:t>132</a:t>
            </a:fld>
            <a:endParaRPr lang="en-US" altLang="en-US"/>
          </a:p>
        </p:txBody>
      </p:sp>
      <p:sp>
        <p:nvSpPr>
          <p:cNvPr id="743426" name="Rectangle 2"/>
          <p:cNvSpPr>
            <a:spLocks noGrp="1" noRot="1" noChangeAspect="1" noChangeArrowheads="1" noTextEdit="1"/>
          </p:cNvSpPr>
          <p:nvPr>
            <p:ph type="sldImg"/>
          </p:nvPr>
        </p:nvSpPr>
        <p:spPr>
          <a:ln/>
        </p:spPr>
      </p:sp>
      <p:sp>
        <p:nvSpPr>
          <p:cNvPr id="743427" name="Rectangle 3"/>
          <p:cNvSpPr>
            <a:spLocks noGrp="1" noChangeArrowheads="1"/>
          </p:cNvSpPr>
          <p:nvPr>
            <p:ph type="body" idx="1"/>
          </p:nvPr>
        </p:nvSpPr>
        <p:spPr/>
        <p:txBody>
          <a:bodyPr/>
          <a:lstStyle/>
          <a:p>
            <a:pPr>
              <a:buFontTx/>
              <a:buChar char="•"/>
            </a:pPr>
            <a:r>
              <a:rPr lang="en-US" altLang="en-US"/>
              <a:t>Look for Identification &amp; test markings</a:t>
            </a:r>
          </a:p>
          <a:p>
            <a:pPr>
              <a:buFontTx/>
              <a:buChar char="•"/>
            </a:pPr>
            <a:r>
              <a:rPr lang="en-US" altLang="en-US"/>
              <a:t>Black blankets are Type I – natural rubber (For Bashlin only) </a:t>
            </a:r>
          </a:p>
          <a:p>
            <a:pPr>
              <a:buFontTx/>
              <a:buChar char="•"/>
            </a:pPr>
            <a:r>
              <a:rPr lang="en-US" altLang="en-US"/>
              <a:t>Orange blankets are Type II – Ozone Resistant synthetic (For Bashlin only)</a:t>
            </a:r>
          </a:p>
          <a:p>
            <a:endParaRPr lang="en-US" altLang="en-US" sz="1500"/>
          </a:p>
          <a:p>
            <a:endParaRPr lang="en-US" altLang="en-US"/>
          </a:p>
        </p:txBody>
      </p:sp>
      <p:sp>
        <p:nvSpPr>
          <p:cNvPr id="2" name="Date Placeholder 1"/>
          <p:cNvSpPr>
            <a:spLocks noGrp="1"/>
          </p:cNvSpPr>
          <p:nvPr>
            <p:ph type="dt" idx="10"/>
          </p:nvPr>
        </p:nvSpPr>
        <p:spPr/>
        <p:txBody>
          <a:bodyPr/>
          <a:lstStyle/>
          <a:p>
            <a:endParaRPr lang="en-US" dirty="0"/>
          </a:p>
        </p:txBody>
      </p:sp>
    </p:spTree>
    <p:extLst>
      <p:ext uri="{BB962C8B-B14F-4D97-AF65-F5344CB8AC3E}">
        <p14:creationId xmlns:p14="http://schemas.microsoft.com/office/powerpoint/2010/main" val="2950086021"/>
      </p:ext>
    </p:extLst>
  </p:cSld>
  <p:clrMapOvr>
    <a:masterClrMapping/>
  </p:clrMapOvr>
</p:notes>
</file>

<file path=ppt/notesSlides/notesSlide10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77B0443-1599-4637-813A-800B8EA317B3}" type="slidenum">
              <a:rPr lang="en-US" altLang="en-US"/>
              <a:pPr/>
              <a:t>133</a:t>
            </a:fld>
            <a:endParaRPr lang="en-US" altLang="en-US"/>
          </a:p>
        </p:txBody>
      </p:sp>
      <p:sp>
        <p:nvSpPr>
          <p:cNvPr id="759810" name="Rectangle 2"/>
          <p:cNvSpPr>
            <a:spLocks noGrp="1" noRot="1" noChangeAspect="1" noChangeArrowheads="1" noTextEdit="1"/>
          </p:cNvSpPr>
          <p:nvPr>
            <p:ph type="sldImg"/>
          </p:nvPr>
        </p:nvSpPr>
        <p:spPr bwMode="auto">
          <a:xfrm>
            <a:off x="1217613" y="708025"/>
            <a:ext cx="4721225" cy="3541713"/>
          </a:xfrm>
          <a:prstGeom prst="rect">
            <a:avLst/>
          </a:prstGeom>
          <a:solidFill>
            <a:srgbClr val="FFFFFF"/>
          </a:solidFill>
          <a:ln>
            <a:solidFill>
              <a:srgbClr val="000000"/>
            </a:solidFill>
            <a:miter lim="800000"/>
            <a:headEnd/>
            <a:tailEnd/>
          </a:ln>
        </p:spPr>
      </p:sp>
      <p:sp>
        <p:nvSpPr>
          <p:cNvPr id="759811" name="Rectangle 3"/>
          <p:cNvSpPr>
            <a:spLocks noGrp="1" noChangeArrowheads="1"/>
          </p:cNvSpPr>
          <p:nvPr>
            <p:ph type="body" idx="1"/>
          </p:nvPr>
        </p:nvSpPr>
        <p:spPr bwMode="auto">
          <a:xfrm>
            <a:off x="954156" y="4485807"/>
            <a:ext cx="5247861" cy="4249711"/>
          </a:xfrm>
          <a:prstGeom prst="rect">
            <a:avLst/>
          </a:prstGeom>
          <a:solidFill>
            <a:srgbClr val="FFFFFF"/>
          </a:solidFill>
          <a:ln>
            <a:solidFill>
              <a:srgbClr val="000000"/>
            </a:solidFill>
            <a:miter lim="800000"/>
            <a:headEnd/>
            <a:tailEnd/>
          </a:ln>
        </p:spPr>
        <p:txBody>
          <a:bodyPr/>
          <a:lstStyle/>
          <a:p>
            <a:endParaRPr lang="en-US" altLang="en-US"/>
          </a:p>
        </p:txBody>
      </p:sp>
      <p:sp>
        <p:nvSpPr>
          <p:cNvPr id="2" name="Date Placeholder 1"/>
          <p:cNvSpPr>
            <a:spLocks noGrp="1"/>
          </p:cNvSpPr>
          <p:nvPr>
            <p:ph type="dt" idx="10"/>
          </p:nvPr>
        </p:nvSpPr>
        <p:spPr/>
        <p:txBody>
          <a:bodyPr/>
          <a:lstStyle/>
          <a:p>
            <a:endParaRPr lang="en-US" dirty="0"/>
          </a:p>
        </p:txBody>
      </p:sp>
    </p:spTree>
    <p:extLst>
      <p:ext uri="{BB962C8B-B14F-4D97-AF65-F5344CB8AC3E}">
        <p14:creationId xmlns:p14="http://schemas.microsoft.com/office/powerpoint/2010/main" val="547479056"/>
      </p:ext>
    </p:extLst>
  </p:cSld>
  <p:clrMapOvr>
    <a:masterClrMapping/>
  </p:clrMapOvr>
</p:notes>
</file>

<file path=ppt/notesSlides/notesSlide10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0B322C9-78D1-4A39-B723-14B7D25FB3CF}" type="slidenum">
              <a:rPr lang="en-US" altLang="en-US"/>
              <a:pPr/>
              <a:t>134</a:t>
            </a:fld>
            <a:endParaRPr lang="en-US" altLang="en-US"/>
          </a:p>
        </p:txBody>
      </p:sp>
      <p:sp>
        <p:nvSpPr>
          <p:cNvPr id="769026" name="Rectangle 2"/>
          <p:cNvSpPr>
            <a:spLocks noGrp="1" noRot="1" noChangeAspect="1" noChangeArrowheads="1" noTextEdit="1"/>
          </p:cNvSpPr>
          <p:nvPr>
            <p:ph type="sldImg"/>
          </p:nvPr>
        </p:nvSpPr>
        <p:spPr>
          <a:ln/>
        </p:spPr>
      </p:sp>
      <p:sp>
        <p:nvSpPr>
          <p:cNvPr id="769027" name="Rectangle 3"/>
          <p:cNvSpPr>
            <a:spLocks noGrp="1" noChangeArrowheads="1"/>
          </p:cNvSpPr>
          <p:nvPr>
            <p:ph type="body" idx="1"/>
          </p:nvPr>
        </p:nvSpPr>
        <p:spPr/>
        <p:txBody>
          <a:bodyPr/>
          <a:lstStyle/>
          <a:p>
            <a:endParaRPr lang="en-US" altLang="en-US"/>
          </a:p>
        </p:txBody>
      </p:sp>
      <p:sp>
        <p:nvSpPr>
          <p:cNvPr id="2" name="Date Placeholder 1"/>
          <p:cNvSpPr>
            <a:spLocks noGrp="1"/>
          </p:cNvSpPr>
          <p:nvPr>
            <p:ph type="dt" idx="10"/>
          </p:nvPr>
        </p:nvSpPr>
        <p:spPr/>
        <p:txBody>
          <a:bodyPr/>
          <a:lstStyle/>
          <a:p>
            <a:endParaRPr lang="en-US" dirty="0"/>
          </a:p>
        </p:txBody>
      </p:sp>
    </p:spTree>
    <p:extLst>
      <p:ext uri="{BB962C8B-B14F-4D97-AF65-F5344CB8AC3E}">
        <p14:creationId xmlns:p14="http://schemas.microsoft.com/office/powerpoint/2010/main" val="380166045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lide Image Placeholder 1"/>
          <p:cNvSpPr>
            <a:spLocks noGrp="1" noRot="1" noChangeAspect="1" noTextEdit="1"/>
          </p:cNvSpPr>
          <p:nvPr>
            <p:ph type="sldImg"/>
          </p:nvPr>
        </p:nvSpPr>
        <p:spPr/>
      </p:sp>
      <p:sp>
        <p:nvSpPr>
          <p:cNvPr id="9219" name="Notes Placeholder 2"/>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rnd">
                <a:solidFill>
                  <a:srgbClr val="000000"/>
                </a:solidFill>
                <a:round/>
                <a:headEnd/>
                <a:tailEnd/>
              </a14:hiddenLine>
            </a:ext>
          </a:extLst>
        </p:spPr>
        <p:txBody>
          <a:bodyPr/>
          <a:lstStyle/>
          <a:p>
            <a:pPr eaLnBrk="1"/>
            <a:endParaRPr lang="en-US" altLang="en-US" smtClean="0"/>
          </a:p>
        </p:txBody>
      </p:sp>
      <p:sp>
        <p:nvSpPr>
          <p:cNvPr id="2" name="Date Placeholder 1"/>
          <p:cNvSpPr>
            <a:spLocks noGrp="1"/>
          </p:cNvSpPr>
          <p:nvPr>
            <p:ph type="dt" idx="10"/>
          </p:nvPr>
        </p:nvSpPr>
        <p:spPr/>
        <p:txBody>
          <a:bodyPr/>
          <a:lstStyle/>
          <a:p>
            <a:endParaRPr lang="en-US" dirty="0"/>
          </a:p>
        </p:txBody>
      </p:sp>
    </p:spTree>
    <p:extLst>
      <p:ext uri="{BB962C8B-B14F-4D97-AF65-F5344CB8AC3E}">
        <p14:creationId xmlns:p14="http://schemas.microsoft.com/office/powerpoint/2010/main" val="225401131"/>
      </p:ext>
    </p:extLst>
  </p:cSld>
  <p:clrMapOvr>
    <a:masterClrMapping/>
  </p:clrMapOvr>
</p:notes>
</file>

<file path=ppt/notesSlides/notesSlide1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99580C8-831C-4B8D-9D18-756462CEF3F9}" type="slidenum">
              <a:rPr lang="en-US" altLang="en-US"/>
              <a:pPr/>
              <a:t>135</a:t>
            </a:fld>
            <a:endParaRPr lang="en-US" altLang="en-US"/>
          </a:p>
        </p:txBody>
      </p:sp>
      <p:sp>
        <p:nvSpPr>
          <p:cNvPr id="770050" name="Rectangle 2"/>
          <p:cNvSpPr>
            <a:spLocks noGrp="1" noRot="1" noChangeAspect="1" noChangeArrowheads="1" noTextEdit="1"/>
          </p:cNvSpPr>
          <p:nvPr>
            <p:ph type="sldImg"/>
          </p:nvPr>
        </p:nvSpPr>
        <p:spPr>
          <a:ln/>
        </p:spPr>
      </p:sp>
      <p:sp>
        <p:nvSpPr>
          <p:cNvPr id="770051" name="Rectangle 3"/>
          <p:cNvSpPr>
            <a:spLocks noGrp="1" noChangeArrowheads="1"/>
          </p:cNvSpPr>
          <p:nvPr>
            <p:ph type="body" idx="1"/>
          </p:nvPr>
        </p:nvSpPr>
        <p:spPr/>
        <p:txBody>
          <a:bodyPr/>
          <a:lstStyle/>
          <a:p>
            <a:endParaRPr lang="en-US" altLang="en-US"/>
          </a:p>
        </p:txBody>
      </p:sp>
      <p:sp>
        <p:nvSpPr>
          <p:cNvPr id="2" name="Date Placeholder 1"/>
          <p:cNvSpPr>
            <a:spLocks noGrp="1"/>
          </p:cNvSpPr>
          <p:nvPr>
            <p:ph type="dt" idx="10"/>
          </p:nvPr>
        </p:nvSpPr>
        <p:spPr/>
        <p:txBody>
          <a:bodyPr/>
          <a:lstStyle/>
          <a:p>
            <a:endParaRPr lang="en-US" dirty="0"/>
          </a:p>
        </p:txBody>
      </p:sp>
    </p:spTree>
    <p:extLst>
      <p:ext uri="{BB962C8B-B14F-4D97-AF65-F5344CB8AC3E}">
        <p14:creationId xmlns:p14="http://schemas.microsoft.com/office/powerpoint/2010/main" val="1165717868"/>
      </p:ext>
    </p:extLst>
  </p:cSld>
  <p:clrMapOvr>
    <a:masterClrMapping/>
  </p:clrMapOvr>
</p:notes>
</file>

<file path=ppt/notesSlides/notesSlide1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71C6A32-9453-4ABA-BA8B-EA730731A004}" type="slidenum">
              <a:rPr lang="en-US" altLang="en-US"/>
              <a:pPr/>
              <a:t>136</a:t>
            </a:fld>
            <a:endParaRPr lang="en-US" altLang="en-US"/>
          </a:p>
        </p:txBody>
      </p:sp>
      <p:sp>
        <p:nvSpPr>
          <p:cNvPr id="771074" name="Rectangle 2"/>
          <p:cNvSpPr>
            <a:spLocks noGrp="1" noRot="1" noChangeAspect="1" noChangeArrowheads="1" noTextEdit="1"/>
          </p:cNvSpPr>
          <p:nvPr>
            <p:ph type="sldImg"/>
          </p:nvPr>
        </p:nvSpPr>
        <p:spPr>
          <a:ln/>
        </p:spPr>
      </p:sp>
      <p:sp>
        <p:nvSpPr>
          <p:cNvPr id="771075" name="Rectangle 3"/>
          <p:cNvSpPr>
            <a:spLocks noGrp="1" noChangeArrowheads="1"/>
          </p:cNvSpPr>
          <p:nvPr>
            <p:ph type="body" idx="1"/>
          </p:nvPr>
        </p:nvSpPr>
        <p:spPr/>
        <p:txBody>
          <a:bodyPr/>
          <a:lstStyle/>
          <a:p>
            <a:endParaRPr lang="en-US" altLang="en-US"/>
          </a:p>
        </p:txBody>
      </p:sp>
      <p:sp>
        <p:nvSpPr>
          <p:cNvPr id="2" name="Date Placeholder 1"/>
          <p:cNvSpPr>
            <a:spLocks noGrp="1"/>
          </p:cNvSpPr>
          <p:nvPr>
            <p:ph type="dt" idx="10"/>
          </p:nvPr>
        </p:nvSpPr>
        <p:spPr/>
        <p:txBody>
          <a:bodyPr/>
          <a:lstStyle/>
          <a:p>
            <a:endParaRPr lang="en-US" dirty="0"/>
          </a:p>
        </p:txBody>
      </p:sp>
    </p:spTree>
    <p:extLst>
      <p:ext uri="{BB962C8B-B14F-4D97-AF65-F5344CB8AC3E}">
        <p14:creationId xmlns:p14="http://schemas.microsoft.com/office/powerpoint/2010/main" val="3906503010"/>
      </p:ext>
    </p:extLst>
  </p:cSld>
  <p:clrMapOvr>
    <a:masterClrMapping/>
  </p:clrMapOvr>
</p:notes>
</file>

<file path=ppt/notesSlides/notesSlide1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B6D5046-28F2-481A-AE6F-92F7252A7A42}" type="slidenum">
              <a:rPr lang="en-US" altLang="en-US"/>
              <a:pPr/>
              <a:t>137</a:t>
            </a:fld>
            <a:endParaRPr lang="en-US" altLang="en-US"/>
          </a:p>
        </p:txBody>
      </p:sp>
      <p:sp>
        <p:nvSpPr>
          <p:cNvPr id="773122" name="Rectangle 2"/>
          <p:cNvSpPr>
            <a:spLocks noGrp="1" noRot="1" noChangeAspect="1" noChangeArrowheads="1" noTextEdit="1"/>
          </p:cNvSpPr>
          <p:nvPr>
            <p:ph type="sldImg"/>
          </p:nvPr>
        </p:nvSpPr>
        <p:spPr>
          <a:ln/>
        </p:spPr>
      </p:sp>
      <p:sp>
        <p:nvSpPr>
          <p:cNvPr id="773123" name="Rectangle 3"/>
          <p:cNvSpPr>
            <a:spLocks noGrp="1" noChangeArrowheads="1"/>
          </p:cNvSpPr>
          <p:nvPr>
            <p:ph type="body" idx="1"/>
          </p:nvPr>
        </p:nvSpPr>
        <p:spPr/>
        <p:txBody>
          <a:bodyPr/>
          <a:lstStyle/>
          <a:p>
            <a:endParaRPr lang="en-US" altLang="en-US"/>
          </a:p>
        </p:txBody>
      </p:sp>
      <p:sp>
        <p:nvSpPr>
          <p:cNvPr id="2" name="Date Placeholder 1"/>
          <p:cNvSpPr>
            <a:spLocks noGrp="1"/>
          </p:cNvSpPr>
          <p:nvPr>
            <p:ph type="dt" idx="10"/>
          </p:nvPr>
        </p:nvSpPr>
        <p:spPr/>
        <p:txBody>
          <a:bodyPr/>
          <a:lstStyle/>
          <a:p>
            <a:endParaRPr lang="en-US" dirty="0"/>
          </a:p>
        </p:txBody>
      </p:sp>
    </p:spTree>
    <p:extLst>
      <p:ext uri="{BB962C8B-B14F-4D97-AF65-F5344CB8AC3E}">
        <p14:creationId xmlns:p14="http://schemas.microsoft.com/office/powerpoint/2010/main" val="1587158512"/>
      </p:ext>
    </p:extLst>
  </p:cSld>
  <p:clrMapOvr>
    <a:masterClrMapping/>
  </p:clrMapOvr>
</p:notes>
</file>

<file path=ppt/notesSlides/notesSlide1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8295987-BD16-4027-8BBD-5A5AA1861223}" type="slidenum">
              <a:rPr lang="en-US" altLang="en-US"/>
              <a:pPr/>
              <a:t>138</a:t>
            </a:fld>
            <a:endParaRPr lang="en-US" altLang="en-US"/>
          </a:p>
        </p:txBody>
      </p:sp>
      <p:sp>
        <p:nvSpPr>
          <p:cNvPr id="772098" name="Rectangle 2"/>
          <p:cNvSpPr>
            <a:spLocks noGrp="1" noRot="1" noChangeAspect="1" noChangeArrowheads="1" noTextEdit="1"/>
          </p:cNvSpPr>
          <p:nvPr>
            <p:ph type="sldImg"/>
          </p:nvPr>
        </p:nvSpPr>
        <p:spPr>
          <a:ln/>
        </p:spPr>
      </p:sp>
      <p:sp>
        <p:nvSpPr>
          <p:cNvPr id="772099" name="Rectangle 3"/>
          <p:cNvSpPr>
            <a:spLocks noGrp="1" noChangeArrowheads="1"/>
          </p:cNvSpPr>
          <p:nvPr>
            <p:ph type="body" idx="1"/>
          </p:nvPr>
        </p:nvSpPr>
        <p:spPr/>
        <p:txBody>
          <a:bodyPr/>
          <a:lstStyle/>
          <a:p>
            <a:endParaRPr lang="en-US" altLang="en-US"/>
          </a:p>
        </p:txBody>
      </p:sp>
      <p:sp>
        <p:nvSpPr>
          <p:cNvPr id="2" name="Date Placeholder 1"/>
          <p:cNvSpPr>
            <a:spLocks noGrp="1"/>
          </p:cNvSpPr>
          <p:nvPr>
            <p:ph type="dt" idx="10"/>
          </p:nvPr>
        </p:nvSpPr>
        <p:spPr/>
        <p:txBody>
          <a:bodyPr/>
          <a:lstStyle/>
          <a:p>
            <a:endParaRPr lang="en-US" dirty="0"/>
          </a:p>
        </p:txBody>
      </p:sp>
    </p:spTree>
    <p:extLst>
      <p:ext uri="{BB962C8B-B14F-4D97-AF65-F5344CB8AC3E}">
        <p14:creationId xmlns:p14="http://schemas.microsoft.com/office/powerpoint/2010/main" val="153706522"/>
      </p:ext>
    </p:extLst>
  </p:cSld>
  <p:clrMapOvr>
    <a:masterClrMapping/>
  </p:clrMapOvr>
</p:notes>
</file>

<file path=ppt/notesSlides/notesSlide1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4303CF6-D9DB-4372-9031-26D574E63553}" type="slidenum">
              <a:rPr lang="en-US" altLang="en-US"/>
              <a:pPr/>
              <a:t>139</a:t>
            </a:fld>
            <a:endParaRPr lang="en-US" altLang="en-US"/>
          </a:p>
        </p:txBody>
      </p:sp>
      <p:sp>
        <p:nvSpPr>
          <p:cNvPr id="736258" name="Rectangle 2"/>
          <p:cNvSpPr>
            <a:spLocks noGrp="1" noRot="1" noChangeAspect="1" noChangeArrowheads="1" noTextEdit="1"/>
          </p:cNvSpPr>
          <p:nvPr>
            <p:ph type="sldImg"/>
          </p:nvPr>
        </p:nvSpPr>
        <p:spPr>
          <a:ln/>
        </p:spPr>
      </p:sp>
      <p:sp>
        <p:nvSpPr>
          <p:cNvPr id="736259" name="Rectangle 3"/>
          <p:cNvSpPr>
            <a:spLocks noGrp="1" noChangeArrowheads="1"/>
          </p:cNvSpPr>
          <p:nvPr>
            <p:ph type="body" idx="1"/>
          </p:nvPr>
        </p:nvSpPr>
        <p:spPr/>
        <p:txBody>
          <a:bodyPr/>
          <a:lstStyle/>
          <a:p>
            <a:r>
              <a:rPr lang="en-US" altLang="en-US"/>
              <a:t>Class:</a:t>
            </a:r>
          </a:p>
          <a:p>
            <a:r>
              <a:rPr lang="en-US" altLang="en-US"/>
              <a:t>	00 -	0.5kV (not addressed by standard)</a:t>
            </a:r>
          </a:p>
          <a:p>
            <a:r>
              <a:rPr lang="en-US" altLang="en-US"/>
              <a:t>	0 -	1kV Use Voltage, 5kV Test voltage</a:t>
            </a:r>
          </a:p>
          <a:p>
            <a:r>
              <a:rPr lang="en-US" altLang="en-US"/>
              <a:t>	1 -	7.5kV Use Voltage, 10kV Test voltage</a:t>
            </a:r>
          </a:p>
          <a:p>
            <a:r>
              <a:rPr lang="en-US" altLang="en-US"/>
              <a:t>	2 -	17kV Use Voltage, 20kV Test voltage</a:t>
            </a:r>
          </a:p>
          <a:p>
            <a:r>
              <a:rPr lang="en-US" altLang="en-US"/>
              <a:t>	3 -	26.5kV Use Voltage, 30kV Test voltage</a:t>
            </a:r>
          </a:p>
          <a:p>
            <a:r>
              <a:rPr lang="en-US" altLang="en-US"/>
              <a:t>	4 -	36kV Use Voltage, 40kV Test voltage</a:t>
            </a:r>
          </a:p>
          <a:p>
            <a:endParaRPr lang="en-US" altLang="en-US"/>
          </a:p>
        </p:txBody>
      </p:sp>
      <p:sp>
        <p:nvSpPr>
          <p:cNvPr id="2" name="Date Placeholder 1"/>
          <p:cNvSpPr>
            <a:spLocks noGrp="1"/>
          </p:cNvSpPr>
          <p:nvPr>
            <p:ph type="dt" idx="10"/>
          </p:nvPr>
        </p:nvSpPr>
        <p:spPr/>
        <p:txBody>
          <a:bodyPr/>
          <a:lstStyle/>
          <a:p>
            <a:endParaRPr lang="en-US" dirty="0"/>
          </a:p>
        </p:txBody>
      </p:sp>
    </p:spTree>
    <p:extLst>
      <p:ext uri="{BB962C8B-B14F-4D97-AF65-F5344CB8AC3E}">
        <p14:creationId xmlns:p14="http://schemas.microsoft.com/office/powerpoint/2010/main" val="2439848832"/>
      </p:ext>
    </p:extLst>
  </p:cSld>
  <p:clrMapOvr>
    <a:masterClrMapping/>
  </p:clrMapOvr>
</p:notes>
</file>

<file path=ppt/notesSlides/notesSlide1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2D8CBA9-FB15-417D-BA8D-7C5F1301B5ED}" type="slidenum">
              <a:rPr lang="en-US" altLang="en-US"/>
              <a:pPr/>
              <a:t>140</a:t>
            </a:fld>
            <a:endParaRPr lang="en-US" altLang="en-US"/>
          </a:p>
        </p:txBody>
      </p:sp>
      <p:sp>
        <p:nvSpPr>
          <p:cNvPr id="774146" name="Rectangle 2"/>
          <p:cNvSpPr>
            <a:spLocks noGrp="1" noRot="1" noChangeAspect="1" noChangeArrowheads="1" noTextEdit="1"/>
          </p:cNvSpPr>
          <p:nvPr>
            <p:ph type="sldImg"/>
          </p:nvPr>
        </p:nvSpPr>
        <p:spPr>
          <a:ln/>
        </p:spPr>
      </p:sp>
      <p:sp>
        <p:nvSpPr>
          <p:cNvPr id="774147" name="Rectangle 3"/>
          <p:cNvSpPr>
            <a:spLocks noGrp="1" noChangeArrowheads="1"/>
          </p:cNvSpPr>
          <p:nvPr>
            <p:ph type="body" idx="1"/>
          </p:nvPr>
        </p:nvSpPr>
        <p:spPr/>
        <p:txBody>
          <a:bodyPr/>
          <a:lstStyle/>
          <a:p>
            <a:endParaRPr lang="en-US" altLang="en-US"/>
          </a:p>
        </p:txBody>
      </p:sp>
      <p:sp>
        <p:nvSpPr>
          <p:cNvPr id="2" name="Date Placeholder 1"/>
          <p:cNvSpPr>
            <a:spLocks noGrp="1"/>
          </p:cNvSpPr>
          <p:nvPr>
            <p:ph type="dt" idx="10"/>
          </p:nvPr>
        </p:nvSpPr>
        <p:spPr/>
        <p:txBody>
          <a:bodyPr/>
          <a:lstStyle/>
          <a:p>
            <a:endParaRPr lang="en-US" dirty="0"/>
          </a:p>
        </p:txBody>
      </p:sp>
    </p:spTree>
    <p:extLst>
      <p:ext uri="{BB962C8B-B14F-4D97-AF65-F5344CB8AC3E}">
        <p14:creationId xmlns:p14="http://schemas.microsoft.com/office/powerpoint/2010/main" val="3901802781"/>
      </p:ext>
    </p:extLst>
  </p:cSld>
  <p:clrMapOvr>
    <a:masterClrMapping/>
  </p:clrMapOvr>
</p:notes>
</file>

<file path=ppt/notesSlides/notesSlide1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BA84CEB-8179-4859-83AA-3AC0124548B0}" type="slidenum">
              <a:rPr lang="en-US" altLang="en-US"/>
              <a:pPr/>
              <a:t>141</a:t>
            </a:fld>
            <a:endParaRPr lang="en-US" altLang="en-US"/>
          </a:p>
        </p:txBody>
      </p:sp>
      <p:sp>
        <p:nvSpPr>
          <p:cNvPr id="775170" name="Rectangle 2"/>
          <p:cNvSpPr>
            <a:spLocks noGrp="1" noRot="1" noChangeAspect="1" noChangeArrowheads="1" noTextEdit="1"/>
          </p:cNvSpPr>
          <p:nvPr>
            <p:ph type="sldImg"/>
          </p:nvPr>
        </p:nvSpPr>
        <p:spPr>
          <a:ln/>
        </p:spPr>
      </p:sp>
      <p:sp>
        <p:nvSpPr>
          <p:cNvPr id="775171" name="Rectangle 3"/>
          <p:cNvSpPr>
            <a:spLocks noGrp="1" noChangeArrowheads="1"/>
          </p:cNvSpPr>
          <p:nvPr>
            <p:ph type="body" idx="1"/>
          </p:nvPr>
        </p:nvSpPr>
        <p:spPr/>
        <p:txBody>
          <a:bodyPr/>
          <a:lstStyle/>
          <a:p>
            <a:endParaRPr lang="en-US" altLang="en-US"/>
          </a:p>
        </p:txBody>
      </p:sp>
      <p:sp>
        <p:nvSpPr>
          <p:cNvPr id="2" name="Date Placeholder 1"/>
          <p:cNvSpPr>
            <a:spLocks noGrp="1"/>
          </p:cNvSpPr>
          <p:nvPr>
            <p:ph type="dt" idx="10"/>
          </p:nvPr>
        </p:nvSpPr>
        <p:spPr/>
        <p:txBody>
          <a:bodyPr/>
          <a:lstStyle/>
          <a:p>
            <a:endParaRPr lang="en-US" dirty="0"/>
          </a:p>
        </p:txBody>
      </p:sp>
    </p:spTree>
    <p:extLst>
      <p:ext uri="{BB962C8B-B14F-4D97-AF65-F5344CB8AC3E}">
        <p14:creationId xmlns:p14="http://schemas.microsoft.com/office/powerpoint/2010/main" val="57421959"/>
      </p:ext>
    </p:extLst>
  </p:cSld>
  <p:clrMapOvr>
    <a:masterClrMapping/>
  </p:clrMapOvr>
</p:notes>
</file>

<file path=ppt/notesSlides/notesSlide1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F706E43-33AF-4B41-ACCB-9BCC1FB02E0F}" type="slidenum">
              <a:rPr lang="en-US" altLang="en-US"/>
              <a:pPr/>
              <a:t>142</a:t>
            </a:fld>
            <a:endParaRPr lang="en-US" altLang="en-US"/>
          </a:p>
        </p:txBody>
      </p:sp>
      <p:sp>
        <p:nvSpPr>
          <p:cNvPr id="776194" name="Rectangle 2"/>
          <p:cNvSpPr>
            <a:spLocks noGrp="1" noRot="1" noChangeAspect="1" noChangeArrowheads="1" noTextEdit="1"/>
          </p:cNvSpPr>
          <p:nvPr>
            <p:ph type="sldImg"/>
          </p:nvPr>
        </p:nvSpPr>
        <p:spPr>
          <a:ln/>
        </p:spPr>
      </p:sp>
      <p:sp>
        <p:nvSpPr>
          <p:cNvPr id="776195" name="Rectangle 3"/>
          <p:cNvSpPr>
            <a:spLocks noGrp="1" noChangeArrowheads="1"/>
          </p:cNvSpPr>
          <p:nvPr>
            <p:ph type="body" idx="1"/>
          </p:nvPr>
        </p:nvSpPr>
        <p:spPr/>
        <p:txBody>
          <a:bodyPr/>
          <a:lstStyle/>
          <a:p>
            <a:endParaRPr lang="en-US" altLang="en-US"/>
          </a:p>
        </p:txBody>
      </p:sp>
      <p:sp>
        <p:nvSpPr>
          <p:cNvPr id="2" name="Date Placeholder 1"/>
          <p:cNvSpPr>
            <a:spLocks noGrp="1"/>
          </p:cNvSpPr>
          <p:nvPr>
            <p:ph type="dt" idx="10"/>
          </p:nvPr>
        </p:nvSpPr>
        <p:spPr/>
        <p:txBody>
          <a:bodyPr/>
          <a:lstStyle/>
          <a:p>
            <a:endParaRPr lang="en-US" dirty="0"/>
          </a:p>
        </p:txBody>
      </p:sp>
    </p:spTree>
    <p:extLst>
      <p:ext uri="{BB962C8B-B14F-4D97-AF65-F5344CB8AC3E}">
        <p14:creationId xmlns:p14="http://schemas.microsoft.com/office/powerpoint/2010/main" val="902919559"/>
      </p:ext>
    </p:extLst>
  </p:cSld>
  <p:clrMapOvr>
    <a:masterClrMapping/>
  </p:clrMapOvr>
</p:notes>
</file>

<file path=ppt/notesSlides/notesSlide1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EDA36B4-9C40-4E63-93CB-740D94356D67}" type="slidenum">
              <a:rPr lang="en-US" altLang="en-US"/>
              <a:pPr/>
              <a:t>143</a:t>
            </a:fld>
            <a:endParaRPr lang="en-US" altLang="en-US"/>
          </a:p>
        </p:txBody>
      </p:sp>
      <p:sp>
        <p:nvSpPr>
          <p:cNvPr id="735234" name="Rectangle 2"/>
          <p:cNvSpPr>
            <a:spLocks noGrp="1" noRot="1" noChangeAspect="1" noChangeArrowheads="1" noTextEdit="1"/>
          </p:cNvSpPr>
          <p:nvPr>
            <p:ph type="sldImg"/>
          </p:nvPr>
        </p:nvSpPr>
        <p:spPr>
          <a:ln/>
        </p:spPr>
      </p:sp>
      <p:sp>
        <p:nvSpPr>
          <p:cNvPr id="735235" name="Rectangle 3"/>
          <p:cNvSpPr>
            <a:spLocks noGrp="1" noChangeArrowheads="1"/>
          </p:cNvSpPr>
          <p:nvPr>
            <p:ph type="body" idx="1"/>
          </p:nvPr>
        </p:nvSpPr>
        <p:spPr/>
        <p:txBody>
          <a:bodyPr/>
          <a:lstStyle/>
          <a:p>
            <a:r>
              <a:rPr lang="en-US" altLang="en-US"/>
              <a:t>Rubber glove air test demonstration</a:t>
            </a:r>
          </a:p>
        </p:txBody>
      </p:sp>
      <p:sp>
        <p:nvSpPr>
          <p:cNvPr id="2" name="Date Placeholder 1"/>
          <p:cNvSpPr>
            <a:spLocks noGrp="1"/>
          </p:cNvSpPr>
          <p:nvPr>
            <p:ph type="dt" idx="10"/>
          </p:nvPr>
        </p:nvSpPr>
        <p:spPr/>
        <p:txBody>
          <a:bodyPr/>
          <a:lstStyle/>
          <a:p>
            <a:endParaRPr lang="en-US" dirty="0"/>
          </a:p>
        </p:txBody>
      </p:sp>
    </p:spTree>
    <p:extLst>
      <p:ext uri="{BB962C8B-B14F-4D97-AF65-F5344CB8AC3E}">
        <p14:creationId xmlns:p14="http://schemas.microsoft.com/office/powerpoint/2010/main" val="3716387473"/>
      </p:ext>
    </p:extLst>
  </p:cSld>
  <p:clrMapOvr>
    <a:masterClrMapping/>
  </p:clrMapOvr>
</p:notes>
</file>

<file path=ppt/notesSlides/notesSlide1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47A77E7-3BD8-4081-AA38-4AEB7D297DB5}" type="slidenum">
              <a:rPr lang="en-US" altLang="en-US"/>
              <a:pPr/>
              <a:t>144</a:t>
            </a:fld>
            <a:endParaRPr lang="en-US" altLang="en-US"/>
          </a:p>
        </p:txBody>
      </p:sp>
      <p:sp>
        <p:nvSpPr>
          <p:cNvPr id="777218" name="Rectangle 2"/>
          <p:cNvSpPr>
            <a:spLocks noGrp="1" noRot="1" noChangeAspect="1" noChangeArrowheads="1" noTextEdit="1"/>
          </p:cNvSpPr>
          <p:nvPr>
            <p:ph type="sldImg"/>
          </p:nvPr>
        </p:nvSpPr>
        <p:spPr>
          <a:ln/>
        </p:spPr>
      </p:sp>
      <p:sp>
        <p:nvSpPr>
          <p:cNvPr id="777219" name="Rectangle 3"/>
          <p:cNvSpPr>
            <a:spLocks noGrp="1" noChangeArrowheads="1"/>
          </p:cNvSpPr>
          <p:nvPr>
            <p:ph type="body" idx="1"/>
          </p:nvPr>
        </p:nvSpPr>
        <p:spPr/>
        <p:txBody>
          <a:bodyPr/>
          <a:lstStyle/>
          <a:p>
            <a:endParaRPr lang="en-US" altLang="en-US"/>
          </a:p>
        </p:txBody>
      </p:sp>
      <p:sp>
        <p:nvSpPr>
          <p:cNvPr id="2" name="Date Placeholder 1"/>
          <p:cNvSpPr>
            <a:spLocks noGrp="1"/>
          </p:cNvSpPr>
          <p:nvPr>
            <p:ph type="dt" idx="10"/>
          </p:nvPr>
        </p:nvSpPr>
        <p:spPr/>
        <p:txBody>
          <a:bodyPr/>
          <a:lstStyle/>
          <a:p>
            <a:endParaRPr lang="en-US" dirty="0"/>
          </a:p>
        </p:txBody>
      </p:sp>
    </p:spTree>
    <p:extLst>
      <p:ext uri="{BB962C8B-B14F-4D97-AF65-F5344CB8AC3E}">
        <p14:creationId xmlns:p14="http://schemas.microsoft.com/office/powerpoint/2010/main" val="272332810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7"/>
          <p:cNvSpPr>
            <a:spLocks noGrp="1" noChangeArrowheads="1"/>
          </p:cNvSpPr>
          <p:nvPr>
            <p:ph type="sldNum" sz="quarter" idx="5"/>
          </p:nvPr>
        </p:nvSpPr>
        <p:spPr>
          <a:noFill/>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3700">
                <a:solidFill>
                  <a:schemeClr val="tx1"/>
                </a:solidFill>
                <a:latin typeface="Arial" charset="0"/>
              </a:defRPr>
            </a:lvl1pPr>
            <a:lvl2pPr marL="770662" indent="-296408">
              <a:defRPr sz="3700">
                <a:solidFill>
                  <a:schemeClr val="tx1"/>
                </a:solidFill>
                <a:latin typeface="Arial" charset="0"/>
              </a:defRPr>
            </a:lvl2pPr>
            <a:lvl3pPr marL="1185634" indent="-237127">
              <a:defRPr sz="3700">
                <a:solidFill>
                  <a:schemeClr val="tx1"/>
                </a:solidFill>
                <a:latin typeface="Arial" charset="0"/>
              </a:defRPr>
            </a:lvl3pPr>
            <a:lvl4pPr marL="1659887" indent="-237127">
              <a:defRPr sz="3700">
                <a:solidFill>
                  <a:schemeClr val="tx1"/>
                </a:solidFill>
                <a:latin typeface="Arial" charset="0"/>
              </a:defRPr>
            </a:lvl4pPr>
            <a:lvl5pPr marL="2134141" indent="-237127">
              <a:defRPr sz="3700">
                <a:solidFill>
                  <a:schemeClr val="tx1"/>
                </a:solidFill>
                <a:latin typeface="Arial" charset="0"/>
              </a:defRPr>
            </a:lvl5pPr>
            <a:lvl6pPr marL="2608395" indent="-237127" eaLnBrk="0" fontAlgn="base" hangingPunct="0">
              <a:spcBef>
                <a:spcPct val="0"/>
              </a:spcBef>
              <a:spcAft>
                <a:spcPct val="0"/>
              </a:spcAft>
              <a:defRPr sz="3700">
                <a:solidFill>
                  <a:schemeClr val="tx1"/>
                </a:solidFill>
                <a:latin typeface="Arial" charset="0"/>
              </a:defRPr>
            </a:lvl6pPr>
            <a:lvl7pPr marL="3082648" indent="-237127" eaLnBrk="0" fontAlgn="base" hangingPunct="0">
              <a:spcBef>
                <a:spcPct val="0"/>
              </a:spcBef>
              <a:spcAft>
                <a:spcPct val="0"/>
              </a:spcAft>
              <a:defRPr sz="3700">
                <a:solidFill>
                  <a:schemeClr val="tx1"/>
                </a:solidFill>
                <a:latin typeface="Arial" charset="0"/>
              </a:defRPr>
            </a:lvl7pPr>
            <a:lvl8pPr marL="3556902" indent="-237127" eaLnBrk="0" fontAlgn="base" hangingPunct="0">
              <a:spcBef>
                <a:spcPct val="0"/>
              </a:spcBef>
              <a:spcAft>
                <a:spcPct val="0"/>
              </a:spcAft>
              <a:defRPr sz="3700">
                <a:solidFill>
                  <a:schemeClr val="tx1"/>
                </a:solidFill>
                <a:latin typeface="Arial" charset="0"/>
              </a:defRPr>
            </a:lvl8pPr>
            <a:lvl9pPr marL="4031155" indent="-237127" eaLnBrk="0" fontAlgn="base" hangingPunct="0">
              <a:spcBef>
                <a:spcPct val="0"/>
              </a:spcBef>
              <a:spcAft>
                <a:spcPct val="0"/>
              </a:spcAft>
              <a:defRPr sz="3700">
                <a:solidFill>
                  <a:schemeClr val="tx1"/>
                </a:solidFill>
                <a:latin typeface="Arial" charset="0"/>
              </a:defRPr>
            </a:lvl9pPr>
          </a:lstStyle>
          <a:p>
            <a:pPr>
              <a:defRPr/>
            </a:pPr>
            <a:fld id="{2F2FD984-18BD-4BBA-9C97-21D4141ABEFC}" type="slidenum">
              <a:rPr lang="en-US" altLang="en-US" sz="1300">
                <a:latin typeface="Times New Roman" charset="0"/>
              </a:rPr>
              <a:pPr>
                <a:defRPr/>
              </a:pPr>
              <a:t>23</a:t>
            </a:fld>
            <a:endParaRPr lang="en-US" altLang="en-US" sz="1300">
              <a:latin typeface="Times New Roman" charset="0"/>
            </a:endParaRPr>
          </a:p>
        </p:txBody>
      </p:sp>
      <p:sp>
        <p:nvSpPr>
          <p:cNvPr id="24579" name="Rectangle 2"/>
          <p:cNvSpPr>
            <a:spLocks noGrp="1" noRot="1" noChangeAspect="1" noChangeArrowheads="1" noTextEdit="1"/>
          </p:cNvSpPr>
          <p:nvPr>
            <p:ph type="sldImg"/>
          </p:nvPr>
        </p:nvSpPr>
        <p:spPr>
          <a:ln/>
        </p:spPr>
      </p:sp>
      <p:sp>
        <p:nvSpPr>
          <p:cNvPr id="24580" name="Rectangle 3"/>
          <p:cNvSpPr>
            <a:spLocks noGrp="1" noChangeArrowheads="1"/>
          </p:cNvSpPr>
          <p:nvPr>
            <p:ph type="body" idx="1"/>
          </p:nvPr>
        </p:nvSpPr>
        <p:spPr>
          <a:noFill/>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eaLnBrk="1" hangingPunct="1"/>
            <a:endParaRPr lang="en-US" altLang="en-US" smtClean="0"/>
          </a:p>
        </p:txBody>
      </p:sp>
      <p:sp>
        <p:nvSpPr>
          <p:cNvPr id="2" name="Date Placeholder 1"/>
          <p:cNvSpPr>
            <a:spLocks noGrp="1"/>
          </p:cNvSpPr>
          <p:nvPr>
            <p:ph type="dt" idx="10"/>
          </p:nvPr>
        </p:nvSpPr>
        <p:spPr/>
        <p:txBody>
          <a:bodyPr/>
          <a:lstStyle/>
          <a:p>
            <a:endParaRPr lang="en-US" dirty="0"/>
          </a:p>
        </p:txBody>
      </p:sp>
    </p:spTree>
    <p:extLst>
      <p:ext uri="{BB962C8B-B14F-4D97-AF65-F5344CB8AC3E}">
        <p14:creationId xmlns:p14="http://schemas.microsoft.com/office/powerpoint/2010/main" val="2637351057"/>
      </p:ext>
    </p:extLst>
  </p:cSld>
  <p:clrMapOvr>
    <a:masterClrMapping/>
  </p:clrMapOvr>
</p:notes>
</file>

<file path=ppt/notesSlides/notesSlide1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A267420-5AF1-4E0D-8184-B43A69AFDBB3}" type="slidenum">
              <a:rPr lang="en-US" altLang="en-US"/>
              <a:pPr/>
              <a:t>145</a:t>
            </a:fld>
            <a:endParaRPr lang="en-US" altLang="en-US"/>
          </a:p>
        </p:txBody>
      </p:sp>
      <p:sp>
        <p:nvSpPr>
          <p:cNvPr id="712706" name="Rectangle 2"/>
          <p:cNvSpPr>
            <a:spLocks noGrp="1" noRot="1" noChangeAspect="1" noChangeArrowheads="1" noTextEdit="1"/>
          </p:cNvSpPr>
          <p:nvPr>
            <p:ph type="sldImg"/>
          </p:nvPr>
        </p:nvSpPr>
        <p:spPr>
          <a:ln/>
        </p:spPr>
      </p:sp>
      <p:sp>
        <p:nvSpPr>
          <p:cNvPr id="712707" name="Rectangle 3"/>
          <p:cNvSpPr>
            <a:spLocks noGrp="1" noChangeArrowheads="1"/>
          </p:cNvSpPr>
          <p:nvPr>
            <p:ph type="body" idx="1"/>
          </p:nvPr>
        </p:nvSpPr>
        <p:spPr/>
        <p:txBody>
          <a:bodyPr/>
          <a:lstStyle/>
          <a:p>
            <a:r>
              <a:rPr lang="en-US" altLang="en-US"/>
              <a:t>*	Before first issuance</a:t>
            </a:r>
          </a:p>
        </p:txBody>
      </p:sp>
      <p:sp>
        <p:nvSpPr>
          <p:cNvPr id="2" name="Date Placeholder 1"/>
          <p:cNvSpPr>
            <a:spLocks noGrp="1"/>
          </p:cNvSpPr>
          <p:nvPr>
            <p:ph type="dt" idx="10"/>
          </p:nvPr>
        </p:nvSpPr>
        <p:spPr/>
        <p:txBody>
          <a:bodyPr/>
          <a:lstStyle/>
          <a:p>
            <a:endParaRPr lang="en-US" dirty="0"/>
          </a:p>
        </p:txBody>
      </p:sp>
    </p:spTree>
    <p:extLst>
      <p:ext uri="{BB962C8B-B14F-4D97-AF65-F5344CB8AC3E}">
        <p14:creationId xmlns:p14="http://schemas.microsoft.com/office/powerpoint/2010/main" val="3034237412"/>
      </p:ext>
    </p:extLst>
  </p:cSld>
  <p:clrMapOvr>
    <a:masterClrMapping/>
  </p:clrMapOvr>
</p:notes>
</file>

<file path=ppt/notesSlides/notesSlide1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1BBF52B-9FA4-46EE-94B7-727F6F2E0721}" type="slidenum">
              <a:rPr lang="en-US" altLang="en-US"/>
              <a:pPr/>
              <a:t>146</a:t>
            </a:fld>
            <a:endParaRPr lang="en-US" altLang="en-US"/>
          </a:p>
        </p:txBody>
      </p:sp>
      <p:sp>
        <p:nvSpPr>
          <p:cNvPr id="714754" name="Rectangle 2"/>
          <p:cNvSpPr>
            <a:spLocks noGrp="1" noRot="1" noChangeAspect="1" noChangeArrowheads="1" noTextEdit="1"/>
          </p:cNvSpPr>
          <p:nvPr>
            <p:ph type="sldImg"/>
          </p:nvPr>
        </p:nvSpPr>
        <p:spPr bwMode="auto">
          <a:xfrm>
            <a:off x="1217613" y="708025"/>
            <a:ext cx="4721225" cy="3541713"/>
          </a:xfrm>
          <a:prstGeom prst="rect">
            <a:avLst/>
          </a:prstGeom>
          <a:solidFill>
            <a:srgbClr val="FFFFFF"/>
          </a:solidFill>
          <a:ln>
            <a:solidFill>
              <a:srgbClr val="000000"/>
            </a:solidFill>
            <a:miter lim="800000"/>
            <a:headEnd/>
            <a:tailEnd/>
          </a:ln>
        </p:spPr>
      </p:sp>
      <p:sp>
        <p:nvSpPr>
          <p:cNvPr id="714755" name="Rectangle 3"/>
          <p:cNvSpPr>
            <a:spLocks noGrp="1" noChangeArrowheads="1"/>
          </p:cNvSpPr>
          <p:nvPr>
            <p:ph type="body" idx="1"/>
          </p:nvPr>
        </p:nvSpPr>
        <p:spPr bwMode="auto">
          <a:xfrm>
            <a:off x="954156" y="4485807"/>
            <a:ext cx="5247861" cy="4249711"/>
          </a:xfrm>
          <a:prstGeom prst="rect">
            <a:avLst/>
          </a:prstGeom>
          <a:solidFill>
            <a:srgbClr val="FFFFFF"/>
          </a:solidFill>
          <a:ln>
            <a:solidFill>
              <a:srgbClr val="000000"/>
            </a:solidFill>
            <a:miter lim="800000"/>
            <a:headEnd/>
            <a:tailEnd/>
          </a:ln>
        </p:spPr>
        <p:txBody>
          <a:bodyPr/>
          <a:lstStyle/>
          <a:p>
            <a:pPr>
              <a:buFontTx/>
              <a:buChar char="•"/>
            </a:pPr>
            <a:r>
              <a:rPr lang="en-US" altLang="en-US"/>
              <a:t>ASTM Specifications, the minimum distance between the edge of the lineman’s glove cuff and the protector glove is 1”/10KV</a:t>
            </a:r>
          </a:p>
          <a:p>
            <a:pPr>
              <a:buFontTx/>
              <a:buChar char="•"/>
            </a:pPr>
            <a:r>
              <a:rPr lang="en-US" altLang="en-US"/>
              <a:t>Minimum gap distance between glove &amp; protector, by Class:</a:t>
            </a:r>
          </a:p>
          <a:p>
            <a:r>
              <a:rPr lang="en-US" altLang="en-US"/>
              <a:t>	0 –	1” (1kV Use Voltage, 5kV Test voltage)</a:t>
            </a:r>
          </a:p>
          <a:p>
            <a:r>
              <a:rPr lang="en-US" altLang="en-US"/>
              <a:t>	1 –	1”  (7.5kV Use Voltage, 10kV Test voltage)</a:t>
            </a:r>
          </a:p>
          <a:p>
            <a:r>
              <a:rPr lang="en-US" altLang="en-US"/>
              <a:t>	2 –	2”  (17kV Use Voltage, 20kV Test voltage)</a:t>
            </a:r>
          </a:p>
          <a:p>
            <a:r>
              <a:rPr lang="en-US" altLang="en-US"/>
              <a:t>	3 -	3”  (26.5kV Use Voltage, 30kV Test voltage)</a:t>
            </a:r>
          </a:p>
          <a:p>
            <a:r>
              <a:rPr lang="en-US" altLang="en-US"/>
              <a:t>	4 -	4”  (36kV Use Voltage, 40kV Test voltage)</a:t>
            </a:r>
          </a:p>
          <a:p>
            <a:endParaRPr lang="en-US" altLang="en-US"/>
          </a:p>
        </p:txBody>
      </p:sp>
      <p:sp>
        <p:nvSpPr>
          <p:cNvPr id="2" name="Date Placeholder 1"/>
          <p:cNvSpPr>
            <a:spLocks noGrp="1"/>
          </p:cNvSpPr>
          <p:nvPr>
            <p:ph type="dt" idx="10"/>
          </p:nvPr>
        </p:nvSpPr>
        <p:spPr/>
        <p:txBody>
          <a:bodyPr/>
          <a:lstStyle/>
          <a:p>
            <a:endParaRPr lang="en-US" dirty="0"/>
          </a:p>
        </p:txBody>
      </p:sp>
    </p:spTree>
    <p:extLst>
      <p:ext uri="{BB962C8B-B14F-4D97-AF65-F5344CB8AC3E}">
        <p14:creationId xmlns:p14="http://schemas.microsoft.com/office/powerpoint/2010/main" val="203828469"/>
      </p:ext>
    </p:extLst>
  </p:cSld>
  <p:clrMapOvr>
    <a:masterClrMapping/>
  </p:clrMapOvr>
</p:notes>
</file>

<file path=ppt/notesSlides/notesSlide1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4281FB3-6EA5-4E8B-9422-DEB8EAA32F47}" type="slidenum">
              <a:rPr lang="en-US" altLang="en-US"/>
              <a:pPr/>
              <a:t>147</a:t>
            </a:fld>
            <a:endParaRPr lang="en-US" altLang="en-US"/>
          </a:p>
        </p:txBody>
      </p:sp>
      <p:sp>
        <p:nvSpPr>
          <p:cNvPr id="778242" name="Rectangle 2"/>
          <p:cNvSpPr>
            <a:spLocks noGrp="1" noRot="1" noChangeAspect="1" noChangeArrowheads="1" noTextEdit="1"/>
          </p:cNvSpPr>
          <p:nvPr>
            <p:ph type="sldImg"/>
          </p:nvPr>
        </p:nvSpPr>
        <p:spPr>
          <a:ln/>
        </p:spPr>
      </p:sp>
      <p:sp>
        <p:nvSpPr>
          <p:cNvPr id="778243" name="Rectangle 3"/>
          <p:cNvSpPr>
            <a:spLocks noGrp="1" noChangeArrowheads="1"/>
          </p:cNvSpPr>
          <p:nvPr>
            <p:ph type="body" idx="1"/>
          </p:nvPr>
        </p:nvSpPr>
        <p:spPr/>
        <p:txBody>
          <a:bodyPr/>
          <a:lstStyle/>
          <a:p>
            <a:endParaRPr lang="en-US" altLang="en-US"/>
          </a:p>
        </p:txBody>
      </p:sp>
      <p:sp>
        <p:nvSpPr>
          <p:cNvPr id="2" name="Date Placeholder 1"/>
          <p:cNvSpPr>
            <a:spLocks noGrp="1"/>
          </p:cNvSpPr>
          <p:nvPr>
            <p:ph type="dt" idx="10"/>
          </p:nvPr>
        </p:nvSpPr>
        <p:spPr/>
        <p:txBody>
          <a:bodyPr/>
          <a:lstStyle/>
          <a:p>
            <a:endParaRPr lang="en-US" dirty="0"/>
          </a:p>
        </p:txBody>
      </p:sp>
    </p:spTree>
    <p:extLst>
      <p:ext uri="{BB962C8B-B14F-4D97-AF65-F5344CB8AC3E}">
        <p14:creationId xmlns:p14="http://schemas.microsoft.com/office/powerpoint/2010/main" val="560471109"/>
      </p:ext>
    </p:extLst>
  </p:cSld>
  <p:clrMapOvr>
    <a:masterClrMapping/>
  </p:clrMapOvr>
</p:notes>
</file>

<file path=ppt/notesSlides/notesSlide1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D1F8B92-C8E4-4F05-8BFF-BC4BBE13CD4F}" type="slidenum">
              <a:rPr lang="en-US" altLang="en-US"/>
              <a:pPr/>
              <a:t>148</a:t>
            </a:fld>
            <a:endParaRPr lang="en-US" altLang="en-US"/>
          </a:p>
        </p:txBody>
      </p:sp>
      <p:sp>
        <p:nvSpPr>
          <p:cNvPr id="779266" name="Rectangle 2"/>
          <p:cNvSpPr>
            <a:spLocks noGrp="1" noRot="1" noChangeAspect="1" noChangeArrowheads="1" noTextEdit="1"/>
          </p:cNvSpPr>
          <p:nvPr>
            <p:ph type="sldImg"/>
          </p:nvPr>
        </p:nvSpPr>
        <p:spPr>
          <a:ln/>
        </p:spPr>
      </p:sp>
      <p:sp>
        <p:nvSpPr>
          <p:cNvPr id="779267" name="Rectangle 3"/>
          <p:cNvSpPr>
            <a:spLocks noGrp="1" noChangeArrowheads="1"/>
          </p:cNvSpPr>
          <p:nvPr>
            <p:ph type="body" idx="1"/>
          </p:nvPr>
        </p:nvSpPr>
        <p:spPr/>
        <p:txBody>
          <a:bodyPr/>
          <a:lstStyle/>
          <a:p>
            <a:endParaRPr lang="en-US" altLang="en-US"/>
          </a:p>
        </p:txBody>
      </p:sp>
      <p:sp>
        <p:nvSpPr>
          <p:cNvPr id="2" name="Date Placeholder 1"/>
          <p:cNvSpPr>
            <a:spLocks noGrp="1"/>
          </p:cNvSpPr>
          <p:nvPr>
            <p:ph type="dt" idx="10"/>
          </p:nvPr>
        </p:nvSpPr>
        <p:spPr/>
        <p:txBody>
          <a:bodyPr/>
          <a:lstStyle/>
          <a:p>
            <a:endParaRPr lang="en-US" dirty="0"/>
          </a:p>
        </p:txBody>
      </p:sp>
    </p:spTree>
    <p:extLst>
      <p:ext uri="{BB962C8B-B14F-4D97-AF65-F5344CB8AC3E}">
        <p14:creationId xmlns:p14="http://schemas.microsoft.com/office/powerpoint/2010/main" val="1578786325"/>
      </p:ext>
    </p:extLst>
  </p:cSld>
  <p:clrMapOvr>
    <a:masterClrMapping/>
  </p:clrMapOvr>
</p:notes>
</file>

<file path=ppt/notesSlides/notesSlide1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2019186-B88F-4741-B781-7AA39050FBA0}" type="slidenum">
              <a:rPr lang="en-US" altLang="en-US"/>
              <a:pPr/>
              <a:t>149</a:t>
            </a:fld>
            <a:endParaRPr lang="en-US" altLang="en-US"/>
          </a:p>
        </p:txBody>
      </p:sp>
      <p:sp>
        <p:nvSpPr>
          <p:cNvPr id="763906" name="Rectangle 2"/>
          <p:cNvSpPr>
            <a:spLocks noGrp="1" noRot="1" noChangeAspect="1" noChangeArrowheads="1" noTextEdit="1"/>
          </p:cNvSpPr>
          <p:nvPr>
            <p:ph type="sldImg"/>
          </p:nvPr>
        </p:nvSpPr>
        <p:spPr>
          <a:ln/>
        </p:spPr>
      </p:sp>
      <p:sp>
        <p:nvSpPr>
          <p:cNvPr id="763907" name="Rectangle 3"/>
          <p:cNvSpPr>
            <a:spLocks noGrp="1" noChangeArrowheads="1"/>
          </p:cNvSpPr>
          <p:nvPr>
            <p:ph type="body" idx="1"/>
          </p:nvPr>
        </p:nvSpPr>
        <p:spPr/>
        <p:txBody>
          <a:bodyPr/>
          <a:lstStyle/>
          <a:p>
            <a:r>
              <a:rPr lang="en-US" altLang="en-US"/>
              <a:t>These cotton linemen’s glove liners warm the hand in the winter and absorb summer perspiration.</a:t>
            </a:r>
          </a:p>
        </p:txBody>
      </p:sp>
      <p:sp>
        <p:nvSpPr>
          <p:cNvPr id="2" name="Date Placeholder 1"/>
          <p:cNvSpPr>
            <a:spLocks noGrp="1"/>
          </p:cNvSpPr>
          <p:nvPr>
            <p:ph type="dt" idx="10"/>
          </p:nvPr>
        </p:nvSpPr>
        <p:spPr/>
        <p:txBody>
          <a:bodyPr/>
          <a:lstStyle/>
          <a:p>
            <a:endParaRPr lang="en-US" dirty="0"/>
          </a:p>
        </p:txBody>
      </p:sp>
    </p:spTree>
    <p:extLst>
      <p:ext uri="{BB962C8B-B14F-4D97-AF65-F5344CB8AC3E}">
        <p14:creationId xmlns:p14="http://schemas.microsoft.com/office/powerpoint/2010/main" val="480194995"/>
      </p:ext>
    </p:extLst>
  </p:cSld>
  <p:clrMapOvr>
    <a:masterClrMapping/>
  </p:clrMapOvr>
</p:notes>
</file>

<file path=ppt/notesSlides/notesSlide1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57083E4-C88E-4801-ADBE-D9EAABC084DB}" type="slidenum">
              <a:rPr lang="en-US" altLang="en-US"/>
              <a:pPr/>
              <a:t>150</a:t>
            </a:fld>
            <a:endParaRPr lang="en-US" altLang="en-US"/>
          </a:p>
        </p:txBody>
      </p:sp>
      <p:sp>
        <p:nvSpPr>
          <p:cNvPr id="766978" name="Rectangle 2"/>
          <p:cNvSpPr>
            <a:spLocks noGrp="1" noRot="1" noChangeAspect="1" noChangeArrowheads="1" noTextEdit="1"/>
          </p:cNvSpPr>
          <p:nvPr>
            <p:ph type="sldImg"/>
          </p:nvPr>
        </p:nvSpPr>
        <p:spPr>
          <a:ln/>
        </p:spPr>
      </p:sp>
      <p:sp>
        <p:nvSpPr>
          <p:cNvPr id="766979" name="Rectangle 3"/>
          <p:cNvSpPr>
            <a:spLocks noGrp="1" noChangeArrowheads="1"/>
          </p:cNvSpPr>
          <p:nvPr>
            <p:ph type="body" idx="1"/>
          </p:nvPr>
        </p:nvSpPr>
        <p:spPr/>
        <p:txBody>
          <a:bodyPr/>
          <a:lstStyle/>
          <a:p>
            <a:pPr>
              <a:buFontTx/>
              <a:buChar char="•"/>
            </a:pPr>
            <a:r>
              <a:rPr lang="en-US" altLang="en-US"/>
              <a:t>Lubricates while it absorbs moisture &amp; perspiration.  It will not damage natural rubber.</a:t>
            </a:r>
          </a:p>
          <a:p>
            <a:pPr>
              <a:buFontTx/>
              <a:buChar char="•"/>
            </a:pPr>
            <a:r>
              <a:rPr lang="en-US" altLang="en-US"/>
              <a:t>Petroleum products like vaseline will destroy natural rubber.</a:t>
            </a:r>
          </a:p>
        </p:txBody>
      </p:sp>
      <p:sp>
        <p:nvSpPr>
          <p:cNvPr id="2" name="Date Placeholder 1"/>
          <p:cNvSpPr>
            <a:spLocks noGrp="1"/>
          </p:cNvSpPr>
          <p:nvPr>
            <p:ph type="dt" idx="10"/>
          </p:nvPr>
        </p:nvSpPr>
        <p:spPr/>
        <p:txBody>
          <a:bodyPr/>
          <a:lstStyle/>
          <a:p>
            <a:endParaRPr lang="en-US" dirty="0"/>
          </a:p>
        </p:txBody>
      </p:sp>
    </p:spTree>
    <p:extLst>
      <p:ext uri="{BB962C8B-B14F-4D97-AF65-F5344CB8AC3E}">
        <p14:creationId xmlns:p14="http://schemas.microsoft.com/office/powerpoint/2010/main" val="3976925050"/>
      </p:ext>
    </p:extLst>
  </p:cSld>
  <p:clrMapOvr>
    <a:masterClrMapping/>
  </p:clrMapOvr>
</p:notes>
</file>

<file path=ppt/notesSlides/notesSlide1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E87B1B3-052B-4C4C-A9B5-B938DC0021C8}" type="slidenum">
              <a:rPr lang="en-US" altLang="en-US"/>
              <a:pPr/>
              <a:t>151</a:t>
            </a:fld>
            <a:endParaRPr lang="en-US" altLang="en-US"/>
          </a:p>
        </p:txBody>
      </p:sp>
      <p:sp>
        <p:nvSpPr>
          <p:cNvPr id="780290" name="Rectangle 2"/>
          <p:cNvSpPr>
            <a:spLocks noGrp="1" noRot="1" noChangeAspect="1" noChangeArrowheads="1" noTextEdit="1"/>
          </p:cNvSpPr>
          <p:nvPr>
            <p:ph type="sldImg"/>
          </p:nvPr>
        </p:nvSpPr>
        <p:spPr>
          <a:ln/>
        </p:spPr>
      </p:sp>
      <p:sp>
        <p:nvSpPr>
          <p:cNvPr id="780291" name="Rectangle 3"/>
          <p:cNvSpPr>
            <a:spLocks noGrp="1" noChangeArrowheads="1"/>
          </p:cNvSpPr>
          <p:nvPr>
            <p:ph type="body" idx="1"/>
          </p:nvPr>
        </p:nvSpPr>
        <p:spPr/>
        <p:txBody>
          <a:bodyPr/>
          <a:lstStyle/>
          <a:p>
            <a:endParaRPr lang="en-US" altLang="en-US"/>
          </a:p>
        </p:txBody>
      </p:sp>
      <p:sp>
        <p:nvSpPr>
          <p:cNvPr id="2" name="Date Placeholder 1"/>
          <p:cNvSpPr>
            <a:spLocks noGrp="1"/>
          </p:cNvSpPr>
          <p:nvPr>
            <p:ph type="dt" idx="10"/>
          </p:nvPr>
        </p:nvSpPr>
        <p:spPr/>
        <p:txBody>
          <a:bodyPr/>
          <a:lstStyle/>
          <a:p>
            <a:endParaRPr lang="en-US" dirty="0"/>
          </a:p>
        </p:txBody>
      </p:sp>
    </p:spTree>
    <p:extLst>
      <p:ext uri="{BB962C8B-B14F-4D97-AF65-F5344CB8AC3E}">
        <p14:creationId xmlns:p14="http://schemas.microsoft.com/office/powerpoint/2010/main" val="1953989541"/>
      </p:ext>
    </p:extLst>
  </p:cSld>
  <p:clrMapOvr>
    <a:masterClrMapping/>
  </p:clrMapOvr>
</p:notes>
</file>

<file path=ppt/notesSlides/notesSlide1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CD261FE-ECA2-498A-A326-B03AB8DB8243}" type="slidenum">
              <a:rPr lang="en-US" altLang="en-US"/>
              <a:pPr/>
              <a:t>152</a:t>
            </a:fld>
            <a:endParaRPr lang="en-US" altLang="en-US"/>
          </a:p>
        </p:txBody>
      </p:sp>
      <p:sp>
        <p:nvSpPr>
          <p:cNvPr id="745474" name="Rectangle 2"/>
          <p:cNvSpPr>
            <a:spLocks noGrp="1" noRot="1" noChangeAspect="1" noChangeArrowheads="1" noTextEdit="1"/>
          </p:cNvSpPr>
          <p:nvPr>
            <p:ph type="sldImg"/>
          </p:nvPr>
        </p:nvSpPr>
        <p:spPr>
          <a:ln/>
        </p:spPr>
      </p:sp>
      <p:sp>
        <p:nvSpPr>
          <p:cNvPr id="745475" name="Rectangle 3"/>
          <p:cNvSpPr>
            <a:spLocks noGrp="1" noChangeArrowheads="1"/>
          </p:cNvSpPr>
          <p:nvPr>
            <p:ph type="body" idx="1"/>
          </p:nvPr>
        </p:nvSpPr>
        <p:spPr/>
        <p:txBody>
          <a:bodyPr/>
          <a:lstStyle/>
          <a:p>
            <a:pPr>
              <a:buFontTx/>
              <a:buChar char="•"/>
            </a:pPr>
            <a:r>
              <a:rPr lang="en-US" altLang="en-US"/>
              <a:t>Top picture:  Type II Ozone resistant line hoses in straight &amp; connector end designs.</a:t>
            </a:r>
          </a:p>
          <a:p>
            <a:pPr>
              <a:buFontTx/>
              <a:buChar char="•"/>
            </a:pPr>
            <a:r>
              <a:rPr lang="en-US" altLang="en-US"/>
              <a:t>Bottom picture:  Line hose connectors.</a:t>
            </a:r>
          </a:p>
          <a:p>
            <a:pPr>
              <a:buFontTx/>
              <a:buChar char="•"/>
            </a:pPr>
            <a:endParaRPr lang="en-US" altLang="en-US"/>
          </a:p>
        </p:txBody>
      </p:sp>
      <p:sp>
        <p:nvSpPr>
          <p:cNvPr id="2" name="Date Placeholder 1"/>
          <p:cNvSpPr>
            <a:spLocks noGrp="1"/>
          </p:cNvSpPr>
          <p:nvPr>
            <p:ph type="dt" idx="10"/>
          </p:nvPr>
        </p:nvSpPr>
        <p:spPr/>
        <p:txBody>
          <a:bodyPr/>
          <a:lstStyle/>
          <a:p>
            <a:endParaRPr lang="en-US" dirty="0"/>
          </a:p>
        </p:txBody>
      </p:sp>
    </p:spTree>
    <p:extLst>
      <p:ext uri="{BB962C8B-B14F-4D97-AF65-F5344CB8AC3E}">
        <p14:creationId xmlns:p14="http://schemas.microsoft.com/office/powerpoint/2010/main" val="378128630"/>
      </p:ext>
    </p:extLst>
  </p:cSld>
  <p:clrMapOvr>
    <a:masterClrMapping/>
  </p:clrMapOvr>
</p:notes>
</file>

<file path=ppt/notesSlides/notesSlide1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3AF8605-47EC-4621-898D-C4ECB4B67940}" type="slidenum">
              <a:rPr lang="en-US" altLang="en-US"/>
              <a:pPr/>
              <a:t>153</a:t>
            </a:fld>
            <a:endParaRPr lang="en-US" altLang="en-US"/>
          </a:p>
        </p:txBody>
      </p:sp>
      <p:sp>
        <p:nvSpPr>
          <p:cNvPr id="781314" name="Rectangle 2"/>
          <p:cNvSpPr>
            <a:spLocks noGrp="1" noRot="1" noChangeAspect="1" noChangeArrowheads="1" noTextEdit="1"/>
          </p:cNvSpPr>
          <p:nvPr>
            <p:ph type="sldImg"/>
          </p:nvPr>
        </p:nvSpPr>
        <p:spPr>
          <a:ln/>
        </p:spPr>
      </p:sp>
      <p:sp>
        <p:nvSpPr>
          <p:cNvPr id="781315" name="Rectangle 3"/>
          <p:cNvSpPr>
            <a:spLocks noGrp="1" noChangeArrowheads="1"/>
          </p:cNvSpPr>
          <p:nvPr>
            <p:ph type="body" idx="1"/>
          </p:nvPr>
        </p:nvSpPr>
        <p:spPr/>
        <p:txBody>
          <a:bodyPr/>
          <a:lstStyle/>
          <a:p>
            <a:endParaRPr lang="en-US" altLang="en-US"/>
          </a:p>
        </p:txBody>
      </p:sp>
      <p:sp>
        <p:nvSpPr>
          <p:cNvPr id="2" name="Date Placeholder 1"/>
          <p:cNvSpPr>
            <a:spLocks noGrp="1"/>
          </p:cNvSpPr>
          <p:nvPr>
            <p:ph type="dt" idx="10"/>
          </p:nvPr>
        </p:nvSpPr>
        <p:spPr/>
        <p:txBody>
          <a:bodyPr/>
          <a:lstStyle/>
          <a:p>
            <a:endParaRPr lang="en-US" dirty="0"/>
          </a:p>
        </p:txBody>
      </p:sp>
    </p:spTree>
    <p:extLst>
      <p:ext uri="{BB962C8B-B14F-4D97-AF65-F5344CB8AC3E}">
        <p14:creationId xmlns:p14="http://schemas.microsoft.com/office/powerpoint/2010/main" val="2189242126"/>
      </p:ext>
    </p:extLst>
  </p:cSld>
  <p:clrMapOvr>
    <a:masterClrMapping/>
  </p:clrMapOvr>
</p:notes>
</file>

<file path=ppt/notesSlides/notesSlide1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p:cNvSpPr>
            <a:spLocks noGrp="1" noRot="1" noChangeAspect="1" noTextEdit="1"/>
          </p:cNvSpPr>
          <p:nvPr>
            <p:ph type="sldImg"/>
          </p:nvPr>
        </p:nvSpPr>
        <p:spPr/>
      </p:sp>
      <p:sp>
        <p:nvSpPr>
          <p:cNvPr id="21507" name="Notes Placeholder 2"/>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rnd">
                <a:solidFill>
                  <a:srgbClr val="000000"/>
                </a:solidFill>
                <a:round/>
                <a:headEnd/>
                <a:tailEnd/>
              </a14:hiddenLine>
            </a:ext>
          </a:extLst>
        </p:spPr>
        <p:txBody>
          <a:bodyPr/>
          <a:lstStyle/>
          <a:p>
            <a:pPr eaLnBrk="1"/>
            <a:endParaRPr lang="en-US" altLang="en-US" smtClean="0"/>
          </a:p>
        </p:txBody>
      </p:sp>
      <p:sp>
        <p:nvSpPr>
          <p:cNvPr id="2" name="Date Placeholder 1"/>
          <p:cNvSpPr>
            <a:spLocks noGrp="1"/>
          </p:cNvSpPr>
          <p:nvPr>
            <p:ph type="dt" idx="10"/>
          </p:nvPr>
        </p:nvSpPr>
        <p:spPr/>
        <p:txBody>
          <a:bodyPr/>
          <a:lstStyle/>
          <a:p>
            <a:endParaRPr lang="en-US" dirty="0"/>
          </a:p>
        </p:txBody>
      </p:sp>
    </p:spTree>
    <p:extLst>
      <p:ext uri="{BB962C8B-B14F-4D97-AF65-F5344CB8AC3E}">
        <p14:creationId xmlns:p14="http://schemas.microsoft.com/office/powerpoint/2010/main" val="40738253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7"/>
          <p:cNvSpPr>
            <a:spLocks noGrp="1" noChangeArrowheads="1"/>
          </p:cNvSpPr>
          <p:nvPr>
            <p:ph type="sldNum" sz="quarter" idx="5"/>
          </p:nvPr>
        </p:nvSpPr>
        <p:spPr>
          <a:noFill/>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3700">
                <a:solidFill>
                  <a:schemeClr val="tx1"/>
                </a:solidFill>
                <a:latin typeface="Arial" charset="0"/>
              </a:defRPr>
            </a:lvl1pPr>
            <a:lvl2pPr marL="770662" indent="-296408">
              <a:defRPr sz="3700">
                <a:solidFill>
                  <a:schemeClr val="tx1"/>
                </a:solidFill>
                <a:latin typeface="Arial" charset="0"/>
              </a:defRPr>
            </a:lvl2pPr>
            <a:lvl3pPr marL="1185634" indent="-237127">
              <a:defRPr sz="3700">
                <a:solidFill>
                  <a:schemeClr val="tx1"/>
                </a:solidFill>
                <a:latin typeface="Arial" charset="0"/>
              </a:defRPr>
            </a:lvl3pPr>
            <a:lvl4pPr marL="1659887" indent="-237127">
              <a:defRPr sz="3700">
                <a:solidFill>
                  <a:schemeClr val="tx1"/>
                </a:solidFill>
                <a:latin typeface="Arial" charset="0"/>
              </a:defRPr>
            </a:lvl4pPr>
            <a:lvl5pPr marL="2134141" indent="-237127">
              <a:defRPr sz="3700">
                <a:solidFill>
                  <a:schemeClr val="tx1"/>
                </a:solidFill>
                <a:latin typeface="Arial" charset="0"/>
              </a:defRPr>
            </a:lvl5pPr>
            <a:lvl6pPr marL="2608395" indent="-237127" eaLnBrk="0" fontAlgn="base" hangingPunct="0">
              <a:spcBef>
                <a:spcPct val="0"/>
              </a:spcBef>
              <a:spcAft>
                <a:spcPct val="0"/>
              </a:spcAft>
              <a:defRPr sz="3700">
                <a:solidFill>
                  <a:schemeClr val="tx1"/>
                </a:solidFill>
                <a:latin typeface="Arial" charset="0"/>
              </a:defRPr>
            </a:lvl6pPr>
            <a:lvl7pPr marL="3082648" indent="-237127" eaLnBrk="0" fontAlgn="base" hangingPunct="0">
              <a:spcBef>
                <a:spcPct val="0"/>
              </a:spcBef>
              <a:spcAft>
                <a:spcPct val="0"/>
              </a:spcAft>
              <a:defRPr sz="3700">
                <a:solidFill>
                  <a:schemeClr val="tx1"/>
                </a:solidFill>
                <a:latin typeface="Arial" charset="0"/>
              </a:defRPr>
            </a:lvl7pPr>
            <a:lvl8pPr marL="3556902" indent="-237127" eaLnBrk="0" fontAlgn="base" hangingPunct="0">
              <a:spcBef>
                <a:spcPct val="0"/>
              </a:spcBef>
              <a:spcAft>
                <a:spcPct val="0"/>
              </a:spcAft>
              <a:defRPr sz="3700">
                <a:solidFill>
                  <a:schemeClr val="tx1"/>
                </a:solidFill>
                <a:latin typeface="Arial" charset="0"/>
              </a:defRPr>
            </a:lvl8pPr>
            <a:lvl9pPr marL="4031155" indent="-237127" eaLnBrk="0" fontAlgn="base" hangingPunct="0">
              <a:spcBef>
                <a:spcPct val="0"/>
              </a:spcBef>
              <a:spcAft>
                <a:spcPct val="0"/>
              </a:spcAft>
              <a:defRPr sz="3700">
                <a:solidFill>
                  <a:schemeClr val="tx1"/>
                </a:solidFill>
                <a:latin typeface="Arial" charset="0"/>
              </a:defRPr>
            </a:lvl9pPr>
          </a:lstStyle>
          <a:p>
            <a:pPr>
              <a:defRPr/>
            </a:pPr>
            <a:fld id="{8EC73E1E-A9A2-45AD-A851-9EDFC73C2B1B}" type="slidenum">
              <a:rPr lang="en-US" altLang="en-US" sz="1300">
                <a:latin typeface="Times New Roman" charset="0"/>
              </a:rPr>
              <a:pPr>
                <a:defRPr/>
              </a:pPr>
              <a:t>24</a:t>
            </a:fld>
            <a:endParaRPr lang="en-US" altLang="en-US" sz="1300">
              <a:latin typeface="Times New Roman" charset="0"/>
            </a:endParaRPr>
          </a:p>
        </p:txBody>
      </p:sp>
      <p:sp>
        <p:nvSpPr>
          <p:cNvPr id="26627" name="Rectangle 2"/>
          <p:cNvSpPr>
            <a:spLocks noGrp="1" noRot="1" noChangeAspect="1" noChangeArrowheads="1" noTextEdit="1"/>
          </p:cNvSpPr>
          <p:nvPr>
            <p:ph type="sldImg"/>
          </p:nvPr>
        </p:nvSpPr>
        <p:spPr>
          <a:ln/>
        </p:spPr>
      </p:sp>
      <p:sp>
        <p:nvSpPr>
          <p:cNvPr id="26628" name="Rectangle 3"/>
          <p:cNvSpPr>
            <a:spLocks noGrp="1" noChangeArrowheads="1"/>
          </p:cNvSpPr>
          <p:nvPr>
            <p:ph type="body" idx="1"/>
          </p:nvPr>
        </p:nvSpPr>
        <p:spPr>
          <a:noFill/>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eaLnBrk="1" hangingPunct="1"/>
            <a:endParaRPr lang="en-US" altLang="en-US" smtClean="0"/>
          </a:p>
        </p:txBody>
      </p:sp>
      <p:sp>
        <p:nvSpPr>
          <p:cNvPr id="2" name="Date Placeholder 1"/>
          <p:cNvSpPr>
            <a:spLocks noGrp="1"/>
          </p:cNvSpPr>
          <p:nvPr>
            <p:ph type="dt" idx="10"/>
          </p:nvPr>
        </p:nvSpPr>
        <p:spPr/>
        <p:txBody>
          <a:bodyPr/>
          <a:lstStyle/>
          <a:p>
            <a:endParaRPr lang="en-US" dirty="0"/>
          </a:p>
        </p:txBody>
      </p:sp>
    </p:spTree>
    <p:extLst>
      <p:ext uri="{BB962C8B-B14F-4D97-AF65-F5344CB8AC3E}">
        <p14:creationId xmlns:p14="http://schemas.microsoft.com/office/powerpoint/2010/main" val="2204072014"/>
      </p:ext>
    </p:extLst>
  </p:cSld>
  <p:clrMapOvr>
    <a:masterClrMapping/>
  </p:clrMapOvr>
</p:notes>
</file>

<file path=ppt/notesSlides/notesSlide1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p:cNvSpPr>
            <a:spLocks noGrp="1" noRot="1" noChangeAspect="1" noTextEdit="1"/>
          </p:cNvSpPr>
          <p:nvPr>
            <p:ph type="sldImg"/>
          </p:nvPr>
        </p:nvSpPr>
        <p:spPr/>
      </p:sp>
      <p:sp>
        <p:nvSpPr>
          <p:cNvPr id="23555" name="Notes Placeholder 2"/>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rnd">
                <a:solidFill>
                  <a:srgbClr val="000000"/>
                </a:solidFill>
                <a:round/>
                <a:headEnd/>
                <a:tailEnd/>
              </a14:hiddenLine>
            </a:ext>
          </a:extLst>
        </p:spPr>
        <p:txBody>
          <a:bodyPr/>
          <a:lstStyle/>
          <a:p>
            <a:pPr eaLnBrk="1"/>
            <a:endParaRPr lang="en-US" altLang="en-US" smtClean="0"/>
          </a:p>
        </p:txBody>
      </p:sp>
      <p:sp>
        <p:nvSpPr>
          <p:cNvPr id="2" name="Date Placeholder 1"/>
          <p:cNvSpPr>
            <a:spLocks noGrp="1"/>
          </p:cNvSpPr>
          <p:nvPr>
            <p:ph type="dt" idx="10"/>
          </p:nvPr>
        </p:nvSpPr>
        <p:spPr/>
        <p:txBody>
          <a:bodyPr/>
          <a:lstStyle/>
          <a:p>
            <a:endParaRPr lang="en-US" dirty="0"/>
          </a:p>
        </p:txBody>
      </p:sp>
    </p:spTree>
    <p:extLst>
      <p:ext uri="{BB962C8B-B14F-4D97-AF65-F5344CB8AC3E}">
        <p14:creationId xmlns:p14="http://schemas.microsoft.com/office/powerpoint/2010/main" val="790257839"/>
      </p:ext>
    </p:extLst>
  </p:cSld>
  <p:clrMapOvr>
    <a:masterClrMapping/>
  </p:clrMapOvr>
</p:notes>
</file>

<file path=ppt/notesSlides/notesSlide1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p:cNvSpPr>
            <a:spLocks noGrp="1" noRot="1" noChangeAspect="1" noTextEdit="1"/>
          </p:cNvSpPr>
          <p:nvPr>
            <p:ph type="sldImg"/>
          </p:nvPr>
        </p:nvSpPr>
        <p:spPr/>
      </p:sp>
      <p:sp>
        <p:nvSpPr>
          <p:cNvPr id="25603" name="Notes Placeholder 2"/>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rnd">
                <a:solidFill>
                  <a:srgbClr val="000000"/>
                </a:solidFill>
                <a:round/>
                <a:headEnd/>
                <a:tailEnd/>
              </a14:hiddenLine>
            </a:ext>
          </a:extLst>
        </p:spPr>
        <p:txBody>
          <a:bodyPr/>
          <a:lstStyle/>
          <a:p>
            <a:pPr eaLnBrk="1"/>
            <a:endParaRPr lang="en-US" altLang="en-US" smtClean="0"/>
          </a:p>
        </p:txBody>
      </p:sp>
      <p:sp>
        <p:nvSpPr>
          <p:cNvPr id="2" name="Date Placeholder 1"/>
          <p:cNvSpPr>
            <a:spLocks noGrp="1"/>
          </p:cNvSpPr>
          <p:nvPr>
            <p:ph type="dt" idx="10"/>
          </p:nvPr>
        </p:nvSpPr>
        <p:spPr/>
        <p:txBody>
          <a:bodyPr/>
          <a:lstStyle/>
          <a:p>
            <a:endParaRPr lang="en-US" dirty="0"/>
          </a:p>
        </p:txBody>
      </p:sp>
    </p:spTree>
    <p:extLst>
      <p:ext uri="{BB962C8B-B14F-4D97-AF65-F5344CB8AC3E}">
        <p14:creationId xmlns:p14="http://schemas.microsoft.com/office/powerpoint/2010/main" val="2278907625"/>
      </p:ext>
    </p:extLst>
  </p:cSld>
  <p:clrMapOvr>
    <a:masterClrMapping/>
  </p:clrMapOvr>
</p:notes>
</file>

<file path=ppt/notesSlides/notesSlide1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p:cNvSpPr>
            <a:spLocks noGrp="1" noRot="1" noChangeAspect="1" noTextEdit="1"/>
          </p:cNvSpPr>
          <p:nvPr>
            <p:ph type="sldImg"/>
          </p:nvPr>
        </p:nvSpPr>
        <p:spPr/>
      </p:sp>
      <p:sp>
        <p:nvSpPr>
          <p:cNvPr id="27651" name="Notes Placeholder 2"/>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rnd">
                <a:solidFill>
                  <a:srgbClr val="000000"/>
                </a:solidFill>
                <a:round/>
                <a:headEnd/>
                <a:tailEnd/>
              </a14:hiddenLine>
            </a:ext>
          </a:extLst>
        </p:spPr>
        <p:txBody>
          <a:bodyPr/>
          <a:lstStyle/>
          <a:p>
            <a:pPr eaLnBrk="1"/>
            <a:endParaRPr lang="en-US" altLang="en-US" smtClean="0"/>
          </a:p>
        </p:txBody>
      </p:sp>
      <p:sp>
        <p:nvSpPr>
          <p:cNvPr id="2" name="Date Placeholder 1"/>
          <p:cNvSpPr>
            <a:spLocks noGrp="1"/>
          </p:cNvSpPr>
          <p:nvPr>
            <p:ph type="dt" idx="10"/>
          </p:nvPr>
        </p:nvSpPr>
        <p:spPr/>
        <p:txBody>
          <a:bodyPr/>
          <a:lstStyle/>
          <a:p>
            <a:endParaRPr lang="en-US" dirty="0"/>
          </a:p>
        </p:txBody>
      </p:sp>
    </p:spTree>
    <p:extLst>
      <p:ext uri="{BB962C8B-B14F-4D97-AF65-F5344CB8AC3E}">
        <p14:creationId xmlns:p14="http://schemas.microsoft.com/office/powerpoint/2010/main" val="2649704145"/>
      </p:ext>
    </p:extLst>
  </p:cSld>
  <p:clrMapOvr>
    <a:masterClrMapping/>
  </p:clrMapOvr>
</p:notes>
</file>

<file path=ppt/notesSlides/notesSlide1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p:sp>
      <p:sp>
        <p:nvSpPr>
          <p:cNvPr id="29699" name="Notes Placeholder 2"/>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rnd">
                <a:solidFill>
                  <a:srgbClr val="000000"/>
                </a:solidFill>
                <a:round/>
                <a:headEnd/>
                <a:tailEnd/>
              </a14:hiddenLine>
            </a:ext>
          </a:extLst>
        </p:spPr>
        <p:txBody>
          <a:bodyPr/>
          <a:lstStyle/>
          <a:p>
            <a:pPr eaLnBrk="1"/>
            <a:endParaRPr lang="en-US" altLang="en-US" smtClean="0"/>
          </a:p>
        </p:txBody>
      </p:sp>
      <p:sp>
        <p:nvSpPr>
          <p:cNvPr id="2" name="Date Placeholder 1"/>
          <p:cNvSpPr>
            <a:spLocks noGrp="1"/>
          </p:cNvSpPr>
          <p:nvPr>
            <p:ph type="dt" idx="10"/>
          </p:nvPr>
        </p:nvSpPr>
        <p:spPr/>
        <p:txBody>
          <a:bodyPr/>
          <a:lstStyle/>
          <a:p>
            <a:endParaRPr lang="en-US" dirty="0"/>
          </a:p>
        </p:txBody>
      </p:sp>
    </p:spTree>
    <p:extLst>
      <p:ext uri="{BB962C8B-B14F-4D97-AF65-F5344CB8AC3E}">
        <p14:creationId xmlns:p14="http://schemas.microsoft.com/office/powerpoint/2010/main" val="204425581"/>
      </p:ext>
    </p:extLst>
  </p:cSld>
  <p:clrMapOvr>
    <a:masterClrMapping/>
  </p:clrMapOvr>
</p:notes>
</file>

<file path=ppt/notesSlides/notesSlide1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Image Placeholder 1"/>
          <p:cNvSpPr>
            <a:spLocks noGrp="1" noRot="1" noChangeAspect="1" noTextEdit="1"/>
          </p:cNvSpPr>
          <p:nvPr>
            <p:ph type="sldImg"/>
          </p:nvPr>
        </p:nvSpPr>
        <p:spPr/>
      </p:sp>
      <p:sp>
        <p:nvSpPr>
          <p:cNvPr id="31747" name="Notes Placeholder 2"/>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rnd">
                <a:solidFill>
                  <a:srgbClr val="000000"/>
                </a:solidFill>
                <a:round/>
                <a:headEnd/>
                <a:tailEnd/>
              </a14:hiddenLine>
            </a:ext>
          </a:extLst>
        </p:spPr>
        <p:txBody>
          <a:bodyPr/>
          <a:lstStyle/>
          <a:p>
            <a:pPr eaLnBrk="1"/>
            <a:endParaRPr lang="en-US" altLang="en-US" smtClean="0"/>
          </a:p>
        </p:txBody>
      </p:sp>
      <p:sp>
        <p:nvSpPr>
          <p:cNvPr id="2" name="Date Placeholder 1"/>
          <p:cNvSpPr>
            <a:spLocks noGrp="1"/>
          </p:cNvSpPr>
          <p:nvPr>
            <p:ph type="dt" idx="10"/>
          </p:nvPr>
        </p:nvSpPr>
        <p:spPr/>
        <p:txBody>
          <a:bodyPr/>
          <a:lstStyle/>
          <a:p>
            <a:endParaRPr lang="en-US" dirty="0"/>
          </a:p>
        </p:txBody>
      </p:sp>
    </p:spTree>
    <p:extLst>
      <p:ext uri="{BB962C8B-B14F-4D97-AF65-F5344CB8AC3E}">
        <p14:creationId xmlns:p14="http://schemas.microsoft.com/office/powerpoint/2010/main" val="2972983817"/>
      </p:ext>
    </p:extLst>
  </p:cSld>
  <p:clrMapOvr>
    <a:masterClrMapping/>
  </p:clrMapOvr>
</p:notes>
</file>

<file path=ppt/notesSlides/notesSlide1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1"/>
          <p:cNvSpPr>
            <a:spLocks noGrp="1" noRot="1" noChangeAspect="1" noChangeArrowheads="1" noTextEdit="1"/>
          </p:cNvSpPr>
          <p:nvPr>
            <p:ph type="sldImg"/>
          </p:nvPr>
        </p:nvSpPr>
        <p:spPr/>
      </p:sp>
      <p:sp>
        <p:nvSpPr>
          <p:cNvPr id="33795" name="Rectangle 2"/>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rnd">
                <a:solidFill>
                  <a:srgbClr val="000000"/>
                </a:solidFill>
                <a:round/>
                <a:headEnd/>
                <a:tailEnd/>
              </a14:hiddenLine>
            </a:ext>
          </a:extLst>
        </p:spPr>
        <p:txBody>
          <a:bodyPr/>
          <a:lstStyle/>
          <a:p>
            <a:pPr eaLnBrk="1"/>
            <a:r>
              <a:rPr lang="en-US" altLang="en-US" smtClean="0"/>
              <a:t/>
            </a:r>
            <a:br>
              <a:rPr lang="en-US" altLang="en-US" smtClean="0"/>
            </a:br>
            <a:endParaRPr lang="en-US" altLang="en-US" smtClean="0"/>
          </a:p>
        </p:txBody>
      </p:sp>
      <p:sp>
        <p:nvSpPr>
          <p:cNvPr id="2" name="Date Placeholder 1"/>
          <p:cNvSpPr>
            <a:spLocks noGrp="1"/>
          </p:cNvSpPr>
          <p:nvPr>
            <p:ph type="dt" idx="10"/>
          </p:nvPr>
        </p:nvSpPr>
        <p:spPr/>
        <p:txBody>
          <a:bodyPr/>
          <a:lstStyle/>
          <a:p>
            <a:endParaRPr lang="en-US" dirty="0"/>
          </a:p>
        </p:txBody>
      </p:sp>
    </p:spTree>
    <p:extLst>
      <p:ext uri="{BB962C8B-B14F-4D97-AF65-F5344CB8AC3E}">
        <p14:creationId xmlns:p14="http://schemas.microsoft.com/office/powerpoint/2010/main" val="3384324266"/>
      </p:ext>
    </p:extLst>
  </p:cSld>
  <p:clrMapOvr>
    <a:masterClrMapping/>
  </p:clrMapOvr>
</p:notes>
</file>

<file path=ppt/notesSlides/notesSlide1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p:sp>
      <p:sp>
        <p:nvSpPr>
          <p:cNvPr id="35843" name="Notes Placeholder 2"/>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rnd">
                <a:solidFill>
                  <a:srgbClr val="000000"/>
                </a:solidFill>
                <a:round/>
                <a:headEnd/>
                <a:tailEnd/>
              </a14:hiddenLine>
            </a:ext>
          </a:extLst>
        </p:spPr>
        <p:txBody>
          <a:bodyPr/>
          <a:lstStyle/>
          <a:p>
            <a:pPr eaLnBrk="1"/>
            <a:endParaRPr lang="en-US" altLang="en-US" smtClean="0"/>
          </a:p>
        </p:txBody>
      </p:sp>
      <p:sp>
        <p:nvSpPr>
          <p:cNvPr id="2" name="Date Placeholder 1"/>
          <p:cNvSpPr>
            <a:spLocks noGrp="1"/>
          </p:cNvSpPr>
          <p:nvPr>
            <p:ph type="dt" idx="10"/>
          </p:nvPr>
        </p:nvSpPr>
        <p:spPr/>
        <p:txBody>
          <a:bodyPr/>
          <a:lstStyle/>
          <a:p>
            <a:endParaRPr lang="en-US" dirty="0"/>
          </a:p>
        </p:txBody>
      </p:sp>
    </p:spTree>
    <p:extLst>
      <p:ext uri="{BB962C8B-B14F-4D97-AF65-F5344CB8AC3E}">
        <p14:creationId xmlns:p14="http://schemas.microsoft.com/office/powerpoint/2010/main" val="4114501493"/>
      </p:ext>
    </p:extLst>
  </p:cSld>
  <p:clrMapOvr>
    <a:masterClrMapping/>
  </p:clrMapOvr>
</p:notes>
</file>

<file path=ppt/notesSlides/notesSlide1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p:cNvSpPr>
            <a:spLocks noGrp="1" noRot="1" noChangeAspect="1" noTextEdit="1"/>
          </p:cNvSpPr>
          <p:nvPr>
            <p:ph type="sldImg"/>
          </p:nvPr>
        </p:nvSpPr>
        <p:spPr/>
      </p:sp>
      <p:sp>
        <p:nvSpPr>
          <p:cNvPr id="37891" name="Notes Placeholder 2"/>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rnd">
                <a:solidFill>
                  <a:srgbClr val="000000"/>
                </a:solidFill>
                <a:round/>
                <a:headEnd/>
                <a:tailEnd/>
              </a14:hiddenLine>
            </a:ext>
          </a:extLst>
        </p:spPr>
        <p:txBody>
          <a:bodyPr/>
          <a:lstStyle/>
          <a:p>
            <a:pPr eaLnBrk="1"/>
            <a:endParaRPr lang="en-US" altLang="en-US" smtClean="0"/>
          </a:p>
        </p:txBody>
      </p:sp>
      <p:sp>
        <p:nvSpPr>
          <p:cNvPr id="2" name="Date Placeholder 1"/>
          <p:cNvSpPr>
            <a:spLocks noGrp="1"/>
          </p:cNvSpPr>
          <p:nvPr>
            <p:ph type="dt" idx="10"/>
          </p:nvPr>
        </p:nvSpPr>
        <p:spPr/>
        <p:txBody>
          <a:bodyPr/>
          <a:lstStyle/>
          <a:p>
            <a:endParaRPr lang="en-US" dirty="0"/>
          </a:p>
        </p:txBody>
      </p:sp>
    </p:spTree>
    <p:extLst>
      <p:ext uri="{BB962C8B-B14F-4D97-AF65-F5344CB8AC3E}">
        <p14:creationId xmlns:p14="http://schemas.microsoft.com/office/powerpoint/2010/main" val="3238825959"/>
      </p:ext>
    </p:extLst>
  </p:cSld>
  <p:clrMapOvr>
    <a:masterClrMapping/>
  </p:clrMapOvr>
</p:notes>
</file>

<file path=ppt/notesSlides/notesSlide1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p:cNvSpPr>
            <a:spLocks noGrp="1" noRot="1" noChangeAspect="1" noTextEdit="1"/>
          </p:cNvSpPr>
          <p:nvPr>
            <p:ph type="sldImg"/>
          </p:nvPr>
        </p:nvSpPr>
        <p:spPr/>
      </p:sp>
      <p:sp>
        <p:nvSpPr>
          <p:cNvPr id="39939" name="Notes Placeholder 2"/>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rnd">
                <a:solidFill>
                  <a:srgbClr val="000000"/>
                </a:solidFill>
                <a:round/>
                <a:headEnd/>
                <a:tailEnd/>
              </a14:hiddenLine>
            </a:ext>
          </a:extLst>
        </p:spPr>
        <p:txBody>
          <a:bodyPr/>
          <a:lstStyle/>
          <a:p>
            <a:pPr eaLnBrk="1"/>
            <a:endParaRPr lang="en-US" altLang="en-US" smtClean="0"/>
          </a:p>
        </p:txBody>
      </p:sp>
      <p:sp>
        <p:nvSpPr>
          <p:cNvPr id="2" name="Date Placeholder 1"/>
          <p:cNvSpPr>
            <a:spLocks noGrp="1"/>
          </p:cNvSpPr>
          <p:nvPr>
            <p:ph type="dt" idx="10"/>
          </p:nvPr>
        </p:nvSpPr>
        <p:spPr/>
        <p:txBody>
          <a:bodyPr/>
          <a:lstStyle/>
          <a:p>
            <a:endParaRPr lang="en-US" dirty="0"/>
          </a:p>
        </p:txBody>
      </p:sp>
    </p:spTree>
    <p:extLst>
      <p:ext uri="{BB962C8B-B14F-4D97-AF65-F5344CB8AC3E}">
        <p14:creationId xmlns:p14="http://schemas.microsoft.com/office/powerpoint/2010/main" val="1178159425"/>
      </p:ext>
    </p:extLst>
  </p:cSld>
  <p:clrMapOvr>
    <a:masterClrMapping/>
  </p:clrMapOvr>
</p:notes>
</file>

<file path=ppt/notesSlides/notesSlide1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p:cNvSpPr>
            <a:spLocks noGrp="1" noRot="1" noChangeAspect="1" noTextEdit="1"/>
          </p:cNvSpPr>
          <p:nvPr>
            <p:ph type="sldImg"/>
          </p:nvPr>
        </p:nvSpPr>
        <p:spPr/>
      </p:sp>
      <p:sp>
        <p:nvSpPr>
          <p:cNvPr id="41987" name="Notes Placeholder 2"/>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rnd">
                <a:solidFill>
                  <a:srgbClr val="000000"/>
                </a:solidFill>
                <a:round/>
                <a:headEnd/>
                <a:tailEnd/>
              </a14:hiddenLine>
            </a:ext>
          </a:extLst>
        </p:spPr>
        <p:txBody>
          <a:bodyPr/>
          <a:lstStyle/>
          <a:p>
            <a:pPr eaLnBrk="1"/>
            <a:endParaRPr lang="en-US" altLang="en-US" smtClean="0"/>
          </a:p>
        </p:txBody>
      </p:sp>
      <p:sp>
        <p:nvSpPr>
          <p:cNvPr id="2" name="Date Placeholder 1"/>
          <p:cNvSpPr>
            <a:spLocks noGrp="1"/>
          </p:cNvSpPr>
          <p:nvPr>
            <p:ph type="dt" idx="10"/>
          </p:nvPr>
        </p:nvSpPr>
        <p:spPr/>
        <p:txBody>
          <a:bodyPr/>
          <a:lstStyle/>
          <a:p>
            <a:endParaRPr lang="en-US" dirty="0"/>
          </a:p>
        </p:txBody>
      </p:sp>
    </p:spTree>
    <p:extLst>
      <p:ext uri="{BB962C8B-B14F-4D97-AF65-F5344CB8AC3E}">
        <p14:creationId xmlns:p14="http://schemas.microsoft.com/office/powerpoint/2010/main" val="335011019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1026"/>
          <p:cNvSpPr>
            <a:spLocks noGrp="1" noRot="1" noChangeAspect="1" noChangeArrowheads="1" noTextEdit="1"/>
          </p:cNvSpPr>
          <p:nvPr>
            <p:ph type="sldImg"/>
          </p:nvPr>
        </p:nvSpPr>
        <p:spPr>
          <a:ln/>
        </p:spPr>
      </p:sp>
      <p:sp>
        <p:nvSpPr>
          <p:cNvPr id="94211" name="Rectangle 1027"/>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t>As shown in this picture, electricity comes from the outlet on the wall, through the wire, and then to the saw. Then following the path, the electricity goes through the saw, through the wire again and back to the outlet. This is what is referred to as a “Complete Circuit.” For an electrical tool to properly function it must have a complete path or circuit.</a:t>
            </a:r>
          </a:p>
          <a:p>
            <a:endParaRPr lang="en-US" altLang="en-US" smtClean="0"/>
          </a:p>
          <a:p>
            <a:endParaRPr lang="en-US" altLang="en-US" smtClean="0"/>
          </a:p>
        </p:txBody>
      </p:sp>
      <p:sp>
        <p:nvSpPr>
          <p:cNvPr id="9421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3448">
              <a:defRPr sz="2500">
                <a:solidFill>
                  <a:schemeClr val="tx1"/>
                </a:solidFill>
                <a:latin typeface="Tahoma" panose="020B0604030504040204" pitchFamily="34" charset="0"/>
              </a:defRPr>
            </a:lvl1pPr>
            <a:lvl2pPr marL="770662" indent="-296408" defTabSz="953448">
              <a:defRPr sz="2500">
                <a:solidFill>
                  <a:schemeClr val="tx1"/>
                </a:solidFill>
                <a:latin typeface="Tahoma" panose="020B0604030504040204" pitchFamily="34" charset="0"/>
              </a:defRPr>
            </a:lvl2pPr>
            <a:lvl3pPr marL="1185634" indent="-237127" defTabSz="953448">
              <a:defRPr sz="2500">
                <a:solidFill>
                  <a:schemeClr val="tx1"/>
                </a:solidFill>
                <a:latin typeface="Tahoma" panose="020B0604030504040204" pitchFamily="34" charset="0"/>
              </a:defRPr>
            </a:lvl3pPr>
            <a:lvl4pPr marL="1659887" indent="-237127" defTabSz="953448">
              <a:defRPr sz="2500">
                <a:solidFill>
                  <a:schemeClr val="tx1"/>
                </a:solidFill>
                <a:latin typeface="Tahoma" panose="020B0604030504040204" pitchFamily="34" charset="0"/>
              </a:defRPr>
            </a:lvl4pPr>
            <a:lvl5pPr marL="2134141" indent="-237127" defTabSz="953448">
              <a:defRPr sz="2500">
                <a:solidFill>
                  <a:schemeClr val="tx1"/>
                </a:solidFill>
                <a:latin typeface="Tahoma" panose="020B0604030504040204" pitchFamily="34" charset="0"/>
              </a:defRPr>
            </a:lvl5pPr>
            <a:lvl6pPr marL="2608395" indent="-237127" algn="ctr" defTabSz="953448" eaLnBrk="0" fontAlgn="base" hangingPunct="0">
              <a:spcBef>
                <a:spcPct val="0"/>
              </a:spcBef>
              <a:spcAft>
                <a:spcPct val="0"/>
              </a:spcAft>
              <a:defRPr sz="2500">
                <a:solidFill>
                  <a:schemeClr val="tx1"/>
                </a:solidFill>
                <a:latin typeface="Tahoma" panose="020B0604030504040204" pitchFamily="34" charset="0"/>
              </a:defRPr>
            </a:lvl6pPr>
            <a:lvl7pPr marL="3082648" indent="-237127" algn="ctr" defTabSz="953448" eaLnBrk="0" fontAlgn="base" hangingPunct="0">
              <a:spcBef>
                <a:spcPct val="0"/>
              </a:spcBef>
              <a:spcAft>
                <a:spcPct val="0"/>
              </a:spcAft>
              <a:defRPr sz="2500">
                <a:solidFill>
                  <a:schemeClr val="tx1"/>
                </a:solidFill>
                <a:latin typeface="Tahoma" panose="020B0604030504040204" pitchFamily="34" charset="0"/>
              </a:defRPr>
            </a:lvl7pPr>
            <a:lvl8pPr marL="3556902" indent="-237127" algn="ctr" defTabSz="953448" eaLnBrk="0" fontAlgn="base" hangingPunct="0">
              <a:spcBef>
                <a:spcPct val="0"/>
              </a:spcBef>
              <a:spcAft>
                <a:spcPct val="0"/>
              </a:spcAft>
              <a:defRPr sz="2500">
                <a:solidFill>
                  <a:schemeClr val="tx1"/>
                </a:solidFill>
                <a:latin typeface="Tahoma" panose="020B0604030504040204" pitchFamily="34" charset="0"/>
              </a:defRPr>
            </a:lvl8pPr>
            <a:lvl9pPr marL="4031155" indent="-237127" algn="ctr" defTabSz="953448" eaLnBrk="0" fontAlgn="base" hangingPunct="0">
              <a:spcBef>
                <a:spcPct val="0"/>
              </a:spcBef>
              <a:spcAft>
                <a:spcPct val="0"/>
              </a:spcAft>
              <a:defRPr sz="2500">
                <a:solidFill>
                  <a:schemeClr val="tx1"/>
                </a:solidFill>
                <a:latin typeface="Tahoma" panose="020B0604030504040204" pitchFamily="34" charset="0"/>
              </a:defRPr>
            </a:lvl9pPr>
          </a:lstStyle>
          <a:p>
            <a:fld id="{A40FC0E8-8650-421B-834B-E4C32448EE25}" type="slidenum">
              <a:rPr lang="en-US" altLang="en-US" sz="1200">
                <a:latin typeface="Times New Roman" panose="02020603050405020304" pitchFamily="18" charset="0"/>
              </a:rPr>
              <a:pPr/>
              <a:t>26</a:t>
            </a:fld>
            <a:endParaRPr lang="en-US" altLang="en-US" sz="1200">
              <a:latin typeface="Times New Roman" panose="02020603050405020304" pitchFamily="18" charset="0"/>
            </a:endParaRPr>
          </a:p>
        </p:txBody>
      </p:sp>
      <p:sp>
        <p:nvSpPr>
          <p:cNvPr id="94213" name="Footer Placeholder 4"/>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3448">
              <a:defRPr sz="2500">
                <a:solidFill>
                  <a:schemeClr val="tx1"/>
                </a:solidFill>
                <a:latin typeface="Tahoma" panose="020B0604030504040204" pitchFamily="34" charset="0"/>
              </a:defRPr>
            </a:lvl1pPr>
            <a:lvl2pPr marL="770662" indent="-296408" defTabSz="953448">
              <a:defRPr sz="2500">
                <a:solidFill>
                  <a:schemeClr val="tx1"/>
                </a:solidFill>
                <a:latin typeface="Tahoma" panose="020B0604030504040204" pitchFamily="34" charset="0"/>
              </a:defRPr>
            </a:lvl2pPr>
            <a:lvl3pPr marL="1185634" indent="-237127" defTabSz="953448">
              <a:defRPr sz="2500">
                <a:solidFill>
                  <a:schemeClr val="tx1"/>
                </a:solidFill>
                <a:latin typeface="Tahoma" panose="020B0604030504040204" pitchFamily="34" charset="0"/>
              </a:defRPr>
            </a:lvl3pPr>
            <a:lvl4pPr marL="1659887" indent="-237127" defTabSz="953448">
              <a:defRPr sz="2500">
                <a:solidFill>
                  <a:schemeClr val="tx1"/>
                </a:solidFill>
                <a:latin typeface="Tahoma" panose="020B0604030504040204" pitchFamily="34" charset="0"/>
              </a:defRPr>
            </a:lvl4pPr>
            <a:lvl5pPr marL="2134141" indent="-237127" defTabSz="953448">
              <a:defRPr sz="2500">
                <a:solidFill>
                  <a:schemeClr val="tx1"/>
                </a:solidFill>
                <a:latin typeface="Tahoma" panose="020B0604030504040204" pitchFamily="34" charset="0"/>
              </a:defRPr>
            </a:lvl5pPr>
            <a:lvl6pPr marL="2608395" indent="-237127" algn="ctr" defTabSz="953448" eaLnBrk="0" fontAlgn="base" hangingPunct="0">
              <a:spcBef>
                <a:spcPct val="0"/>
              </a:spcBef>
              <a:spcAft>
                <a:spcPct val="0"/>
              </a:spcAft>
              <a:defRPr sz="2500">
                <a:solidFill>
                  <a:schemeClr val="tx1"/>
                </a:solidFill>
                <a:latin typeface="Tahoma" panose="020B0604030504040204" pitchFamily="34" charset="0"/>
              </a:defRPr>
            </a:lvl6pPr>
            <a:lvl7pPr marL="3082648" indent="-237127" algn="ctr" defTabSz="953448" eaLnBrk="0" fontAlgn="base" hangingPunct="0">
              <a:spcBef>
                <a:spcPct val="0"/>
              </a:spcBef>
              <a:spcAft>
                <a:spcPct val="0"/>
              </a:spcAft>
              <a:defRPr sz="2500">
                <a:solidFill>
                  <a:schemeClr val="tx1"/>
                </a:solidFill>
                <a:latin typeface="Tahoma" panose="020B0604030504040204" pitchFamily="34" charset="0"/>
              </a:defRPr>
            </a:lvl7pPr>
            <a:lvl8pPr marL="3556902" indent="-237127" algn="ctr" defTabSz="953448" eaLnBrk="0" fontAlgn="base" hangingPunct="0">
              <a:spcBef>
                <a:spcPct val="0"/>
              </a:spcBef>
              <a:spcAft>
                <a:spcPct val="0"/>
              </a:spcAft>
              <a:defRPr sz="2500">
                <a:solidFill>
                  <a:schemeClr val="tx1"/>
                </a:solidFill>
                <a:latin typeface="Tahoma" panose="020B0604030504040204" pitchFamily="34" charset="0"/>
              </a:defRPr>
            </a:lvl8pPr>
            <a:lvl9pPr marL="4031155" indent="-237127" algn="ctr" defTabSz="953448" eaLnBrk="0" fontAlgn="base" hangingPunct="0">
              <a:spcBef>
                <a:spcPct val="0"/>
              </a:spcBef>
              <a:spcAft>
                <a:spcPct val="0"/>
              </a:spcAft>
              <a:defRPr sz="2500">
                <a:solidFill>
                  <a:schemeClr val="tx1"/>
                </a:solidFill>
                <a:latin typeface="Tahoma" panose="020B0604030504040204" pitchFamily="34" charset="0"/>
              </a:defRPr>
            </a:lvl9pPr>
          </a:lstStyle>
          <a:p>
            <a:r>
              <a:rPr lang="en-US" altLang="en-US" sz="1200">
                <a:latin typeface="Times New Roman" panose="02020603050405020304" pitchFamily="18" charset="0"/>
              </a:rPr>
              <a:t>04:2011</a:t>
            </a:r>
          </a:p>
        </p:txBody>
      </p:sp>
      <p:sp>
        <p:nvSpPr>
          <p:cNvPr id="94214" name="Header Placeholder 5"/>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3448">
              <a:defRPr sz="2500">
                <a:solidFill>
                  <a:schemeClr val="tx1"/>
                </a:solidFill>
                <a:latin typeface="Tahoma" panose="020B0604030504040204" pitchFamily="34" charset="0"/>
              </a:defRPr>
            </a:lvl1pPr>
            <a:lvl2pPr marL="770662" indent="-296408" defTabSz="953448">
              <a:defRPr sz="2500">
                <a:solidFill>
                  <a:schemeClr val="tx1"/>
                </a:solidFill>
                <a:latin typeface="Tahoma" panose="020B0604030504040204" pitchFamily="34" charset="0"/>
              </a:defRPr>
            </a:lvl2pPr>
            <a:lvl3pPr marL="1185634" indent="-237127" defTabSz="953448">
              <a:defRPr sz="2500">
                <a:solidFill>
                  <a:schemeClr val="tx1"/>
                </a:solidFill>
                <a:latin typeface="Tahoma" panose="020B0604030504040204" pitchFamily="34" charset="0"/>
              </a:defRPr>
            </a:lvl3pPr>
            <a:lvl4pPr marL="1659887" indent="-237127" defTabSz="953448">
              <a:defRPr sz="2500">
                <a:solidFill>
                  <a:schemeClr val="tx1"/>
                </a:solidFill>
                <a:latin typeface="Tahoma" panose="020B0604030504040204" pitchFamily="34" charset="0"/>
              </a:defRPr>
            </a:lvl4pPr>
            <a:lvl5pPr marL="2134141" indent="-237127" defTabSz="953448">
              <a:defRPr sz="2500">
                <a:solidFill>
                  <a:schemeClr val="tx1"/>
                </a:solidFill>
                <a:latin typeface="Tahoma" panose="020B0604030504040204" pitchFamily="34" charset="0"/>
              </a:defRPr>
            </a:lvl5pPr>
            <a:lvl6pPr marL="2608395" indent="-237127" algn="ctr" defTabSz="953448" eaLnBrk="0" fontAlgn="base" hangingPunct="0">
              <a:spcBef>
                <a:spcPct val="0"/>
              </a:spcBef>
              <a:spcAft>
                <a:spcPct val="0"/>
              </a:spcAft>
              <a:defRPr sz="2500">
                <a:solidFill>
                  <a:schemeClr val="tx1"/>
                </a:solidFill>
                <a:latin typeface="Tahoma" panose="020B0604030504040204" pitchFamily="34" charset="0"/>
              </a:defRPr>
            </a:lvl6pPr>
            <a:lvl7pPr marL="3082648" indent="-237127" algn="ctr" defTabSz="953448" eaLnBrk="0" fontAlgn="base" hangingPunct="0">
              <a:spcBef>
                <a:spcPct val="0"/>
              </a:spcBef>
              <a:spcAft>
                <a:spcPct val="0"/>
              </a:spcAft>
              <a:defRPr sz="2500">
                <a:solidFill>
                  <a:schemeClr val="tx1"/>
                </a:solidFill>
                <a:latin typeface="Tahoma" panose="020B0604030504040204" pitchFamily="34" charset="0"/>
              </a:defRPr>
            </a:lvl7pPr>
            <a:lvl8pPr marL="3556902" indent="-237127" algn="ctr" defTabSz="953448" eaLnBrk="0" fontAlgn="base" hangingPunct="0">
              <a:spcBef>
                <a:spcPct val="0"/>
              </a:spcBef>
              <a:spcAft>
                <a:spcPct val="0"/>
              </a:spcAft>
              <a:defRPr sz="2500">
                <a:solidFill>
                  <a:schemeClr val="tx1"/>
                </a:solidFill>
                <a:latin typeface="Tahoma" panose="020B0604030504040204" pitchFamily="34" charset="0"/>
              </a:defRPr>
            </a:lvl8pPr>
            <a:lvl9pPr marL="4031155" indent="-237127" algn="ctr" defTabSz="953448" eaLnBrk="0" fontAlgn="base" hangingPunct="0">
              <a:spcBef>
                <a:spcPct val="0"/>
              </a:spcBef>
              <a:spcAft>
                <a:spcPct val="0"/>
              </a:spcAft>
              <a:defRPr sz="2500">
                <a:solidFill>
                  <a:schemeClr val="tx1"/>
                </a:solidFill>
                <a:latin typeface="Tahoma" panose="020B0604030504040204" pitchFamily="34" charset="0"/>
              </a:defRPr>
            </a:lvl9pPr>
          </a:lstStyle>
          <a:p>
            <a:r>
              <a:rPr lang="en-US" altLang="en-US" sz="1200">
                <a:latin typeface="Times New Roman" panose="02020603050405020304" pitchFamily="18" charset="0"/>
              </a:rPr>
              <a:t>THE BIG FOUR CONSTRUCTION HAZARDS: ELECTRICAL</a:t>
            </a:r>
          </a:p>
        </p:txBody>
      </p:sp>
      <p:sp>
        <p:nvSpPr>
          <p:cNvPr id="2" name="Date Placeholder 1"/>
          <p:cNvSpPr>
            <a:spLocks noGrp="1"/>
          </p:cNvSpPr>
          <p:nvPr>
            <p:ph type="dt" idx="10"/>
          </p:nvPr>
        </p:nvSpPr>
        <p:spPr/>
        <p:txBody>
          <a:bodyPr/>
          <a:lstStyle/>
          <a:p>
            <a:endParaRPr lang="en-US" dirty="0"/>
          </a:p>
        </p:txBody>
      </p:sp>
    </p:spTree>
    <p:extLst>
      <p:ext uri="{BB962C8B-B14F-4D97-AF65-F5344CB8AC3E}">
        <p14:creationId xmlns:p14="http://schemas.microsoft.com/office/powerpoint/2010/main" val="4144953257"/>
      </p:ext>
    </p:extLst>
  </p:cSld>
  <p:clrMapOvr>
    <a:masterClrMapping/>
  </p:clrMapOvr>
</p:notes>
</file>

<file path=ppt/notesSlides/notesSlide1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Image Placeholder 1"/>
          <p:cNvSpPr>
            <a:spLocks noGrp="1" noRot="1" noChangeAspect="1" noTextEdit="1"/>
          </p:cNvSpPr>
          <p:nvPr>
            <p:ph type="sldImg"/>
          </p:nvPr>
        </p:nvSpPr>
        <p:spPr/>
      </p:sp>
      <p:sp>
        <p:nvSpPr>
          <p:cNvPr id="44035" name="Notes Placeholder 2"/>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rnd">
                <a:solidFill>
                  <a:srgbClr val="000000"/>
                </a:solidFill>
                <a:round/>
                <a:headEnd/>
                <a:tailEnd/>
              </a14:hiddenLine>
            </a:ext>
          </a:extLst>
        </p:spPr>
        <p:txBody>
          <a:bodyPr/>
          <a:lstStyle/>
          <a:p>
            <a:pPr eaLnBrk="1"/>
            <a:endParaRPr lang="en-US" altLang="en-US" smtClean="0"/>
          </a:p>
        </p:txBody>
      </p:sp>
      <p:sp>
        <p:nvSpPr>
          <p:cNvPr id="2" name="Date Placeholder 1"/>
          <p:cNvSpPr>
            <a:spLocks noGrp="1"/>
          </p:cNvSpPr>
          <p:nvPr>
            <p:ph type="dt" idx="10"/>
          </p:nvPr>
        </p:nvSpPr>
        <p:spPr/>
        <p:txBody>
          <a:bodyPr/>
          <a:lstStyle/>
          <a:p>
            <a:endParaRPr lang="en-US" dirty="0"/>
          </a:p>
        </p:txBody>
      </p:sp>
    </p:spTree>
    <p:extLst>
      <p:ext uri="{BB962C8B-B14F-4D97-AF65-F5344CB8AC3E}">
        <p14:creationId xmlns:p14="http://schemas.microsoft.com/office/powerpoint/2010/main" val="3627190970"/>
      </p:ext>
    </p:extLst>
  </p:cSld>
  <p:clrMapOvr>
    <a:masterClrMapping/>
  </p:clrMapOvr>
</p:notes>
</file>

<file path=ppt/notesSlides/notesSlide1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Image Placeholder 1"/>
          <p:cNvSpPr>
            <a:spLocks noGrp="1" noRot="1" noChangeAspect="1" noTextEdit="1"/>
          </p:cNvSpPr>
          <p:nvPr>
            <p:ph type="sldImg"/>
          </p:nvPr>
        </p:nvSpPr>
        <p:spPr/>
      </p:sp>
      <p:sp>
        <p:nvSpPr>
          <p:cNvPr id="46083" name="Notes Placeholder 2"/>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rnd">
                <a:solidFill>
                  <a:srgbClr val="000000"/>
                </a:solidFill>
                <a:round/>
                <a:headEnd/>
                <a:tailEnd/>
              </a14:hiddenLine>
            </a:ext>
          </a:extLst>
        </p:spPr>
        <p:txBody>
          <a:bodyPr/>
          <a:lstStyle/>
          <a:p>
            <a:pPr eaLnBrk="1"/>
            <a:endParaRPr lang="en-US" altLang="en-US" smtClean="0"/>
          </a:p>
        </p:txBody>
      </p:sp>
      <p:sp>
        <p:nvSpPr>
          <p:cNvPr id="2" name="Date Placeholder 1"/>
          <p:cNvSpPr>
            <a:spLocks noGrp="1"/>
          </p:cNvSpPr>
          <p:nvPr>
            <p:ph type="dt" idx="10"/>
          </p:nvPr>
        </p:nvSpPr>
        <p:spPr/>
        <p:txBody>
          <a:bodyPr/>
          <a:lstStyle/>
          <a:p>
            <a:endParaRPr lang="en-US" dirty="0"/>
          </a:p>
        </p:txBody>
      </p:sp>
    </p:spTree>
    <p:extLst>
      <p:ext uri="{BB962C8B-B14F-4D97-AF65-F5344CB8AC3E}">
        <p14:creationId xmlns:p14="http://schemas.microsoft.com/office/powerpoint/2010/main" val="3743654182"/>
      </p:ext>
    </p:extLst>
  </p:cSld>
  <p:clrMapOvr>
    <a:masterClrMapping/>
  </p:clrMapOvr>
</p:notes>
</file>

<file path=ppt/notesSlides/notesSlide1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Image Placeholder 1"/>
          <p:cNvSpPr>
            <a:spLocks noGrp="1" noRot="1" noChangeAspect="1" noTextEdit="1"/>
          </p:cNvSpPr>
          <p:nvPr>
            <p:ph type="sldImg"/>
          </p:nvPr>
        </p:nvSpPr>
        <p:spPr/>
      </p:sp>
      <p:sp>
        <p:nvSpPr>
          <p:cNvPr id="48131" name="Notes Placeholder 2"/>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rnd">
                <a:solidFill>
                  <a:srgbClr val="000000"/>
                </a:solidFill>
                <a:round/>
                <a:headEnd/>
                <a:tailEnd/>
              </a14:hiddenLine>
            </a:ext>
          </a:extLst>
        </p:spPr>
        <p:txBody>
          <a:bodyPr/>
          <a:lstStyle/>
          <a:p>
            <a:pPr eaLnBrk="1"/>
            <a:endParaRPr lang="en-US" altLang="en-US" smtClean="0"/>
          </a:p>
        </p:txBody>
      </p:sp>
      <p:sp>
        <p:nvSpPr>
          <p:cNvPr id="2" name="Date Placeholder 1"/>
          <p:cNvSpPr>
            <a:spLocks noGrp="1"/>
          </p:cNvSpPr>
          <p:nvPr>
            <p:ph type="dt" idx="10"/>
          </p:nvPr>
        </p:nvSpPr>
        <p:spPr/>
        <p:txBody>
          <a:bodyPr/>
          <a:lstStyle/>
          <a:p>
            <a:endParaRPr lang="en-US" dirty="0"/>
          </a:p>
        </p:txBody>
      </p:sp>
    </p:spTree>
    <p:extLst>
      <p:ext uri="{BB962C8B-B14F-4D97-AF65-F5344CB8AC3E}">
        <p14:creationId xmlns:p14="http://schemas.microsoft.com/office/powerpoint/2010/main" val="17696145"/>
      </p:ext>
    </p:extLst>
  </p:cSld>
  <p:clrMapOvr>
    <a:masterClrMapping/>
  </p:clrMapOvr>
</p:notes>
</file>

<file path=ppt/notesSlides/notesSlide1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Image Placeholder 1"/>
          <p:cNvSpPr>
            <a:spLocks noGrp="1" noRot="1" noChangeAspect="1" noTextEdit="1"/>
          </p:cNvSpPr>
          <p:nvPr>
            <p:ph type="sldImg"/>
          </p:nvPr>
        </p:nvSpPr>
        <p:spPr/>
      </p:sp>
      <p:sp>
        <p:nvSpPr>
          <p:cNvPr id="50179" name="Notes Placeholder 2"/>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rnd">
                <a:solidFill>
                  <a:srgbClr val="000000"/>
                </a:solidFill>
                <a:round/>
                <a:headEnd/>
                <a:tailEnd/>
              </a14:hiddenLine>
            </a:ext>
          </a:extLst>
        </p:spPr>
        <p:txBody>
          <a:bodyPr/>
          <a:lstStyle/>
          <a:p>
            <a:pPr eaLnBrk="1"/>
            <a:endParaRPr lang="en-US" altLang="en-US" smtClean="0"/>
          </a:p>
        </p:txBody>
      </p:sp>
      <p:sp>
        <p:nvSpPr>
          <p:cNvPr id="2" name="Date Placeholder 1"/>
          <p:cNvSpPr>
            <a:spLocks noGrp="1"/>
          </p:cNvSpPr>
          <p:nvPr>
            <p:ph type="dt" idx="10"/>
          </p:nvPr>
        </p:nvSpPr>
        <p:spPr/>
        <p:txBody>
          <a:bodyPr/>
          <a:lstStyle/>
          <a:p>
            <a:endParaRPr lang="en-US" dirty="0"/>
          </a:p>
        </p:txBody>
      </p:sp>
    </p:spTree>
    <p:extLst>
      <p:ext uri="{BB962C8B-B14F-4D97-AF65-F5344CB8AC3E}">
        <p14:creationId xmlns:p14="http://schemas.microsoft.com/office/powerpoint/2010/main" val="1588975663"/>
      </p:ext>
    </p:extLst>
  </p:cSld>
  <p:clrMapOvr>
    <a:masterClrMapping/>
  </p:clrMapOvr>
</p:notes>
</file>

<file path=ppt/notesSlides/notesSlide1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p:cNvSpPr>
            <a:spLocks noGrp="1" noRot="1" noChangeAspect="1" noTextEdit="1"/>
          </p:cNvSpPr>
          <p:nvPr>
            <p:ph type="sldImg"/>
          </p:nvPr>
        </p:nvSpPr>
        <p:spPr/>
      </p:sp>
      <p:sp>
        <p:nvSpPr>
          <p:cNvPr id="52227" name="Notes Placeholder 2"/>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rnd">
                <a:solidFill>
                  <a:srgbClr val="000000"/>
                </a:solidFill>
                <a:round/>
                <a:headEnd/>
                <a:tailEnd/>
              </a14:hiddenLine>
            </a:ext>
          </a:extLst>
        </p:spPr>
        <p:txBody>
          <a:bodyPr/>
          <a:lstStyle/>
          <a:p>
            <a:pPr eaLnBrk="1"/>
            <a:endParaRPr lang="en-US" altLang="en-US" smtClean="0"/>
          </a:p>
        </p:txBody>
      </p:sp>
      <p:sp>
        <p:nvSpPr>
          <p:cNvPr id="2" name="Date Placeholder 1"/>
          <p:cNvSpPr>
            <a:spLocks noGrp="1"/>
          </p:cNvSpPr>
          <p:nvPr>
            <p:ph type="dt" idx="10"/>
          </p:nvPr>
        </p:nvSpPr>
        <p:spPr/>
        <p:txBody>
          <a:bodyPr/>
          <a:lstStyle/>
          <a:p>
            <a:endParaRPr lang="en-US" dirty="0"/>
          </a:p>
        </p:txBody>
      </p:sp>
    </p:spTree>
    <p:extLst>
      <p:ext uri="{BB962C8B-B14F-4D97-AF65-F5344CB8AC3E}">
        <p14:creationId xmlns:p14="http://schemas.microsoft.com/office/powerpoint/2010/main" val="2235657647"/>
      </p:ext>
    </p:extLst>
  </p:cSld>
  <p:clrMapOvr>
    <a:masterClrMapping/>
  </p:clrMapOvr>
</p:notes>
</file>

<file path=ppt/notesSlides/notesSlide1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Image Placeholder 1"/>
          <p:cNvSpPr>
            <a:spLocks noGrp="1" noRot="1" noChangeAspect="1" noTextEdit="1"/>
          </p:cNvSpPr>
          <p:nvPr>
            <p:ph type="sldImg"/>
          </p:nvPr>
        </p:nvSpPr>
        <p:spPr/>
      </p:sp>
      <p:sp>
        <p:nvSpPr>
          <p:cNvPr id="54275" name="Notes Placeholder 2"/>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rnd">
                <a:solidFill>
                  <a:srgbClr val="000000"/>
                </a:solidFill>
                <a:round/>
                <a:headEnd/>
                <a:tailEnd/>
              </a14:hiddenLine>
            </a:ext>
          </a:extLst>
        </p:spPr>
        <p:txBody>
          <a:bodyPr/>
          <a:lstStyle/>
          <a:p>
            <a:pPr eaLnBrk="1"/>
            <a:endParaRPr lang="en-US" altLang="en-US" smtClean="0"/>
          </a:p>
        </p:txBody>
      </p:sp>
      <p:sp>
        <p:nvSpPr>
          <p:cNvPr id="2" name="Date Placeholder 1"/>
          <p:cNvSpPr>
            <a:spLocks noGrp="1"/>
          </p:cNvSpPr>
          <p:nvPr>
            <p:ph type="dt" idx="10"/>
          </p:nvPr>
        </p:nvSpPr>
        <p:spPr/>
        <p:txBody>
          <a:bodyPr/>
          <a:lstStyle/>
          <a:p>
            <a:endParaRPr lang="en-US" dirty="0"/>
          </a:p>
        </p:txBody>
      </p:sp>
    </p:spTree>
    <p:extLst>
      <p:ext uri="{BB962C8B-B14F-4D97-AF65-F5344CB8AC3E}">
        <p14:creationId xmlns:p14="http://schemas.microsoft.com/office/powerpoint/2010/main" val="545090"/>
      </p:ext>
    </p:extLst>
  </p:cSld>
  <p:clrMapOvr>
    <a:masterClrMapping/>
  </p:clrMapOvr>
</p:notes>
</file>

<file path=ppt/notesSlides/notesSlide1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Image Placeholder 1"/>
          <p:cNvSpPr>
            <a:spLocks noGrp="1" noRot="1" noChangeAspect="1" noTextEdit="1"/>
          </p:cNvSpPr>
          <p:nvPr>
            <p:ph type="sldImg"/>
          </p:nvPr>
        </p:nvSpPr>
        <p:spPr/>
      </p:sp>
      <p:sp>
        <p:nvSpPr>
          <p:cNvPr id="56323" name="Notes Placeholder 2"/>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rnd">
                <a:solidFill>
                  <a:srgbClr val="000000"/>
                </a:solidFill>
                <a:round/>
                <a:headEnd/>
                <a:tailEnd/>
              </a14:hiddenLine>
            </a:ext>
          </a:extLst>
        </p:spPr>
        <p:txBody>
          <a:bodyPr/>
          <a:lstStyle/>
          <a:p>
            <a:pPr eaLnBrk="1"/>
            <a:endParaRPr lang="en-US" altLang="en-US" smtClean="0"/>
          </a:p>
        </p:txBody>
      </p:sp>
      <p:sp>
        <p:nvSpPr>
          <p:cNvPr id="2" name="Date Placeholder 1"/>
          <p:cNvSpPr>
            <a:spLocks noGrp="1"/>
          </p:cNvSpPr>
          <p:nvPr>
            <p:ph type="dt" idx="10"/>
          </p:nvPr>
        </p:nvSpPr>
        <p:spPr/>
        <p:txBody>
          <a:bodyPr/>
          <a:lstStyle/>
          <a:p>
            <a:endParaRPr lang="en-US" dirty="0"/>
          </a:p>
        </p:txBody>
      </p:sp>
    </p:spTree>
    <p:extLst>
      <p:ext uri="{BB962C8B-B14F-4D97-AF65-F5344CB8AC3E}">
        <p14:creationId xmlns:p14="http://schemas.microsoft.com/office/powerpoint/2010/main" val="3313699519"/>
      </p:ext>
    </p:extLst>
  </p:cSld>
  <p:clrMapOvr>
    <a:masterClrMapping/>
  </p:clrMapOvr>
</p:notes>
</file>

<file path=ppt/notesSlides/notesSlide1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p:sp>
      <p:sp>
        <p:nvSpPr>
          <p:cNvPr id="58371" name="Notes Placeholder 2"/>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rnd">
                <a:solidFill>
                  <a:srgbClr val="000000"/>
                </a:solidFill>
                <a:round/>
                <a:headEnd/>
                <a:tailEnd/>
              </a14:hiddenLine>
            </a:ext>
          </a:extLst>
        </p:spPr>
        <p:txBody>
          <a:bodyPr/>
          <a:lstStyle/>
          <a:p>
            <a:pPr eaLnBrk="1"/>
            <a:endParaRPr lang="en-US" altLang="en-US" smtClean="0"/>
          </a:p>
        </p:txBody>
      </p:sp>
      <p:sp>
        <p:nvSpPr>
          <p:cNvPr id="2" name="Date Placeholder 1"/>
          <p:cNvSpPr>
            <a:spLocks noGrp="1"/>
          </p:cNvSpPr>
          <p:nvPr>
            <p:ph type="dt" idx="10"/>
          </p:nvPr>
        </p:nvSpPr>
        <p:spPr/>
        <p:txBody>
          <a:bodyPr/>
          <a:lstStyle/>
          <a:p>
            <a:endParaRPr lang="en-US" dirty="0"/>
          </a:p>
        </p:txBody>
      </p:sp>
    </p:spTree>
    <p:extLst>
      <p:ext uri="{BB962C8B-B14F-4D97-AF65-F5344CB8AC3E}">
        <p14:creationId xmlns:p14="http://schemas.microsoft.com/office/powerpoint/2010/main" val="491334095"/>
      </p:ext>
    </p:extLst>
  </p:cSld>
  <p:clrMapOvr>
    <a:masterClrMapping/>
  </p:clrMapOvr>
</p:notes>
</file>

<file path=ppt/notesSlides/notesSlide1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Slide Image Placeholder 1"/>
          <p:cNvSpPr>
            <a:spLocks noGrp="1" noRot="1" noChangeAspect="1" noTextEdit="1"/>
          </p:cNvSpPr>
          <p:nvPr>
            <p:ph type="sldImg"/>
          </p:nvPr>
        </p:nvSpPr>
        <p:spPr/>
      </p:sp>
      <p:sp>
        <p:nvSpPr>
          <p:cNvPr id="60419" name="Notes Placeholder 2"/>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rnd">
                <a:solidFill>
                  <a:srgbClr val="000000"/>
                </a:solidFill>
                <a:round/>
                <a:headEnd/>
                <a:tailEnd/>
              </a14:hiddenLine>
            </a:ext>
          </a:extLst>
        </p:spPr>
        <p:txBody>
          <a:bodyPr/>
          <a:lstStyle/>
          <a:p>
            <a:pPr eaLnBrk="1"/>
            <a:endParaRPr lang="en-US" altLang="en-US" smtClean="0"/>
          </a:p>
        </p:txBody>
      </p:sp>
      <p:sp>
        <p:nvSpPr>
          <p:cNvPr id="2" name="Date Placeholder 1"/>
          <p:cNvSpPr>
            <a:spLocks noGrp="1"/>
          </p:cNvSpPr>
          <p:nvPr>
            <p:ph type="dt" idx="10"/>
          </p:nvPr>
        </p:nvSpPr>
        <p:spPr/>
        <p:txBody>
          <a:bodyPr/>
          <a:lstStyle/>
          <a:p>
            <a:endParaRPr lang="en-US" dirty="0"/>
          </a:p>
        </p:txBody>
      </p:sp>
    </p:spTree>
    <p:extLst>
      <p:ext uri="{BB962C8B-B14F-4D97-AF65-F5344CB8AC3E}">
        <p14:creationId xmlns:p14="http://schemas.microsoft.com/office/powerpoint/2010/main" val="3055804875"/>
      </p:ext>
    </p:extLst>
  </p:cSld>
  <p:clrMapOvr>
    <a:masterClrMapping/>
  </p:clrMapOvr>
</p:notes>
</file>

<file path=ppt/notesSlides/notesSlide1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Slide Image Placeholder 1"/>
          <p:cNvSpPr>
            <a:spLocks noGrp="1" noRot="1" noChangeAspect="1" noTextEdit="1"/>
          </p:cNvSpPr>
          <p:nvPr>
            <p:ph type="sldImg"/>
          </p:nvPr>
        </p:nvSpPr>
        <p:spPr/>
      </p:sp>
      <p:sp>
        <p:nvSpPr>
          <p:cNvPr id="62467" name="Notes Placeholder 2"/>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rnd">
                <a:solidFill>
                  <a:srgbClr val="000000"/>
                </a:solidFill>
                <a:round/>
                <a:headEnd/>
                <a:tailEnd/>
              </a14:hiddenLine>
            </a:ext>
          </a:extLst>
        </p:spPr>
        <p:txBody>
          <a:bodyPr/>
          <a:lstStyle/>
          <a:p>
            <a:pPr eaLnBrk="1"/>
            <a:endParaRPr lang="en-US" altLang="en-US" smtClean="0"/>
          </a:p>
        </p:txBody>
      </p:sp>
      <p:sp>
        <p:nvSpPr>
          <p:cNvPr id="2" name="Date Placeholder 1"/>
          <p:cNvSpPr>
            <a:spLocks noGrp="1"/>
          </p:cNvSpPr>
          <p:nvPr>
            <p:ph type="dt" idx="10"/>
          </p:nvPr>
        </p:nvSpPr>
        <p:spPr/>
        <p:txBody>
          <a:bodyPr/>
          <a:lstStyle/>
          <a:p>
            <a:endParaRPr lang="en-US" dirty="0"/>
          </a:p>
        </p:txBody>
      </p:sp>
    </p:spTree>
    <p:extLst>
      <p:ext uri="{BB962C8B-B14F-4D97-AF65-F5344CB8AC3E}">
        <p14:creationId xmlns:p14="http://schemas.microsoft.com/office/powerpoint/2010/main" val="130853741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1026"/>
          <p:cNvSpPr>
            <a:spLocks noGrp="1" noRot="1" noChangeAspect="1" noChangeArrowheads="1" noTextEdit="1"/>
          </p:cNvSpPr>
          <p:nvPr>
            <p:ph type="sldImg"/>
          </p:nvPr>
        </p:nvSpPr>
        <p:spPr>
          <a:ln/>
        </p:spPr>
      </p:sp>
      <p:sp>
        <p:nvSpPr>
          <p:cNvPr id="95235" name="Rectangle 1027"/>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t>If you have a defective tool, frayed wire, bad outlet or other electrical hazard, you may come in contact with the electrical current. </a:t>
            </a:r>
          </a:p>
          <a:p>
            <a:r>
              <a:rPr lang="en-US" altLang="en-US" smtClean="0"/>
              <a:t>When you contact electrical current, the results may be deadly.  You may receive an electrical shock, be burned by the electricity or by thermal contact, or be electrocuted and die.</a:t>
            </a:r>
          </a:p>
          <a:p>
            <a:endParaRPr lang="en-US" altLang="en-US" smtClean="0"/>
          </a:p>
          <a:p>
            <a:r>
              <a:rPr lang="en-US" altLang="en-US" smtClean="0"/>
              <a:t>An electric shock can result in anything from a slight tingling sensation to immediate cardiac arrest and the severity depends on the following:</a:t>
            </a:r>
          </a:p>
          <a:p>
            <a:pPr lvl="1">
              <a:buFontTx/>
              <a:buChar char="•"/>
            </a:pPr>
            <a:r>
              <a:rPr lang="en-US" altLang="en-US" smtClean="0"/>
              <a:t>the amount of current flowing through the body,</a:t>
            </a:r>
          </a:p>
          <a:p>
            <a:pPr lvl="1">
              <a:buFontTx/>
              <a:buChar char="•"/>
            </a:pPr>
            <a:r>
              <a:rPr lang="en-US" altLang="en-US" smtClean="0"/>
              <a:t>the current’s path through the body,</a:t>
            </a:r>
          </a:p>
          <a:p>
            <a:pPr lvl="1">
              <a:buFontTx/>
              <a:buChar char="•"/>
            </a:pPr>
            <a:r>
              <a:rPr lang="en-US" altLang="en-US" smtClean="0"/>
              <a:t>the length of time the circuit or path remains in the body, and</a:t>
            </a:r>
          </a:p>
          <a:p>
            <a:pPr lvl="1">
              <a:buFontTx/>
              <a:buChar char="•"/>
            </a:pPr>
            <a:r>
              <a:rPr lang="en-US" altLang="en-US" smtClean="0"/>
              <a:t>the current’s frequency.</a:t>
            </a:r>
          </a:p>
          <a:p>
            <a:pPr lvl="1">
              <a:buFontTx/>
              <a:buChar char="•"/>
            </a:pPr>
            <a:endParaRPr lang="en-US" altLang="en-US" smtClean="0"/>
          </a:p>
          <a:p>
            <a:r>
              <a:rPr lang="en-US" altLang="en-US" smtClean="0"/>
              <a:t>Remember, electrical current will take the path of least resistance. That path can start with your hand if you handle a defective tool or frayed or broken wire that has electrical current going through it. So please be extremely careful when using power tools.</a:t>
            </a:r>
          </a:p>
          <a:p>
            <a:pPr lvl="1"/>
            <a:endParaRPr lang="en-US" altLang="en-US" smtClean="0"/>
          </a:p>
        </p:txBody>
      </p:sp>
      <p:sp>
        <p:nvSpPr>
          <p:cNvPr id="9523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3448">
              <a:defRPr sz="2500">
                <a:solidFill>
                  <a:schemeClr val="tx1"/>
                </a:solidFill>
                <a:latin typeface="Tahoma" panose="020B0604030504040204" pitchFamily="34" charset="0"/>
              </a:defRPr>
            </a:lvl1pPr>
            <a:lvl2pPr marL="770662" indent="-296408" defTabSz="953448">
              <a:defRPr sz="2500">
                <a:solidFill>
                  <a:schemeClr val="tx1"/>
                </a:solidFill>
                <a:latin typeface="Tahoma" panose="020B0604030504040204" pitchFamily="34" charset="0"/>
              </a:defRPr>
            </a:lvl2pPr>
            <a:lvl3pPr marL="1185634" indent="-237127" defTabSz="953448">
              <a:defRPr sz="2500">
                <a:solidFill>
                  <a:schemeClr val="tx1"/>
                </a:solidFill>
                <a:latin typeface="Tahoma" panose="020B0604030504040204" pitchFamily="34" charset="0"/>
              </a:defRPr>
            </a:lvl3pPr>
            <a:lvl4pPr marL="1659887" indent="-237127" defTabSz="953448">
              <a:defRPr sz="2500">
                <a:solidFill>
                  <a:schemeClr val="tx1"/>
                </a:solidFill>
                <a:latin typeface="Tahoma" panose="020B0604030504040204" pitchFamily="34" charset="0"/>
              </a:defRPr>
            </a:lvl4pPr>
            <a:lvl5pPr marL="2134141" indent="-237127" defTabSz="953448">
              <a:defRPr sz="2500">
                <a:solidFill>
                  <a:schemeClr val="tx1"/>
                </a:solidFill>
                <a:latin typeface="Tahoma" panose="020B0604030504040204" pitchFamily="34" charset="0"/>
              </a:defRPr>
            </a:lvl5pPr>
            <a:lvl6pPr marL="2608395" indent="-237127" algn="ctr" defTabSz="953448" eaLnBrk="0" fontAlgn="base" hangingPunct="0">
              <a:spcBef>
                <a:spcPct val="0"/>
              </a:spcBef>
              <a:spcAft>
                <a:spcPct val="0"/>
              </a:spcAft>
              <a:defRPr sz="2500">
                <a:solidFill>
                  <a:schemeClr val="tx1"/>
                </a:solidFill>
                <a:latin typeface="Tahoma" panose="020B0604030504040204" pitchFamily="34" charset="0"/>
              </a:defRPr>
            </a:lvl6pPr>
            <a:lvl7pPr marL="3082648" indent="-237127" algn="ctr" defTabSz="953448" eaLnBrk="0" fontAlgn="base" hangingPunct="0">
              <a:spcBef>
                <a:spcPct val="0"/>
              </a:spcBef>
              <a:spcAft>
                <a:spcPct val="0"/>
              </a:spcAft>
              <a:defRPr sz="2500">
                <a:solidFill>
                  <a:schemeClr val="tx1"/>
                </a:solidFill>
                <a:latin typeface="Tahoma" panose="020B0604030504040204" pitchFamily="34" charset="0"/>
              </a:defRPr>
            </a:lvl7pPr>
            <a:lvl8pPr marL="3556902" indent="-237127" algn="ctr" defTabSz="953448" eaLnBrk="0" fontAlgn="base" hangingPunct="0">
              <a:spcBef>
                <a:spcPct val="0"/>
              </a:spcBef>
              <a:spcAft>
                <a:spcPct val="0"/>
              </a:spcAft>
              <a:defRPr sz="2500">
                <a:solidFill>
                  <a:schemeClr val="tx1"/>
                </a:solidFill>
                <a:latin typeface="Tahoma" panose="020B0604030504040204" pitchFamily="34" charset="0"/>
              </a:defRPr>
            </a:lvl8pPr>
            <a:lvl9pPr marL="4031155" indent="-237127" algn="ctr" defTabSz="953448" eaLnBrk="0" fontAlgn="base" hangingPunct="0">
              <a:spcBef>
                <a:spcPct val="0"/>
              </a:spcBef>
              <a:spcAft>
                <a:spcPct val="0"/>
              </a:spcAft>
              <a:defRPr sz="2500">
                <a:solidFill>
                  <a:schemeClr val="tx1"/>
                </a:solidFill>
                <a:latin typeface="Tahoma" panose="020B0604030504040204" pitchFamily="34" charset="0"/>
              </a:defRPr>
            </a:lvl9pPr>
          </a:lstStyle>
          <a:p>
            <a:fld id="{F706E486-3FB8-40E3-B2D2-1D795BCD39E9}" type="slidenum">
              <a:rPr lang="en-US" altLang="en-US" sz="1200">
                <a:latin typeface="Times New Roman" panose="02020603050405020304" pitchFamily="18" charset="0"/>
              </a:rPr>
              <a:pPr/>
              <a:t>27</a:t>
            </a:fld>
            <a:endParaRPr lang="en-US" altLang="en-US" sz="1200">
              <a:latin typeface="Times New Roman" panose="02020603050405020304" pitchFamily="18" charset="0"/>
            </a:endParaRPr>
          </a:p>
        </p:txBody>
      </p:sp>
      <p:sp>
        <p:nvSpPr>
          <p:cNvPr id="95237" name="Footer Placeholder 4"/>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3448">
              <a:defRPr sz="2500">
                <a:solidFill>
                  <a:schemeClr val="tx1"/>
                </a:solidFill>
                <a:latin typeface="Tahoma" panose="020B0604030504040204" pitchFamily="34" charset="0"/>
              </a:defRPr>
            </a:lvl1pPr>
            <a:lvl2pPr marL="770662" indent="-296408" defTabSz="953448">
              <a:defRPr sz="2500">
                <a:solidFill>
                  <a:schemeClr val="tx1"/>
                </a:solidFill>
                <a:latin typeface="Tahoma" panose="020B0604030504040204" pitchFamily="34" charset="0"/>
              </a:defRPr>
            </a:lvl2pPr>
            <a:lvl3pPr marL="1185634" indent="-237127" defTabSz="953448">
              <a:defRPr sz="2500">
                <a:solidFill>
                  <a:schemeClr val="tx1"/>
                </a:solidFill>
                <a:latin typeface="Tahoma" panose="020B0604030504040204" pitchFamily="34" charset="0"/>
              </a:defRPr>
            </a:lvl3pPr>
            <a:lvl4pPr marL="1659887" indent="-237127" defTabSz="953448">
              <a:defRPr sz="2500">
                <a:solidFill>
                  <a:schemeClr val="tx1"/>
                </a:solidFill>
                <a:latin typeface="Tahoma" panose="020B0604030504040204" pitchFamily="34" charset="0"/>
              </a:defRPr>
            </a:lvl4pPr>
            <a:lvl5pPr marL="2134141" indent="-237127" defTabSz="953448">
              <a:defRPr sz="2500">
                <a:solidFill>
                  <a:schemeClr val="tx1"/>
                </a:solidFill>
                <a:latin typeface="Tahoma" panose="020B0604030504040204" pitchFamily="34" charset="0"/>
              </a:defRPr>
            </a:lvl5pPr>
            <a:lvl6pPr marL="2608395" indent="-237127" algn="ctr" defTabSz="953448" eaLnBrk="0" fontAlgn="base" hangingPunct="0">
              <a:spcBef>
                <a:spcPct val="0"/>
              </a:spcBef>
              <a:spcAft>
                <a:spcPct val="0"/>
              </a:spcAft>
              <a:defRPr sz="2500">
                <a:solidFill>
                  <a:schemeClr val="tx1"/>
                </a:solidFill>
                <a:latin typeface="Tahoma" panose="020B0604030504040204" pitchFamily="34" charset="0"/>
              </a:defRPr>
            </a:lvl6pPr>
            <a:lvl7pPr marL="3082648" indent="-237127" algn="ctr" defTabSz="953448" eaLnBrk="0" fontAlgn="base" hangingPunct="0">
              <a:spcBef>
                <a:spcPct val="0"/>
              </a:spcBef>
              <a:spcAft>
                <a:spcPct val="0"/>
              </a:spcAft>
              <a:defRPr sz="2500">
                <a:solidFill>
                  <a:schemeClr val="tx1"/>
                </a:solidFill>
                <a:latin typeface="Tahoma" panose="020B0604030504040204" pitchFamily="34" charset="0"/>
              </a:defRPr>
            </a:lvl7pPr>
            <a:lvl8pPr marL="3556902" indent="-237127" algn="ctr" defTabSz="953448" eaLnBrk="0" fontAlgn="base" hangingPunct="0">
              <a:spcBef>
                <a:spcPct val="0"/>
              </a:spcBef>
              <a:spcAft>
                <a:spcPct val="0"/>
              </a:spcAft>
              <a:defRPr sz="2500">
                <a:solidFill>
                  <a:schemeClr val="tx1"/>
                </a:solidFill>
                <a:latin typeface="Tahoma" panose="020B0604030504040204" pitchFamily="34" charset="0"/>
              </a:defRPr>
            </a:lvl8pPr>
            <a:lvl9pPr marL="4031155" indent="-237127" algn="ctr" defTabSz="953448" eaLnBrk="0" fontAlgn="base" hangingPunct="0">
              <a:spcBef>
                <a:spcPct val="0"/>
              </a:spcBef>
              <a:spcAft>
                <a:spcPct val="0"/>
              </a:spcAft>
              <a:defRPr sz="2500">
                <a:solidFill>
                  <a:schemeClr val="tx1"/>
                </a:solidFill>
                <a:latin typeface="Tahoma" panose="020B0604030504040204" pitchFamily="34" charset="0"/>
              </a:defRPr>
            </a:lvl9pPr>
          </a:lstStyle>
          <a:p>
            <a:r>
              <a:rPr lang="en-US" altLang="en-US" sz="1200">
                <a:latin typeface="Times New Roman" panose="02020603050405020304" pitchFamily="18" charset="0"/>
              </a:rPr>
              <a:t>04:2011</a:t>
            </a:r>
          </a:p>
        </p:txBody>
      </p:sp>
      <p:sp>
        <p:nvSpPr>
          <p:cNvPr id="95238" name="Header Placeholder 5"/>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3448">
              <a:defRPr sz="2500">
                <a:solidFill>
                  <a:schemeClr val="tx1"/>
                </a:solidFill>
                <a:latin typeface="Tahoma" panose="020B0604030504040204" pitchFamily="34" charset="0"/>
              </a:defRPr>
            </a:lvl1pPr>
            <a:lvl2pPr marL="770662" indent="-296408" defTabSz="953448">
              <a:defRPr sz="2500">
                <a:solidFill>
                  <a:schemeClr val="tx1"/>
                </a:solidFill>
                <a:latin typeface="Tahoma" panose="020B0604030504040204" pitchFamily="34" charset="0"/>
              </a:defRPr>
            </a:lvl2pPr>
            <a:lvl3pPr marL="1185634" indent="-237127" defTabSz="953448">
              <a:defRPr sz="2500">
                <a:solidFill>
                  <a:schemeClr val="tx1"/>
                </a:solidFill>
                <a:latin typeface="Tahoma" panose="020B0604030504040204" pitchFamily="34" charset="0"/>
              </a:defRPr>
            </a:lvl3pPr>
            <a:lvl4pPr marL="1659887" indent="-237127" defTabSz="953448">
              <a:defRPr sz="2500">
                <a:solidFill>
                  <a:schemeClr val="tx1"/>
                </a:solidFill>
                <a:latin typeface="Tahoma" panose="020B0604030504040204" pitchFamily="34" charset="0"/>
              </a:defRPr>
            </a:lvl4pPr>
            <a:lvl5pPr marL="2134141" indent="-237127" defTabSz="953448">
              <a:defRPr sz="2500">
                <a:solidFill>
                  <a:schemeClr val="tx1"/>
                </a:solidFill>
                <a:latin typeface="Tahoma" panose="020B0604030504040204" pitchFamily="34" charset="0"/>
              </a:defRPr>
            </a:lvl5pPr>
            <a:lvl6pPr marL="2608395" indent="-237127" algn="ctr" defTabSz="953448" eaLnBrk="0" fontAlgn="base" hangingPunct="0">
              <a:spcBef>
                <a:spcPct val="0"/>
              </a:spcBef>
              <a:spcAft>
                <a:spcPct val="0"/>
              </a:spcAft>
              <a:defRPr sz="2500">
                <a:solidFill>
                  <a:schemeClr val="tx1"/>
                </a:solidFill>
                <a:latin typeface="Tahoma" panose="020B0604030504040204" pitchFamily="34" charset="0"/>
              </a:defRPr>
            </a:lvl6pPr>
            <a:lvl7pPr marL="3082648" indent="-237127" algn="ctr" defTabSz="953448" eaLnBrk="0" fontAlgn="base" hangingPunct="0">
              <a:spcBef>
                <a:spcPct val="0"/>
              </a:spcBef>
              <a:spcAft>
                <a:spcPct val="0"/>
              </a:spcAft>
              <a:defRPr sz="2500">
                <a:solidFill>
                  <a:schemeClr val="tx1"/>
                </a:solidFill>
                <a:latin typeface="Tahoma" panose="020B0604030504040204" pitchFamily="34" charset="0"/>
              </a:defRPr>
            </a:lvl7pPr>
            <a:lvl8pPr marL="3556902" indent="-237127" algn="ctr" defTabSz="953448" eaLnBrk="0" fontAlgn="base" hangingPunct="0">
              <a:spcBef>
                <a:spcPct val="0"/>
              </a:spcBef>
              <a:spcAft>
                <a:spcPct val="0"/>
              </a:spcAft>
              <a:defRPr sz="2500">
                <a:solidFill>
                  <a:schemeClr val="tx1"/>
                </a:solidFill>
                <a:latin typeface="Tahoma" panose="020B0604030504040204" pitchFamily="34" charset="0"/>
              </a:defRPr>
            </a:lvl8pPr>
            <a:lvl9pPr marL="4031155" indent="-237127" algn="ctr" defTabSz="953448" eaLnBrk="0" fontAlgn="base" hangingPunct="0">
              <a:spcBef>
                <a:spcPct val="0"/>
              </a:spcBef>
              <a:spcAft>
                <a:spcPct val="0"/>
              </a:spcAft>
              <a:defRPr sz="2500">
                <a:solidFill>
                  <a:schemeClr val="tx1"/>
                </a:solidFill>
                <a:latin typeface="Tahoma" panose="020B0604030504040204" pitchFamily="34" charset="0"/>
              </a:defRPr>
            </a:lvl9pPr>
          </a:lstStyle>
          <a:p>
            <a:r>
              <a:rPr lang="en-US" altLang="en-US" sz="1200">
                <a:latin typeface="Times New Roman" panose="02020603050405020304" pitchFamily="18" charset="0"/>
              </a:rPr>
              <a:t>THE BIG FOUR CONSTRUCTION HAZARDS: ELECTRICAL</a:t>
            </a:r>
          </a:p>
        </p:txBody>
      </p:sp>
      <p:sp>
        <p:nvSpPr>
          <p:cNvPr id="2" name="Date Placeholder 1"/>
          <p:cNvSpPr>
            <a:spLocks noGrp="1"/>
          </p:cNvSpPr>
          <p:nvPr>
            <p:ph type="dt" idx="10"/>
          </p:nvPr>
        </p:nvSpPr>
        <p:spPr/>
        <p:txBody>
          <a:bodyPr/>
          <a:lstStyle/>
          <a:p>
            <a:endParaRPr lang="en-US" dirty="0"/>
          </a:p>
        </p:txBody>
      </p:sp>
    </p:spTree>
    <p:extLst>
      <p:ext uri="{BB962C8B-B14F-4D97-AF65-F5344CB8AC3E}">
        <p14:creationId xmlns:p14="http://schemas.microsoft.com/office/powerpoint/2010/main" val="542521813"/>
      </p:ext>
    </p:extLst>
  </p:cSld>
  <p:clrMapOvr>
    <a:masterClrMapping/>
  </p:clrMapOvr>
</p:notes>
</file>

<file path=ppt/notesSlides/notesSlide1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Slide Image Placeholder 1"/>
          <p:cNvSpPr>
            <a:spLocks noGrp="1" noRot="1" noChangeAspect="1" noTextEdit="1"/>
          </p:cNvSpPr>
          <p:nvPr>
            <p:ph type="sldImg"/>
          </p:nvPr>
        </p:nvSpPr>
        <p:spPr/>
      </p:sp>
      <p:sp>
        <p:nvSpPr>
          <p:cNvPr id="64515" name="Notes Placeholder 2"/>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rnd">
                <a:solidFill>
                  <a:srgbClr val="000000"/>
                </a:solidFill>
                <a:round/>
                <a:headEnd/>
                <a:tailEnd/>
              </a14:hiddenLine>
            </a:ext>
          </a:extLst>
        </p:spPr>
        <p:txBody>
          <a:bodyPr/>
          <a:lstStyle/>
          <a:p>
            <a:pPr eaLnBrk="1"/>
            <a:endParaRPr lang="en-US" altLang="en-US" smtClean="0"/>
          </a:p>
        </p:txBody>
      </p:sp>
      <p:sp>
        <p:nvSpPr>
          <p:cNvPr id="2" name="Date Placeholder 1"/>
          <p:cNvSpPr>
            <a:spLocks noGrp="1"/>
          </p:cNvSpPr>
          <p:nvPr>
            <p:ph type="dt" idx="10"/>
          </p:nvPr>
        </p:nvSpPr>
        <p:spPr/>
        <p:txBody>
          <a:bodyPr/>
          <a:lstStyle/>
          <a:p>
            <a:endParaRPr lang="en-US" dirty="0"/>
          </a:p>
        </p:txBody>
      </p:sp>
    </p:spTree>
    <p:extLst>
      <p:ext uri="{BB962C8B-B14F-4D97-AF65-F5344CB8AC3E}">
        <p14:creationId xmlns:p14="http://schemas.microsoft.com/office/powerpoint/2010/main" val="149372911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lide Image Placeholder 1"/>
          <p:cNvSpPr>
            <a:spLocks noGrp="1" noRot="1" noChangeAspect="1" noTextEdit="1"/>
          </p:cNvSpPr>
          <p:nvPr>
            <p:ph type="sldImg"/>
          </p:nvPr>
        </p:nvSpPr>
        <p:spPr/>
      </p:sp>
      <p:sp>
        <p:nvSpPr>
          <p:cNvPr id="11267" name="Notes Placeholder 2"/>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rnd">
                <a:solidFill>
                  <a:srgbClr val="000000"/>
                </a:solidFill>
                <a:round/>
                <a:headEnd/>
                <a:tailEnd/>
              </a14:hiddenLine>
            </a:ext>
          </a:extLst>
        </p:spPr>
        <p:txBody>
          <a:bodyPr/>
          <a:lstStyle/>
          <a:p>
            <a:pPr eaLnBrk="1"/>
            <a:endParaRPr lang="en-US" altLang="en-US" smtClean="0"/>
          </a:p>
        </p:txBody>
      </p:sp>
      <p:sp>
        <p:nvSpPr>
          <p:cNvPr id="2" name="Date Placeholder 1"/>
          <p:cNvSpPr>
            <a:spLocks noGrp="1"/>
          </p:cNvSpPr>
          <p:nvPr>
            <p:ph type="dt" idx="10"/>
          </p:nvPr>
        </p:nvSpPr>
        <p:spPr/>
        <p:txBody>
          <a:bodyPr/>
          <a:lstStyle/>
          <a:p>
            <a:endParaRPr lang="en-US" dirty="0"/>
          </a:p>
        </p:txBody>
      </p:sp>
    </p:spTree>
    <p:extLst>
      <p:ext uri="{BB962C8B-B14F-4D97-AF65-F5344CB8AC3E}">
        <p14:creationId xmlns:p14="http://schemas.microsoft.com/office/powerpoint/2010/main" val="342532684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lide Image Placeholder 1"/>
          <p:cNvSpPr>
            <a:spLocks noGrp="1" noRot="1" noChangeAspect="1" noTextEdit="1"/>
          </p:cNvSpPr>
          <p:nvPr>
            <p:ph type="sldImg"/>
          </p:nvPr>
        </p:nvSpPr>
        <p:spPr/>
      </p:sp>
      <p:sp>
        <p:nvSpPr>
          <p:cNvPr id="13315" name="Notes Placeholder 2"/>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rnd">
                <a:solidFill>
                  <a:srgbClr val="000000"/>
                </a:solidFill>
                <a:round/>
                <a:headEnd/>
                <a:tailEnd/>
              </a14:hiddenLine>
            </a:ext>
          </a:extLst>
        </p:spPr>
        <p:txBody>
          <a:bodyPr/>
          <a:lstStyle/>
          <a:p>
            <a:pPr eaLnBrk="1"/>
            <a:endParaRPr lang="en-US" altLang="en-US" smtClean="0"/>
          </a:p>
        </p:txBody>
      </p:sp>
      <p:sp>
        <p:nvSpPr>
          <p:cNvPr id="2" name="Date Placeholder 1"/>
          <p:cNvSpPr>
            <a:spLocks noGrp="1"/>
          </p:cNvSpPr>
          <p:nvPr>
            <p:ph type="dt" idx="10"/>
          </p:nvPr>
        </p:nvSpPr>
        <p:spPr/>
        <p:txBody>
          <a:bodyPr/>
          <a:lstStyle/>
          <a:p>
            <a:endParaRPr lang="en-US" dirty="0"/>
          </a:p>
        </p:txBody>
      </p:sp>
    </p:spTree>
    <p:extLst>
      <p:ext uri="{BB962C8B-B14F-4D97-AF65-F5344CB8AC3E}">
        <p14:creationId xmlns:p14="http://schemas.microsoft.com/office/powerpoint/2010/main" val="298442269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Image Placeholder 1"/>
          <p:cNvSpPr>
            <a:spLocks noGrp="1" noRot="1" noChangeAspect="1" noTextEdit="1"/>
          </p:cNvSpPr>
          <p:nvPr>
            <p:ph type="sldImg"/>
          </p:nvPr>
        </p:nvSpPr>
        <p:spPr/>
      </p:sp>
      <p:sp>
        <p:nvSpPr>
          <p:cNvPr id="15363" name="Notes Placeholder 2"/>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rnd">
                <a:solidFill>
                  <a:srgbClr val="000000"/>
                </a:solidFill>
                <a:round/>
                <a:headEnd/>
                <a:tailEnd/>
              </a14:hiddenLine>
            </a:ext>
          </a:extLst>
        </p:spPr>
        <p:txBody>
          <a:bodyPr/>
          <a:lstStyle/>
          <a:p>
            <a:pPr eaLnBrk="1"/>
            <a:endParaRPr lang="en-US" altLang="en-US" smtClean="0"/>
          </a:p>
        </p:txBody>
      </p:sp>
      <p:sp>
        <p:nvSpPr>
          <p:cNvPr id="2" name="Date Placeholder 1"/>
          <p:cNvSpPr>
            <a:spLocks noGrp="1"/>
          </p:cNvSpPr>
          <p:nvPr>
            <p:ph type="dt" idx="10"/>
          </p:nvPr>
        </p:nvSpPr>
        <p:spPr/>
        <p:txBody>
          <a:bodyPr/>
          <a:lstStyle/>
          <a:p>
            <a:endParaRPr lang="en-US" dirty="0"/>
          </a:p>
        </p:txBody>
      </p:sp>
    </p:spTree>
    <p:extLst>
      <p:ext uri="{BB962C8B-B14F-4D97-AF65-F5344CB8AC3E}">
        <p14:creationId xmlns:p14="http://schemas.microsoft.com/office/powerpoint/2010/main" val="367486071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Image Placeholder 1"/>
          <p:cNvSpPr>
            <a:spLocks noGrp="1" noRot="1" noChangeAspect="1" noTextEdit="1"/>
          </p:cNvSpPr>
          <p:nvPr>
            <p:ph type="sldImg"/>
          </p:nvPr>
        </p:nvSpPr>
        <p:spPr/>
      </p:sp>
      <p:sp>
        <p:nvSpPr>
          <p:cNvPr id="17411" name="Notes Placeholder 2"/>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rnd">
                <a:solidFill>
                  <a:srgbClr val="000000"/>
                </a:solidFill>
                <a:round/>
                <a:headEnd/>
                <a:tailEnd/>
              </a14:hiddenLine>
            </a:ext>
          </a:extLst>
        </p:spPr>
        <p:txBody>
          <a:bodyPr/>
          <a:lstStyle/>
          <a:p>
            <a:pPr eaLnBrk="1"/>
            <a:endParaRPr lang="en-US" altLang="en-US" smtClean="0"/>
          </a:p>
        </p:txBody>
      </p:sp>
      <p:sp>
        <p:nvSpPr>
          <p:cNvPr id="2" name="Date Placeholder 1"/>
          <p:cNvSpPr>
            <a:spLocks noGrp="1"/>
          </p:cNvSpPr>
          <p:nvPr>
            <p:ph type="dt" idx="10"/>
          </p:nvPr>
        </p:nvSpPr>
        <p:spPr/>
        <p:txBody>
          <a:bodyPr/>
          <a:lstStyle/>
          <a:p>
            <a:endParaRPr lang="en-US" dirty="0"/>
          </a:p>
        </p:txBody>
      </p:sp>
    </p:spTree>
    <p:extLst>
      <p:ext uri="{BB962C8B-B14F-4D97-AF65-F5344CB8AC3E}">
        <p14:creationId xmlns:p14="http://schemas.microsoft.com/office/powerpoint/2010/main" val="404724070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19213" y="733425"/>
            <a:ext cx="4886325" cy="3665538"/>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CFBD5817-E469-4E96-9AB6-D356E6F47CDA}" type="slidenum">
              <a:rPr lang="en-US" smtClean="0"/>
              <a:pPr>
                <a:defRPr/>
              </a:pPr>
              <a:t>5</a:t>
            </a:fld>
            <a:endParaRPr lang="en-US" dirty="0"/>
          </a:p>
        </p:txBody>
      </p:sp>
      <p:sp>
        <p:nvSpPr>
          <p:cNvPr id="5" name="Date Placeholder 4"/>
          <p:cNvSpPr>
            <a:spLocks noGrp="1"/>
          </p:cNvSpPr>
          <p:nvPr>
            <p:ph type="dt" idx="11"/>
          </p:nvPr>
        </p:nvSpPr>
        <p:spPr/>
        <p:txBody>
          <a:bodyPr/>
          <a:lstStyle/>
          <a:p>
            <a:endParaRPr lang="en-US" dirty="0"/>
          </a:p>
        </p:txBody>
      </p:sp>
    </p:spTree>
    <p:extLst>
      <p:ext uri="{BB962C8B-B14F-4D97-AF65-F5344CB8AC3E}">
        <p14:creationId xmlns:p14="http://schemas.microsoft.com/office/powerpoint/2010/main" val="376443775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Image Placeholder 1"/>
          <p:cNvSpPr>
            <a:spLocks noGrp="1" noRot="1" noChangeAspect="1" noTextEdit="1"/>
          </p:cNvSpPr>
          <p:nvPr>
            <p:ph type="sldImg"/>
          </p:nvPr>
        </p:nvSpPr>
        <p:spPr/>
      </p:sp>
      <p:sp>
        <p:nvSpPr>
          <p:cNvPr id="19459" name="Notes Placeholder 2"/>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rnd">
                <a:solidFill>
                  <a:srgbClr val="000000"/>
                </a:solidFill>
                <a:round/>
                <a:headEnd/>
                <a:tailEnd/>
              </a14:hiddenLine>
            </a:ext>
          </a:extLst>
        </p:spPr>
        <p:txBody>
          <a:bodyPr/>
          <a:lstStyle/>
          <a:p>
            <a:pPr eaLnBrk="1"/>
            <a:endParaRPr lang="en-US" altLang="en-US" smtClean="0"/>
          </a:p>
        </p:txBody>
      </p:sp>
      <p:sp>
        <p:nvSpPr>
          <p:cNvPr id="2" name="Date Placeholder 1"/>
          <p:cNvSpPr>
            <a:spLocks noGrp="1"/>
          </p:cNvSpPr>
          <p:nvPr>
            <p:ph type="dt" idx="10"/>
          </p:nvPr>
        </p:nvSpPr>
        <p:spPr/>
        <p:txBody>
          <a:bodyPr/>
          <a:lstStyle/>
          <a:p>
            <a:endParaRPr lang="en-US" dirty="0"/>
          </a:p>
        </p:txBody>
      </p:sp>
    </p:spTree>
    <p:extLst>
      <p:ext uri="{BB962C8B-B14F-4D97-AF65-F5344CB8AC3E}">
        <p14:creationId xmlns:p14="http://schemas.microsoft.com/office/powerpoint/2010/main" val="30519864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Slide Image Placeholder 1"/>
          <p:cNvSpPr>
            <a:spLocks noGrp="1" noRot="1" noChangeAspect="1" noTextEdit="1"/>
          </p:cNvSpPr>
          <p:nvPr>
            <p:ph type="sldImg"/>
          </p:nvPr>
        </p:nvSpPr>
        <p:spPr/>
      </p:sp>
      <p:sp>
        <p:nvSpPr>
          <p:cNvPr id="66563" name="Notes Placeholder 2"/>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rnd">
                <a:solidFill>
                  <a:srgbClr val="000000"/>
                </a:solidFill>
                <a:round/>
                <a:headEnd/>
                <a:tailEnd/>
              </a14:hiddenLine>
            </a:ext>
          </a:extLst>
        </p:spPr>
        <p:txBody>
          <a:bodyPr/>
          <a:lstStyle/>
          <a:p>
            <a:pPr eaLnBrk="1"/>
            <a:endParaRPr lang="en-US" altLang="en-US" smtClean="0"/>
          </a:p>
        </p:txBody>
      </p:sp>
      <p:sp>
        <p:nvSpPr>
          <p:cNvPr id="2" name="Date Placeholder 1"/>
          <p:cNvSpPr>
            <a:spLocks noGrp="1"/>
          </p:cNvSpPr>
          <p:nvPr>
            <p:ph type="dt" idx="10"/>
          </p:nvPr>
        </p:nvSpPr>
        <p:spPr/>
        <p:txBody>
          <a:bodyPr/>
          <a:lstStyle/>
          <a:p>
            <a:endParaRPr lang="en-US" dirty="0"/>
          </a:p>
        </p:txBody>
      </p:sp>
    </p:spTree>
    <p:extLst>
      <p:ext uri="{BB962C8B-B14F-4D97-AF65-F5344CB8AC3E}">
        <p14:creationId xmlns:p14="http://schemas.microsoft.com/office/powerpoint/2010/main" val="10371046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79B87E0-A24F-4DEC-83D2-C5FCBCACB797}" type="slidenum">
              <a:rPr lang="en-US" altLang="en-US"/>
              <a:pPr/>
              <a:t>36</a:t>
            </a:fld>
            <a:endParaRPr lang="en-US" altLang="en-US"/>
          </a:p>
        </p:txBody>
      </p:sp>
      <p:sp>
        <p:nvSpPr>
          <p:cNvPr id="798722" name="Rectangle 2"/>
          <p:cNvSpPr>
            <a:spLocks noGrp="1" noRot="1" noChangeAspect="1" noChangeArrowheads="1" noTextEdit="1"/>
          </p:cNvSpPr>
          <p:nvPr>
            <p:ph type="sldImg"/>
          </p:nvPr>
        </p:nvSpPr>
        <p:spPr>
          <a:xfrm>
            <a:off x="1217613" y="717550"/>
            <a:ext cx="4721225" cy="3541713"/>
          </a:xfrm>
          <a:ln/>
        </p:spPr>
      </p:sp>
      <p:sp>
        <p:nvSpPr>
          <p:cNvPr id="798723" name="Rectangle 3"/>
          <p:cNvSpPr>
            <a:spLocks noGrp="1" noChangeArrowheads="1"/>
          </p:cNvSpPr>
          <p:nvPr>
            <p:ph type="body" idx="1"/>
          </p:nvPr>
        </p:nvSpPr>
        <p:spPr>
          <a:xfrm>
            <a:off x="954156" y="4503843"/>
            <a:ext cx="5247861" cy="4266107"/>
          </a:xfrm>
        </p:spPr>
        <p:txBody>
          <a:bodyPr/>
          <a:lstStyle/>
          <a:p>
            <a:pPr>
              <a:tabLst>
                <a:tab pos="474254" algn="l"/>
                <a:tab pos="948507" algn="l"/>
                <a:tab pos="1541324" algn="l"/>
              </a:tabLst>
            </a:pPr>
            <a:r>
              <a:rPr lang="en-US" altLang="en-US"/>
              <a:t>1 - 1910.305(b)91):	Conductors entering boxes not protected against 				abrasions.  Unused opening in boxes not effectively 			closed.  {611}</a:t>
            </a:r>
          </a:p>
          <a:p>
            <a:pPr>
              <a:tabLst>
                <a:tab pos="474254" algn="l"/>
                <a:tab pos="948507" algn="l"/>
                <a:tab pos="1541324" algn="l"/>
              </a:tabLst>
            </a:pPr>
            <a:r>
              <a:rPr lang="en-US" altLang="en-US"/>
              <a:t>2 - 1910.303(g)(2):	Exposed live parts  {553}</a:t>
            </a:r>
          </a:p>
          <a:p>
            <a:pPr>
              <a:tabLst>
                <a:tab pos="474254" algn="l"/>
                <a:tab pos="948507" algn="l"/>
                <a:tab pos="1541324" algn="l"/>
              </a:tabLst>
            </a:pPr>
            <a:r>
              <a:rPr lang="en-US" altLang="en-US"/>
              <a:t>3 - 1910.305(b)(2):	Electrical boxes missing covers  {485}</a:t>
            </a:r>
          </a:p>
          <a:p>
            <a:pPr>
              <a:tabLst>
                <a:tab pos="474254" algn="l"/>
                <a:tab pos="948507" algn="l"/>
                <a:tab pos="1541324" algn="l"/>
              </a:tabLst>
            </a:pPr>
            <a:r>
              <a:rPr lang="en-US" altLang="en-US"/>
              <a:t>4 - 1910.304(f)(4):	Grounding path not permanent and continuous {454}</a:t>
            </a:r>
          </a:p>
          <a:p>
            <a:pPr>
              <a:tabLst>
                <a:tab pos="474254" algn="l"/>
                <a:tab pos="948507" algn="l"/>
                <a:tab pos="1541324" algn="l"/>
              </a:tabLst>
            </a:pPr>
            <a:r>
              <a:rPr lang="en-US" altLang="en-US"/>
              <a:t>5 - 1910.305(g)(1)(iii):	Prohibited uses of flexible cords and cables.</a:t>
            </a:r>
          </a:p>
          <a:p>
            <a:pPr>
              <a:tabLst>
                <a:tab pos="474254" algn="l"/>
                <a:tab pos="948507" algn="l"/>
                <a:tab pos="1541324" algn="l"/>
              </a:tabLst>
            </a:pPr>
            <a:endParaRPr lang="en-US" altLang="en-US"/>
          </a:p>
          <a:p>
            <a:pPr>
              <a:tabLst>
                <a:tab pos="474254" algn="l"/>
                <a:tab pos="948507" algn="l"/>
                <a:tab pos="1541324" algn="l"/>
              </a:tabLst>
            </a:pPr>
            <a:r>
              <a:rPr lang="en-US" altLang="en-US"/>
              <a:t>	Prohibited uses include:</a:t>
            </a:r>
          </a:p>
          <a:p>
            <a:pPr>
              <a:tabLst>
                <a:tab pos="474254" algn="l"/>
                <a:tab pos="948507" algn="l"/>
                <a:tab pos="1541324" algn="l"/>
              </a:tabLst>
            </a:pPr>
            <a:r>
              <a:rPr lang="en-US" altLang="en-US"/>
              <a:t>		Used in place of fixed wiring.</a:t>
            </a:r>
          </a:p>
          <a:p>
            <a:pPr>
              <a:tabLst>
                <a:tab pos="474254" algn="l"/>
                <a:tab pos="948507" algn="l"/>
                <a:tab pos="1541324" algn="l"/>
              </a:tabLst>
            </a:pPr>
            <a:r>
              <a:rPr lang="en-US" altLang="en-US"/>
              <a:t>		Run through walls, doorways, windows or similar.</a:t>
            </a:r>
          </a:p>
          <a:p>
            <a:pPr>
              <a:tabLst>
                <a:tab pos="474254" algn="l"/>
                <a:tab pos="948507" algn="l"/>
                <a:tab pos="1541324" algn="l"/>
              </a:tabLst>
            </a:pPr>
            <a:r>
              <a:rPr lang="en-US" altLang="en-US"/>
              <a:t>		Attached to building surfaces.</a:t>
            </a:r>
          </a:p>
          <a:p>
            <a:pPr>
              <a:tabLst>
                <a:tab pos="474254" algn="l"/>
                <a:tab pos="948507" algn="l"/>
                <a:tab pos="1541324" algn="l"/>
              </a:tabLst>
            </a:pPr>
            <a:r>
              <a:rPr lang="en-US" altLang="en-US"/>
              <a:t>		Concealed behind building walls, ceilings, or floors. 	</a:t>
            </a:r>
          </a:p>
        </p:txBody>
      </p:sp>
      <p:sp>
        <p:nvSpPr>
          <p:cNvPr id="2" name="Date Placeholder 1"/>
          <p:cNvSpPr>
            <a:spLocks noGrp="1"/>
          </p:cNvSpPr>
          <p:nvPr>
            <p:ph type="dt" idx="10"/>
          </p:nvPr>
        </p:nvSpPr>
        <p:spPr/>
        <p:txBody>
          <a:bodyPr/>
          <a:lstStyle/>
          <a:p>
            <a:endParaRPr lang="en-US" dirty="0"/>
          </a:p>
        </p:txBody>
      </p:sp>
    </p:spTree>
    <p:extLst>
      <p:ext uri="{BB962C8B-B14F-4D97-AF65-F5344CB8AC3E}">
        <p14:creationId xmlns:p14="http://schemas.microsoft.com/office/powerpoint/2010/main" val="176843288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21E8848-371C-4D3D-9819-CDEFF2E70FCF}" type="slidenum">
              <a:rPr lang="en-US" altLang="en-US"/>
              <a:pPr/>
              <a:t>37</a:t>
            </a:fld>
            <a:endParaRPr lang="en-US" altLang="en-US"/>
          </a:p>
        </p:txBody>
      </p:sp>
      <p:sp>
        <p:nvSpPr>
          <p:cNvPr id="800770" name="Rectangle 2"/>
          <p:cNvSpPr>
            <a:spLocks noGrp="1" noRot="1" noChangeAspect="1" noChangeArrowheads="1" noTextEdit="1"/>
          </p:cNvSpPr>
          <p:nvPr>
            <p:ph type="sldImg"/>
          </p:nvPr>
        </p:nvSpPr>
        <p:spPr>
          <a:xfrm>
            <a:off x="1217613" y="717550"/>
            <a:ext cx="4721225" cy="3541713"/>
          </a:xfrm>
          <a:ln/>
        </p:spPr>
      </p:sp>
      <p:sp>
        <p:nvSpPr>
          <p:cNvPr id="800771" name="Rectangle 3"/>
          <p:cNvSpPr>
            <a:spLocks noGrp="1" noChangeArrowheads="1"/>
          </p:cNvSpPr>
          <p:nvPr>
            <p:ph type="body" idx="1"/>
          </p:nvPr>
        </p:nvSpPr>
        <p:spPr>
          <a:xfrm>
            <a:off x="954156" y="4503843"/>
            <a:ext cx="5247861" cy="4266107"/>
          </a:xfrm>
        </p:spPr>
        <p:txBody>
          <a:bodyPr/>
          <a:lstStyle/>
          <a:p>
            <a:pPr>
              <a:tabLst>
                <a:tab pos="474254" algn="l"/>
                <a:tab pos="829944" algn="l"/>
                <a:tab pos="1659887" algn="l"/>
              </a:tabLst>
            </a:pPr>
            <a:r>
              <a:rPr lang="en-US" altLang="en-US"/>
              <a:t>6 - 1910.303(f):	Unlabelled disconnects {440}</a:t>
            </a:r>
          </a:p>
          <a:p>
            <a:pPr>
              <a:tabLst>
                <a:tab pos="474254" algn="l"/>
                <a:tab pos="829944" algn="l"/>
                <a:tab pos="1659887" algn="l"/>
              </a:tabLst>
            </a:pPr>
            <a:r>
              <a:rPr lang="en-US" altLang="en-US"/>
              <a:t>7 - 1910.305(g)(2)(iii):	No strain relief on flexible cords  {370}</a:t>
            </a:r>
          </a:p>
          <a:p>
            <a:pPr>
              <a:tabLst>
                <a:tab pos="474254" algn="l"/>
                <a:tab pos="829944" algn="l"/>
                <a:tab pos="1659887" algn="l"/>
              </a:tabLst>
            </a:pPr>
            <a:r>
              <a:rPr lang="en-US" altLang="en-US"/>
              <a:t>8 - 1910.303(b)(2):	Listed / labeled equipment was not used in 				accordance with instructions included in 				listing/labeling  {325}</a:t>
            </a:r>
          </a:p>
          <a:p>
            <a:pPr>
              <a:tabLst>
                <a:tab pos="474254" algn="l"/>
                <a:tab pos="829944" algn="l"/>
                <a:tab pos="1659887" algn="l"/>
              </a:tabLst>
            </a:pPr>
            <a:r>
              <a:rPr lang="en-US" altLang="en-US"/>
              <a:t>9 - 1910.303(b)(1):	Equipment not free from recognized hazards  {238}</a:t>
            </a:r>
          </a:p>
          <a:p>
            <a:pPr>
              <a:tabLst>
                <a:tab pos="474254" algn="l"/>
                <a:tab pos="829944" algn="l"/>
                <a:tab pos="1659887" algn="l"/>
              </a:tabLst>
            </a:pPr>
            <a:r>
              <a:rPr lang="en-US" altLang="en-US"/>
              <a:t>10 - 1910.303(g)(1):	Sufficient access and working space was not 				provided and maintained about all electric 				equipment  {210}</a:t>
            </a:r>
          </a:p>
          <a:p>
            <a:pPr>
              <a:tabLst>
                <a:tab pos="474254" algn="l"/>
                <a:tab pos="829944" algn="l"/>
                <a:tab pos="1659887" algn="l"/>
              </a:tabLst>
            </a:pPr>
            <a:endParaRPr lang="en-US" altLang="en-US"/>
          </a:p>
          <a:p>
            <a:pPr>
              <a:tabLst>
                <a:tab pos="474254" algn="l"/>
                <a:tab pos="829944" algn="l"/>
                <a:tab pos="1659887" algn="l"/>
              </a:tabLst>
            </a:pPr>
            <a:r>
              <a:rPr lang="en-US" altLang="en-US"/>
              <a:t>	0-150VAC:	3’</a:t>
            </a:r>
          </a:p>
          <a:p>
            <a:pPr>
              <a:tabLst>
                <a:tab pos="474254" algn="l"/>
                <a:tab pos="829944" algn="l"/>
                <a:tab pos="1659887" algn="l"/>
              </a:tabLst>
            </a:pPr>
            <a:r>
              <a:rPr lang="en-US" altLang="en-US"/>
              <a:t>	151-600VAC:	3’</a:t>
            </a:r>
          </a:p>
          <a:p>
            <a:pPr>
              <a:tabLst>
                <a:tab pos="474254" algn="l"/>
                <a:tab pos="829944" algn="l"/>
                <a:tab pos="1659887" algn="l"/>
              </a:tabLst>
            </a:pPr>
            <a:r>
              <a:rPr lang="en-US" altLang="en-US"/>
              <a:t>		3.5 if live parts on one side and grounded on other</a:t>
            </a:r>
          </a:p>
          <a:p>
            <a:pPr>
              <a:tabLst>
                <a:tab pos="474254" algn="l"/>
                <a:tab pos="829944" algn="l"/>
                <a:tab pos="1659887" algn="l"/>
              </a:tabLst>
            </a:pPr>
            <a:r>
              <a:rPr lang="en-US" altLang="en-US"/>
              <a:t>		4 if live parts on both sides</a:t>
            </a:r>
          </a:p>
        </p:txBody>
      </p:sp>
      <p:sp>
        <p:nvSpPr>
          <p:cNvPr id="2" name="Date Placeholder 1"/>
          <p:cNvSpPr>
            <a:spLocks noGrp="1"/>
          </p:cNvSpPr>
          <p:nvPr>
            <p:ph type="dt" idx="10"/>
          </p:nvPr>
        </p:nvSpPr>
        <p:spPr/>
        <p:txBody>
          <a:bodyPr/>
          <a:lstStyle/>
          <a:p>
            <a:endParaRPr lang="en-US" dirty="0"/>
          </a:p>
        </p:txBody>
      </p:sp>
    </p:spTree>
    <p:extLst>
      <p:ext uri="{BB962C8B-B14F-4D97-AF65-F5344CB8AC3E}">
        <p14:creationId xmlns:p14="http://schemas.microsoft.com/office/powerpoint/2010/main" val="399598561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Slide Image Placeholder 1"/>
          <p:cNvSpPr>
            <a:spLocks noGrp="1" noRot="1" noChangeAspect="1" noTextEdit="1"/>
          </p:cNvSpPr>
          <p:nvPr>
            <p:ph type="sldImg"/>
          </p:nvPr>
        </p:nvSpPr>
        <p:spPr/>
      </p:sp>
      <p:sp>
        <p:nvSpPr>
          <p:cNvPr id="68611" name="Notes Placeholder 2"/>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rnd">
                <a:solidFill>
                  <a:srgbClr val="000000"/>
                </a:solidFill>
                <a:round/>
                <a:headEnd/>
                <a:tailEnd/>
              </a14:hiddenLine>
            </a:ext>
          </a:extLst>
        </p:spPr>
        <p:txBody>
          <a:bodyPr/>
          <a:lstStyle/>
          <a:p>
            <a:pPr eaLnBrk="1"/>
            <a:endParaRPr lang="en-US" altLang="en-US" smtClean="0"/>
          </a:p>
        </p:txBody>
      </p:sp>
      <p:sp>
        <p:nvSpPr>
          <p:cNvPr id="2" name="Date Placeholder 1"/>
          <p:cNvSpPr>
            <a:spLocks noGrp="1"/>
          </p:cNvSpPr>
          <p:nvPr>
            <p:ph type="dt" idx="10"/>
          </p:nvPr>
        </p:nvSpPr>
        <p:spPr/>
        <p:txBody>
          <a:bodyPr/>
          <a:lstStyle/>
          <a:p>
            <a:endParaRPr lang="en-US" dirty="0"/>
          </a:p>
        </p:txBody>
      </p:sp>
    </p:spTree>
    <p:extLst>
      <p:ext uri="{BB962C8B-B14F-4D97-AF65-F5344CB8AC3E}">
        <p14:creationId xmlns:p14="http://schemas.microsoft.com/office/powerpoint/2010/main" val="63620277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Slide Image Placeholder 1"/>
          <p:cNvSpPr>
            <a:spLocks noGrp="1" noRot="1" noChangeAspect="1" noTextEdit="1"/>
          </p:cNvSpPr>
          <p:nvPr>
            <p:ph type="sldImg"/>
          </p:nvPr>
        </p:nvSpPr>
        <p:spPr/>
      </p:sp>
      <p:sp>
        <p:nvSpPr>
          <p:cNvPr id="72707" name="Notes Placeholder 2"/>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rnd">
                <a:solidFill>
                  <a:srgbClr val="000000"/>
                </a:solidFill>
                <a:round/>
                <a:headEnd/>
                <a:tailEnd/>
              </a14:hiddenLine>
            </a:ext>
          </a:extLst>
        </p:spPr>
        <p:txBody>
          <a:bodyPr/>
          <a:lstStyle/>
          <a:p>
            <a:pPr eaLnBrk="1"/>
            <a:endParaRPr lang="en-US" altLang="en-US" smtClean="0"/>
          </a:p>
        </p:txBody>
      </p:sp>
      <p:sp>
        <p:nvSpPr>
          <p:cNvPr id="2" name="Date Placeholder 1"/>
          <p:cNvSpPr>
            <a:spLocks noGrp="1"/>
          </p:cNvSpPr>
          <p:nvPr>
            <p:ph type="dt" idx="10"/>
          </p:nvPr>
        </p:nvSpPr>
        <p:spPr/>
        <p:txBody>
          <a:bodyPr/>
          <a:lstStyle/>
          <a:p>
            <a:endParaRPr lang="en-US" dirty="0"/>
          </a:p>
        </p:txBody>
      </p:sp>
    </p:spTree>
    <p:extLst>
      <p:ext uri="{BB962C8B-B14F-4D97-AF65-F5344CB8AC3E}">
        <p14:creationId xmlns:p14="http://schemas.microsoft.com/office/powerpoint/2010/main" val="300069412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Slide Image Placeholder 1"/>
          <p:cNvSpPr>
            <a:spLocks noGrp="1" noRot="1" noChangeAspect="1" noTextEdit="1"/>
          </p:cNvSpPr>
          <p:nvPr>
            <p:ph type="sldImg"/>
          </p:nvPr>
        </p:nvSpPr>
        <p:spPr/>
      </p:sp>
      <p:sp>
        <p:nvSpPr>
          <p:cNvPr id="74755" name="Notes Placeholder 2"/>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rnd">
                <a:solidFill>
                  <a:srgbClr val="000000"/>
                </a:solidFill>
                <a:round/>
                <a:headEnd/>
                <a:tailEnd/>
              </a14:hiddenLine>
            </a:ext>
          </a:extLst>
        </p:spPr>
        <p:txBody>
          <a:bodyPr/>
          <a:lstStyle/>
          <a:p>
            <a:pPr eaLnBrk="1"/>
            <a:endParaRPr lang="en-US" altLang="en-US" smtClean="0"/>
          </a:p>
        </p:txBody>
      </p:sp>
      <p:sp>
        <p:nvSpPr>
          <p:cNvPr id="2" name="Date Placeholder 1"/>
          <p:cNvSpPr>
            <a:spLocks noGrp="1"/>
          </p:cNvSpPr>
          <p:nvPr>
            <p:ph type="dt" idx="10"/>
          </p:nvPr>
        </p:nvSpPr>
        <p:spPr/>
        <p:txBody>
          <a:bodyPr/>
          <a:lstStyle/>
          <a:p>
            <a:endParaRPr lang="en-US" dirty="0"/>
          </a:p>
        </p:txBody>
      </p:sp>
    </p:spTree>
    <p:extLst>
      <p:ext uri="{BB962C8B-B14F-4D97-AF65-F5344CB8AC3E}">
        <p14:creationId xmlns:p14="http://schemas.microsoft.com/office/powerpoint/2010/main" val="86782116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Slide Image Placeholder 1"/>
          <p:cNvSpPr>
            <a:spLocks noGrp="1" noRot="1" noChangeAspect="1" noTextEdit="1"/>
          </p:cNvSpPr>
          <p:nvPr>
            <p:ph type="sldImg"/>
          </p:nvPr>
        </p:nvSpPr>
        <p:spPr/>
      </p:sp>
      <p:sp>
        <p:nvSpPr>
          <p:cNvPr id="76803" name="Notes Placeholder 2"/>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rnd">
                <a:solidFill>
                  <a:srgbClr val="000000"/>
                </a:solidFill>
                <a:round/>
                <a:headEnd/>
                <a:tailEnd/>
              </a14:hiddenLine>
            </a:ext>
          </a:extLst>
        </p:spPr>
        <p:txBody>
          <a:bodyPr/>
          <a:lstStyle/>
          <a:p>
            <a:pPr eaLnBrk="1"/>
            <a:endParaRPr lang="en-US" altLang="en-US" smtClean="0"/>
          </a:p>
        </p:txBody>
      </p:sp>
      <p:sp>
        <p:nvSpPr>
          <p:cNvPr id="2" name="Date Placeholder 1"/>
          <p:cNvSpPr>
            <a:spLocks noGrp="1"/>
          </p:cNvSpPr>
          <p:nvPr>
            <p:ph type="dt" idx="10"/>
          </p:nvPr>
        </p:nvSpPr>
        <p:spPr/>
        <p:txBody>
          <a:bodyPr/>
          <a:lstStyle/>
          <a:p>
            <a:endParaRPr lang="en-US" dirty="0"/>
          </a:p>
        </p:txBody>
      </p:sp>
    </p:spTree>
    <p:extLst>
      <p:ext uri="{BB962C8B-B14F-4D97-AF65-F5344CB8AC3E}">
        <p14:creationId xmlns:p14="http://schemas.microsoft.com/office/powerpoint/2010/main" val="265315020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Slide Image Placeholder 1"/>
          <p:cNvSpPr>
            <a:spLocks noGrp="1" noRot="1" noChangeAspect="1" noTextEdit="1"/>
          </p:cNvSpPr>
          <p:nvPr>
            <p:ph type="sldImg"/>
          </p:nvPr>
        </p:nvSpPr>
        <p:spPr/>
      </p:sp>
      <p:sp>
        <p:nvSpPr>
          <p:cNvPr id="70659" name="Notes Placeholder 2"/>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rnd">
                <a:solidFill>
                  <a:srgbClr val="000000"/>
                </a:solidFill>
                <a:round/>
                <a:headEnd/>
                <a:tailEnd/>
              </a14:hiddenLine>
            </a:ext>
          </a:extLst>
        </p:spPr>
        <p:txBody>
          <a:bodyPr/>
          <a:lstStyle/>
          <a:p>
            <a:pPr eaLnBrk="1"/>
            <a:endParaRPr lang="en-US" altLang="en-US" smtClean="0"/>
          </a:p>
        </p:txBody>
      </p:sp>
      <p:sp>
        <p:nvSpPr>
          <p:cNvPr id="2" name="Date Placeholder 1"/>
          <p:cNvSpPr>
            <a:spLocks noGrp="1"/>
          </p:cNvSpPr>
          <p:nvPr>
            <p:ph type="dt" idx="10"/>
          </p:nvPr>
        </p:nvSpPr>
        <p:spPr/>
        <p:txBody>
          <a:bodyPr/>
          <a:lstStyle/>
          <a:p>
            <a:endParaRPr lang="en-US" dirty="0"/>
          </a:p>
        </p:txBody>
      </p:sp>
    </p:spTree>
    <p:extLst>
      <p:ext uri="{BB962C8B-B14F-4D97-AF65-F5344CB8AC3E}">
        <p14:creationId xmlns:p14="http://schemas.microsoft.com/office/powerpoint/2010/main" val="33380658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Slide Image Placeholder 1"/>
          <p:cNvSpPr>
            <a:spLocks noGrp="1" noRot="1" noChangeAspect="1" noTextEdit="1"/>
          </p:cNvSpPr>
          <p:nvPr>
            <p:ph type="sldImg"/>
          </p:nvPr>
        </p:nvSpPr>
        <p:spPr/>
      </p:sp>
      <p:sp>
        <p:nvSpPr>
          <p:cNvPr id="70659" name="Notes Placeholder 2"/>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rnd">
                <a:solidFill>
                  <a:srgbClr val="000000"/>
                </a:solidFill>
                <a:round/>
                <a:headEnd/>
                <a:tailEnd/>
              </a14:hiddenLine>
            </a:ext>
          </a:extLst>
        </p:spPr>
        <p:txBody>
          <a:bodyPr/>
          <a:lstStyle/>
          <a:p>
            <a:pPr eaLnBrk="1"/>
            <a:endParaRPr lang="en-US" altLang="en-US" smtClean="0"/>
          </a:p>
        </p:txBody>
      </p:sp>
      <p:sp>
        <p:nvSpPr>
          <p:cNvPr id="2" name="Date Placeholder 1"/>
          <p:cNvSpPr>
            <a:spLocks noGrp="1"/>
          </p:cNvSpPr>
          <p:nvPr>
            <p:ph type="dt" idx="10"/>
          </p:nvPr>
        </p:nvSpPr>
        <p:spPr/>
        <p:txBody>
          <a:bodyPr/>
          <a:lstStyle/>
          <a:p>
            <a:endParaRPr lang="en-US" dirty="0"/>
          </a:p>
        </p:txBody>
      </p:sp>
    </p:spTree>
    <p:extLst>
      <p:ext uri="{BB962C8B-B14F-4D97-AF65-F5344CB8AC3E}">
        <p14:creationId xmlns:p14="http://schemas.microsoft.com/office/powerpoint/2010/main" val="202038983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TextEdit="1"/>
          </p:cNvSpPr>
          <p:nvPr>
            <p:ph type="sldImg"/>
          </p:nvPr>
        </p:nvSpPr>
        <p:spPr/>
      </p:sp>
      <p:sp>
        <p:nvSpPr>
          <p:cNvPr id="14339" name="Notes Placeholder 2"/>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rnd">
                <a:solidFill>
                  <a:srgbClr val="000000"/>
                </a:solidFill>
                <a:round/>
                <a:headEnd/>
                <a:tailEnd/>
              </a14:hiddenLine>
            </a:ext>
          </a:extLst>
        </p:spPr>
        <p:txBody>
          <a:bodyPr/>
          <a:lstStyle/>
          <a:p>
            <a:pPr eaLnBrk="1"/>
            <a:endParaRPr lang="en-US" altLang="en-US"/>
          </a:p>
        </p:txBody>
      </p:sp>
      <p:sp>
        <p:nvSpPr>
          <p:cNvPr id="2" name="Date Placeholder 1"/>
          <p:cNvSpPr>
            <a:spLocks noGrp="1"/>
          </p:cNvSpPr>
          <p:nvPr>
            <p:ph type="dt" idx="10"/>
          </p:nvPr>
        </p:nvSpPr>
        <p:spPr/>
        <p:txBody>
          <a:bodyPr/>
          <a:lstStyle/>
          <a:p>
            <a:endParaRPr lang="en-US" dirty="0"/>
          </a:p>
        </p:txBody>
      </p:sp>
    </p:spTree>
    <p:extLst>
      <p:ext uri="{BB962C8B-B14F-4D97-AF65-F5344CB8AC3E}">
        <p14:creationId xmlns:p14="http://schemas.microsoft.com/office/powerpoint/2010/main" val="140399803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Slide Image Placeholder 1"/>
          <p:cNvSpPr>
            <a:spLocks noGrp="1" noRot="1" noChangeAspect="1" noTextEdit="1"/>
          </p:cNvSpPr>
          <p:nvPr>
            <p:ph type="sldImg"/>
          </p:nvPr>
        </p:nvSpPr>
        <p:spPr/>
      </p:sp>
      <p:sp>
        <p:nvSpPr>
          <p:cNvPr id="78851" name="Notes Placeholder 2"/>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rnd">
                <a:solidFill>
                  <a:srgbClr val="000000"/>
                </a:solidFill>
                <a:round/>
                <a:headEnd/>
                <a:tailEnd/>
              </a14:hiddenLine>
            </a:ext>
          </a:extLst>
        </p:spPr>
        <p:txBody>
          <a:bodyPr/>
          <a:lstStyle/>
          <a:p>
            <a:pPr eaLnBrk="1"/>
            <a:endParaRPr lang="en-US" altLang="en-US" smtClean="0"/>
          </a:p>
        </p:txBody>
      </p:sp>
      <p:sp>
        <p:nvSpPr>
          <p:cNvPr id="2" name="Date Placeholder 1"/>
          <p:cNvSpPr>
            <a:spLocks noGrp="1"/>
          </p:cNvSpPr>
          <p:nvPr>
            <p:ph type="dt" idx="10"/>
          </p:nvPr>
        </p:nvSpPr>
        <p:spPr/>
        <p:txBody>
          <a:bodyPr/>
          <a:lstStyle/>
          <a:p>
            <a:endParaRPr lang="en-US" dirty="0"/>
          </a:p>
        </p:txBody>
      </p:sp>
    </p:spTree>
    <p:extLst>
      <p:ext uri="{BB962C8B-B14F-4D97-AF65-F5344CB8AC3E}">
        <p14:creationId xmlns:p14="http://schemas.microsoft.com/office/powerpoint/2010/main" val="349640129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Slide Image Placeholder 1"/>
          <p:cNvSpPr>
            <a:spLocks noGrp="1" noRot="1" noChangeAspect="1" noTextEdit="1"/>
          </p:cNvSpPr>
          <p:nvPr>
            <p:ph type="sldImg"/>
          </p:nvPr>
        </p:nvSpPr>
        <p:spPr/>
      </p:sp>
      <p:sp>
        <p:nvSpPr>
          <p:cNvPr id="80899" name="Notes Placeholder 2"/>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rnd">
                <a:solidFill>
                  <a:srgbClr val="000000"/>
                </a:solidFill>
                <a:round/>
                <a:headEnd/>
                <a:tailEnd/>
              </a14:hiddenLine>
            </a:ext>
          </a:extLst>
        </p:spPr>
        <p:txBody>
          <a:bodyPr/>
          <a:lstStyle/>
          <a:p>
            <a:pPr eaLnBrk="1"/>
            <a:endParaRPr lang="en-US" altLang="en-US" smtClean="0"/>
          </a:p>
        </p:txBody>
      </p:sp>
      <p:sp>
        <p:nvSpPr>
          <p:cNvPr id="2" name="Date Placeholder 1"/>
          <p:cNvSpPr>
            <a:spLocks noGrp="1"/>
          </p:cNvSpPr>
          <p:nvPr>
            <p:ph type="dt" idx="10"/>
          </p:nvPr>
        </p:nvSpPr>
        <p:spPr/>
        <p:txBody>
          <a:bodyPr/>
          <a:lstStyle/>
          <a:p>
            <a:endParaRPr lang="en-US" dirty="0"/>
          </a:p>
        </p:txBody>
      </p:sp>
    </p:spTree>
    <p:extLst>
      <p:ext uri="{BB962C8B-B14F-4D97-AF65-F5344CB8AC3E}">
        <p14:creationId xmlns:p14="http://schemas.microsoft.com/office/powerpoint/2010/main" val="61407582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Slide Image Placeholder 1"/>
          <p:cNvSpPr>
            <a:spLocks noGrp="1" noRot="1" noChangeAspect="1" noTextEdit="1"/>
          </p:cNvSpPr>
          <p:nvPr>
            <p:ph type="sldImg"/>
          </p:nvPr>
        </p:nvSpPr>
        <p:spPr/>
      </p:sp>
      <p:sp>
        <p:nvSpPr>
          <p:cNvPr id="82947" name="Notes Placeholder 2"/>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rnd">
                <a:solidFill>
                  <a:srgbClr val="000000"/>
                </a:solidFill>
                <a:round/>
                <a:headEnd/>
                <a:tailEnd/>
              </a14:hiddenLine>
            </a:ext>
          </a:extLst>
        </p:spPr>
        <p:txBody>
          <a:bodyPr/>
          <a:lstStyle/>
          <a:p>
            <a:pPr eaLnBrk="1"/>
            <a:endParaRPr lang="en-US" altLang="en-US" smtClean="0"/>
          </a:p>
        </p:txBody>
      </p:sp>
      <p:sp>
        <p:nvSpPr>
          <p:cNvPr id="2" name="Date Placeholder 1"/>
          <p:cNvSpPr>
            <a:spLocks noGrp="1"/>
          </p:cNvSpPr>
          <p:nvPr>
            <p:ph type="dt" idx="10"/>
          </p:nvPr>
        </p:nvSpPr>
        <p:spPr/>
        <p:txBody>
          <a:bodyPr/>
          <a:lstStyle/>
          <a:p>
            <a:endParaRPr lang="en-US" dirty="0"/>
          </a:p>
        </p:txBody>
      </p:sp>
    </p:spTree>
    <p:extLst>
      <p:ext uri="{BB962C8B-B14F-4D97-AF65-F5344CB8AC3E}">
        <p14:creationId xmlns:p14="http://schemas.microsoft.com/office/powerpoint/2010/main" val="420518927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Slide Image Placeholder 1"/>
          <p:cNvSpPr>
            <a:spLocks noGrp="1" noRot="1" noChangeAspect="1" noTextEdit="1"/>
          </p:cNvSpPr>
          <p:nvPr>
            <p:ph type="sldImg"/>
          </p:nvPr>
        </p:nvSpPr>
        <p:spPr/>
      </p:sp>
      <p:sp>
        <p:nvSpPr>
          <p:cNvPr id="84995" name="Notes Placeholder 2"/>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rnd">
                <a:solidFill>
                  <a:srgbClr val="000000"/>
                </a:solidFill>
                <a:round/>
                <a:headEnd/>
                <a:tailEnd/>
              </a14:hiddenLine>
            </a:ext>
          </a:extLst>
        </p:spPr>
        <p:txBody>
          <a:bodyPr/>
          <a:lstStyle/>
          <a:p>
            <a:pPr eaLnBrk="1"/>
            <a:endParaRPr lang="en-US" altLang="en-US" smtClean="0"/>
          </a:p>
        </p:txBody>
      </p:sp>
      <p:sp>
        <p:nvSpPr>
          <p:cNvPr id="2" name="Date Placeholder 1"/>
          <p:cNvSpPr>
            <a:spLocks noGrp="1"/>
          </p:cNvSpPr>
          <p:nvPr>
            <p:ph type="dt" idx="10"/>
          </p:nvPr>
        </p:nvSpPr>
        <p:spPr/>
        <p:txBody>
          <a:bodyPr/>
          <a:lstStyle/>
          <a:p>
            <a:endParaRPr lang="en-US" dirty="0"/>
          </a:p>
        </p:txBody>
      </p:sp>
    </p:spTree>
    <p:extLst>
      <p:ext uri="{BB962C8B-B14F-4D97-AF65-F5344CB8AC3E}">
        <p14:creationId xmlns:p14="http://schemas.microsoft.com/office/powerpoint/2010/main" val="93785082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Slide Image Placeholder 1"/>
          <p:cNvSpPr>
            <a:spLocks noGrp="1" noRot="1" noChangeAspect="1" noTextEdit="1"/>
          </p:cNvSpPr>
          <p:nvPr>
            <p:ph type="sldImg"/>
          </p:nvPr>
        </p:nvSpPr>
        <p:spPr/>
      </p:sp>
      <p:sp>
        <p:nvSpPr>
          <p:cNvPr id="87043" name="Notes Placeholder 2"/>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rnd">
                <a:solidFill>
                  <a:srgbClr val="000000"/>
                </a:solidFill>
                <a:round/>
                <a:headEnd/>
                <a:tailEnd/>
              </a14:hiddenLine>
            </a:ext>
          </a:extLst>
        </p:spPr>
        <p:txBody>
          <a:bodyPr/>
          <a:lstStyle/>
          <a:p>
            <a:pPr eaLnBrk="1"/>
            <a:endParaRPr lang="en-US" altLang="en-US" smtClean="0"/>
          </a:p>
        </p:txBody>
      </p:sp>
      <p:sp>
        <p:nvSpPr>
          <p:cNvPr id="2" name="Date Placeholder 1"/>
          <p:cNvSpPr>
            <a:spLocks noGrp="1"/>
          </p:cNvSpPr>
          <p:nvPr>
            <p:ph type="dt" idx="10"/>
          </p:nvPr>
        </p:nvSpPr>
        <p:spPr/>
        <p:txBody>
          <a:bodyPr/>
          <a:lstStyle/>
          <a:p>
            <a:endParaRPr lang="en-US" dirty="0"/>
          </a:p>
        </p:txBody>
      </p:sp>
    </p:spTree>
    <p:extLst>
      <p:ext uri="{BB962C8B-B14F-4D97-AF65-F5344CB8AC3E}">
        <p14:creationId xmlns:p14="http://schemas.microsoft.com/office/powerpoint/2010/main" val="405323666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Slide Image Placeholder 1"/>
          <p:cNvSpPr>
            <a:spLocks noGrp="1" noRot="1" noChangeAspect="1" noTextEdit="1"/>
          </p:cNvSpPr>
          <p:nvPr>
            <p:ph type="sldImg"/>
          </p:nvPr>
        </p:nvSpPr>
        <p:spPr/>
      </p:sp>
      <p:sp>
        <p:nvSpPr>
          <p:cNvPr id="89091" name="Notes Placeholder 2"/>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rnd">
                <a:solidFill>
                  <a:srgbClr val="000000"/>
                </a:solidFill>
                <a:round/>
                <a:headEnd/>
                <a:tailEnd/>
              </a14:hiddenLine>
            </a:ext>
          </a:extLst>
        </p:spPr>
        <p:txBody>
          <a:bodyPr/>
          <a:lstStyle/>
          <a:p>
            <a:pPr eaLnBrk="1"/>
            <a:endParaRPr lang="en-US" altLang="en-US" smtClean="0"/>
          </a:p>
        </p:txBody>
      </p:sp>
      <p:sp>
        <p:nvSpPr>
          <p:cNvPr id="2" name="Date Placeholder 1"/>
          <p:cNvSpPr>
            <a:spLocks noGrp="1"/>
          </p:cNvSpPr>
          <p:nvPr>
            <p:ph type="dt" idx="10"/>
          </p:nvPr>
        </p:nvSpPr>
        <p:spPr/>
        <p:txBody>
          <a:bodyPr/>
          <a:lstStyle/>
          <a:p>
            <a:endParaRPr lang="en-US" dirty="0"/>
          </a:p>
        </p:txBody>
      </p:sp>
    </p:spTree>
    <p:extLst>
      <p:ext uri="{BB962C8B-B14F-4D97-AF65-F5344CB8AC3E}">
        <p14:creationId xmlns:p14="http://schemas.microsoft.com/office/powerpoint/2010/main" val="2252847968"/>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Slide Image Placeholder 1"/>
          <p:cNvSpPr>
            <a:spLocks noGrp="1" noRot="1" noChangeAspect="1" noTextEdit="1"/>
          </p:cNvSpPr>
          <p:nvPr>
            <p:ph type="sldImg"/>
          </p:nvPr>
        </p:nvSpPr>
        <p:spPr/>
      </p:sp>
      <p:sp>
        <p:nvSpPr>
          <p:cNvPr id="91139" name="Notes Placeholder 2"/>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rnd">
                <a:solidFill>
                  <a:srgbClr val="000000"/>
                </a:solidFill>
                <a:round/>
                <a:headEnd/>
                <a:tailEnd/>
              </a14:hiddenLine>
            </a:ext>
          </a:extLst>
        </p:spPr>
        <p:txBody>
          <a:bodyPr/>
          <a:lstStyle/>
          <a:p>
            <a:pPr eaLnBrk="1"/>
            <a:endParaRPr lang="en-US" altLang="en-US" smtClean="0"/>
          </a:p>
        </p:txBody>
      </p:sp>
      <p:sp>
        <p:nvSpPr>
          <p:cNvPr id="2" name="Date Placeholder 1"/>
          <p:cNvSpPr>
            <a:spLocks noGrp="1"/>
          </p:cNvSpPr>
          <p:nvPr>
            <p:ph type="dt" idx="10"/>
          </p:nvPr>
        </p:nvSpPr>
        <p:spPr/>
        <p:txBody>
          <a:bodyPr/>
          <a:lstStyle/>
          <a:p>
            <a:endParaRPr lang="en-US" dirty="0"/>
          </a:p>
        </p:txBody>
      </p:sp>
    </p:spTree>
    <p:extLst>
      <p:ext uri="{BB962C8B-B14F-4D97-AF65-F5344CB8AC3E}">
        <p14:creationId xmlns:p14="http://schemas.microsoft.com/office/powerpoint/2010/main" val="3223739263"/>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Slide Image Placeholder 1"/>
          <p:cNvSpPr>
            <a:spLocks noGrp="1" noRot="1" noChangeAspect="1" noTextEdit="1"/>
          </p:cNvSpPr>
          <p:nvPr>
            <p:ph type="sldImg"/>
          </p:nvPr>
        </p:nvSpPr>
        <p:spPr/>
      </p:sp>
      <p:sp>
        <p:nvSpPr>
          <p:cNvPr id="93187" name="Notes Placeholder 2"/>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rnd">
                <a:solidFill>
                  <a:srgbClr val="000000"/>
                </a:solidFill>
                <a:round/>
                <a:headEnd/>
                <a:tailEnd/>
              </a14:hiddenLine>
            </a:ext>
          </a:extLst>
        </p:spPr>
        <p:txBody>
          <a:bodyPr/>
          <a:lstStyle/>
          <a:p>
            <a:pPr eaLnBrk="1"/>
            <a:endParaRPr lang="en-US" altLang="en-US" smtClean="0"/>
          </a:p>
        </p:txBody>
      </p:sp>
      <p:sp>
        <p:nvSpPr>
          <p:cNvPr id="2" name="Date Placeholder 1"/>
          <p:cNvSpPr>
            <a:spLocks noGrp="1"/>
          </p:cNvSpPr>
          <p:nvPr>
            <p:ph type="dt" idx="10"/>
          </p:nvPr>
        </p:nvSpPr>
        <p:spPr/>
        <p:txBody>
          <a:bodyPr/>
          <a:lstStyle/>
          <a:p>
            <a:endParaRPr lang="en-US" dirty="0"/>
          </a:p>
        </p:txBody>
      </p:sp>
    </p:spTree>
    <p:extLst>
      <p:ext uri="{BB962C8B-B14F-4D97-AF65-F5344CB8AC3E}">
        <p14:creationId xmlns:p14="http://schemas.microsoft.com/office/powerpoint/2010/main" val="546683247"/>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Slide Image Placeholder 1"/>
          <p:cNvSpPr>
            <a:spLocks noGrp="1" noRot="1" noChangeAspect="1" noTextEdit="1"/>
          </p:cNvSpPr>
          <p:nvPr>
            <p:ph type="sldImg"/>
          </p:nvPr>
        </p:nvSpPr>
        <p:spPr/>
      </p:sp>
      <p:sp>
        <p:nvSpPr>
          <p:cNvPr id="95235" name="Notes Placeholder 2"/>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rnd">
                <a:solidFill>
                  <a:srgbClr val="000000"/>
                </a:solidFill>
                <a:round/>
                <a:headEnd/>
                <a:tailEnd/>
              </a14:hiddenLine>
            </a:ext>
          </a:extLst>
        </p:spPr>
        <p:txBody>
          <a:bodyPr/>
          <a:lstStyle/>
          <a:p>
            <a:pPr eaLnBrk="1"/>
            <a:endParaRPr lang="en-US" altLang="en-US" smtClean="0"/>
          </a:p>
        </p:txBody>
      </p:sp>
      <p:sp>
        <p:nvSpPr>
          <p:cNvPr id="2" name="Date Placeholder 1"/>
          <p:cNvSpPr>
            <a:spLocks noGrp="1"/>
          </p:cNvSpPr>
          <p:nvPr>
            <p:ph type="dt" idx="10"/>
          </p:nvPr>
        </p:nvSpPr>
        <p:spPr/>
        <p:txBody>
          <a:bodyPr/>
          <a:lstStyle/>
          <a:p>
            <a:endParaRPr lang="en-US" dirty="0"/>
          </a:p>
        </p:txBody>
      </p:sp>
    </p:spTree>
    <p:extLst>
      <p:ext uri="{BB962C8B-B14F-4D97-AF65-F5344CB8AC3E}">
        <p14:creationId xmlns:p14="http://schemas.microsoft.com/office/powerpoint/2010/main" val="3671694341"/>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Slide Image Placeholder 1"/>
          <p:cNvSpPr>
            <a:spLocks noGrp="1" noRot="1" noChangeAspect="1" noTextEdit="1"/>
          </p:cNvSpPr>
          <p:nvPr>
            <p:ph type="sldImg"/>
          </p:nvPr>
        </p:nvSpPr>
        <p:spPr/>
      </p:sp>
      <p:sp>
        <p:nvSpPr>
          <p:cNvPr id="97283" name="Notes Placeholder 2"/>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rnd">
                <a:solidFill>
                  <a:srgbClr val="000000"/>
                </a:solidFill>
                <a:round/>
                <a:headEnd/>
                <a:tailEnd/>
              </a14:hiddenLine>
            </a:ext>
          </a:extLst>
        </p:spPr>
        <p:txBody>
          <a:bodyPr/>
          <a:lstStyle/>
          <a:p>
            <a:pPr eaLnBrk="1"/>
            <a:endParaRPr lang="en-US" altLang="en-US" smtClean="0"/>
          </a:p>
        </p:txBody>
      </p:sp>
      <p:sp>
        <p:nvSpPr>
          <p:cNvPr id="2" name="Date Placeholder 1"/>
          <p:cNvSpPr>
            <a:spLocks noGrp="1"/>
          </p:cNvSpPr>
          <p:nvPr>
            <p:ph type="dt" idx="10"/>
          </p:nvPr>
        </p:nvSpPr>
        <p:spPr/>
        <p:txBody>
          <a:bodyPr/>
          <a:lstStyle/>
          <a:p>
            <a:endParaRPr lang="en-US" dirty="0"/>
          </a:p>
        </p:txBody>
      </p:sp>
    </p:spTree>
    <p:extLst>
      <p:ext uri="{BB962C8B-B14F-4D97-AF65-F5344CB8AC3E}">
        <p14:creationId xmlns:p14="http://schemas.microsoft.com/office/powerpoint/2010/main" val="251427702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Image Placeholder 1"/>
          <p:cNvSpPr>
            <a:spLocks noGrp="1" noRot="1" noChangeAspect="1" noTextEdit="1"/>
          </p:cNvSpPr>
          <p:nvPr>
            <p:ph type="sldImg"/>
          </p:nvPr>
        </p:nvSpPr>
        <p:spPr/>
      </p:sp>
      <p:sp>
        <p:nvSpPr>
          <p:cNvPr id="16387" name="Notes Placeholder 2"/>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rnd">
                <a:solidFill>
                  <a:srgbClr val="000000"/>
                </a:solidFill>
                <a:round/>
                <a:headEnd/>
                <a:tailEnd/>
              </a14:hiddenLine>
            </a:ext>
          </a:extLst>
        </p:spPr>
        <p:txBody>
          <a:bodyPr/>
          <a:lstStyle/>
          <a:p>
            <a:pPr eaLnBrk="1"/>
            <a:endParaRPr lang="en-US" altLang="en-US"/>
          </a:p>
        </p:txBody>
      </p:sp>
      <p:sp>
        <p:nvSpPr>
          <p:cNvPr id="2" name="Date Placeholder 1"/>
          <p:cNvSpPr>
            <a:spLocks noGrp="1"/>
          </p:cNvSpPr>
          <p:nvPr>
            <p:ph type="dt" idx="10"/>
          </p:nvPr>
        </p:nvSpPr>
        <p:spPr/>
        <p:txBody>
          <a:bodyPr/>
          <a:lstStyle/>
          <a:p>
            <a:endParaRPr lang="en-US" dirty="0"/>
          </a:p>
        </p:txBody>
      </p:sp>
    </p:spTree>
    <p:extLst>
      <p:ext uri="{BB962C8B-B14F-4D97-AF65-F5344CB8AC3E}">
        <p14:creationId xmlns:p14="http://schemas.microsoft.com/office/powerpoint/2010/main" val="238648739"/>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Slide Image Placeholder 1"/>
          <p:cNvSpPr>
            <a:spLocks noGrp="1" noRot="1" noChangeAspect="1" noTextEdit="1"/>
          </p:cNvSpPr>
          <p:nvPr>
            <p:ph type="sldImg"/>
          </p:nvPr>
        </p:nvSpPr>
        <p:spPr/>
      </p:sp>
      <p:sp>
        <p:nvSpPr>
          <p:cNvPr id="99331" name="Notes Placeholder 2"/>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rnd">
                <a:solidFill>
                  <a:srgbClr val="000000"/>
                </a:solidFill>
                <a:round/>
                <a:headEnd/>
                <a:tailEnd/>
              </a14:hiddenLine>
            </a:ext>
          </a:extLst>
        </p:spPr>
        <p:txBody>
          <a:bodyPr/>
          <a:lstStyle/>
          <a:p>
            <a:pPr eaLnBrk="1"/>
            <a:endParaRPr lang="en-US" altLang="en-US" smtClean="0"/>
          </a:p>
        </p:txBody>
      </p:sp>
      <p:sp>
        <p:nvSpPr>
          <p:cNvPr id="2" name="Date Placeholder 1"/>
          <p:cNvSpPr>
            <a:spLocks noGrp="1"/>
          </p:cNvSpPr>
          <p:nvPr>
            <p:ph type="dt" idx="10"/>
          </p:nvPr>
        </p:nvSpPr>
        <p:spPr/>
        <p:txBody>
          <a:bodyPr/>
          <a:lstStyle/>
          <a:p>
            <a:endParaRPr lang="en-US" dirty="0"/>
          </a:p>
        </p:txBody>
      </p:sp>
    </p:spTree>
    <p:extLst>
      <p:ext uri="{BB962C8B-B14F-4D97-AF65-F5344CB8AC3E}">
        <p14:creationId xmlns:p14="http://schemas.microsoft.com/office/powerpoint/2010/main" val="343693755"/>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Slide Image Placeholder 1"/>
          <p:cNvSpPr>
            <a:spLocks noGrp="1" noRot="1" noChangeAspect="1" noTextEdit="1"/>
          </p:cNvSpPr>
          <p:nvPr>
            <p:ph type="sldImg"/>
          </p:nvPr>
        </p:nvSpPr>
        <p:spPr/>
      </p:sp>
      <p:sp>
        <p:nvSpPr>
          <p:cNvPr id="101379" name="Notes Placeholder 2"/>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rnd">
                <a:solidFill>
                  <a:srgbClr val="000000"/>
                </a:solidFill>
                <a:round/>
                <a:headEnd/>
                <a:tailEnd/>
              </a14:hiddenLine>
            </a:ext>
          </a:extLst>
        </p:spPr>
        <p:txBody>
          <a:bodyPr/>
          <a:lstStyle/>
          <a:p>
            <a:pPr eaLnBrk="1"/>
            <a:endParaRPr lang="en-US" altLang="en-US" smtClean="0"/>
          </a:p>
        </p:txBody>
      </p:sp>
      <p:sp>
        <p:nvSpPr>
          <p:cNvPr id="2" name="Date Placeholder 1"/>
          <p:cNvSpPr>
            <a:spLocks noGrp="1"/>
          </p:cNvSpPr>
          <p:nvPr>
            <p:ph type="dt" idx="10"/>
          </p:nvPr>
        </p:nvSpPr>
        <p:spPr/>
        <p:txBody>
          <a:bodyPr/>
          <a:lstStyle/>
          <a:p>
            <a:endParaRPr lang="en-US" dirty="0"/>
          </a:p>
        </p:txBody>
      </p:sp>
    </p:spTree>
    <p:extLst>
      <p:ext uri="{BB962C8B-B14F-4D97-AF65-F5344CB8AC3E}">
        <p14:creationId xmlns:p14="http://schemas.microsoft.com/office/powerpoint/2010/main" val="286170828"/>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Slide Image Placeholder 1"/>
          <p:cNvSpPr>
            <a:spLocks noGrp="1" noRot="1" noChangeAspect="1" noTextEdit="1"/>
          </p:cNvSpPr>
          <p:nvPr>
            <p:ph type="sldImg"/>
          </p:nvPr>
        </p:nvSpPr>
        <p:spPr/>
      </p:sp>
      <p:sp>
        <p:nvSpPr>
          <p:cNvPr id="103427" name="Notes Placeholder 2"/>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rnd">
                <a:solidFill>
                  <a:srgbClr val="000000"/>
                </a:solidFill>
                <a:round/>
                <a:headEnd/>
                <a:tailEnd/>
              </a14:hiddenLine>
            </a:ext>
          </a:extLst>
        </p:spPr>
        <p:txBody>
          <a:bodyPr/>
          <a:lstStyle/>
          <a:p>
            <a:pPr eaLnBrk="1"/>
            <a:endParaRPr lang="en-US" altLang="en-US" smtClean="0"/>
          </a:p>
        </p:txBody>
      </p:sp>
      <p:sp>
        <p:nvSpPr>
          <p:cNvPr id="2" name="Date Placeholder 1"/>
          <p:cNvSpPr>
            <a:spLocks noGrp="1"/>
          </p:cNvSpPr>
          <p:nvPr>
            <p:ph type="dt" idx="10"/>
          </p:nvPr>
        </p:nvSpPr>
        <p:spPr/>
        <p:txBody>
          <a:bodyPr/>
          <a:lstStyle/>
          <a:p>
            <a:endParaRPr lang="en-US" dirty="0"/>
          </a:p>
        </p:txBody>
      </p:sp>
    </p:spTree>
    <p:extLst>
      <p:ext uri="{BB962C8B-B14F-4D97-AF65-F5344CB8AC3E}">
        <p14:creationId xmlns:p14="http://schemas.microsoft.com/office/powerpoint/2010/main" val="3992692642"/>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Slide Image Placeholder 1"/>
          <p:cNvSpPr>
            <a:spLocks noGrp="1" noRot="1" noChangeAspect="1" noTextEdit="1"/>
          </p:cNvSpPr>
          <p:nvPr>
            <p:ph type="sldImg"/>
          </p:nvPr>
        </p:nvSpPr>
        <p:spPr/>
      </p:sp>
      <p:sp>
        <p:nvSpPr>
          <p:cNvPr id="105475" name="Notes Placeholder 2"/>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rnd">
                <a:solidFill>
                  <a:srgbClr val="000000"/>
                </a:solidFill>
                <a:round/>
                <a:headEnd/>
                <a:tailEnd/>
              </a14:hiddenLine>
            </a:ext>
          </a:extLst>
        </p:spPr>
        <p:txBody>
          <a:bodyPr/>
          <a:lstStyle/>
          <a:p>
            <a:pPr eaLnBrk="1"/>
            <a:endParaRPr lang="en-US" altLang="en-US" smtClean="0"/>
          </a:p>
        </p:txBody>
      </p:sp>
      <p:sp>
        <p:nvSpPr>
          <p:cNvPr id="2" name="Date Placeholder 1"/>
          <p:cNvSpPr>
            <a:spLocks noGrp="1"/>
          </p:cNvSpPr>
          <p:nvPr>
            <p:ph type="dt" idx="10"/>
          </p:nvPr>
        </p:nvSpPr>
        <p:spPr/>
        <p:txBody>
          <a:bodyPr/>
          <a:lstStyle/>
          <a:p>
            <a:endParaRPr lang="en-US" dirty="0"/>
          </a:p>
        </p:txBody>
      </p:sp>
    </p:spTree>
    <p:extLst>
      <p:ext uri="{BB962C8B-B14F-4D97-AF65-F5344CB8AC3E}">
        <p14:creationId xmlns:p14="http://schemas.microsoft.com/office/powerpoint/2010/main" val="3530113624"/>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Slide Image Placeholder 1"/>
          <p:cNvSpPr>
            <a:spLocks noGrp="1" noRot="1" noChangeAspect="1" noTextEdit="1"/>
          </p:cNvSpPr>
          <p:nvPr>
            <p:ph type="sldImg"/>
          </p:nvPr>
        </p:nvSpPr>
        <p:spPr/>
      </p:sp>
      <p:sp>
        <p:nvSpPr>
          <p:cNvPr id="107523" name="Notes Placeholder 2"/>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rnd">
                <a:solidFill>
                  <a:srgbClr val="000000"/>
                </a:solidFill>
                <a:round/>
                <a:headEnd/>
                <a:tailEnd/>
              </a14:hiddenLine>
            </a:ext>
          </a:extLst>
        </p:spPr>
        <p:txBody>
          <a:bodyPr/>
          <a:lstStyle/>
          <a:p>
            <a:pPr eaLnBrk="1"/>
            <a:endParaRPr lang="en-US" altLang="en-US" smtClean="0"/>
          </a:p>
        </p:txBody>
      </p:sp>
      <p:sp>
        <p:nvSpPr>
          <p:cNvPr id="2" name="Date Placeholder 1"/>
          <p:cNvSpPr>
            <a:spLocks noGrp="1"/>
          </p:cNvSpPr>
          <p:nvPr>
            <p:ph type="dt" idx="10"/>
          </p:nvPr>
        </p:nvSpPr>
        <p:spPr/>
        <p:txBody>
          <a:bodyPr/>
          <a:lstStyle/>
          <a:p>
            <a:endParaRPr lang="en-US" dirty="0"/>
          </a:p>
        </p:txBody>
      </p:sp>
    </p:spTree>
    <p:extLst>
      <p:ext uri="{BB962C8B-B14F-4D97-AF65-F5344CB8AC3E}">
        <p14:creationId xmlns:p14="http://schemas.microsoft.com/office/powerpoint/2010/main" val="239825103"/>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Slide Image Placeholder 1"/>
          <p:cNvSpPr>
            <a:spLocks noGrp="1" noRot="1" noChangeAspect="1" noTextEdit="1"/>
          </p:cNvSpPr>
          <p:nvPr>
            <p:ph type="sldImg"/>
          </p:nvPr>
        </p:nvSpPr>
        <p:spPr/>
      </p:sp>
      <p:sp>
        <p:nvSpPr>
          <p:cNvPr id="109571" name="Notes Placeholder 2"/>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rnd">
                <a:solidFill>
                  <a:srgbClr val="000000"/>
                </a:solidFill>
                <a:round/>
                <a:headEnd/>
                <a:tailEnd/>
              </a14:hiddenLine>
            </a:ext>
          </a:extLst>
        </p:spPr>
        <p:txBody>
          <a:bodyPr/>
          <a:lstStyle/>
          <a:p>
            <a:pPr eaLnBrk="1"/>
            <a:endParaRPr lang="en-US" altLang="en-US" smtClean="0"/>
          </a:p>
        </p:txBody>
      </p:sp>
      <p:sp>
        <p:nvSpPr>
          <p:cNvPr id="2" name="Date Placeholder 1"/>
          <p:cNvSpPr>
            <a:spLocks noGrp="1"/>
          </p:cNvSpPr>
          <p:nvPr>
            <p:ph type="dt" idx="10"/>
          </p:nvPr>
        </p:nvSpPr>
        <p:spPr/>
        <p:txBody>
          <a:bodyPr/>
          <a:lstStyle/>
          <a:p>
            <a:endParaRPr lang="en-US" dirty="0"/>
          </a:p>
        </p:txBody>
      </p:sp>
    </p:spTree>
    <p:extLst>
      <p:ext uri="{BB962C8B-B14F-4D97-AF65-F5344CB8AC3E}">
        <p14:creationId xmlns:p14="http://schemas.microsoft.com/office/powerpoint/2010/main" val="1793117716"/>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Slide Image Placeholder 1"/>
          <p:cNvSpPr>
            <a:spLocks noGrp="1" noRot="1" noChangeAspect="1" noTextEdit="1"/>
          </p:cNvSpPr>
          <p:nvPr>
            <p:ph type="sldImg"/>
          </p:nvPr>
        </p:nvSpPr>
        <p:spPr/>
      </p:sp>
      <p:sp>
        <p:nvSpPr>
          <p:cNvPr id="111619" name="Notes Placeholder 2"/>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rnd">
                <a:solidFill>
                  <a:srgbClr val="000000"/>
                </a:solidFill>
                <a:round/>
                <a:headEnd/>
                <a:tailEnd/>
              </a14:hiddenLine>
            </a:ext>
          </a:extLst>
        </p:spPr>
        <p:txBody>
          <a:bodyPr/>
          <a:lstStyle/>
          <a:p>
            <a:pPr eaLnBrk="1"/>
            <a:endParaRPr lang="en-US" altLang="en-US" smtClean="0"/>
          </a:p>
        </p:txBody>
      </p:sp>
      <p:sp>
        <p:nvSpPr>
          <p:cNvPr id="2" name="Date Placeholder 1"/>
          <p:cNvSpPr>
            <a:spLocks noGrp="1"/>
          </p:cNvSpPr>
          <p:nvPr>
            <p:ph type="dt" idx="10"/>
          </p:nvPr>
        </p:nvSpPr>
        <p:spPr/>
        <p:txBody>
          <a:bodyPr/>
          <a:lstStyle/>
          <a:p>
            <a:endParaRPr lang="en-US" dirty="0"/>
          </a:p>
        </p:txBody>
      </p:sp>
    </p:spTree>
    <p:extLst>
      <p:ext uri="{BB962C8B-B14F-4D97-AF65-F5344CB8AC3E}">
        <p14:creationId xmlns:p14="http://schemas.microsoft.com/office/powerpoint/2010/main" val="3820758345"/>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Slide Image Placeholder 1"/>
          <p:cNvSpPr>
            <a:spLocks noGrp="1" noRot="1" noChangeAspect="1" noTextEdit="1"/>
          </p:cNvSpPr>
          <p:nvPr>
            <p:ph type="sldImg"/>
          </p:nvPr>
        </p:nvSpPr>
        <p:spPr/>
      </p:sp>
      <p:sp>
        <p:nvSpPr>
          <p:cNvPr id="113667" name="Notes Placeholder 2"/>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rnd">
                <a:solidFill>
                  <a:srgbClr val="000000"/>
                </a:solidFill>
                <a:round/>
                <a:headEnd/>
                <a:tailEnd/>
              </a14:hiddenLine>
            </a:ext>
          </a:extLst>
        </p:spPr>
        <p:txBody>
          <a:bodyPr/>
          <a:lstStyle/>
          <a:p>
            <a:pPr eaLnBrk="1"/>
            <a:endParaRPr lang="en-US" altLang="en-US" smtClean="0"/>
          </a:p>
        </p:txBody>
      </p:sp>
      <p:sp>
        <p:nvSpPr>
          <p:cNvPr id="2" name="Date Placeholder 1"/>
          <p:cNvSpPr>
            <a:spLocks noGrp="1"/>
          </p:cNvSpPr>
          <p:nvPr>
            <p:ph type="dt" idx="10"/>
          </p:nvPr>
        </p:nvSpPr>
        <p:spPr/>
        <p:txBody>
          <a:bodyPr/>
          <a:lstStyle/>
          <a:p>
            <a:endParaRPr lang="en-US" dirty="0"/>
          </a:p>
        </p:txBody>
      </p:sp>
    </p:spTree>
    <p:extLst>
      <p:ext uri="{BB962C8B-B14F-4D97-AF65-F5344CB8AC3E}">
        <p14:creationId xmlns:p14="http://schemas.microsoft.com/office/powerpoint/2010/main" val="1924600929"/>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Slide Image Placeholder 1"/>
          <p:cNvSpPr>
            <a:spLocks noGrp="1" noRot="1" noChangeAspect="1" noTextEdit="1"/>
          </p:cNvSpPr>
          <p:nvPr>
            <p:ph type="sldImg"/>
          </p:nvPr>
        </p:nvSpPr>
        <p:spPr/>
      </p:sp>
      <p:sp>
        <p:nvSpPr>
          <p:cNvPr id="117763" name="Notes Placeholder 2"/>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rnd">
                <a:solidFill>
                  <a:srgbClr val="000000"/>
                </a:solidFill>
                <a:round/>
                <a:headEnd/>
                <a:tailEnd/>
              </a14:hiddenLine>
            </a:ext>
          </a:extLst>
        </p:spPr>
        <p:txBody>
          <a:bodyPr/>
          <a:lstStyle/>
          <a:p>
            <a:pPr eaLnBrk="1"/>
            <a:endParaRPr lang="en-US" altLang="en-US" smtClean="0"/>
          </a:p>
        </p:txBody>
      </p:sp>
      <p:sp>
        <p:nvSpPr>
          <p:cNvPr id="2" name="Date Placeholder 1"/>
          <p:cNvSpPr>
            <a:spLocks noGrp="1"/>
          </p:cNvSpPr>
          <p:nvPr>
            <p:ph type="dt" idx="10"/>
          </p:nvPr>
        </p:nvSpPr>
        <p:spPr/>
        <p:txBody>
          <a:bodyPr/>
          <a:lstStyle/>
          <a:p>
            <a:endParaRPr lang="en-US" dirty="0"/>
          </a:p>
        </p:txBody>
      </p:sp>
    </p:spTree>
    <p:extLst>
      <p:ext uri="{BB962C8B-B14F-4D97-AF65-F5344CB8AC3E}">
        <p14:creationId xmlns:p14="http://schemas.microsoft.com/office/powerpoint/2010/main" val="3524399847"/>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Slide Image Placeholder 1"/>
          <p:cNvSpPr>
            <a:spLocks noGrp="1" noRot="1" noChangeAspect="1" noTextEdit="1"/>
          </p:cNvSpPr>
          <p:nvPr>
            <p:ph type="sldImg"/>
          </p:nvPr>
        </p:nvSpPr>
        <p:spPr/>
      </p:sp>
      <p:sp>
        <p:nvSpPr>
          <p:cNvPr id="119811" name="Notes Placeholder 2"/>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rnd">
                <a:solidFill>
                  <a:srgbClr val="000000"/>
                </a:solidFill>
                <a:round/>
                <a:headEnd/>
                <a:tailEnd/>
              </a14:hiddenLine>
            </a:ext>
          </a:extLst>
        </p:spPr>
        <p:txBody>
          <a:bodyPr/>
          <a:lstStyle/>
          <a:p>
            <a:pPr eaLnBrk="1"/>
            <a:endParaRPr lang="en-US" altLang="en-US" smtClean="0"/>
          </a:p>
        </p:txBody>
      </p:sp>
      <p:sp>
        <p:nvSpPr>
          <p:cNvPr id="2" name="Date Placeholder 1"/>
          <p:cNvSpPr>
            <a:spLocks noGrp="1"/>
          </p:cNvSpPr>
          <p:nvPr>
            <p:ph type="dt" idx="10"/>
          </p:nvPr>
        </p:nvSpPr>
        <p:spPr/>
        <p:txBody>
          <a:bodyPr/>
          <a:lstStyle/>
          <a:p>
            <a:endParaRPr lang="en-US" dirty="0"/>
          </a:p>
        </p:txBody>
      </p:sp>
    </p:spTree>
    <p:extLst>
      <p:ext uri="{BB962C8B-B14F-4D97-AF65-F5344CB8AC3E}">
        <p14:creationId xmlns:p14="http://schemas.microsoft.com/office/powerpoint/2010/main" val="256172398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Image Placeholder 1"/>
          <p:cNvSpPr>
            <a:spLocks noGrp="1" noRot="1" noChangeAspect="1" noTextEdit="1"/>
          </p:cNvSpPr>
          <p:nvPr>
            <p:ph type="sldImg"/>
          </p:nvPr>
        </p:nvSpPr>
        <p:spPr/>
      </p:sp>
      <p:sp>
        <p:nvSpPr>
          <p:cNvPr id="22531" name="Notes Placeholder 2"/>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rnd">
                <a:solidFill>
                  <a:srgbClr val="000000"/>
                </a:solidFill>
                <a:round/>
                <a:headEnd/>
                <a:tailEnd/>
              </a14:hiddenLine>
            </a:ext>
          </a:extLst>
        </p:spPr>
        <p:txBody>
          <a:bodyPr/>
          <a:lstStyle/>
          <a:p>
            <a:pPr eaLnBrk="1"/>
            <a:endParaRPr lang="en-US" altLang="en-US"/>
          </a:p>
        </p:txBody>
      </p:sp>
      <p:sp>
        <p:nvSpPr>
          <p:cNvPr id="2" name="Date Placeholder 1"/>
          <p:cNvSpPr>
            <a:spLocks noGrp="1"/>
          </p:cNvSpPr>
          <p:nvPr>
            <p:ph type="dt" idx="10"/>
          </p:nvPr>
        </p:nvSpPr>
        <p:spPr/>
        <p:txBody>
          <a:bodyPr/>
          <a:lstStyle/>
          <a:p>
            <a:endParaRPr lang="en-US" dirty="0"/>
          </a:p>
        </p:txBody>
      </p:sp>
    </p:spTree>
    <p:extLst>
      <p:ext uri="{BB962C8B-B14F-4D97-AF65-F5344CB8AC3E}">
        <p14:creationId xmlns:p14="http://schemas.microsoft.com/office/powerpoint/2010/main" val="450929388"/>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Slide Image Placeholder 1"/>
          <p:cNvSpPr>
            <a:spLocks noGrp="1" noRot="1" noChangeAspect="1" noTextEdit="1"/>
          </p:cNvSpPr>
          <p:nvPr>
            <p:ph type="sldImg"/>
          </p:nvPr>
        </p:nvSpPr>
        <p:spPr/>
      </p:sp>
      <p:sp>
        <p:nvSpPr>
          <p:cNvPr id="121859" name="Notes Placeholder 2"/>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rnd">
                <a:solidFill>
                  <a:srgbClr val="000000"/>
                </a:solidFill>
                <a:round/>
                <a:headEnd/>
                <a:tailEnd/>
              </a14:hiddenLine>
            </a:ext>
          </a:extLst>
        </p:spPr>
        <p:txBody>
          <a:bodyPr/>
          <a:lstStyle/>
          <a:p>
            <a:pPr eaLnBrk="1"/>
            <a:endParaRPr lang="en-US" altLang="en-US" smtClean="0"/>
          </a:p>
        </p:txBody>
      </p:sp>
      <p:sp>
        <p:nvSpPr>
          <p:cNvPr id="2" name="Date Placeholder 1"/>
          <p:cNvSpPr>
            <a:spLocks noGrp="1"/>
          </p:cNvSpPr>
          <p:nvPr>
            <p:ph type="dt" idx="10"/>
          </p:nvPr>
        </p:nvSpPr>
        <p:spPr/>
        <p:txBody>
          <a:bodyPr/>
          <a:lstStyle/>
          <a:p>
            <a:endParaRPr lang="en-US" dirty="0"/>
          </a:p>
        </p:txBody>
      </p:sp>
    </p:spTree>
    <p:extLst>
      <p:ext uri="{BB962C8B-B14F-4D97-AF65-F5344CB8AC3E}">
        <p14:creationId xmlns:p14="http://schemas.microsoft.com/office/powerpoint/2010/main" val="2863500879"/>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Slide Image Placeholder 1"/>
          <p:cNvSpPr>
            <a:spLocks noGrp="1" noRot="1" noChangeAspect="1" noTextEdit="1"/>
          </p:cNvSpPr>
          <p:nvPr>
            <p:ph type="sldImg"/>
          </p:nvPr>
        </p:nvSpPr>
        <p:spPr/>
      </p:sp>
      <p:sp>
        <p:nvSpPr>
          <p:cNvPr id="123907" name="Notes Placeholder 2"/>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rnd">
                <a:solidFill>
                  <a:srgbClr val="000000"/>
                </a:solidFill>
                <a:round/>
                <a:headEnd/>
                <a:tailEnd/>
              </a14:hiddenLine>
            </a:ext>
          </a:extLst>
        </p:spPr>
        <p:txBody>
          <a:bodyPr/>
          <a:lstStyle/>
          <a:p>
            <a:pPr eaLnBrk="1"/>
            <a:endParaRPr lang="en-US" altLang="en-US" smtClean="0"/>
          </a:p>
        </p:txBody>
      </p:sp>
      <p:sp>
        <p:nvSpPr>
          <p:cNvPr id="2" name="Date Placeholder 1"/>
          <p:cNvSpPr>
            <a:spLocks noGrp="1"/>
          </p:cNvSpPr>
          <p:nvPr>
            <p:ph type="dt" idx="10"/>
          </p:nvPr>
        </p:nvSpPr>
        <p:spPr/>
        <p:txBody>
          <a:bodyPr/>
          <a:lstStyle/>
          <a:p>
            <a:endParaRPr lang="en-US" dirty="0"/>
          </a:p>
        </p:txBody>
      </p:sp>
    </p:spTree>
    <p:extLst>
      <p:ext uri="{BB962C8B-B14F-4D97-AF65-F5344CB8AC3E}">
        <p14:creationId xmlns:p14="http://schemas.microsoft.com/office/powerpoint/2010/main" val="2913148269"/>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Slide Image Placeholder 1"/>
          <p:cNvSpPr>
            <a:spLocks noGrp="1" noRot="1" noChangeAspect="1" noTextEdit="1"/>
          </p:cNvSpPr>
          <p:nvPr>
            <p:ph type="sldImg"/>
          </p:nvPr>
        </p:nvSpPr>
        <p:spPr/>
      </p:sp>
      <p:sp>
        <p:nvSpPr>
          <p:cNvPr id="128003" name="Notes Placeholder 2"/>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rnd">
                <a:solidFill>
                  <a:srgbClr val="000000"/>
                </a:solidFill>
                <a:round/>
                <a:headEnd/>
                <a:tailEnd/>
              </a14:hiddenLine>
            </a:ext>
          </a:extLst>
        </p:spPr>
        <p:txBody>
          <a:bodyPr/>
          <a:lstStyle/>
          <a:p>
            <a:pPr eaLnBrk="1"/>
            <a:endParaRPr lang="en-US" altLang="en-US" smtClean="0"/>
          </a:p>
        </p:txBody>
      </p:sp>
      <p:sp>
        <p:nvSpPr>
          <p:cNvPr id="2" name="Date Placeholder 1"/>
          <p:cNvSpPr>
            <a:spLocks noGrp="1"/>
          </p:cNvSpPr>
          <p:nvPr>
            <p:ph type="dt" idx="10"/>
          </p:nvPr>
        </p:nvSpPr>
        <p:spPr/>
        <p:txBody>
          <a:bodyPr/>
          <a:lstStyle/>
          <a:p>
            <a:endParaRPr lang="en-US" dirty="0"/>
          </a:p>
        </p:txBody>
      </p:sp>
    </p:spTree>
    <p:extLst>
      <p:ext uri="{BB962C8B-B14F-4D97-AF65-F5344CB8AC3E}">
        <p14:creationId xmlns:p14="http://schemas.microsoft.com/office/powerpoint/2010/main" val="3933784601"/>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Slide Image Placeholder 1"/>
          <p:cNvSpPr>
            <a:spLocks noGrp="1" noRot="1" noChangeAspect="1" noTextEdit="1"/>
          </p:cNvSpPr>
          <p:nvPr>
            <p:ph type="sldImg"/>
          </p:nvPr>
        </p:nvSpPr>
        <p:spPr/>
      </p:sp>
      <p:sp>
        <p:nvSpPr>
          <p:cNvPr id="130051" name="Notes Placeholder 2"/>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rnd">
                <a:solidFill>
                  <a:srgbClr val="000000"/>
                </a:solidFill>
                <a:round/>
                <a:headEnd/>
                <a:tailEnd/>
              </a14:hiddenLine>
            </a:ext>
          </a:extLst>
        </p:spPr>
        <p:txBody>
          <a:bodyPr/>
          <a:lstStyle/>
          <a:p>
            <a:pPr eaLnBrk="1"/>
            <a:endParaRPr lang="en-US" altLang="en-US" smtClean="0"/>
          </a:p>
        </p:txBody>
      </p:sp>
      <p:sp>
        <p:nvSpPr>
          <p:cNvPr id="2" name="Date Placeholder 1"/>
          <p:cNvSpPr>
            <a:spLocks noGrp="1"/>
          </p:cNvSpPr>
          <p:nvPr>
            <p:ph type="dt" idx="10"/>
          </p:nvPr>
        </p:nvSpPr>
        <p:spPr/>
        <p:txBody>
          <a:bodyPr/>
          <a:lstStyle/>
          <a:p>
            <a:endParaRPr lang="en-US" dirty="0"/>
          </a:p>
        </p:txBody>
      </p:sp>
    </p:spTree>
    <p:extLst>
      <p:ext uri="{BB962C8B-B14F-4D97-AF65-F5344CB8AC3E}">
        <p14:creationId xmlns:p14="http://schemas.microsoft.com/office/powerpoint/2010/main" val="9305058"/>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Slide Image Placeholder 1"/>
          <p:cNvSpPr>
            <a:spLocks noGrp="1" noRot="1" noChangeAspect="1" noTextEdit="1"/>
          </p:cNvSpPr>
          <p:nvPr>
            <p:ph type="sldImg"/>
          </p:nvPr>
        </p:nvSpPr>
        <p:spPr/>
      </p:sp>
      <p:sp>
        <p:nvSpPr>
          <p:cNvPr id="132099" name="Notes Placeholder 2"/>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rnd">
                <a:solidFill>
                  <a:srgbClr val="000000"/>
                </a:solidFill>
                <a:round/>
                <a:headEnd/>
                <a:tailEnd/>
              </a14:hiddenLine>
            </a:ext>
          </a:extLst>
        </p:spPr>
        <p:txBody>
          <a:bodyPr/>
          <a:lstStyle/>
          <a:p>
            <a:pPr eaLnBrk="1"/>
            <a:endParaRPr lang="en-US" altLang="en-US" smtClean="0"/>
          </a:p>
        </p:txBody>
      </p:sp>
      <p:sp>
        <p:nvSpPr>
          <p:cNvPr id="2" name="Date Placeholder 1"/>
          <p:cNvSpPr>
            <a:spLocks noGrp="1"/>
          </p:cNvSpPr>
          <p:nvPr>
            <p:ph type="dt" idx="10"/>
          </p:nvPr>
        </p:nvSpPr>
        <p:spPr/>
        <p:txBody>
          <a:bodyPr/>
          <a:lstStyle/>
          <a:p>
            <a:endParaRPr lang="en-US" dirty="0"/>
          </a:p>
        </p:txBody>
      </p:sp>
    </p:spTree>
    <p:extLst>
      <p:ext uri="{BB962C8B-B14F-4D97-AF65-F5344CB8AC3E}">
        <p14:creationId xmlns:p14="http://schemas.microsoft.com/office/powerpoint/2010/main" val="1552393610"/>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Slide Image Placeholder 1"/>
          <p:cNvSpPr>
            <a:spLocks noGrp="1" noRot="1" noChangeAspect="1" noTextEdit="1"/>
          </p:cNvSpPr>
          <p:nvPr>
            <p:ph type="sldImg"/>
          </p:nvPr>
        </p:nvSpPr>
        <p:spPr/>
      </p:sp>
      <p:sp>
        <p:nvSpPr>
          <p:cNvPr id="136195" name="Notes Placeholder 2"/>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rnd">
                <a:solidFill>
                  <a:srgbClr val="000000"/>
                </a:solidFill>
                <a:round/>
                <a:headEnd/>
                <a:tailEnd/>
              </a14:hiddenLine>
            </a:ext>
          </a:extLst>
        </p:spPr>
        <p:txBody>
          <a:bodyPr/>
          <a:lstStyle/>
          <a:p>
            <a:pPr eaLnBrk="1"/>
            <a:endParaRPr lang="en-US" altLang="en-US" smtClean="0"/>
          </a:p>
        </p:txBody>
      </p:sp>
      <p:sp>
        <p:nvSpPr>
          <p:cNvPr id="2" name="Date Placeholder 1"/>
          <p:cNvSpPr>
            <a:spLocks noGrp="1"/>
          </p:cNvSpPr>
          <p:nvPr>
            <p:ph type="dt" idx="10"/>
          </p:nvPr>
        </p:nvSpPr>
        <p:spPr/>
        <p:txBody>
          <a:bodyPr/>
          <a:lstStyle/>
          <a:p>
            <a:endParaRPr lang="en-US" dirty="0"/>
          </a:p>
        </p:txBody>
      </p:sp>
    </p:spTree>
    <p:extLst>
      <p:ext uri="{BB962C8B-B14F-4D97-AF65-F5344CB8AC3E}">
        <p14:creationId xmlns:p14="http://schemas.microsoft.com/office/powerpoint/2010/main" val="356686957"/>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Slide Image Placeholder 1"/>
          <p:cNvSpPr>
            <a:spLocks noGrp="1" noRot="1" noChangeAspect="1" noTextEdit="1"/>
          </p:cNvSpPr>
          <p:nvPr>
            <p:ph type="sldImg"/>
          </p:nvPr>
        </p:nvSpPr>
        <p:spPr/>
      </p:sp>
      <p:sp>
        <p:nvSpPr>
          <p:cNvPr id="138243" name="Notes Placeholder 2"/>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rnd">
                <a:solidFill>
                  <a:srgbClr val="000000"/>
                </a:solidFill>
                <a:round/>
                <a:headEnd/>
                <a:tailEnd/>
              </a14:hiddenLine>
            </a:ext>
          </a:extLst>
        </p:spPr>
        <p:txBody>
          <a:bodyPr/>
          <a:lstStyle/>
          <a:p>
            <a:pPr eaLnBrk="1"/>
            <a:endParaRPr lang="en-US" altLang="en-US" smtClean="0"/>
          </a:p>
        </p:txBody>
      </p:sp>
      <p:sp>
        <p:nvSpPr>
          <p:cNvPr id="2" name="Date Placeholder 1"/>
          <p:cNvSpPr>
            <a:spLocks noGrp="1"/>
          </p:cNvSpPr>
          <p:nvPr>
            <p:ph type="dt" idx="10"/>
          </p:nvPr>
        </p:nvSpPr>
        <p:spPr/>
        <p:txBody>
          <a:bodyPr/>
          <a:lstStyle/>
          <a:p>
            <a:endParaRPr lang="en-US" dirty="0"/>
          </a:p>
        </p:txBody>
      </p:sp>
    </p:spTree>
    <p:extLst>
      <p:ext uri="{BB962C8B-B14F-4D97-AF65-F5344CB8AC3E}">
        <p14:creationId xmlns:p14="http://schemas.microsoft.com/office/powerpoint/2010/main" val="3581536970"/>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2"/>
          <p:cNvSpPr>
            <a:spLocks noGrp="1" noRot="1" noChangeAspect="1" noChangeArrowheads="1" noTextEdit="1"/>
          </p:cNvSpPr>
          <p:nvPr>
            <p:ph type="sldImg"/>
          </p:nvPr>
        </p:nvSpPr>
        <p:spPr>
          <a:ln/>
        </p:spPr>
      </p:sp>
      <p:sp>
        <p:nvSpPr>
          <p:cNvPr id="9625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t>In order to reduce the risks of contacting electrical current, you must learn to recognize and identify electrical hazards.  Once a hazard has been identified, it must be corrected.  If you do not have the knowledge, skills or abilities to correct the hazard, then you must report the hazard to your foreman, supervisor or someone who can get the hazard corrected.  </a:t>
            </a:r>
          </a:p>
          <a:p>
            <a:endParaRPr lang="en-US" altLang="en-US" smtClean="0"/>
          </a:p>
          <a:p>
            <a:r>
              <a:rPr lang="en-US" altLang="en-US" smtClean="0"/>
              <a:t>The purpose of this program is to show you common hazards so that you recognize them and get them corrected. Hazard recognition is the key. It is better to recognize electrical hazards before they can harm you or a fellow worker.</a:t>
            </a:r>
          </a:p>
          <a:p>
            <a:endParaRPr lang="en-US" altLang="en-US" smtClean="0"/>
          </a:p>
          <a:p>
            <a:r>
              <a:rPr lang="en-US" altLang="en-US" smtClean="0"/>
              <a:t>We will be discussing each of the following  common electrical hazards found on constructions sites:</a:t>
            </a:r>
          </a:p>
          <a:p>
            <a:pPr>
              <a:buFontTx/>
              <a:buChar char="•"/>
            </a:pPr>
            <a:r>
              <a:rPr lang="en-US" altLang="en-US" smtClean="0"/>
              <a:t>Improper grounding </a:t>
            </a:r>
          </a:p>
          <a:p>
            <a:pPr>
              <a:buFontTx/>
              <a:buChar char="•"/>
            </a:pPr>
            <a:r>
              <a:rPr lang="en-US" altLang="en-US" smtClean="0"/>
              <a:t>Exposed electrical parts </a:t>
            </a:r>
          </a:p>
          <a:p>
            <a:pPr>
              <a:buFontTx/>
              <a:buChar char="•"/>
            </a:pPr>
            <a:r>
              <a:rPr lang="en-US" altLang="en-US" smtClean="0"/>
              <a:t>Inadequate wiring</a:t>
            </a:r>
          </a:p>
          <a:p>
            <a:pPr>
              <a:buFontTx/>
              <a:buChar char="•"/>
            </a:pPr>
            <a:r>
              <a:rPr lang="en-US" altLang="en-US" smtClean="0"/>
              <a:t>Overhead power lines</a:t>
            </a:r>
          </a:p>
          <a:p>
            <a:pPr>
              <a:buFontTx/>
              <a:buChar char="•"/>
            </a:pPr>
            <a:r>
              <a:rPr lang="en-US" altLang="en-US" smtClean="0"/>
              <a:t>Damaged insulation</a:t>
            </a:r>
          </a:p>
          <a:p>
            <a:pPr>
              <a:buFontTx/>
              <a:buChar char="•"/>
            </a:pPr>
            <a:r>
              <a:rPr lang="en-US" altLang="en-US" smtClean="0"/>
              <a:t>Overloaded circuits</a:t>
            </a:r>
          </a:p>
          <a:p>
            <a:pPr>
              <a:buFontTx/>
              <a:buChar char="•"/>
            </a:pPr>
            <a:r>
              <a:rPr lang="en-US" altLang="en-US" smtClean="0"/>
              <a:t>Wet conditions</a:t>
            </a:r>
          </a:p>
          <a:p>
            <a:pPr>
              <a:buFontTx/>
              <a:buChar char="•"/>
            </a:pPr>
            <a:r>
              <a:rPr lang="en-US" altLang="en-US" smtClean="0"/>
              <a:t>Damaged tools and equipment</a:t>
            </a:r>
          </a:p>
          <a:p>
            <a:endParaRPr lang="en-US" altLang="en-US" smtClean="0"/>
          </a:p>
        </p:txBody>
      </p:sp>
      <p:sp>
        <p:nvSpPr>
          <p:cNvPr id="9626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3448">
              <a:defRPr sz="2500">
                <a:solidFill>
                  <a:schemeClr val="tx1"/>
                </a:solidFill>
                <a:latin typeface="Tahoma" panose="020B0604030504040204" pitchFamily="34" charset="0"/>
              </a:defRPr>
            </a:lvl1pPr>
            <a:lvl2pPr marL="770662" indent="-296408" defTabSz="953448">
              <a:defRPr sz="2500">
                <a:solidFill>
                  <a:schemeClr val="tx1"/>
                </a:solidFill>
                <a:latin typeface="Tahoma" panose="020B0604030504040204" pitchFamily="34" charset="0"/>
              </a:defRPr>
            </a:lvl2pPr>
            <a:lvl3pPr marL="1185634" indent="-237127" defTabSz="953448">
              <a:defRPr sz="2500">
                <a:solidFill>
                  <a:schemeClr val="tx1"/>
                </a:solidFill>
                <a:latin typeface="Tahoma" panose="020B0604030504040204" pitchFamily="34" charset="0"/>
              </a:defRPr>
            </a:lvl3pPr>
            <a:lvl4pPr marL="1659887" indent="-237127" defTabSz="953448">
              <a:defRPr sz="2500">
                <a:solidFill>
                  <a:schemeClr val="tx1"/>
                </a:solidFill>
                <a:latin typeface="Tahoma" panose="020B0604030504040204" pitchFamily="34" charset="0"/>
              </a:defRPr>
            </a:lvl4pPr>
            <a:lvl5pPr marL="2134141" indent="-237127" defTabSz="953448">
              <a:defRPr sz="2500">
                <a:solidFill>
                  <a:schemeClr val="tx1"/>
                </a:solidFill>
                <a:latin typeface="Tahoma" panose="020B0604030504040204" pitchFamily="34" charset="0"/>
              </a:defRPr>
            </a:lvl5pPr>
            <a:lvl6pPr marL="2608395" indent="-237127" algn="ctr" defTabSz="953448" eaLnBrk="0" fontAlgn="base" hangingPunct="0">
              <a:spcBef>
                <a:spcPct val="0"/>
              </a:spcBef>
              <a:spcAft>
                <a:spcPct val="0"/>
              </a:spcAft>
              <a:defRPr sz="2500">
                <a:solidFill>
                  <a:schemeClr val="tx1"/>
                </a:solidFill>
                <a:latin typeface="Tahoma" panose="020B0604030504040204" pitchFamily="34" charset="0"/>
              </a:defRPr>
            </a:lvl6pPr>
            <a:lvl7pPr marL="3082648" indent="-237127" algn="ctr" defTabSz="953448" eaLnBrk="0" fontAlgn="base" hangingPunct="0">
              <a:spcBef>
                <a:spcPct val="0"/>
              </a:spcBef>
              <a:spcAft>
                <a:spcPct val="0"/>
              </a:spcAft>
              <a:defRPr sz="2500">
                <a:solidFill>
                  <a:schemeClr val="tx1"/>
                </a:solidFill>
                <a:latin typeface="Tahoma" panose="020B0604030504040204" pitchFamily="34" charset="0"/>
              </a:defRPr>
            </a:lvl7pPr>
            <a:lvl8pPr marL="3556902" indent="-237127" algn="ctr" defTabSz="953448" eaLnBrk="0" fontAlgn="base" hangingPunct="0">
              <a:spcBef>
                <a:spcPct val="0"/>
              </a:spcBef>
              <a:spcAft>
                <a:spcPct val="0"/>
              </a:spcAft>
              <a:defRPr sz="2500">
                <a:solidFill>
                  <a:schemeClr val="tx1"/>
                </a:solidFill>
                <a:latin typeface="Tahoma" panose="020B0604030504040204" pitchFamily="34" charset="0"/>
              </a:defRPr>
            </a:lvl8pPr>
            <a:lvl9pPr marL="4031155" indent="-237127" algn="ctr" defTabSz="953448" eaLnBrk="0" fontAlgn="base" hangingPunct="0">
              <a:spcBef>
                <a:spcPct val="0"/>
              </a:spcBef>
              <a:spcAft>
                <a:spcPct val="0"/>
              </a:spcAft>
              <a:defRPr sz="2500">
                <a:solidFill>
                  <a:schemeClr val="tx1"/>
                </a:solidFill>
                <a:latin typeface="Tahoma" panose="020B0604030504040204" pitchFamily="34" charset="0"/>
              </a:defRPr>
            </a:lvl9pPr>
          </a:lstStyle>
          <a:p>
            <a:fld id="{D47FE481-AC2A-4163-ACD7-6338EF748A18}" type="slidenum">
              <a:rPr lang="en-US" altLang="en-US" sz="1200">
                <a:latin typeface="Arial Unicode MS" panose="020B0604020202020204" pitchFamily="34" charset="-128"/>
              </a:rPr>
              <a:pPr/>
              <a:t>71</a:t>
            </a:fld>
            <a:endParaRPr lang="en-US" altLang="en-US" sz="1200" dirty="0">
              <a:latin typeface="Arial Unicode MS" panose="020B0604020202020204" pitchFamily="34" charset="-128"/>
            </a:endParaRPr>
          </a:p>
        </p:txBody>
      </p:sp>
      <p:sp>
        <p:nvSpPr>
          <p:cNvPr id="96261" name="Footer Placeholder 4"/>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3448">
              <a:defRPr sz="2500">
                <a:solidFill>
                  <a:schemeClr val="tx1"/>
                </a:solidFill>
                <a:latin typeface="Tahoma" panose="020B0604030504040204" pitchFamily="34" charset="0"/>
              </a:defRPr>
            </a:lvl1pPr>
            <a:lvl2pPr marL="770662" indent="-296408" defTabSz="953448">
              <a:defRPr sz="2500">
                <a:solidFill>
                  <a:schemeClr val="tx1"/>
                </a:solidFill>
                <a:latin typeface="Tahoma" panose="020B0604030504040204" pitchFamily="34" charset="0"/>
              </a:defRPr>
            </a:lvl2pPr>
            <a:lvl3pPr marL="1185634" indent="-237127" defTabSz="953448">
              <a:defRPr sz="2500">
                <a:solidFill>
                  <a:schemeClr val="tx1"/>
                </a:solidFill>
                <a:latin typeface="Tahoma" panose="020B0604030504040204" pitchFamily="34" charset="0"/>
              </a:defRPr>
            </a:lvl3pPr>
            <a:lvl4pPr marL="1659887" indent="-237127" defTabSz="953448">
              <a:defRPr sz="2500">
                <a:solidFill>
                  <a:schemeClr val="tx1"/>
                </a:solidFill>
                <a:latin typeface="Tahoma" panose="020B0604030504040204" pitchFamily="34" charset="0"/>
              </a:defRPr>
            </a:lvl4pPr>
            <a:lvl5pPr marL="2134141" indent="-237127" defTabSz="953448">
              <a:defRPr sz="2500">
                <a:solidFill>
                  <a:schemeClr val="tx1"/>
                </a:solidFill>
                <a:latin typeface="Tahoma" panose="020B0604030504040204" pitchFamily="34" charset="0"/>
              </a:defRPr>
            </a:lvl5pPr>
            <a:lvl6pPr marL="2608395" indent="-237127" algn="ctr" defTabSz="953448" eaLnBrk="0" fontAlgn="base" hangingPunct="0">
              <a:spcBef>
                <a:spcPct val="0"/>
              </a:spcBef>
              <a:spcAft>
                <a:spcPct val="0"/>
              </a:spcAft>
              <a:defRPr sz="2500">
                <a:solidFill>
                  <a:schemeClr val="tx1"/>
                </a:solidFill>
                <a:latin typeface="Tahoma" panose="020B0604030504040204" pitchFamily="34" charset="0"/>
              </a:defRPr>
            </a:lvl6pPr>
            <a:lvl7pPr marL="3082648" indent="-237127" algn="ctr" defTabSz="953448" eaLnBrk="0" fontAlgn="base" hangingPunct="0">
              <a:spcBef>
                <a:spcPct val="0"/>
              </a:spcBef>
              <a:spcAft>
                <a:spcPct val="0"/>
              </a:spcAft>
              <a:defRPr sz="2500">
                <a:solidFill>
                  <a:schemeClr val="tx1"/>
                </a:solidFill>
                <a:latin typeface="Tahoma" panose="020B0604030504040204" pitchFamily="34" charset="0"/>
              </a:defRPr>
            </a:lvl7pPr>
            <a:lvl8pPr marL="3556902" indent="-237127" algn="ctr" defTabSz="953448" eaLnBrk="0" fontAlgn="base" hangingPunct="0">
              <a:spcBef>
                <a:spcPct val="0"/>
              </a:spcBef>
              <a:spcAft>
                <a:spcPct val="0"/>
              </a:spcAft>
              <a:defRPr sz="2500">
                <a:solidFill>
                  <a:schemeClr val="tx1"/>
                </a:solidFill>
                <a:latin typeface="Tahoma" panose="020B0604030504040204" pitchFamily="34" charset="0"/>
              </a:defRPr>
            </a:lvl8pPr>
            <a:lvl9pPr marL="4031155" indent="-237127" algn="ctr" defTabSz="953448" eaLnBrk="0" fontAlgn="base" hangingPunct="0">
              <a:spcBef>
                <a:spcPct val="0"/>
              </a:spcBef>
              <a:spcAft>
                <a:spcPct val="0"/>
              </a:spcAft>
              <a:defRPr sz="2500">
                <a:solidFill>
                  <a:schemeClr val="tx1"/>
                </a:solidFill>
                <a:latin typeface="Tahoma" panose="020B0604030504040204" pitchFamily="34" charset="0"/>
              </a:defRPr>
            </a:lvl9pPr>
          </a:lstStyle>
          <a:p>
            <a:r>
              <a:rPr lang="en-US" altLang="en-US" sz="1200" dirty="0">
                <a:latin typeface="Arial Unicode MS" panose="020B0604020202020204" pitchFamily="34" charset="-128"/>
              </a:rPr>
              <a:t>04:2011</a:t>
            </a:r>
          </a:p>
        </p:txBody>
      </p:sp>
      <p:sp>
        <p:nvSpPr>
          <p:cNvPr id="96262" name="Header Placeholder 5"/>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3448">
              <a:defRPr sz="2500">
                <a:solidFill>
                  <a:schemeClr val="tx1"/>
                </a:solidFill>
                <a:latin typeface="Tahoma" panose="020B0604030504040204" pitchFamily="34" charset="0"/>
              </a:defRPr>
            </a:lvl1pPr>
            <a:lvl2pPr marL="770662" indent="-296408" defTabSz="953448">
              <a:defRPr sz="2500">
                <a:solidFill>
                  <a:schemeClr val="tx1"/>
                </a:solidFill>
                <a:latin typeface="Tahoma" panose="020B0604030504040204" pitchFamily="34" charset="0"/>
              </a:defRPr>
            </a:lvl2pPr>
            <a:lvl3pPr marL="1185634" indent="-237127" defTabSz="953448">
              <a:defRPr sz="2500">
                <a:solidFill>
                  <a:schemeClr val="tx1"/>
                </a:solidFill>
                <a:latin typeface="Tahoma" panose="020B0604030504040204" pitchFamily="34" charset="0"/>
              </a:defRPr>
            </a:lvl3pPr>
            <a:lvl4pPr marL="1659887" indent="-237127" defTabSz="953448">
              <a:defRPr sz="2500">
                <a:solidFill>
                  <a:schemeClr val="tx1"/>
                </a:solidFill>
                <a:latin typeface="Tahoma" panose="020B0604030504040204" pitchFamily="34" charset="0"/>
              </a:defRPr>
            </a:lvl4pPr>
            <a:lvl5pPr marL="2134141" indent="-237127" defTabSz="953448">
              <a:defRPr sz="2500">
                <a:solidFill>
                  <a:schemeClr val="tx1"/>
                </a:solidFill>
                <a:latin typeface="Tahoma" panose="020B0604030504040204" pitchFamily="34" charset="0"/>
              </a:defRPr>
            </a:lvl5pPr>
            <a:lvl6pPr marL="2608395" indent="-237127" algn="ctr" defTabSz="953448" eaLnBrk="0" fontAlgn="base" hangingPunct="0">
              <a:spcBef>
                <a:spcPct val="0"/>
              </a:spcBef>
              <a:spcAft>
                <a:spcPct val="0"/>
              </a:spcAft>
              <a:defRPr sz="2500">
                <a:solidFill>
                  <a:schemeClr val="tx1"/>
                </a:solidFill>
                <a:latin typeface="Tahoma" panose="020B0604030504040204" pitchFamily="34" charset="0"/>
              </a:defRPr>
            </a:lvl6pPr>
            <a:lvl7pPr marL="3082648" indent="-237127" algn="ctr" defTabSz="953448" eaLnBrk="0" fontAlgn="base" hangingPunct="0">
              <a:spcBef>
                <a:spcPct val="0"/>
              </a:spcBef>
              <a:spcAft>
                <a:spcPct val="0"/>
              </a:spcAft>
              <a:defRPr sz="2500">
                <a:solidFill>
                  <a:schemeClr val="tx1"/>
                </a:solidFill>
                <a:latin typeface="Tahoma" panose="020B0604030504040204" pitchFamily="34" charset="0"/>
              </a:defRPr>
            </a:lvl7pPr>
            <a:lvl8pPr marL="3556902" indent="-237127" algn="ctr" defTabSz="953448" eaLnBrk="0" fontAlgn="base" hangingPunct="0">
              <a:spcBef>
                <a:spcPct val="0"/>
              </a:spcBef>
              <a:spcAft>
                <a:spcPct val="0"/>
              </a:spcAft>
              <a:defRPr sz="2500">
                <a:solidFill>
                  <a:schemeClr val="tx1"/>
                </a:solidFill>
                <a:latin typeface="Tahoma" panose="020B0604030504040204" pitchFamily="34" charset="0"/>
              </a:defRPr>
            </a:lvl8pPr>
            <a:lvl9pPr marL="4031155" indent="-237127" algn="ctr" defTabSz="953448" eaLnBrk="0" fontAlgn="base" hangingPunct="0">
              <a:spcBef>
                <a:spcPct val="0"/>
              </a:spcBef>
              <a:spcAft>
                <a:spcPct val="0"/>
              </a:spcAft>
              <a:defRPr sz="2500">
                <a:solidFill>
                  <a:schemeClr val="tx1"/>
                </a:solidFill>
                <a:latin typeface="Tahoma" panose="020B0604030504040204" pitchFamily="34" charset="0"/>
              </a:defRPr>
            </a:lvl9pPr>
          </a:lstStyle>
          <a:p>
            <a:r>
              <a:rPr lang="en-US" altLang="en-US" sz="1200" dirty="0">
                <a:latin typeface="Arial Unicode MS" panose="020B0604020202020204" pitchFamily="34" charset="-128"/>
              </a:rPr>
              <a:t>THE BIG FOUR CONSTRUCTION HAZARDS: ELECTRICAL</a:t>
            </a:r>
          </a:p>
        </p:txBody>
      </p:sp>
      <p:sp>
        <p:nvSpPr>
          <p:cNvPr id="2" name="Date Placeholder 1"/>
          <p:cNvSpPr>
            <a:spLocks noGrp="1"/>
          </p:cNvSpPr>
          <p:nvPr>
            <p:ph type="dt" idx="10"/>
          </p:nvPr>
        </p:nvSpPr>
        <p:spPr/>
        <p:txBody>
          <a:bodyPr/>
          <a:lstStyle/>
          <a:p>
            <a:endParaRPr lang="en-US" dirty="0"/>
          </a:p>
        </p:txBody>
      </p:sp>
    </p:spTree>
    <p:extLst>
      <p:ext uri="{BB962C8B-B14F-4D97-AF65-F5344CB8AC3E}">
        <p14:creationId xmlns:p14="http://schemas.microsoft.com/office/powerpoint/2010/main" val="1602598341"/>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2"/>
          <p:cNvSpPr>
            <a:spLocks noGrp="1" noRot="1" noChangeAspect="1" noChangeArrowheads="1" noTextEdit="1"/>
          </p:cNvSpPr>
          <p:nvPr>
            <p:ph type="sldImg"/>
          </p:nvPr>
        </p:nvSpPr>
        <p:spPr>
          <a:ln/>
        </p:spPr>
      </p:sp>
      <p:sp>
        <p:nvSpPr>
          <p:cNvPr id="9728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0"/>
              </a:spcBef>
            </a:pPr>
            <a:r>
              <a:rPr lang="en-US" altLang="en-US" dirty="0" smtClean="0">
                <a:solidFill>
                  <a:srgbClr val="000000"/>
                </a:solidFill>
              </a:rPr>
              <a:t>Grounding is the process used to eliminate unwanted voltage. </a:t>
            </a:r>
            <a:r>
              <a:rPr lang="en-US" altLang="en-US" dirty="0" smtClean="0"/>
              <a:t>A ground is a physical connection to the earth.  </a:t>
            </a:r>
            <a:r>
              <a:rPr lang="en-US" altLang="en-US" dirty="0" smtClean="0">
                <a:solidFill>
                  <a:srgbClr val="000000"/>
                </a:solidFill>
              </a:rPr>
              <a:t>This allows leakage voltage to dissipate to the ground instead of going through the worker and possibly causing an injury.</a:t>
            </a:r>
          </a:p>
          <a:p>
            <a:endParaRPr lang="en-US" altLang="en-US" dirty="0" smtClean="0"/>
          </a:p>
          <a:p>
            <a:endParaRPr lang="en-US" altLang="en-US" dirty="0" smtClean="0"/>
          </a:p>
        </p:txBody>
      </p:sp>
      <p:sp>
        <p:nvSpPr>
          <p:cNvPr id="9728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3448">
              <a:defRPr sz="2500">
                <a:solidFill>
                  <a:schemeClr val="tx1"/>
                </a:solidFill>
                <a:latin typeface="Tahoma" panose="020B0604030504040204" pitchFamily="34" charset="0"/>
              </a:defRPr>
            </a:lvl1pPr>
            <a:lvl2pPr marL="770662" indent="-296408" defTabSz="953448">
              <a:defRPr sz="2500">
                <a:solidFill>
                  <a:schemeClr val="tx1"/>
                </a:solidFill>
                <a:latin typeface="Tahoma" panose="020B0604030504040204" pitchFamily="34" charset="0"/>
              </a:defRPr>
            </a:lvl2pPr>
            <a:lvl3pPr marL="1185634" indent="-237127" defTabSz="953448">
              <a:defRPr sz="2500">
                <a:solidFill>
                  <a:schemeClr val="tx1"/>
                </a:solidFill>
                <a:latin typeface="Tahoma" panose="020B0604030504040204" pitchFamily="34" charset="0"/>
              </a:defRPr>
            </a:lvl3pPr>
            <a:lvl4pPr marL="1659887" indent="-237127" defTabSz="953448">
              <a:defRPr sz="2500">
                <a:solidFill>
                  <a:schemeClr val="tx1"/>
                </a:solidFill>
                <a:latin typeface="Tahoma" panose="020B0604030504040204" pitchFamily="34" charset="0"/>
              </a:defRPr>
            </a:lvl4pPr>
            <a:lvl5pPr marL="2134141" indent="-237127" defTabSz="953448">
              <a:defRPr sz="2500">
                <a:solidFill>
                  <a:schemeClr val="tx1"/>
                </a:solidFill>
                <a:latin typeface="Tahoma" panose="020B0604030504040204" pitchFamily="34" charset="0"/>
              </a:defRPr>
            </a:lvl5pPr>
            <a:lvl6pPr marL="2608395" indent="-237127" algn="ctr" defTabSz="953448" eaLnBrk="0" fontAlgn="base" hangingPunct="0">
              <a:spcBef>
                <a:spcPct val="0"/>
              </a:spcBef>
              <a:spcAft>
                <a:spcPct val="0"/>
              </a:spcAft>
              <a:defRPr sz="2500">
                <a:solidFill>
                  <a:schemeClr val="tx1"/>
                </a:solidFill>
                <a:latin typeface="Tahoma" panose="020B0604030504040204" pitchFamily="34" charset="0"/>
              </a:defRPr>
            </a:lvl6pPr>
            <a:lvl7pPr marL="3082648" indent="-237127" algn="ctr" defTabSz="953448" eaLnBrk="0" fontAlgn="base" hangingPunct="0">
              <a:spcBef>
                <a:spcPct val="0"/>
              </a:spcBef>
              <a:spcAft>
                <a:spcPct val="0"/>
              </a:spcAft>
              <a:defRPr sz="2500">
                <a:solidFill>
                  <a:schemeClr val="tx1"/>
                </a:solidFill>
                <a:latin typeface="Tahoma" panose="020B0604030504040204" pitchFamily="34" charset="0"/>
              </a:defRPr>
            </a:lvl7pPr>
            <a:lvl8pPr marL="3556902" indent="-237127" algn="ctr" defTabSz="953448" eaLnBrk="0" fontAlgn="base" hangingPunct="0">
              <a:spcBef>
                <a:spcPct val="0"/>
              </a:spcBef>
              <a:spcAft>
                <a:spcPct val="0"/>
              </a:spcAft>
              <a:defRPr sz="2500">
                <a:solidFill>
                  <a:schemeClr val="tx1"/>
                </a:solidFill>
                <a:latin typeface="Tahoma" panose="020B0604030504040204" pitchFamily="34" charset="0"/>
              </a:defRPr>
            </a:lvl8pPr>
            <a:lvl9pPr marL="4031155" indent="-237127" algn="ctr" defTabSz="953448" eaLnBrk="0" fontAlgn="base" hangingPunct="0">
              <a:spcBef>
                <a:spcPct val="0"/>
              </a:spcBef>
              <a:spcAft>
                <a:spcPct val="0"/>
              </a:spcAft>
              <a:defRPr sz="2500">
                <a:solidFill>
                  <a:schemeClr val="tx1"/>
                </a:solidFill>
                <a:latin typeface="Tahoma" panose="020B0604030504040204" pitchFamily="34" charset="0"/>
              </a:defRPr>
            </a:lvl9pPr>
          </a:lstStyle>
          <a:p>
            <a:fld id="{BDF9369C-7057-4FC8-9B7E-5FC08FE5C0CF}" type="slidenum">
              <a:rPr lang="en-US" altLang="en-US" sz="1200">
                <a:latin typeface="Arial Unicode MS" panose="020B0604020202020204" pitchFamily="34" charset="-128"/>
              </a:rPr>
              <a:pPr/>
              <a:t>72</a:t>
            </a:fld>
            <a:endParaRPr lang="en-US" altLang="en-US" sz="1200" dirty="0">
              <a:latin typeface="Arial Unicode MS" panose="020B0604020202020204" pitchFamily="34" charset="-128"/>
            </a:endParaRPr>
          </a:p>
        </p:txBody>
      </p:sp>
      <p:sp>
        <p:nvSpPr>
          <p:cNvPr id="97285" name="Footer Placeholder 4"/>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3448">
              <a:defRPr sz="2500">
                <a:solidFill>
                  <a:schemeClr val="tx1"/>
                </a:solidFill>
                <a:latin typeface="Tahoma" panose="020B0604030504040204" pitchFamily="34" charset="0"/>
              </a:defRPr>
            </a:lvl1pPr>
            <a:lvl2pPr marL="770662" indent="-296408" defTabSz="953448">
              <a:defRPr sz="2500">
                <a:solidFill>
                  <a:schemeClr val="tx1"/>
                </a:solidFill>
                <a:latin typeface="Tahoma" panose="020B0604030504040204" pitchFamily="34" charset="0"/>
              </a:defRPr>
            </a:lvl2pPr>
            <a:lvl3pPr marL="1185634" indent="-237127" defTabSz="953448">
              <a:defRPr sz="2500">
                <a:solidFill>
                  <a:schemeClr val="tx1"/>
                </a:solidFill>
                <a:latin typeface="Tahoma" panose="020B0604030504040204" pitchFamily="34" charset="0"/>
              </a:defRPr>
            </a:lvl3pPr>
            <a:lvl4pPr marL="1659887" indent="-237127" defTabSz="953448">
              <a:defRPr sz="2500">
                <a:solidFill>
                  <a:schemeClr val="tx1"/>
                </a:solidFill>
                <a:latin typeface="Tahoma" panose="020B0604030504040204" pitchFamily="34" charset="0"/>
              </a:defRPr>
            </a:lvl4pPr>
            <a:lvl5pPr marL="2134141" indent="-237127" defTabSz="953448">
              <a:defRPr sz="2500">
                <a:solidFill>
                  <a:schemeClr val="tx1"/>
                </a:solidFill>
                <a:latin typeface="Tahoma" panose="020B0604030504040204" pitchFamily="34" charset="0"/>
              </a:defRPr>
            </a:lvl5pPr>
            <a:lvl6pPr marL="2608395" indent="-237127" algn="ctr" defTabSz="953448" eaLnBrk="0" fontAlgn="base" hangingPunct="0">
              <a:spcBef>
                <a:spcPct val="0"/>
              </a:spcBef>
              <a:spcAft>
                <a:spcPct val="0"/>
              </a:spcAft>
              <a:defRPr sz="2500">
                <a:solidFill>
                  <a:schemeClr val="tx1"/>
                </a:solidFill>
                <a:latin typeface="Tahoma" panose="020B0604030504040204" pitchFamily="34" charset="0"/>
              </a:defRPr>
            </a:lvl6pPr>
            <a:lvl7pPr marL="3082648" indent="-237127" algn="ctr" defTabSz="953448" eaLnBrk="0" fontAlgn="base" hangingPunct="0">
              <a:spcBef>
                <a:spcPct val="0"/>
              </a:spcBef>
              <a:spcAft>
                <a:spcPct val="0"/>
              </a:spcAft>
              <a:defRPr sz="2500">
                <a:solidFill>
                  <a:schemeClr val="tx1"/>
                </a:solidFill>
                <a:latin typeface="Tahoma" panose="020B0604030504040204" pitchFamily="34" charset="0"/>
              </a:defRPr>
            </a:lvl7pPr>
            <a:lvl8pPr marL="3556902" indent="-237127" algn="ctr" defTabSz="953448" eaLnBrk="0" fontAlgn="base" hangingPunct="0">
              <a:spcBef>
                <a:spcPct val="0"/>
              </a:spcBef>
              <a:spcAft>
                <a:spcPct val="0"/>
              </a:spcAft>
              <a:defRPr sz="2500">
                <a:solidFill>
                  <a:schemeClr val="tx1"/>
                </a:solidFill>
                <a:latin typeface="Tahoma" panose="020B0604030504040204" pitchFamily="34" charset="0"/>
              </a:defRPr>
            </a:lvl8pPr>
            <a:lvl9pPr marL="4031155" indent="-237127" algn="ctr" defTabSz="953448" eaLnBrk="0" fontAlgn="base" hangingPunct="0">
              <a:spcBef>
                <a:spcPct val="0"/>
              </a:spcBef>
              <a:spcAft>
                <a:spcPct val="0"/>
              </a:spcAft>
              <a:defRPr sz="2500">
                <a:solidFill>
                  <a:schemeClr val="tx1"/>
                </a:solidFill>
                <a:latin typeface="Tahoma" panose="020B0604030504040204" pitchFamily="34" charset="0"/>
              </a:defRPr>
            </a:lvl9pPr>
          </a:lstStyle>
          <a:p>
            <a:r>
              <a:rPr lang="en-US" altLang="en-US" sz="1200" dirty="0">
                <a:latin typeface="Arial Unicode MS" panose="020B0604020202020204" pitchFamily="34" charset="-128"/>
              </a:rPr>
              <a:t>04:2011</a:t>
            </a:r>
          </a:p>
        </p:txBody>
      </p:sp>
      <p:sp>
        <p:nvSpPr>
          <p:cNvPr id="97286" name="Header Placeholder 5"/>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3448">
              <a:defRPr sz="2500">
                <a:solidFill>
                  <a:schemeClr val="tx1"/>
                </a:solidFill>
                <a:latin typeface="Tahoma" panose="020B0604030504040204" pitchFamily="34" charset="0"/>
              </a:defRPr>
            </a:lvl1pPr>
            <a:lvl2pPr marL="770662" indent="-296408" defTabSz="953448">
              <a:defRPr sz="2500">
                <a:solidFill>
                  <a:schemeClr val="tx1"/>
                </a:solidFill>
                <a:latin typeface="Tahoma" panose="020B0604030504040204" pitchFamily="34" charset="0"/>
              </a:defRPr>
            </a:lvl2pPr>
            <a:lvl3pPr marL="1185634" indent="-237127" defTabSz="953448">
              <a:defRPr sz="2500">
                <a:solidFill>
                  <a:schemeClr val="tx1"/>
                </a:solidFill>
                <a:latin typeface="Tahoma" panose="020B0604030504040204" pitchFamily="34" charset="0"/>
              </a:defRPr>
            </a:lvl3pPr>
            <a:lvl4pPr marL="1659887" indent="-237127" defTabSz="953448">
              <a:defRPr sz="2500">
                <a:solidFill>
                  <a:schemeClr val="tx1"/>
                </a:solidFill>
                <a:latin typeface="Tahoma" panose="020B0604030504040204" pitchFamily="34" charset="0"/>
              </a:defRPr>
            </a:lvl4pPr>
            <a:lvl5pPr marL="2134141" indent="-237127" defTabSz="953448">
              <a:defRPr sz="2500">
                <a:solidFill>
                  <a:schemeClr val="tx1"/>
                </a:solidFill>
                <a:latin typeface="Tahoma" panose="020B0604030504040204" pitchFamily="34" charset="0"/>
              </a:defRPr>
            </a:lvl5pPr>
            <a:lvl6pPr marL="2608395" indent="-237127" algn="ctr" defTabSz="953448" eaLnBrk="0" fontAlgn="base" hangingPunct="0">
              <a:spcBef>
                <a:spcPct val="0"/>
              </a:spcBef>
              <a:spcAft>
                <a:spcPct val="0"/>
              </a:spcAft>
              <a:defRPr sz="2500">
                <a:solidFill>
                  <a:schemeClr val="tx1"/>
                </a:solidFill>
                <a:latin typeface="Tahoma" panose="020B0604030504040204" pitchFamily="34" charset="0"/>
              </a:defRPr>
            </a:lvl6pPr>
            <a:lvl7pPr marL="3082648" indent="-237127" algn="ctr" defTabSz="953448" eaLnBrk="0" fontAlgn="base" hangingPunct="0">
              <a:spcBef>
                <a:spcPct val="0"/>
              </a:spcBef>
              <a:spcAft>
                <a:spcPct val="0"/>
              </a:spcAft>
              <a:defRPr sz="2500">
                <a:solidFill>
                  <a:schemeClr val="tx1"/>
                </a:solidFill>
                <a:latin typeface="Tahoma" panose="020B0604030504040204" pitchFamily="34" charset="0"/>
              </a:defRPr>
            </a:lvl7pPr>
            <a:lvl8pPr marL="3556902" indent="-237127" algn="ctr" defTabSz="953448" eaLnBrk="0" fontAlgn="base" hangingPunct="0">
              <a:spcBef>
                <a:spcPct val="0"/>
              </a:spcBef>
              <a:spcAft>
                <a:spcPct val="0"/>
              </a:spcAft>
              <a:defRPr sz="2500">
                <a:solidFill>
                  <a:schemeClr val="tx1"/>
                </a:solidFill>
                <a:latin typeface="Tahoma" panose="020B0604030504040204" pitchFamily="34" charset="0"/>
              </a:defRPr>
            </a:lvl8pPr>
            <a:lvl9pPr marL="4031155" indent="-237127" algn="ctr" defTabSz="953448" eaLnBrk="0" fontAlgn="base" hangingPunct="0">
              <a:spcBef>
                <a:spcPct val="0"/>
              </a:spcBef>
              <a:spcAft>
                <a:spcPct val="0"/>
              </a:spcAft>
              <a:defRPr sz="2500">
                <a:solidFill>
                  <a:schemeClr val="tx1"/>
                </a:solidFill>
                <a:latin typeface="Tahoma" panose="020B0604030504040204" pitchFamily="34" charset="0"/>
              </a:defRPr>
            </a:lvl9pPr>
          </a:lstStyle>
          <a:p>
            <a:r>
              <a:rPr lang="en-US" altLang="en-US" sz="1200" dirty="0">
                <a:latin typeface="Arial Unicode MS" panose="020B0604020202020204" pitchFamily="34" charset="-128"/>
              </a:rPr>
              <a:t>THE BIG FOUR CONSTRUCTION HAZARDS: ELECTRICAL</a:t>
            </a:r>
          </a:p>
        </p:txBody>
      </p:sp>
      <p:sp>
        <p:nvSpPr>
          <p:cNvPr id="2" name="Date Placeholder 1"/>
          <p:cNvSpPr>
            <a:spLocks noGrp="1"/>
          </p:cNvSpPr>
          <p:nvPr>
            <p:ph type="dt" idx="10"/>
          </p:nvPr>
        </p:nvSpPr>
        <p:spPr/>
        <p:txBody>
          <a:bodyPr/>
          <a:lstStyle/>
          <a:p>
            <a:endParaRPr lang="en-US" dirty="0"/>
          </a:p>
        </p:txBody>
      </p:sp>
    </p:spTree>
    <p:extLst>
      <p:ext uri="{BB962C8B-B14F-4D97-AF65-F5344CB8AC3E}">
        <p14:creationId xmlns:p14="http://schemas.microsoft.com/office/powerpoint/2010/main" val="2797618810"/>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2"/>
          <p:cNvSpPr>
            <a:spLocks noGrp="1" noRot="1" noChangeAspect="1" noChangeArrowheads="1" noTextEdit="1"/>
          </p:cNvSpPr>
          <p:nvPr>
            <p:ph type="sldImg"/>
          </p:nvPr>
        </p:nvSpPr>
        <p:spPr>
          <a:ln/>
        </p:spPr>
      </p:sp>
      <p:sp>
        <p:nvSpPr>
          <p:cNvPr id="9830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t>When a power tool is not grounded properly, a hazard exists because unwanted voltage cannot be safely eliminated.  The metal parts of an electrical wiring system that we touch (switch plates, ceiling light fixtures, conduit, etc.) should be grounded and at 0 volts. If the system is not grounded properly, these parts may become energized. If you contact a defective </a:t>
            </a:r>
            <a:r>
              <a:rPr lang="en-US" altLang="en-US" smtClean="0">
                <a:solidFill>
                  <a:srgbClr val="000000"/>
                </a:solidFill>
              </a:rPr>
              <a:t>electrical device that is not grounded (or grounded improperly), the electrical current will take the path of least resistance which will be YOU and you will be shocked. </a:t>
            </a:r>
          </a:p>
          <a:p>
            <a:endParaRPr lang="en-US" altLang="en-US" smtClean="0"/>
          </a:p>
          <a:p>
            <a:r>
              <a:rPr lang="en-US" altLang="en-US" smtClean="0"/>
              <a:t>The most common OSHA electrical violation is improper grounding of equipment and wires.</a:t>
            </a:r>
          </a:p>
        </p:txBody>
      </p:sp>
      <p:sp>
        <p:nvSpPr>
          <p:cNvPr id="9830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3448">
              <a:defRPr sz="2500">
                <a:solidFill>
                  <a:schemeClr val="tx1"/>
                </a:solidFill>
                <a:latin typeface="Tahoma" panose="020B0604030504040204" pitchFamily="34" charset="0"/>
              </a:defRPr>
            </a:lvl1pPr>
            <a:lvl2pPr marL="770662" indent="-296408" defTabSz="953448">
              <a:defRPr sz="2500">
                <a:solidFill>
                  <a:schemeClr val="tx1"/>
                </a:solidFill>
                <a:latin typeface="Tahoma" panose="020B0604030504040204" pitchFamily="34" charset="0"/>
              </a:defRPr>
            </a:lvl2pPr>
            <a:lvl3pPr marL="1185634" indent="-237127" defTabSz="953448">
              <a:defRPr sz="2500">
                <a:solidFill>
                  <a:schemeClr val="tx1"/>
                </a:solidFill>
                <a:latin typeface="Tahoma" panose="020B0604030504040204" pitchFamily="34" charset="0"/>
              </a:defRPr>
            </a:lvl3pPr>
            <a:lvl4pPr marL="1659887" indent="-237127" defTabSz="953448">
              <a:defRPr sz="2500">
                <a:solidFill>
                  <a:schemeClr val="tx1"/>
                </a:solidFill>
                <a:latin typeface="Tahoma" panose="020B0604030504040204" pitchFamily="34" charset="0"/>
              </a:defRPr>
            </a:lvl4pPr>
            <a:lvl5pPr marL="2134141" indent="-237127" defTabSz="953448">
              <a:defRPr sz="2500">
                <a:solidFill>
                  <a:schemeClr val="tx1"/>
                </a:solidFill>
                <a:latin typeface="Tahoma" panose="020B0604030504040204" pitchFamily="34" charset="0"/>
              </a:defRPr>
            </a:lvl5pPr>
            <a:lvl6pPr marL="2608395" indent="-237127" algn="ctr" defTabSz="953448" eaLnBrk="0" fontAlgn="base" hangingPunct="0">
              <a:spcBef>
                <a:spcPct val="0"/>
              </a:spcBef>
              <a:spcAft>
                <a:spcPct val="0"/>
              </a:spcAft>
              <a:defRPr sz="2500">
                <a:solidFill>
                  <a:schemeClr val="tx1"/>
                </a:solidFill>
                <a:latin typeface="Tahoma" panose="020B0604030504040204" pitchFamily="34" charset="0"/>
              </a:defRPr>
            </a:lvl6pPr>
            <a:lvl7pPr marL="3082648" indent="-237127" algn="ctr" defTabSz="953448" eaLnBrk="0" fontAlgn="base" hangingPunct="0">
              <a:spcBef>
                <a:spcPct val="0"/>
              </a:spcBef>
              <a:spcAft>
                <a:spcPct val="0"/>
              </a:spcAft>
              <a:defRPr sz="2500">
                <a:solidFill>
                  <a:schemeClr val="tx1"/>
                </a:solidFill>
                <a:latin typeface="Tahoma" panose="020B0604030504040204" pitchFamily="34" charset="0"/>
              </a:defRPr>
            </a:lvl7pPr>
            <a:lvl8pPr marL="3556902" indent="-237127" algn="ctr" defTabSz="953448" eaLnBrk="0" fontAlgn="base" hangingPunct="0">
              <a:spcBef>
                <a:spcPct val="0"/>
              </a:spcBef>
              <a:spcAft>
                <a:spcPct val="0"/>
              </a:spcAft>
              <a:defRPr sz="2500">
                <a:solidFill>
                  <a:schemeClr val="tx1"/>
                </a:solidFill>
                <a:latin typeface="Tahoma" panose="020B0604030504040204" pitchFamily="34" charset="0"/>
              </a:defRPr>
            </a:lvl8pPr>
            <a:lvl9pPr marL="4031155" indent="-237127" algn="ctr" defTabSz="953448" eaLnBrk="0" fontAlgn="base" hangingPunct="0">
              <a:spcBef>
                <a:spcPct val="0"/>
              </a:spcBef>
              <a:spcAft>
                <a:spcPct val="0"/>
              </a:spcAft>
              <a:defRPr sz="2500">
                <a:solidFill>
                  <a:schemeClr val="tx1"/>
                </a:solidFill>
                <a:latin typeface="Tahoma" panose="020B0604030504040204" pitchFamily="34" charset="0"/>
              </a:defRPr>
            </a:lvl9pPr>
          </a:lstStyle>
          <a:p>
            <a:fld id="{84EB05F5-136D-4860-85B2-7E16045E579C}" type="slidenum">
              <a:rPr lang="en-US" altLang="en-US" sz="1200">
                <a:latin typeface="Arial Unicode MS" panose="020B0604020202020204" pitchFamily="34" charset="-128"/>
              </a:rPr>
              <a:pPr/>
              <a:t>73</a:t>
            </a:fld>
            <a:endParaRPr lang="en-US" altLang="en-US" sz="1200" dirty="0">
              <a:latin typeface="Arial Unicode MS" panose="020B0604020202020204" pitchFamily="34" charset="-128"/>
            </a:endParaRPr>
          </a:p>
        </p:txBody>
      </p:sp>
      <p:sp>
        <p:nvSpPr>
          <p:cNvPr id="98309" name="Footer Placeholder 4"/>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3448">
              <a:defRPr sz="2500">
                <a:solidFill>
                  <a:schemeClr val="tx1"/>
                </a:solidFill>
                <a:latin typeface="Tahoma" panose="020B0604030504040204" pitchFamily="34" charset="0"/>
              </a:defRPr>
            </a:lvl1pPr>
            <a:lvl2pPr marL="770662" indent="-296408" defTabSz="953448">
              <a:defRPr sz="2500">
                <a:solidFill>
                  <a:schemeClr val="tx1"/>
                </a:solidFill>
                <a:latin typeface="Tahoma" panose="020B0604030504040204" pitchFamily="34" charset="0"/>
              </a:defRPr>
            </a:lvl2pPr>
            <a:lvl3pPr marL="1185634" indent="-237127" defTabSz="953448">
              <a:defRPr sz="2500">
                <a:solidFill>
                  <a:schemeClr val="tx1"/>
                </a:solidFill>
                <a:latin typeface="Tahoma" panose="020B0604030504040204" pitchFamily="34" charset="0"/>
              </a:defRPr>
            </a:lvl3pPr>
            <a:lvl4pPr marL="1659887" indent="-237127" defTabSz="953448">
              <a:defRPr sz="2500">
                <a:solidFill>
                  <a:schemeClr val="tx1"/>
                </a:solidFill>
                <a:latin typeface="Tahoma" panose="020B0604030504040204" pitchFamily="34" charset="0"/>
              </a:defRPr>
            </a:lvl4pPr>
            <a:lvl5pPr marL="2134141" indent="-237127" defTabSz="953448">
              <a:defRPr sz="2500">
                <a:solidFill>
                  <a:schemeClr val="tx1"/>
                </a:solidFill>
                <a:latin typeface="Tahoma" panose="020B0604030504040204" pitchFamily="34" charset="0"/>
              </a:defRPr>
            </a:lvl5pPr>
            <a:lvl6pPr marL="2608395" indent="-237127" algn="ctr" defTabSz="953448" eaLnBrk="0" fontAlgn="base" hangingPunct="0">
              <a:spcBef>
                <a:spcPct val="0"/>
              </a:spcBef>
              <a:spcAft>
                <a:spcPct val="0"/>
              </a:spcAft>
              <a:defRPr sz="2500">
                <a:solidFill>
                  <a:schemeClr val="tx1"/>
                </a:solidFill>
                <a:latin typeface="Tahoma" panose="020B0604030504040204" pitchFamily="34" charset="0"/>
              </a:defRPr>
            </a:lvl6pPr>
            <a:lvl7pPr marL="3082648" indent="-237127" algn="ctr" defTabSz="953448" eaLnBrk="0" fontAlgn="base" hangingPunct="0">
              <a:spcBef>
                <a:spcPct val="0"/>
              </a:spcBef>
              <a:spcAft>
                <a:spcPct val="0"/>
              </a:spcAft>
              <a:defRPr sz="2500">
                <a:solidFill>
                  <a:schemeClr val="tx1"/>
                </a:solidFill>
                <a:latin typeface="Tahoma" panose="020B0604030504040204" pitchFamily="34" charset="0"/>
              </a:defRPr>
            </a:lvl7pPr>
            <a:lvl8pPr marL="3556902" indent="-237127" algn="ctr" defTabSz="953448" eaLnBrk="0" fontAlgn="base" hangingPunct="0">
              <a:spcBef>
                <a:spcPct val="0"/>
              </a:spcBef>
              <a:spcAft>
                <a:spcPct val="0"/>
              </a:spcAft>
              <a:defRPr sz="2500">
                <a:solidFill>
                  <a:schemeClr val="tx1"/>
                </a:solidFill>
                <a:latin typeface="Tahoma" panose="020B0604030504040204" pitchFamily="34" charset="0"/>
              </a:defRPr>
            </a:lvl8pPr>
            <a:lvl9pPr marL="4031155" indent="-237127" algn="ctr" defTabSz="953448" eaLnBrk="0" fontAlgn="base" hangingPunct="0">
              <a:spcBef>
                <a:spcPct val="0"/>
              </a:spcBef>
              <a:spcAft>
                <a:spcPct val="0"/>
              </a:spcAft>
              <a:defRPr sz="2500">
                <a:solidFill>
                  <a:schemeClr val="tx1"/>
                </a:solidFill>
                <a:latin typeface="Tahoma" panose="020B0604030504040204" pitchFamily="34" charset="0"/>
              </a:defRPr>
            </a:lvl9pPr>
          </a:lstStyle>
          <a:p>
            <a:r>
              <a:rPr lang="en-US" altLang="en-US" sz="1200" dirty="0">
                <a:latin typeface="Arial Unicode MS" panose="020B0604020202020204" pitchFamily="34" charset="-128"/>
              </a:rPr>
              <a:t>04:2011</a:t>
            </a:r>
          </a:p>
        </p:txBody>
      </p:sp>
      <p:sp>
        <p:nvSpPr>
          <p:cNvPr id="98310" name="Header Placeholder 5"/>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3448">
              <a:defRPr sz="2500">
                <a:solidFill>
                  <a:schemeClr val="tx1"/>
                </a:solidFill>
                <a:latin typeface="Tahoma" panose="020B0604030504040204" pitchFamily="34" charset="0"/>
              </a:defRPr>
            </a:lvl1pPr>
            <a:lvl2pPr marL="770662" indent="-296408" defTabSz="953448">
              <a:defRPr sz="2500">
                <a:solidFill>
                  <a:schemeClr val="tx1"/>
                </a:solidFill>
                <a:latin typeface="Tahoma" panose="020B0604030504040204" pitchFamily="34" charset="0"/>
              </a:defRPr>
            </a:lvl2pPr>
            <a:lvl3pPr marL="1185634" indent="-237127" defTabSz="953448">
              <a:defRPr sz="2500">
                <a:solidFill>
                  <a:schemeClr val="tx1"/>
                </a:solidFill>
                <a:latin typeface="Tahoma" panose="020B0604030504040204" pitchFamily="34" charset="0"/>
              </a:defRPr>
            </a:lvl3pPr>
            <a:lvl4pPr marL="1659887" indent="-237127" defTabSz="953448">
              <a:defRPr sz="2500">
                <a:solidFill>
                  <a:schemeClr val="tx1"/>
                </a:solidFill>
                <a:latin typeface="Tahoma" panose="020B0604030504040204" pitchFamily="34" charset="0"/>
              </a:defRPr>
            </a:lvl4pPr>
            <a:lvl5pPr marL="2134141" indent="-237127" defTabSz="953448">
              <a:defRPr sz="2500">
                <a:solidFill>
                  <a:schemeClr val="tx1"/>
                </a:solidFill>
                <a:latin typeface="Tahoma" panose="020B0604030504040204" pitchFamily="34" charset="0"/>
              </a:defRPr>
            </a:lvl5pPr>
            <a:lvl6pPr marL="2608395" indent="-237127" algn="ctr" defTabSz="953448" eaLnBrk="0" fontAlgn="base" hangingPunct="0">
              <a:spcBef>
                <a:spcPct val="0"/>
              </a:spcBef>
              <a:spcAft>
                <a:spcPct val="0"/>
              </a:spcAft>
              <a:defRPr sz="2500">
                <a:solidFill>
                  <a:schemeClr val="tx1"/>
                </a:solidFill>
                <a:latin typeface="Tahoma" panose="020B0604030504040204" pitchFamily="34" charset="0"/>
              </a:defRPr>
            </a:lvl6pPr>
            <a:lvl7pPr marL="3082648" indent="-237127" algn="ctr" defTabSz="953448" eaLnBrk="0" fontAlgn="base" hangingPunct="0">
              <a:spcBef>
                <a:spcPct val="0"/>
              </a:spcBef>
              <a:spcAft>
                <a:spcPct val="0"/>
              </a:spcAft>
              <a:defRPr sz="2500">
                <a:solidFill>
                  <a:schemeClr val="tx1"/>
                </a:solidFill>
                <a:latin typeface="Tahoma" panose="020B0604030504040204" pitchFamily="34" charset="0"/>
              </a:defRPr>
            </a:lvl7pPr>
            <a:lvl8pPr marL="3556902" indent="-237127" algn="ctr" defTabSz="953448" eaLnBrk="0" fontAlgn="base" hangingPunct="0">
              <a:spcBef>
                <a:spcPct val="0"/>
              </a:spcBef>
              <a:spcAft>
                <a:spcPct val="0"/>
              </a:spcAft>
              <a:defRPr sz="2500">
                <a:solidFill>
                  <a:schemeClr val="tx1"/>
                </a:solidFill>
                <a:latin typeface="Tahoma" panose="020B0604030504040204" pitchFamily="34" charset="0"/>
              </a:defRPr>
            </a:lvl8pPr>
            <a:lvl9pPr marL="4031155" indent="-237127" algn="ctr" defTabSz="953448" eaLnBrk="0" fontAlgn="base" hangingPunct="0">
              <a:spcBef>
                <a:spcPct val="0"/>
              </a:spcBef>
              <a:spcAft>
                <a:spcPct val="0"/>
              </a:spcAft>
              <a:defRPr sz="2500">
                <a:solidFill>
                  <a:schemeClr val="tx1"/>
                </a:solidFill>
                <a:latin typeface="Tahoma" panose="020B0604030504040204" pitchFamily="34" charset="0"/>
              </a:defRPr>
            </a:lvl9pPr>
          </a:lstStyle>
          <a:p>
            <a:r>
              <a:rPr lang="en-US" altLang="en-US" sz="1200" dirty="0">
                <a:latin typeface="Arial Unicode MS" panose="020B0604020202020204" pitchFamily="34" charset="-128"/>
              </a:rPr>
              <a:t>THE BIG FOUR CONSTRUCTION HAZARDS: ELECTRICAL</a:t>
            </a:r>
          </a:p>
        </p:txBody>
      </p:sp>
      <p:sp>
        <p:nvSpPr>
          <p:cNvPr id="2" name="Date Placeholder 1"/>
          <p:cNvSpPr>
            <a:spLocks noGrp="1"/>
          </p:cNvSpPr>
          <p:nvPr>
            <p:ph type="dt" idx="10"/>
          </p:nvPr>
        </p:nvSpPr>
        <p:spPr/>
        <p:txBody>
          <a:bodyPr/>
          <a:lstStyle/>
          <a:p>
            <a:endParaRPr lang="en-US" dirty="0"/>
          </a:p>
        </p:txBody>
      </p:sp>
    </p:spTree>
    <p:extLst>
      <p:ext uri="{BB962C8B-B14F-4D97-AF65-F5344CB8AC3E}">
        <p14:creationId xmlns:p14="http://schemas.microsoft.com/office/powerpoint/2010/main" val="30382706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p:sp>
      <p:sp>
        <p:nvSpPr>
          <p:cNvPr id="51203" name="Notes Placeholder 2"/>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rnd">
                <a:solidFill>
                  <a:srgbClr val="000000"/>
                </a:solidFill>
                <a:round/>
                <a:headEnd/>
                <a:tailEnd/>
              </a14:hiddenLine>
            </a:ext>
          </a:extLst>
        </p:spPr>
        <p:txBody>
          <a:bodyPr/>
          <a:lstStyle/>
          <a:p>
            <a:pPr eaLnBrk="1"/>
            <a:endParaRPr lang="en-US" altLang="en-US"/>
          </a:p>
        </p:txBody>
      </p:sp>
      <p:sp>
        <p:nvSpPr>
          <p:cNvPr id="2" name="Date Placeholder 1"/>
          <p:cNvSpPr>
            <a:spLocks noGrp="1"/>
          </p:cNvSpPr>
          <p:nvPr>
            <p:ph type="dt" idx="10"/>
          </p:nvPr>
        </p:nvSpPr>
        <p:spPr/>
        <p:txBody>
          <a:bodyPr/>
          <a:lstStyle/>
          <a:p>
            <a:endParaRPr lang="en-US" dirty="0"/>
          </a:p>
        </p:txBody>
      </p:sp>
    </p:spTree>
    <p:extLst>
      <p:ext uri="{BB962C8B-B14F-4D97-AF65-F5344CB8AC3E}">
        <p14:creationId xmlns:p14="http://schemas.microsoft.com/office/powerpoint/2010/main" val="2149926206"/>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2"/>
          <p:cNvSpPr>
            <a:spLocks noGrp="1" noRot="1" noChangeAspect="1" noChangeArrowheads="1" noTextEdit="1"/>
          </p:cNvSpPr>
          <p:nvPr>
            <p:ph type="sldImg"/>
          </p:nvPr>
        </p:nvSpPr>
        <p:spPr>
          <a:ln/>
        </p:spPr>
      </p:sp>
      <p:sp>
        <p:nvSpPr>
          <p:cNvPr id="9933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t>The ground pin in a flexible extension cord is designed to return leakage current back to ground.  The path from the pin to the ground must be continuous in order to dissipate leakage current.  If an extension cord has a broken ground pin or plug it may not provide a continuous path to ground. This is an electrical hazard and should be corrected immediately. </a:t>
            </a:r>
          </a:p>
          <a:p>
            <a:endParaRPr lang="en-US" altLang="en-US" smtClean="0"/>
          </a:p>
          <a:p>
            <a:r>
              <a:rPr lang="en-US" altLang="en-US" smtClean="0"/>
              <a:t>Many times the ground pin is removed so the plug will fit into a two hole outlet. Other times the pin is damaged due to rough handling.  Without the pin, the path to ground does not exist and you are at risk of receiving an electrical shock. </a:t>
            </a:r>
            <a:r>
              <a:rPr lang="en-US" altLang="en-US" b="1" u="sng" smtClean="0"/>
              <a:t>Never</a:t>
            </a:r>
            <a:r>
              <a:rPr lang="en-US" altLang="en-US" smtClean="0"/>
              <a:t> remove the ground pin from a flexible extension cord.</a:t>
            </a:r>
          </a:p>
        </p:txBody>
      </p:sp>
      <p:sp>
        <p:nvSpPr>
          <p:cNvPr id="9933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3448">
              <a:defRPr sz="2500">
                <a:solidFill>
                  <a:schemeClr val="tx1"/>
                </a:solidFill>
                <a:latin typeface="Tahoma" panose="020B0604030504040204" pitchFamily="34" charset="0"/>
              </a:defRPr>
            </a:lvl1pPr>
            <a:lvl2pPr marL="770662" indent="-296408" defTabSz="953448">
              <a:defRPr sz="2500">
                <a:solidFill>
                  <a:schemeClr val="tx1"/>
                </a:solidFill>
                <a:latin typeface="Tahoma" panose="020B0604030504040204" pitchFamily="34" charset="0"/>
              </a:defRPr>
            </a:lvl2pPr>
            <a:lvl3pPr marL="1185634" indent="-237127" defTabSz="953448">
              <a:defRPr sz="2500">
                <a:solidFill>
                  <a:schemeClr val="tx1"/>
                </a:solidFill>
                <a:latin typeface="Tahoma" panose="020B0604030504040204" pitchFamily="34" charset="0"/>
              </a:defRPr>
            </a:lvl3pPr>
            <a:lvl4pPr marL="1659887" indent="-237127" defTabSz="953448">
              <a:defRPr sz="2500">
                <a:solidFill>
                  <a:schemeClr val="tx1"/>
                </a:solidFill>
                <a:latin typeface="Tahoma" panose="020B0604030504040204" pitchFamily="34" charset="0"/>
              </a:defRPr>
            </a:lvl4pPr>
            <a:lvl5pPr marL="2134141" indent="-237127" defTabSz="953448">
              <a:defRPr sz="2500">
                <a:solidFill>
                  <a:schemeClr val="tx1"/>
                </a:solidFill>
                <a:latin typeface="Tahoma" panose="020B0604030504040204" pitchFamily="34" charset="0"/>
              </a:defRPr>
            </a:lvl5pPr>
            <a:lvl6pPr marL="2608395" indent="-237127" algn="ctr" defTabSz="953448" eaLnBrk="0" fontAlgn="base" hangingPunct="0">
              <a:spcBef>
                <a:spcPct val="0"/>
              </a:spcBef>
              <a:spcAft>
                <a:spcPct val="0"/>
              </a:spcAft>
              <a:defRPr sz="2500">
                <a:solidFill>
                  <a:schemeClr val="tx1"/>
                </a:solidFill>
                <a:latin typeface="Tahoma" panose="020B0604030504040204" pitchFamily="34" charset="0"/>
              </a:defRPr>
            </a:lvl6pPr>
            <a:lvl7pPr marL="3082648" indent="-237127" algn="ctr" defTabSz="953448" eaLnBrk="0" fontAlgn="base" hangingPunct="0">
              <a:spcBef>
                <a:spcPct val="0"/>
              </a:spcBef>
              <a:spcAft>
                <a:spcPct val="0"/>
              </a:spcAft>
              <a:defRPr sz="2500">
                <a:solidFill>
                  <a:schemeClr val="tx1"/>
                </a:solidFill>
                <a:latin typeface="Tahoma" panose="020B0604030504040204" pitchFamily="34" charset="0"/>
              </a:defRPr>
            </a:lvl7pPr>
            <a:lvl8pPr marL="3556902" indent="-237127" algn="ctr" defTabSz="953448" eaLnBrk="0" fontAlgn="base" hangingPunct="0">
              <a:spcBef>
                <a:spcPct val="0"/>
              </a:spcBef>
              <a:spcAft>
                <a:spcPct val="0"/>
              </a:spcAft>
              <a:defRPr sz="2500">
                <a:solidFill>
                  <a:schemeClr val="tx1"/>
                </a:solidFill>
                <a:latin typeface="Tahoma" panose="020B0604030504040204" pitchFamily="34" charset="0"/>
              </a:defRPr>
            </a:lvl8pPr>
            <a:lvl9pPr marL="4031155" indent="-237127" algn="ctr" defTabSz="953448" eaLnBrk="0" fontAlgn="base" hangingPunct="0">
              <a:spcBef>
                <a:spcPct val="0"/>
              </a:spcBef>
              <a:spcAft>
                <a:spcPct val="0"/>
              </a:spcAft>
              <a:defRPr sz="2500">
                <a:solidFill>
                  <a:schemeClr val="tx1"/>
                </a:solidFill>
                <a:latin typeface="Tahoma" panose="020B0604030504040204" pitchFamily="34" charset="0"/>
              </a:defRPr>
            </a:lvl9pPr>
          </a:lstStyle>
          <a:p>
            <a:fld id="{B2AB6F4D-A618-47A6-BFE2-3FF4F4EB9DBB}" type="slidenum">
              <a:rPr lang="en-US" altLang="en-US" sz="1200">
                <a:latin typeface="Arial Unicode MS" panose="020B0604020202020204" pitchFamily="34" charset="-128"/>
              </a:rPr>
              <a:pPr/>
              <a:t>74</a:t>
            </a:fld>
            <a:endParaRPr lang="en-US" altLang="en-US" sz="1200" dirty="0">
              <a:latin typeface="Arial Unicode MS" panose="020B0604020202020204" pitchFamily="34" charset="-128"/>
            </a:endParaRPr>
          </a:p>
        </p:txBody>
      </p:sp>
      <p:sp>
        <p:nvSpPr>
          <p:cNvPr id="99333" name="Footer Placeholder 4"/>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3448">
              <a:defRPr sz="2500">
                <a:solidFill>
                  <a:schemeClr val="tx1"/>
                </a:solidFill>
                <a:latin typeface="Tahoma" panose="020B0604030504040204" pitchFamily="34" charset="0"/>
              </a:defRPr>
            </a:lvl1pPr>
            <a:lvl2pPr marL="770662" indent="-296408" defTabSz="953448">
              <a:defRPr sz="2500">
                <a:solidFill>
                  <a:schemeClr val="tx1"/>
                </a:solidFill>
                <a:latin typeface="Tahoma" panose="020B0604030504040204" pitchFamily="34" charset="0"/>
              </a:defRPr>
            </a:lvl2pPr>
            <a:lvl3pPr marL="1185634" indent="-237127" defTabSz="953448">
              <a:defRPr sz="2500">
                <a:solidFill>
                  <a:schemeClr val="tx1"/>
                </a:solidFill>
                <a:latin typeface="Tahoma" panose="020B0604030504040204" pitchFamily="34" charset="0"/>
              </a:defRPr>
            </a:lvl3pPr>
            <a:lvl4pPr marL="1659887" indent="-237127" defTabSz="953448">
              <a:defRPr sz="2500">
                <a:solidFill>
                  <a:schemeClr val="tx1"/>
                </a:solidFill>
                <a:latin typeface="Tahoma" panose="020B0604030504040204" pitchFamily="34" charset="0"/>
              </a:defRPr>
            </a:lvl4pPr>
            <a:lvl5pPr marL="2134141" indent="-237127" defTabSz="953448">
              <a:defRPr sz="2500">
                <a:solidFill>
                  <a:schemeClr val="tx1"/>
                </a:solidFill>
                <a:latin typeface="Tahoma" panose="020B0604030504040204" pitchFamily="34" charset="0"/>
              </a:defRPr>
            </a:lvl5pPr>
            <a:lvl6pPr marL="2608395" indent="-237127" algn="ctr" defTabSz="953448" eaLnBrk="0" fontAlgn="base" hangingPunct="0">
              <a:spcBef>
                <a:spcPct val="0"/>
              </a:spcBef>
              <a:spcAft>
                <a:spcPct val="0"/>
              </a:spcAft>
              <a:defRPr sz="2500">
                <a:solidFill>
                  <a:schemeClr val="tx1"/>
                </a:solidFill>
                <a:latin typeface="Tahoma" panose="020B0604030504040204" pitchFamily="34" charset="0"/>
              </a:defRPr>
            </a:lvl6pPr>
            <a:lvl7pPr marL="3082648" indent="-237127" algn="ctr" defTabSz="953448" eaLnBrk="0" fontAlgn="base" hangingPunct="0">
              <a:spcBef>
                <a:spcPct val="0"/>
              </a:spcBef>
              <a:spcAft>
                <a:spcPct val="0"/>
              </a:spcAft>
              <a:defRPr sz="2500">
                <a:solidFill>
                  <a:schemeClr val="tx1"/>
                </a:solidFill>
                <a:latin typeface="Tahoma" panose="020B0604030504040204" pitchFamily="34" charset="0"/>
              </a:defRPr>
            </a:lvl7pPr>
            <a:lvl8pPr marL="3556902" indent="-237127" algn="ctr" defTabSz="953448" eaLnBrk="0" fontAlgn="base" hangingPunct="0">
              <a:spcBef>
                <a:spcPct val="0"/>
              </a:spcBef>
              <a:spcAft>
                <a:spcPct val="0"/>
              </a:spcAft>
              <a:defRPr sz="2500">
                <a:solidFill>
                  <a:schemeClr val="tx1"/>
                </a:solidFill>
                <a:latin typeface="Tahoma" panose="020B0604030504040204" pitchFamily="34" charset="0"/>
              </a:defRPr>
            </a:lvl8pPr>
            <a:lvl9pPr marL="4031155" indent="-237127" algn="ctr" defTabSz="953448" eaLnBrk="0" fontAlgn="base" hangingPunct="0">
              <a:spcBef>
                <a:spcPct val="0"/>
              </a:spcBef>
              <a:spcAft>
                <a:spcPct val="0"/>
              </a:spcAft>
              <a:defRPr sz="2500">
                <a:solidFill>
                  <a:schemeClr val="tx1"/>
                </a:solidFill>
                <a:latin typeface="Tahoma" panose="020B0604030504040204" pitchFamily="34" charset="0"/>
              </a:defRPr>
            </a:lvl9pPr>
          </a:lstStyle>
          <a:p>
            <a:r>
              <a:rPr lang="en-US" altLang="en-US" sz="1200" dirty="0">
                <a:latin typeface="Arial Unicode MS" panose="020B0604020202020204" pitchFamily="34" charset="-128"/>
              </a:rPr>
              <a:t>04:2011</a:t>
            </a:r>
          </a:p>
        </p:txBody>
      </p:sp>
      <p:sp>
        <p:nvSpPr>
          <p:cNvPr id="99334" name="Header Placeholder 5"/>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3448">
              <a:defRPr sz="2500">
                <a:solidFill>
                  <a:schemeClr val="tx1"/>
                </a:solidFill>
                <a:latin typeface="Tahoma" panose="020B0604030504040204" pitchFamily="34" charset="0"/>
              </a:defRPr>
            </a:lvl1pPr>
            <a:lvl2pPr marL="770662" indent="-296408" defTabSz="953448">
              <a:defRPr sz="2500">
                <a:solidFill>
                  <a:schemeClr val="tx1"/>
                </a:solidFill>
                <a:latin typeface="Tahoma" panose="020B0604030504040204" pitchFamily="34" charset="0"/>
              </a:defRPr>
            </a:lvl2pPr>
            <a:lvl3pPr marL="1185634" indent="-237127" defTabSz="953448">
              <a:defRPr sz="2500">
                <a:solidFill>
                  <a:schemeClr val="tx1"/>
                </a:solidFill>
                <a:latin typeface="Tahoma" panose="020B0604030504040204" pitchFamily="34" charset="0"/>
              </a:defRPr>
            </a:lvl3pPr>
            <a:lvl4pPr marL="1659887" indent="-237127" defTabSz="953448">
              <a:defRPr sz="2500">
                <a:solidFill>
                  <a:schemeClr val="tx1"/>
                </a:solidFill>
                <a:latin typeface="Tahoma" panose="020B0604030504040204" pitchFamily="34" charset="0"/>
              </a:defRPr>
            </a:lvl4pPr>
            <a:lvl5pPr marL="2134141" indent="-237127" defTabSz="953448">
              <a:defRPr sz="2500">
                <a:solidFill>
                  <a:schemeClr val="tx1"/>
                </a:solidFill>
                <a:latin typeface="Tahoma" panose="020B0604030504040204" pitchFamily="34" charset="0"/>
              </a:defRPr>
            </a:lvl5pPr>
            <a:lvl6pPr marL="2608395" indent="-237127" algn="ctr" defTabSz="953448" eaLnBrk="0" fontAlgn="base" hangingPunct="0">
              <a:spcBef>
                <a:spcPct val="0"/>
              </a:spcBef>
              <a:spcAft>
                <a:spcPct val="0"/>
              </a:spcAft>
              <a:defRPr sz="2500">
                <a:solidFill>
                  <a:schemeClr val="tx1"/>
                </a:solidFill>
                <a:latin typeface="Tahoma" panose="020B0604030504040204" pitchFamily="34" charset="0"/>
              </a:defRPr>
            </a:lvl6pPr>
            <a:lvl7pPr marL="3082648" indent="-237127" algn="ctr" defTabSz="953448" eaLnBrk="0" fontAlgn="base" hangingPunct="0">
              <a:spcBef>
                <a:spcPct val="0"/>
              </a:spcBef>
              <a:spcAft>
                <a:spcPct val="0"/>
              </a:spcAft>
              <a:defRPr sz="2500">
                <a:solidFill>
                  <a:schemeClr val="tx1"/>
                </a:solidFill>
                <a:latin typeface="Tahoma" panose="020B0604030504040204" pitchFamily="34" charset="0"/>
              </a:defRPr>
            </a:lvl7pPr>
            <a:lvl8pPr marL="3556902" indent="-237127" algn="ctr" defTabSz="953448" eaLnBrk="0" fontAlgn="base" hangingPunct="0">
              <a:spcBef>
                <a:spcPct val="0"/>
              </a:spcBef>
              <a:spcAft>
                <a:spcPct val="0"/>
              </a:spcAft>
              <a:defRPr sz="2500">
                <a:solidFill>
                  <a:schemeClr val="tx1"/>
                </a:solidFill>
                <a:latin typeface="Tahoma" panose="020B0604030504040204" pitchFamily="34" charset="0"/>
              </a:defRPr>
            </a:lvl8pPr>
            <a:lvl9pPr marL="4031155" indent="-237127" algn="ctr" defTabSz="953448" eaLnBrk="0" fontAlgn="base" hangingPunct="0">
              <a:spcBef>
                <a:spcPct val="0"/>
              </a:spcBef>
              <a:spcAft>
                <a:spcPct val="0"/>
              </a:spcAft>
              <a:defRPr sz="2500">
                <a:solidFill>
                  <a:schemeClr val="tx1"/>
                </a:solidFill>
                <a:latin typeface="Tahoma" panose="020B0604030504040204" pitchFamily="34" charset="0"/>
              </a:defRPr>
            </a:lvl9pPr>
          </a:lstStyle>
          <a:p>
            <a:r>
              <a:rPr lang="en-US" altLang="en-US" sz="1200" dirty="0">
                <a:latin typeface="Arial Unicode MS" panose="020B0604020202020204" pitchFamily="34" charset="-128"/>
              </a:rPr>
              <a:t>THE BIG FOUR CONSTRUCTION HAZARDS: ELECTRICAL</a:t>
            </a:r>
          </a:p>
        </p:txBody>
      </p:sp>
      <p:sp>
        <p:nvSpPr>
          <p:cNvPr id="2" name="Date Placeholder 1"/>
          <p:cNvSpPr>
            <a:spLocks noGrp="1"/>
          </p:cNvSpPr>
          <p:nvPr>
            <p:ph type="dt" idx="10"/>
          </p:nvPr>
        </p:nvSpPr>
        <p:spPr/>
        <p:txBody>
          <a:bodyPr/>
          <a:lstStyle/>
          <a:p>
            <a:endParaRPr lang="en-US" dirty="0"/>
          </a:p>
        </p:txBody>
      </p:sp>
    </p:spTree>
    <p:extLst>
      <p:ext uri="{BB962C8B-B14F-4D97-AF65-F5344CB8AC3E}">
        <p14:creationId xmlns:p14="http://schemas.microsoft.com/office/powerpoint/2010/main" val="1865528444"/>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2"/>
          <p:cNvSpPr>
            <a:spLocks noGrp="1" noRot="1" noChangeAspect="1" noChangeArrowheads="1" noTextEdit="1"/>
          </p:cNvSpPr>
          <p:nvPr>
            <p:ph type="sldImg"/>
          </p:nvPr>
        </p:nvSpPr>
        <p:spPr>
          <a:ln/>
        </p:spPr>
      </p:sp>
      <p:sp>
        <p:nvSpPr>
          <p:cNvPr id="10035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t>When you remove the ground pin, you have removed one of the most important safety features built into the flexible extension cord.  Without the direct path to ground, any leakage current has the potential to shock and injure you!</a:t>
            </a:r>
          </a:p>
          <a:p>
            <a:endParaRPr lang="en-US" altLang="en-US" smtClean="0"/>
          </a:p>
          <a:p>
            <a:r>
              <a:rPr lang="en-US" altLang="en-US" b="1" u="sng" smtClean="0"/>
              <a:t>NEVER</a:t>
            </a:r>
            <a:r>
              <a:rPr lang="en-US" altLang="en-US" smtClean="0"/>
              <a:t> use an extension cord or electric tool that has a broken or missing ground pin!</a:t>
            </a:r>
          </a:p>
        </p:txBody>
      </p:sp>
      <p:sp>
        <p:nvSpPr>
          <p:cNvPr id="10035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3448">
              <a:defRPr sz="2500">
                <a:solidFill>
                  <a:schemeClr val="tx1"/>
                </a:solidFill>
                <a:latin typeface="Tahoma" panose="020B0604030504040204" pitchFamily="34" charset="0"/>
              </a:defRPr>
            </a:lvl1pPr>
            <a:lvl2pPr marL="770662" indent="-296408" defTabSz="953448">
              <a:defRPr sz="2500">
                <a:solidFill>
                  <a:schemeClr val="tx1"/>
                </a:solidFill>
                <a:latin typeface="Tahoma" panose="020B0604030504040204" pitchFamily="34" charset="0"/>
              </a:defRPr>
            </a:lvl2pPr>
            <a:lvl3pPr marL="1185634" indent="-237127" defTabSz="953448">
              <a:defRPr sz="2500">
                <a:solidFill>
                  <a:schemeClr val="tx1"/>
                </a:solidFill>
                <a:latin typeface="Tahoma" panose="020B0604030504040204" pitchFamily="34" charset="0"/>
              </a:defRPr>
            </a:lvl3pPr>
            <a:lvl4pPr marL="1659887" indent="-237127" defTabSz="953448">
              <a:defRPr sz="2500">
                <a:solidFill>
                  <a:schemeClr val="tx1"/>
                </a:solidFill>
                <a:latin typeface="Tahoma" panose="020B0604030504040204" pitchFamily="34" charset="0"/>
              </a:defRPr>
            </a:lvl4pPr>
            <a:lvl5pPr marL="2134141" indent="-237127" defTabSz="953448">
              <a:defRPr sz="2500">
                <a:solidFill>
                  <a:schemeClr val="tx1"/>
                </a:solidFill>
                <a:latin typeface="Tahoma" panose="020B0604030504040204" pitchFamily="34" charset="0"/>
              </a:defRPr>
            </a:lvl5pPr>
            <a:lvl6pPr marL="2608395" indent="-237127" algn="ctr" defTabSz="953448" eaLnBrk="0" fontAlgn="base" hangingPunct="0">
              <a:spcBef>
                <a:spcPct val="0"/>
              </a:spcBef>
              <a:spcAft>
                <a:spcPct val="0"/>
              </a:spcAft>
              <a:defRPr sz="2500">
                <a:solidFill>
                  <a:schemeClr val="tx1"/>
                </a:solidFill>
                <a:latin typeface="Tahoma" panose="020B0604030504040204" pitchFamily="34" charset="0"/>
              </a:defRPr>
            </a:lvl6pPr>
            <a:lvl7pPr marL="3082648" indent="-237127" algn="ctr" defTabSz="953448" eaLnBrk="0" fontAlgn="base" hangingPunct="0">
              <a:spcBef>
                <a:spcPct val="0"/>
              </a:spcBef>
              <a:spcAft>
                <a:spcPct val="0"/>
              </a:spcAft>
              <a:defRPr sz="2500">
                <a:solidFill>
                  <a:schemeClr val="tx1"/>
                </a:solidFill>
                <a:latin typeface="Tahoma" panose="020B0604030504040204" pitchFamily="34" charset="0"/>
              </a:defRPr>
            </a:lvl7pPr>
            <a:lvl8pPr marL="3556902" indent="-237127" algn="ctr" defTabSz="953448" eaLnBrk="0" fontAlgn="base" hangingPunct="0">
              <a:spcBef>
                <a:spcPct val="0"/>
              </a:spcBef>
              <a:spcAft>
                <a:spcPct val="0"/>
              </a:spcAft>
              <a:defRPr sz="2500">
                <a:solidFill>
                  <a:schemeClr val="tx1"/>
                </a:solidFill>
                <a:latin typeface="Tahoma" panose="020B0604030504040204" pitchFamily="34" charset="0"/>
              </a:defRPr>
            </a:lvl8pPr>
            <a:lvl9pPr marL="4031155" indent="-237127" algn="ctr" defTabSz="953448" eaLnBrk="0" fontAlgn="base" hangingPunct="0">
              <a:spcBef>
                <a:spcPct val="0"/>
              </a:spcBef>
              <a:spcAft>
                <a:spcPct val="0"/>
              </a:spcAft>
              <a:defRPr sz="2500">
                <a:solidFill>
                  <a:schemeClr val="tx1"/>
                </a:solidFill>
                <a:latin typeface="Tahoma" panose="020B0604030504040204" pitchFamily="34" charset="0"/>
              </a:defRPr>
            </a:lvl9pPr>
          </a:lstStyle>
          <a:p>
            <a:fld id="{5FE7EB92-8EB3-46BC-BC81-83BFAD9FDD93}" type="slidenum">
              <a:rPr lang="en-US" altLang="en-US" sz="1200">
                <a:latin typeface="Arial Unicode MS" panose="020B0604020202020204" pitchFamily="34" charset="-128"/>
              </a:rPr>
              <a:pPr/>
              <a:t>75</a:t>
            </a:fld>
            <a:endParaRPr lang="en-US" altLang="en-US" sz="1200" dirty="0">
              <a:latin typeface="Arial Unicode MS" panose="020B0604020202020204" pitchFamily="34" charset="-128"/>
            </a:endParaRPr>
          </a:p>
        </p:txBody>
      </p:sp>
      <p:sp>
        <p:nvSpPr>
          <p:cNvPr id="100357" name="Footer Placeholder 4"/>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3448">
              <a:defRPr sz="2500">
                <a:solidFill>
                  <a:schemeClr val="tx1"/>
                </a:solidFill>
                <a:latin typeface="Tahoma" panose="020B0604030504040204" pitchFamily="34" charset="0"/>
              </a:defRPr>
            </a:lvl1pPr>
            <a:lvl2pPr marL="770662" indent="-296408" defTabSz="953448">
              <a:defRPr sz="2500">
                <a:solidFill>
                  <a:schemeClr val="tx1"/>
                </a:solidFill>
                <a:latin typeface="Tahoma" panose="020B0604030504040204" pitchFamily="34" charset="0"/>
              </a:defRPr>
            </a:lvl2pPr>
            <a:lvl3pPr marL="1185634" indent="-237127" defTabSz="953448">
              <a:defRPr sz="2500">
                <a:solidFill>
                  <a:schemeClr val="tx1"/>
                </a:solidFill>
                <a:latin typeface="Tahoma" panose="020B0604030504040204" pitchFamily="34" charset="0"/>
              </a:defRPr>
            </a:lvl3pPr>
            <a:lvl4pPr marL="1659887" indent="-237127" defTabSz="953448">
              <a:defRPr sz="2500">
                <a:solidFill>
                  <a:schemeClr val="tx1"/>
                </a:solidFill>
                <a:latin typeface="Tahoma" panose="020B0604030504040204" pitchFamily="34" charset="0"/>
              </a:defRPr>
            </a:lvl4pPr>
            <a:lvl5pPr marL="2134141" indent="-237127" defTabSz="953448">
              <a:defRPr sz="2500">
                <a:solidFill>
                  <a:schemeClr val="tx1"/>
                </a:solidFill>
                <a:latin typeface="Tahoma" panose="020B0604030504040204" pitchFamily="34" charset="0"/>
              </a:defRPr>
            </a:lvl5pPr>
            <a:lvl6pPr marL="2608395" indent="-237127" algn="ctr" defTabSz="953448" eaLnBrk="0" fontAlgn="base" hangingPunct="0">
              <a:spcBef>
                <a:spcPct val="0"/>
              </a:spcBef>
              <a:spcAft>
                <a:spcPct val="0"/>
              </a:spcAft>
              <a:defRPr sz="2500">
                <a:solidFill>
                  <a:schemeClr val="tx1"/>
                </a:solidFill>
                <a:latin typeface="Tahoma" panose="020B0604030504040204" pitchFamily="34" charset="0"/>
              </a:defRPr>
            </a:lvl6pPr>
            <a:lvl7pPr marL="3082648" indent="-237127" algn="ctr" defTabSz="953448" eaLnBrk="0" fontAlgn="base" hangingPunct="0">
              <a:spcBef>
                <a:spcPct val="0"/>
              </a:spcBef>
              <a:spcAft>
                <a:spcPct val="0"/>
              </a:spcAft>
              <a:defRPr sz="2500">
                <a:solidFill>
                  <a:schemeClr val="tx1"/>
                </a:solidFill>
                <a:latin typeface="Tahoma" panose="020B0604030504040204" pitchFamily="34" charset="0"/>
              </a:defRPr>
            </a:lvl7pPr>
            <a:lvl8pPr marL="3556902" indent="-237127" algn="ctr" defTabSz="953448" eaLnBrk="0" fontAlgn="base" hangingPunct="0">
              <a:spcBef>
                <a:spcPct val="0"/>
              </a:spcBef>
              <a:spcAft>
                <a:spcPct val="0"/>
              </a:spcAft>
              <a:defRPr sz="2500">
                <a:solidFill>
                  <a:schemeClr val="tx1"/>
                </a:solidFill>
                <a:latin typeface="Tahoma" panose="020B0604030504040204" pitchFamily="34" charset="0"/>
              </a:defRPr>
            </a:lvl8pPr>
            <a:lvl9pPr marL="4031155" indent="-237127" algn="ctr" defTabSz="953448" eaLnBrk="0" fontAlgn="base" hangingPunct="0">
              <a:spcBef>
                <a:spcPct val="0"/>
              </a:spcBef>
              <a:spcAft>
                <a:spcPct val="0"/>
              </a:spcAft>
              <a:defRPr sz="2500">
                <a:solidFill>
                  <a:schemeClr val="tx1"/>
                </a:solidFill>
                <a:latin typeface="Tahoma" panose="020B0604030504040204" pitchFamily="34" charset="0"/>
              </a:defRPr>
            </a:lvl9pPr>
          </a:lstStyle>
          <a:p>
            <a:r>
              <a:rPr lang="en-US" altLang="en-US" sz="1200" dirty="0">
                <a:latin typeface="Arial Unicode MS" panose="020B0604020202020204" pitchFamily="34" charset="-128"/>
              </a:rPr>
              <a:t>04:2011</a:t>
            </a:r>
          </a:p>
        </p:txBody>
      </p:sp>
      <p:sp>
        <p:nvSpPr>
          <p:cNvPr id="100358" name="Header Placeholder 5"/>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3448">
              <a:defRPr sz="2500">
                <a:solidFill>
                  <a:schemeClr val="tx1"/>
                </a:solidFill>
                <a:latin typeface="Tahoma" panose="020B0604030504040204" pitchFamily="34" charset="0"/>
              </a:defRPr>
            </a:lvl1pPr>
            <a:lvl2pPr marL="770662" indent="-296408" defTabSz="953448">
              <a:defRPr sz="2500">
                <a:solidFill>
                  <a:schemeClr val="tx1"/>
                </a:solidFill>
                <a:latin typeface="Tahoma" panose="020B0604030504040204" pitchFamily="34" charset="0"/>
              </a:defRPr>
            </a:lvl2pPr>
            <a:lvl3pPr marL="1185634" indent="-237127" defTabSz="953448">
              <a:defRPr sz="2500">
                <a:solidFill>
                  <a:schemeClr val="tx1"/>
                </a:solidFill>
                <a:latin typeface="Tahoma" panose="020B0604030504040204" pitchFamily="34" charset="0"/>
              </a:defRPr>
            </a:lvl3pPr>
            <a:lvl4pPr marL="1659887" indent="-237127" defTabSz="953448">
              <a:defRPr sz="2500">
                <a:solidFill>
                  <a:schemeClr val="tx1"/>
                </a:solidFill>
                <a:latin typeface="Tahoma" panose="020B0604030504040204" pitchFamily="34" charset="0"/>
              </a:defRPr>
            </a:lvl4pPr>
            <a:lvl5pPr marL="2134141" indent="-237127" defTabSz="953448">
              <a:defRPr sz="2500">
                <a:solidFill>
                  <a:schemeClr val="tx1"/>
                </a:solidFill>
                <a:latin typeface="Tahoma" panose="020B0604030504040204" pitchFamily="34" charset="0"/>
              </a:defRPr>
            </a:lvl5pPr>
            <a:lvl6pPr marL="2608395" indent="-237127" algn="ctr" defTabSz="953448" eaLnBrk="0" fontAlgn="base" hangingPunct="0">
              <a:spcBef>
                <a:spcPct val="0"/>
              </a:spcBef>
              <a:spcAft>
                <a:spcPct val="0"/>
              </a:spcAft>
              <a:defRPr sz="2500">
                <a:solidFill>
                  <a:schemeClr val="tx1"/>
                </a:solidFill>
                <a:latin typeface="Tahoma" panose="020B0604030504040204" pitchFamily="34" charset="0"/>
              </a:defRPr>
            </a:lvl6pPr>
            <a:lvl7pPr marL="3082648" indent="-237127" algn="ctr" defTabSz="953448" eaLnBrk="0" fontAlgn="base" hangingPunct="0">
              <a:spcBef>
                <a:spcPct val="0"/>
              </a:spcBef>
              <a:spcAft>
                <a:spcPct val="0"/>
              </a:spcAft>
              <a:defRPr sz="2500">
                <a:solidFill>
                  <a:schemeClr val="tx1"/>
                </a:solidFill>
                <a:latin typeface="Tahoma" panose="020B0604030504040204" pitchFamily="34" charset="0"/>
              </a:defRPr>
            </a:lvl7pPr>
            <a:lvl8pPr marL="3556902" indent="-237127" algn="ctr" defTabSz="953448" eaLnBrk="0" fontAlgn="base" hangingPunct="0">
              <a:spcBef>
                <a:spcPct val="0"/>
              </a:spcBef>
              <a:spcAft>
                <a:spcPct val="0"/>
              </a:spcAft>
              <a:defRPr sz="2500">
                <a:solidFill>
                  <a:schemeClr val="tx1"/>
                </a:solidFill>
                <a:latin typeface="Tahoma" panose="020B0604030504040204" pitchFamily="34" charset="0"/>
              </a:defRPr>
            </a:lvl8pPr>
            <a:lvl9pPr marL="4031155" indent="-237127" algn="ctr" defTabSz="953448" eaLnBrk="0" fontAlgn="base" hangingPunct="0">
              <a:spcBef>
                <a:spcPct val="0"/>
              </a:spcBef>
              <a:spcAft>
                <a:spcPct val="0"/>
              </a:spcAft>
              <a:defRPr sz="2500">
                <a:solidFill>
                  <a:schemeClr val="tx1"/>
                </a:solidFill>
                <a:latin typeface="Tahoma" panose="020B0604030504040204" pitchFamily="34" charset="0"/>
              </a:defRPr>
            </a:lvl9pPr>
          </a:lstStyle>
          <a:p>
            <a:r>
              <a:rPr lang="en-US" altLang="en-US" sz="1200" dirty="0">
                <a:latin typeface="Arial Unicode MS" panose="020B0604020202020204" pitchFamily="34" charset="-128"/>
              </a:rPr>
              <a:t>THE BIG FOUR CONSTRUCTION HAZARDS: ELECTRICAL</a:t>
            </a:r>
          </a:p>
        </p:txBody>
      </p:sp>
      <p:sp>
        <p:nvSpPr>
          <p:cNvPr id="2" name="Date Placeholder 1"/>
          <p:cNvSpPr>
            <a:spLocks noGrp="1"/>
          </p:cNvSpPr>
          <p:nvPr>
            <p:ph type="dt" idx="10"/>
          </p:nvPr>
        </p:nvSpPr>
        <p:spPr/>
        <p:txBody>
          <a:bodyPr/>
          <a:lstStyle/>
          <a:p>
            <a:endParaRPr lang="en-US" dirty="0"/>
          </a:p>
        </p:txBody>
      </p:sp>
    </p:spTree>
    <p:extLst>
      <p:ext uri="{BB962C8B-B14F-4D97-AF65-F5344CB8AC3E}">
        <p14:creationId xmlns:p14="http://schemas.microsoft.com/office/powerpoint/2010/main" val="2064435586"/>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2"/>
          <p:cNvSpPr>
            <a:spLocks noGrp="1" noRot="1" noChangeAspect="1" noChangeArrowheads="1" noTextEdit="1"/>
          </p:cNvSpPr>
          <p:nvPr>
            <p:ph type="sldImg"/>
          </p:nvPr>
        </p:nvSpPr>
        <p:spPr>
          <a:ln/>
        </p:spPr>
      </p:sp>
      <p:sp>
        <p:nvSpPr>
          <p:cNvPr id="10137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t>When covers of electrical panels or equipment are broken, incomplete, or missing this creates a serious hazard.  Some electrical hazards to lookout for are:</a:t>
            </a:r>
          </a:p>
          <a:p>
            <a:endParaRPr lang="en-US" altLang="en-US" smtClean="0"/>
          </a:p>
          <a:p>
            <a:pPr>
              <a:buFontTx/>
              <a:buChar char="•"/>
            </a:pPr>
            <a:r>
              <a:rPr lang="en-US" altLang="en-US" smtClean="0"/>
              <a:t>Wires or other electrical parts that are exposed. </a:t>
            </a:r>
          </a:p>
          <a:p>
            <a:pPr>
              <a:buFontTx/>
              <a:buChar char="•"/>
            </a:pPr>
            <a:r>
              <a:rPr lang="en-US" altLang="en-US" smtClean="0"/>
              <a:t>Cover removed from a wiring or breaker box. </a:t>
            </a:r>
          </a:p>
          <a:p>
            <a:pPr>
              <a:buFontTx/>
              <a:buChar char="•"/>
            </a:pPr>
            <a:r>
              <a:rPr lang="en-US" altLang="en-US" smtClean="0"/>
              <a:t>Missing breaker from a panel box exposing the wires or terminals.   </a:t>
            </a:r>
          </a:p>
          <a:p>
            <a:pPr>
              <a:buFontTx/>
              <a:buChar char="•"/>
            </a:pPr>
            <a:r>
              <a:rPr lang="en-US" altLang="en-US" smtClean="0"/>
              <a:t>Overhead wires coming into the jobsite that may be exposed.  </a:t>
            </a:r>
          </a:p>
          <a:p>
            <a:pPr>
              <a:buFontTx/>
              <a:buChar char="•"/>
            </a:pPr>
            <a:r>
              <a:rPr lang="en-US" altLang="en-US" smtClean="0"/>
              <a:t>Exposed electrical terminals in motors, appliances, and electric equipment. </a:t>
            </a:r>
          </a:p>
          <a:p>
            <a:pPr>
              <a:buFontTx/>
              <a:buChar char="•"/>
            </a:pPr>
            <a:r>
              <a:rPr lang="en-US" altLang="en-US" smtClean="0"/>
              <a:t>Older equipment that may have exposed electrical parts. </a:t>
            </a:r>
          </a:p>
          <a:p>
            <a:endParaRPr lang="en-US" altLang="en-US" smtClean="0"/>
          </a:p>
          <a:p>
            <a:r>
              <a:rPr lang="en-US" altLang="en-US" smtClean="0"/>
              <a:t>If you contact exposed live electrical parts, you will be shocked and possibly injured severely. </a:t>
            </a:r>
          </a:p>
          <a:p>
            <a:endParaRPr lang="en-US" altLang="en-US" smtClean="0"/>
          </a:p>
          <a:p>
            <a:r>
              <a:rPr lang="en-US" altLang="en-US" smtClean="0"/>
              <a:t>You need to recognize that an exposed electrical component is a hazard.  If you see these conditions, report them to your supervisor immediately.</a:t>
            </a:r>
          </a:p>
        </p:txBody>
      </p:sp>
      <p:sp>
        <p:nvSpPr>
          <p:cNvPr id="10138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3448">
              <a:defRPr sz="2500">
                <a:solidFill>
                  <a:schemeClr val="tx1"/>
                </a:solidFill>
                <a:latin typeface="Tahoma" panose="020B0604030504040204" pitchFamily="34" charset="0"/>
              </a:defRPr>
            </a:lvl1pPr>
            <a:lvl2pPr marL="770662" indent="-296408" defTabSz="953448">
              <a:defRPr sz="2500">
                <a:solidFill>
                  <a:schemeClr val="tx1"/>
                </a:solidFill>
                <a:latin typeface="Tahoma" panose="020B0604030504040204" pitchFamily="34" charset="0"/>
              </a:defRPr>
            </a:lvl2pPr>
            <a:lvl3pPr marL="1185634" indent="-237127" defTabSz="953448">
              <a:defRPr sz="2500">
                <a:solidFill>
                  <a:schemeClr val="tx1"/>
                </a:solidFill>
                <a:latin typeface="Tahoma" panose="020B0604030504040204" pitchFamily="34" charset="0"/>
              </a:defRPr>
            </a:lvl3pPr>
            <a:lvl4pPr marL="1659887" indent="-237127" defTabSz="953448">
              <a:defRPr sz="2500">
                <a:solidFill>
                  <a:schemeClr val="tx1"/>
                </a:solidFill>
                <a:latin typeface="Tahoma" panose="020B0604030504040204" pitchFamily="34" charset="0"/>
              </a:defRPr>
            </a:lvl4pPr>
            <a:lvl5pPr marL="2134141" indent="-237127" defTabSz="953448">
              <a:defRPr sz="2500">
                <a:solidFill>
                  <a:schemeClr val="tx1"/>
                </a:solidFill>
                <a:latin typeface="Tahoma" panose="020B0604030504040204" pitchFamily="34" charset="0"/>
              </a:defRPr>
            </a:lvl5pPr>
            <a:lvl6pPr marL="2608395" indent="-237127" algn="ctr" defTabSz="953448" eaLnBrk="0" fontAlgn="base" hangingPunct="0">
              <a:spcBef>
                <a:spcPct val="0"/>
              </a:spcBef>
              <a:spcAft>
                <a:spcPct val="0"/>
              </a:spcAft>
              <a:defRPr sz="2500">
                <a:solidFill>
                  <a:schemeClr val="tx1"/>
                </a:solidFill>
                <a:latin typeface="Tahoma" panose="020B0604030504040204" pitchFamily="34" charset="0"/>
              </a:defRPr>
            </a:lvl6pPr>
            <a:lvl7pPr marL="3082648" indent="-237127" algn="ctr" defTabSz="953448" eaLnBrk="0" fontAlgn="base" hangingPunct="0">
              <a:spcBef>
                <a:spcPct val="0"/>
              </a:spcBef>
              <a:spcAft>
                <a:spcPct val="0"/>
              </a:spcAft>
              <a:defRPr sz="2500">
                <a:solidFill>
                  <a:schemeClr val="tx1"/>
                </a:solidFill>
                <a:latin typeface="Tahoma" panose="020B0604030504040204" pitchFamily="34" charset="0"/>
              </a:defRPr>
            </a:lvl7pPr>
            <a:lvl8pPr marL="3556902" indent="-237127" algn="ctr" defTabSz="953448" eaLnBrk="0" fontAlgn="base" hangingPunct="0">
              <a:spcBef>
                <a:spcPct val="0"/>
              </a:spcBef>
              <a:spcAft>
                <a:spcPct val="0"/>
              </a:spcAft>
              <a:defRPr sz="2500">
                <a:solidFill>
                  <a:schemeClr val="tx1"/>
                </a:solidFill>
                <a:latin typeface="Tahoma" panose="020B0604030504040204" pitchFamily="34" charset="0"/>
              </a:defRPr>
            </a:lvl8pPr>
            <a:lvl9pPr marL="4031155" indent="-237127" algn="ctr" defTabSz="953448" eaLnBrk="0" fontAlgn="base" hangingPunct="0">
              <a:spcBef>
                <a:spcPct val="0"/>
              </a:spcBef>
              <a:spcAft>
                <a:spcPct val="0"/>
              </a:spcAft>
              <a:defRPr sz="2500">
                <a:solidFill>
                  <a:schemeClr val="tx1"/>
                </a:solidFill>
                <a:latin typeface="Tahoma" panose="020B0604030504040204" pitchFamily="34" charset="0"/>
              </a:defRPr>
            </a:lvl9pPr>
          </a:lstStyle>
          <a:p>
            <a:fld id="{276A42F3-14F0-436D-836C-DBA1E1E9A68E}" type="slidenum">
              <a:rPr lang="en-US" altLang="en-US" sz="1200">
                <a:latin typeface="Arial Unicode MS" panose="020B0604020202020204" pitchFamily="34" charset="-128"/>
              </a:rPr>
              <a:pPr/>
              <a:t>76</a:t>
            </a:fld>
            <a:endParaRPr lang="en-US" altLang="en-US" sz="1200" dirty="0">
              <a:latin typeface="Arial Unicode MS" panose="020B0604020202020204" pitchFamily="34" charset="-128"/>
            </a:endParaRPr>
          </a:p>
        </p:txBody>
      </p:sp>
      <p:sp>
        <p:nvSpPr>
          <p:cNvPr id="101381" name="Footer Placeholder 4"/>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3448">
              <a:defRPr sz="2500">
                <a:solidFill>
                  <a:schemeClr val="tx1"/>
                </a:solidFill>
                <a:latin typeface="Tahoma" panose="020B0604030504040204" pitchFamily="34" charset="0"/>
              </a:defRPr>
            </a:lvl1pPr>
            <a:lvl2pPr marL="770662" indent="-296408" defTabSz="953448">
              <a:defRPr sz="2500">
                <a:solidFill>
                  <a:schemeClr val="tx1"/>
                </a:solidFill>
                <a:latin typeface="Tahoma" panose="020B0604030504040204" pitchFamily="34" charset="0"/>
              </a:defRPr>
            </a:lvl2pPr>
            <a:lvl3pPr marL="1185634" indent="-237127" defTabSz="953448">
              <a:defRPr sz="2500">
                <a:solidFill>
                  <a:schemeClr val="tx1"/>
                </a:solidFill>
                <a:latin typeface="Tahoma" panose="020B0604030504040204" pitchFamily="34" charset="0"/>
              </a:defRPr>
            </a:lvl3pPr>
            <a:lvl4pPr marL="1659887" indent="-237127" defTabSz="953448">
              <a:defRPr sz="2500">
                <a:solidFill>
                  <a:schemeClr val="tx1"/>
                </a:solidFill>
                <a:latin typeface="Tahoma" panose="020B0604030504040204" pitchFamily="34" charset="0"/>
              </a:defRPr>
            </a:lvl4pPr>
            <a:lvl5pPr marL="2134141" indent="-237127" defTabSz="953448">
              <a:defRPr sz="2500">
                <a:solidFill>
                  <a:schemeClr val="tx1"/>
                </a:solidFill>
                <a:latin typeface="Tahoma" panose="020B0604030504040204" pitchFamily="34" charset="0"/>
              </a:defRPr>
            </a:lvl5pPr>
            <a:lvl6pPr marL="2608395" indent="-237127" algn="ctr" defTabSz="953448" eaLnBrk="0" fontAlgn="base" hangingPunct="0">
              <a:spcBef>
                <a:spcPct val="0"/>
              </a:spcBef>
              <a:spcAft>
                <a:spcPct val="0"/>
              </a:spcAft>
              <a:defRPr sz="2500">
                <a:solidFill>
                  <a:schemeClr val="tx1"/>
                </a:solidFill>
                <a:latin typeface="Tahoma" panose="020B0604030504040204" pitchFamily="34" charset="0"/>
              </a:defRPr>
            </a:lvl6pPr>
            <a:lvl7pPr marL="3082648" indent="-237127" algn="ctr" defTabSz="953448" eaLnBrk="0" fontAlgn="base" hangingPunct="0">
              <a:spcBef>
                <a:spcPct val="0"/>
              </a:spcBef>
              <a:spcAft>
                <a:spcPct val="0"/>
              </a:spcAft>
              <a:defRPr sz="2500">
                <a:solidFill>
                  <a:schemeClr val="tx1"/>
                </a:solidFill>
                <a:latin typeface="Tahoma" panose="020B0604030504040204" pitchFamily="34" charset="0"/>
              </a:defRPr>
            </a:lvl7pPr>
            <a:lvl8pPr marL="3556902" indent="-237127" algn="ctr" defTabSz="953448" eaLnBrk="0" fontAlgn="base" hangingPunct="0">
              <a:spcBef>
                <a:spcPct val="0"/>
              </a:spcBef>
              <a:spcAft>
                <a:spcPct val="0"/>
              </a:spcAft>
              <a:defRPr sz="2500">
                <a:solidFill>
                  <a:schemeClr val="tx1"/>
                </a:solidFill>
                <a:latin typeface="Tahoma" panose="020B0604030504040204" pitchFamily="34" charset="0"/>
              </a:defRPr>
            </a:lvl8pPr>
            <a:lvl9pPr marL="4031155" indent="-237127" algn="ctr" defTabSz="953448" eaLnBrk="0" fontAlgn="base" hangingPunct="0">
              <a:spcBef>
                <a:spcPct val="0"/>
              </a:spcBef>
              <a:spcAft>
                <a:spcPct val="0"/>
              </a:spcAft>
              <a:defRPr sz="2500">
                <a:solidFill>
                  <a:schemeClr val="tx1"/>
                </a:solidFill>
                <a:latin typeface="Tahoma" panose="020B0604030504040204" pitchFamily="34" charset="0"/>
              </a:defRPr>
            </a:lvl9pPr>
          </a:lstStyle>
          <a:p>
            <a:r>
              <a:rPr lang="en-US" altLang="en-US" sz="1200" dirty="0">
                <a:latin typeface="Arial Unicode MS" panose="020B0604020202020204" pitchFamily="34" charset="-128"/>
              </a:rPr>
              <a:t>04:2011</a:t>
            </a:r>
          </a:p>
        </p:txBody>
      </p:sp>
      <p:sp>
        <p:nvSpPr>
          <p:cNvPr id="101382" name="Header Placeholder 5"/>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3448">
              <a:defRPr sz="2500">
                <a:solidFill>
                  <a:schemeClr val="tx1"/>
                </a:solidFill>
                <a:latin typeface="Tahoma" panose="020B0604030504040204" pitchFamily="34" charset="0"/>
              </a:defRPr>
            </a:lvl1pPr>
            <a:lvl2pPr marL="770662" indent="-296408" defTabSz="953448">
              <a:defRPr sz="2500">
                <a:solidFill>
                  <a:schemeClr val="tx1"/>
                </a:solidFill>
                <a:latin typeface="Tahoma" panose="020B0604030504040204" pitchFamily="34" charset="0"/>
              </a:defRPr>
            </a:lvl2pPr>
            <a:lvl3pPr marL="1185634" indent="-237127" defTabSz="953448">
              <a:defRPr sz="2500">
                <a:solidFill>
                  <a:schemeClr val="tx1"/>
                </a:solidFill>
                <a:latin typeface="Tahoma" panose="020B0604030504040204" pitchFamily="34" charset="0"/>
              </a:defRPr>
            </a:lvl3pPr>
            <a:lvl4pPr marL="1659887" indent="-237127" defTabSz="953448">
              <a:defRPr sz="2500">
                <a:solidFill>
                  <a:schemeClr val="tx1"/>
                </a:solidFill>
                <a:latin typeface="Tahoma" panose="020B0604030504040204" pitchFamily="34" charset="0"/>
              </a:defRPr>
            </a:lvl4pPr>
            <a:lvl5pPr marL="2134141" indent="-237127" defTabSz="953448">
              <a:defRPr sz="2500">
                <a:solidFill>
                  <a:schemeClr val="tx1"/>
                </a:solidFill>
                <a:latin typeface="Tahoma" panose="020B0604030504040204" pitchFamily="34" charset="0"/>
              </a:defRPr>
            </a:lvl5pPr>
            <a:lvl6pPr marL="2608395" indent="-237127" algn="ctr" defTabSz="953448" eaLnBrk="0" fontAlgn="base" hangingPunct="0">
              <a:spcBef>
                <a:spcPct val="0"/>
              </a:spcBef>
              <a:spcAft>
                <a:spcPct val="0"/>
              </a:spcAft>
              <a:defRPr sz="2500">
                <a:solidFill>
                  <a:schemeClr val="tx1"/>
                </a:solidFill>
                <a:latin typeface="Tahoma" panose="020B0604030504040204" pitchFamily="34" charset="0"/>
              </a:defRPr>
            </a:lvl6pPr>
            <a:lvl7pPr marL="3082648" indent="-237127" algn="ctr" defTabSz="953448" eaLnBrk="0" fontAlgn="base" hangingPunct="0">
              <a:spcBef>
                <a:spcPct val="0"/>
              </a:spcBef>
              <a:spcAft>
                <a:spcPct val="0"/>
              </a:spcAft>
              <a:defRPr sz="2500">
                <a:solidFill>
                  <a:schemeClr val="tx1"/>
                </a:solidFill>
                <a:latin typeface="Tahoma" panose="020B0604030504040204" pitchFamily="34" charset="0"/>
              </a:defRPr>
            </a:lvl7pPr>
            <a:lvl8pPr marL="3556902" indent="-237127" algn="ctr" defTabSz="953448" eaLnBrk="0" fontAlgn="base" hangingPunct="0">
              <a:spcBef>
                <a:spcPct val="0"/>
              </a:spcBef>
              <a:spcAft>
                <a:spcPct val="0"/>
              </a:spcAft>
              <a:defRPr sz="2500">
                <a:solidFill>
                  <a:schemeClr val="tx1"/>
                </a:solidFill>
                <a:latin typeface="Tahoma" panose="020B0604030504040204" pitchFamily="34" charset="0"/>
              </a:defRPr>
            </a:lvl8pPr>
            <a:lvl9pPr marL="4031155" indent="-237127" algn="ctr" defTabSz="953448" eaLnBrk="0" fontAlgn="base" hangingPunct="0">
              <a:spcBef>
                <a:spcPct val="0"/>
              </a:spcBef>
              <a:spcAft>
                <a:spcPct val="0"/>
              </a:spcAft>
              <a:defRPr sz="2500">
                <a:solidFill>
                  <a:schemeClr val="tx1"/>
                </a:solidFill>
                <a:latin typeface="Tahoma" panose="020B0604030504040204" pitchFamily="34" charset="0"/>
              </a:defRPr>
            </a:lvl9pPr>
          </a:lstStyle>
          <a:p>
            <a:r>
              <a:rPr lang="en-US" altLang="en-US" sz="1200" dirty="0">
                <a:latin typeface="Arial Unicode MS" panose="020B0604020202020204" pitchFamily="34" charset="-128"/>
              </a:rPr>
              <a:t>THE BIG FOUR CONSTRUCTION HAZARDS: ELECTRICAL</a:t>
            </a:r>
          </a:p>
        </p:txBody>
      </p:sp>
      <p:sp>
        <p:nvSpPr>
          <p:cNvPr id="2" name="Date Placeholder 1"/>
          <p:cNvSpPr>
            <a:spLocks noGrp="1"/>
          </p:cNvSpPr>
          <p:nvPr>
            <p:ph type="dt" idx="10"/>
          </p:nvPr>
        </p:nvSpPr>
        <p:spPr/>
        <p:txBody>
          <a:bodyPr/>
          <a:lstStyle/>
          <a:p>
            <a:endParaRPr lang="en-US" dirty="0"/>
          </a:p>
        </p:txBody>
      </p:sp>
    </p:spTree>
    <p:extLst>
      <p:ext uri="{BB962C8B-B14F-4D97-AF65-F5344CB8AC3E}">
        <p14:creationId xmlns:p14="http://schemas.microsoft.com/office/powerpoint/2010/main" val="3876532762"/>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2"/>
          <p:cNvSpPr>
            <a:spLocks noGrp="1" noRot="1" noChangeAspect="1" noChangeArrowheads="1" noTextEdit="1"/>
          </p:cNvSpPr>
          <p:nvPr>
            <p:ph type="sldImg"/>
          </p:nvPr>
        </p:nvSpPr>
        <p:spPr>
          <a:ln/>
        </p:spPr>
      </p:sp>
      <p:sp>
        <p:nvSpPr>
          <p:cNvPr id="10240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t>In this example an electrical panel has exposed wires due to missing circuit breakers. Never use a panel that has exposed wires.</a:t>
            </a:r>
          </a:p>
        </p:txBody>
      </p:sp>
      <p:sp>
        <p:nvSpPr>
          <p:cNvPr id="10240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3448">
              <a:defRPr sz="2500">
                <a:solidFill>
                  <a:schemeClr val="tx1"/>
                </a:solidFill>
                <a:latin typeface="Tahoma" panose="020B0604030504040204" pitchFamily="34" charset="0"/>
              </a:defRPr>
            </a:lvl1pPr>
            <a:lvl2pPr marL="770662" indent="-296408" defTabSz="953448">
              <a:defRPr sz="2500">
                <a:solidFill>
                  <a:schemeClr val="tx1"/>
                </a:solidFill>
                <a:latin typeface="Tahoma" panose="020B0604030504040204" pitchFamily="34" charset="0"/>
              </a:defRPr>
            </a:lvl2pPr>
            <a:lvl3pPr marL="1185634" indent="-237127" defTabSz="953448">
              <a:defRPr sz="2500">
                <a:solidFill>
                  <a:schemeClr val="tx1"/>
                </a:solidFill>
                <a:latin typeface="Tahoma" panose="020B0604030504040204" pitchFamily="34" charset="0"/>
              </a:defRPr>
            </a:lvl3pPr>
            <a:lvl4pPr marL="1659887" indent="-237127" defTabSz="953448">
              <a:defRPr sz="2500">
                <a:solidFill>
                  <a:schemeClr val="tx1"/>
                </a:solidFill>
                <a:latin typeface="Tahoma" panose="020B0604030504040204" pitchFamily="34" charset="0"/>
              </a:defRPr>
            </a:lvl4pPr>
            <a:lvl5pPr marL="2134141" indent="-237127" defTabSz="953448">
              <a:defRPr sz="2500">
                <a:solidFill>
                  <a:schemeClr val="tx1"/>
                </a:solidFill>
                <a:latin typeface="Tahoma" panose="020B0604030504040204" pitchFamily="34" charset="0"/>
              </a:defRPr>
            </a:lvl5pPr>
            <a:lvl6pPr marL="2608395" indent="-237127" algn="ctr" defTabSz="953448" eaLnBrk="0" fontAlgn="base" hangingPunct="0">
              <a:spcBef>
                <a:spcPct val="0"/>
              </a:spcBef>
              <a:spcAft>
                <a:spcPct val="0"/>
              </a:spcAft>
              <a:defRPr sz="2500">
                <a:solidFill>
                  <a:schemeClr val="tx1"/>
                </a:solidFill>
                <a:latin typeface="Tahoma" panose="020B0604030504040204" pitchFamily="34" charset="0"/>
              </a:defRPr>
            </a:lvl6pPr>
            <a:lvl7pPr marL="3082648" indent="-237127" algn="ctr" defTabSz="953448" eaLnBrk="0" fontAlgn="base" hangingPunct="0">
              <a:spcBef>
                <a:spcPct val="0"/>
              </a:spcBef>
              <a:spcAft>
                <a:spcPct val="0"/>
              </a:spcAft>
              <a:defRPr sz="2500">
                <a:solidFill>
                  <a:schemeClr val="tx1"/>
                </a:solidFill>
                <a:latin typeface="Tahoma" panose="020B0604030504040204" pitchFamily="34" charset="0"/>
              </a:defRPr>
            </a:lvl7pPr>
            <a:lvl8pPr marL="3556902" indent="-237127" algn="ctr" defTabSz="953448" eaLnBrk="0" fontAlgn="base" hangingPunct="0">
              <a:spcBef>
                <a:spcPct val="0"/>
              </a:spcBef>
              <a:spcAft>
                <a:spcPct val="0"/>
              </a:spcAft>
              <a:defRPr sz="2500">
                <a:solidFill>
                  <a:schemeClr val="tx1"/>
                </a:solidFill>
                <a:latin typeface="Tahoma" panose="020B0604030504040204" pitchFamily="34" charset="0"/>
              </a:defRPr>
            </a:lvl8pPr>
            <a:lvl9pPr marL="4031155" indent="-237127" algn="ctr" defTabSz="953448" eaLnBrk="0" fontAlgn="base" hangingPunct="0">
              <a:spcBef>
                <a:spcPct val="0"/>
              </a:spcBef>
              <a:spcAft>
                <a:spcPct val="0"/>
              </a:spcAft>
              <a:defRPr sz="2500">
                <a:solidFill>
                  <a:schemeClr val="tx1"/>
                </a:solidFill>
                <a:latin typeface="Tahoma" panose="020B0604030504040204" pitchFamily="34" charset="0"/>
              </a:defRPr>
            </a:lvl9pPr>
          </a:lstStyle>
          <a:p>
            <a:fld id="{5CF0BA15-0269-422B-B082-685B3DA3C7E9}" type="slidenum">
              <a:rPr lang="en-US" altLang="en-US" sz="1200">
                <a:latin typeface="Arial Unicode MS" panose="020B0604020202020204" pitchFamily="34" charset="-128"/>
              </a:rPr>
              <a:pPr/>
              <a:t>77</a:t>
            </a:fld>
            <a:endParaRPr lang="en-US" altLang="en-US" sz="1200" dirty="0">
              <a:latin typeface="Arial Unicode MS" panose="020B0604020202020204" pitchFamily="34" charset="-128"/>
            </a:endParaRPr>
          </a:p>
        </p:txBody>
      </p:sp>
      <p:sp>
        <p:nvSpPr>
          <p:cNvPr id="102405" name="Footer Placeholder 4"/>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3448">
              <a:defRPr sz="2500">
                <a:solidFill>
                  <a:schemeClr val="tx1"/>
                </a:solidFill>
                <a:latin typeface="Tahoma" panose="020B0604030504040204" pitchFamily="34" charset="0"/>
              </a:defRPr>
            </a:lvl1pPr>
            <a:lvl2pPr marL="770662" indent="-296408" defTabSz="953448">
              <a:defRPr sz="2500">
                <a:solidFill>
                  <a:schemeClr val="tx1"/>
                </a:solidFill>
                <a:latin typeface="Tahoma" panose="020B0604030504040204" pitchFamily="34" charset="0"/>
              </a:defRPr>
            </a:lvl2pPr>
            <a:lvl3pPr marL="1185634" indent="-237127" defTabSz="953448">
              <a:defRPr sz="2500">
                <a:solidFill>
                  <a:schemeClr val="tx1"/>
                </a:solidFill>
                <a:latin typeface="Tahoma" panose="020B0604030504040204" pitchFamily="34" charset="0"/>
              </a:defRPr>
            </a:lvl3pPr>
            <a:lvl4pPr marL="1659887" indent="-237127" defTabSz="953448">
              <a:defRPr sz="2500">
                <a:solidFill>
                  <a:schemeClr val="tx1"/>
                </a:solidFill>
                <a:latin typeface="Tahoma" panose="020B0604030504040204" pitchFamily="34" charset="0"/>
              </a:defRPr>
            </a:lvl4pPr>
            <a:lvl5pPr marL="2134141" indent="-237127" defTabSz="953448">
              <a:defRPr sz="2500">
                <a:solidFill>
                  <a:schemeClr val="tx1"/>
                </a:solidFill>
                <a:latin typeface="Tahoma" panose="020B0604030504040204" pitchFamily="34" charset="0"/>
              </a:defRPr>
            </a:lvl5pPr>
            <a:lvl6pPr marL="2608395" indent="-237127" algn="ctr" defTabSz="953448" eaLnBrk="0" fontAlgn="base" hangingPunct="0">
              <a:spcBef>
                <a:spcPct val="0"/>
              </a:spcBef>
              <a:spcAft>
                <a:spcPct val="0"/>
              </a:spcAft>
              <a:defRPr sz="2500">
                <a:solidFill>
                  <a:schemeClr val="tx1"/>
                </a:solidFill>
                <a:latin typeface="Tahoma" panose="020B0604030504040204" pitchFamily="34" charset="0"/>
              </a:defRPr>
            </a:lvl6pPr>
            <a:lvl7pPr marL="3082648" indent="-237127" algn="ctr" defTabSz="953448" eaLnBrk="0" fontAlgn="base" hangingPunct="0">
              <a:spcBef>
                <a:spcPct val="0"/>
              </a:spcBef>
              <a:spcAft>
                <a:spcPct val="0"/>
              </a:spcAft>
              <a:defRPr sz="2500">
                <a:solidFill>
                  <a:schemeClr val="tx1"/>
                </a:solidFill>
                <a:latin typeface="Tahoma" panose="020B0604030504040204" pitchFamily="34" charset="0"/>
              </a:defRPr>
            </a:lvl7pPr>
            <a:lvl8pPr marL="3556902" indent="-237127" algn="ctr" defTabSz="953448" eaLnBrk="0" fontAlgn="base" hangingPunct="0">
              <a:spcBef>
                <a:spcPct val="0"/>
              </a:spcBef>
              <a:spcAft>
                <a:spcPct val="0"/>
              </a:spcAft>
              <a:defRPr sz="2500">
                <a:solidFill>
                  <a:schemeClr val="tx1"/>
                </a:solidFill>
                <a:latin typeface="Tahoma" panose="020B0604030504040204" pitchFamily="34" charset="0"/>
              </a:defRPr>
            </a:lvl8pPr>
            <a:lvl9pPr marL="4031155" indent="-237127" algn="ctr" defTabSz="953448" eaLnBrk="0" fontAlgn="base" hangingPunct="0">
              <a:spcBef>
                <a:spcPct val="0"/>
              </a:spcBef>
              <a:spcAft>
                <a:spcPct val="0"/>
              </a:spcAft>
              <a:defRPr sz="2500">
                <a:solidFill>
                  <a:schemeClr val="tx1"/>
                </a:solidFill>
                <a:latin typeface="Tahoma" panose="020B0604030504040204" pitchFamily="34" charset="0"/>
              </a:defRPr>
            </a:lvl9pPr>
          </a:lstStyle>
          <a:p>
            <a:r>
              <a:rPr lang="en-US" altLang="en-US" sz="1200" dirty="0">
                <a:latin typeface="Arial Unicode MS" panose="020B0604020202020204" pitchFamily="34" charset="-128"/>
              </a:rPr>
              <a:t>04:2011</a:t>
            </a:r>
          </a:p>
        </p:txBody>
      </p:sp>
      <p:sp>
        <p:nvSpPr>
          <p:cNvPr id="102406" name="Header Placeholder 5"/>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3448">
              <a:defRPr sz="2500">
                <a:solidFill>
                  <a:schemeClr val="tx1"/>
                </a:solidFill>
                <a:latin typeface="Tahoma" panose="020B0604030504040204" pitchFamily="34" charset="0"/>
              </a:defRPr>
            </a:lvl1pPr>
            <a:lvl2pPr marL="770662" indent="-296408" defTabSz="953448">
              <a:defRPr sz="2500">
                <a:solidFill>
                  <a:schemeClr val="tx1"/>
                </a:solidFill>
                <a:latin typeface="Tahoma" panose="020B0604030504040204" pitchFamily="34" charset="0"/>
              </a:defRPr>
            </a:lvl2pPr>
            <a:lvl3pPr marL="1185634" indent="-237127" defTabSz="953448">
              <a:defRPr sz="2500">
                <a:solidFill>
                  <a:schemeClr val="tx1"/>
                </a:solidFill>
                <a:latin typeface="Tahoma" panose="020B0604030504040204" pitchFamily="34" charset="0"/>
              </a:defRPr>
            </a:lvl3pPr>
            <a:lvl4pPr marL="1659887" indent="-237127" defTabSz="953448">
              <a:defRPr sz="2500">
                <a:solidFill>
                  <a:schemeClr val="tx1"/>
                </a:solidFill>
                <a:latin typeface="Tahoma" panose="020B0604030504040204" pitchFamily="34" charset="0"/>
              </a:defRPr>
            </a:lvl4pPr>
            <a:lvl5pPr marL="2134141" indent="-237127" defTabSz="953448">
              <a:defRPr sz="2500">
                <a:solidFill>
                  <a:schemeClr val="tx1"/>
                </a:solidFill>
                <a:latin typeface="Tahoma" panose="020B0604030504040204" pitchFamily="34" charset="0"/>
              </a:defRPr>
            </a:lvl5pPr>
            <a:lvl6pPr marL="2608395" indent="-237127" algn="ctr" defTabSz="953448" eaLnBrk="0" fontAlgn="base" hangingPunct="0">
              <a:spcBef>
                <a:spcPct val="0"/>
              </a:spcBef>
              <a:spcAft>
                <a:spcPct val="0"/>
              </a:spcAft>
              <a:defRPr sz="2500">
                <a:solidFill>
                  <a:schemeClr val="tx1"/>
                </a:solidFill>
                <a:latin typeface="Tahoma" panose="020B0604030504040204" pitchFamily="34" charset="0"/>
              </a:defRPr>
            </a:lvl6pPr>
            <a:lvl7pPr marL="3082648" indent="-237127" algn="ctr" defTabSz="953448" eaLnBrk="0" fontAlgn="base" hangingPunct="0">
              <a:spcBef>
                <a:spcPct val="0"/>
              </a:spcBef>
              <a:spcAft>
                <a:spcPct val="0"/>
              </a:spcAft>
              <a:defRPr sz="2500">
                <a:solidFill>
                  <a:schemeClr val="tx1"/>
                </a:solidFill>
                <a:latin typeface="Tahoma" panose="020B0604030504040204" pitchFamily="34" charset="0"/>
              </a:defRPr>
            </a:lvl7pPr>
            <a:lvl8pPr marL="3556902" indent="-237127" algn="ctr" defTabSz="953448" eaLnBrk="0" fontAlgn="base" hangingPunct="0">
              <a:spcBef>
                <a:spcPct val="0"/>
              </a:spcBef>
              <a:spcAft>
                <a:spcPct val="0"/>
              </a:spcAft>
              <a:defRPr sz="2500">
                <a:solidFill>
                  <a:schemeClr val="tx1"/>
                </a:solidFill>
                <a:latin typeface="Tahoma" panose="020B0604030504040204" pitchFamily="34" charset="0"/>
              </a:defRPr>
            </a:lvl8pPr>
            <a:lvl9pPr marL="4031155" indent="-237127" algn="ctr" defTabSz="953448" eaLnBrk="0" fontAlgn="base" hangingPunct="0">
              <a:spcBef>
                <a:spcPct val="0"/>
              </a:spcBef>
              <a:spcAft>
                <a:spcPct val="0"/>
              </a:spcAft>
              <a:defRPr sz="2500">
                <a:solidFill>
                  <a:schemeClr val="tx1"/>
                </a:solidFill>
                <a:latin typeface="Tahoma" panose="020B0604030504040204" pitchFamily="34" charset="0"/>
              </a:defRPr>
            </a:lvl9pPr>
          </a:lstStyle>
          <a:p>
            <a:r>
              <a:rPr lang="en-US" altLang="en-US" sz="1200" dirty="0">
                <a:latin typeface="Arial Unicode MS" panose="020B0604020202020204" pitchFamily="34" charset="-128"/>
              </a:rPr>
              <a:t>THE BIG FOUR CONSTRUCTION HAZARDS: ELECTRICAL</a:t>
            </a:r>
          </a:p>
        </p:txBody>
      </p:sp>
      <p:sp>
        <p:nvSpPr>
          <p:cNvPr id="2" name="Date Placeholder 1"/>
          <p:cNvSpPr>
            <a:spLocks noGrp="1"/>
          </p:cNvSpPr>
          <p:nvPr>
            <p:ph type="dt" idx="10"/>
          </p:nvPr>
        </p:nvSpPr>
        <p:spPr/>
        <p:txBody>
          <a:bodyPr/>
          <a:lstStyle/>
          <a:p>
            <a:endParaRPr lang="en-US" dirty="0"/>
          </a:p>
        </p:txBody>
      </p:sp>
    </p:spTree>
    <p:extLst>
      <p:ext uri="{BB962C8B-B14F-4D97-AF65-F5344CB8AC3E}">
        <p14:creationId xmlns:p14="http://schemas.microsoft.com/office/powerpoint/2010/main" val="1875496658"/>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2"/>
          <p:cNvSpPr>
            <a:spLocks noGrp="1" noRot="1" noChangeAspect="1" noChangeArrowheads="1" noTextEdit="1"/>
          </p:cNvSpPr>
          <p:nvPr>
            <p:ph type="sldImg"/>
          </p:nvPr>
        </p:nvSpPr>
        <p:spPr>
          <a:ln/>
        </p:spPr>
      </p:sp>
      <p:sp>
        <p:nvSpPr>
          <p:cNvPr id="10342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t>Openings in panel boxes, junction boxes, and any other electrical boxes must be closed.  The openings expose electrical parts and are electrical hazards.   </a:t>
            </a:r>
          </a:p>
          <a:p>
            <a:endParaRPr lang="en-US" altLang="en-US" smtClean="0"/>
          </a:p>
          <a:p>
            <a:r>
              <a:rPr lang="en-US" altLang="en-US" smtClean="0"/>
              <a:t>In this picture, there is an opening in the electrical panel exposing the internal wires – very hazardous!</a:t>
            </a:r>
          </a:p>
          <a:p>
            <a:endParaRPr lang="en-US" altLang="en-US" smtClean="0"/>
          </a:p>
          <a:p>
            <a:endParaRPr lang="en-US" altLang="en-US" smtClean="0"/>
          </a:p>
        </p:txBody>
      </p:sp>
      <p:sp>
        <p:nvSpPr>
          <p:cNvPr id="10342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3448">
              <a:defRPr sz="2500">
                <a:solidFill>
                  <a:schemeClr val="tx1"/>
                </a:solidFill>
                <a:latin typeface="Tahoma" panose="020B0604030504040204" pitchFamily="34" charset="0"/>
              </a:defRPr>
            </a:lvl1pPr>
            <a:lvl2pPr marL="770662" indent="-296408" defTabSz="953448">
              <a:defRPr sz="2500">
                <a:solidFill>
                  <a:schemeClr val="tx1"/>
                </a:solidFill>
                <a:latin typeface="Tahoma" panose="020B0604030504040204" pitchFamily="34" charset="0"/>
              </a:defRPr>
            </a:lvl2pPr>
            <a:lvl3pPr marL="1185634" indent="-237127" defTabSz="953448">
              <a:defRPr sz="2500">
                <a:solidFill>
                  <a:schemeClr val="tx1"/>
                </a:solidFill>
                <a:latin typeface="Tahoma" panose="020B0604030504040204" pitchFamily="34" charset="0"/>
              </a:defRPr>
            </a:lvl3pPr>
            <a:lvl4pPr marL="1659887" indent="-237127" defTabSz="953448">
              <a:defRPr sz="2500">
                <a:solidFill>
                  <a:schemeClr val="tx1"/>
                </a:solidFill>
                <a:latin typeface="Tahoma" panose="020B0604030504040204" pitchFamily="34" charset="0"/>
              </a:defRPr>
            </a:lvl4pPr>
            <a:lvl5pPr marL="2134141" indent="-237127" defTabSz="953448">
              <a:defRPr sz="2500">
                <a:solidFill>
                  <a:schemeClr val="tx1"/>
                </a:solidFill>
                <a:latin typeface="Tahoma" panose="020B0604030504040204" pitchFamily="34" charset="0"/>
              </a:defRPr>
            </a:lvl5pPr>
            <a:lvl6pPr marL="2608395" indent="-237127" algn="ctr" defTabSz="953448" eaLnBrk="0" fontAlgn="base" hangingPunct="0">
              <a:spcBef>
                <a:spcPct val="0"/>
              </a:spcBef>
              <a:spcAft>
                <a:spcPct val="0"/>
              </a:spcAft>
              <a:defRPr sz="2500">
                <a:solidFill>
                  <a:schemeClr val="tx1"/>
                </a:solidFill>
                <a:latin typeface="Tahoma" panose="020B0604030504040204" pitchFamily="34" charset="0"/>
              </a:defRPr>
            </a:lvl6pPr>
            <a:lvl7pPr marL="3082648" indent="-237127" algn="ctr" defTabSz="953448" eaLnBrk="0" fontAlgn="base" hangingPunct="0">
              <a:spcBef>
                <a:spcPct val="0"/>
              </a:spcBef>
              <a:spcAft>
                <a:spcPct val="0"/>
              </a:spcAft>
              <a:defRPr sz="2500">
                <a:solidFill>
                  <a:schemeClr val="tx1"/>
                </a:solidFill>
                <a:latin typeface="Tahoma" panose="020B0604030504040204" pitchFamily="34" charset="0"/>
              </a:defRPr>
            </a:lvl7pPr>
            <a:lvl8pPr marL="3556902" indent="-237127" algn="ctr" defTabSz="953448" eaLnBrk="0" fontAlgn="base" hangingPunct="0">
              <a:spcBef>
                <a:spcPct val="0"/>
              </a:spcBef>
              <a:spcAft>
                <a:spcPct val="0"/>
              </a:spcAft>
              <a:defRPr sz="2500">
                <a:solidFill>
                  <a:schemeClr val="tx1"/>
                </a:solidFill>
                <a:latin typeface="Tahoma" panose="020B0604030504040204" pitchFamily="34" charset="0"/>
              </a:defRPr>
            </a:lvl8pPr>
            <a:lvl9pPr marL="4031155" indent="-237127" algn="ctr" defTabSz="953448" eaLnBrk="0" fontAlgn="base" hangingPunct="0">
              <a:spcBef>
                <a:spcPct val="0"/>
              </a:spcBef>
              <a:spcAft>
                <a:spcPct val="0"/>
              </a:spcAft>
              <a:defRPr sz="2500">
                <a:solidFill>
                  <a:schemeClr val="tx1"/>
                </a:solidFill>
                <a:latin typeface="Tahoma" panose="020B0604030504040204" pitchFamily="34" charset="0"/>
              </a:defRPr>
            </a:lvl9pPr>
          </a:lstStyle>
          <a:p>
            <a:fld id="{56A14F88-D517-4B23-9C24-CC045CE48326}" type="slidenum">
              <a:rPr lang="en-US" altLang="en-US" sz="1200">
                <a:latin typeface="Arial Unicode MS" panose="020B0604020202020204" pitchFamily="34" charset="-128"/>
              </a:rPr>
              <a:pPr/>
              <a:t>78</a:t>
            </a:fld>
            <a:endParaRPr lang="en-US" altLang="en-US" sz="1200" dirty="0">
              <a:latin typeface="Arial Unicode MS" panose="020B0604020202020204" pitchFamily="34" charset="-128"/>
            </a:endParaRPr>
          </a:p>
        </p:txBody>
      </p:sp>
      <p:sp>
        <p:nvSpPr>
          <p:cNvPr id="103429" name="Footer Placeholder 4"/>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3448">
              <a:defRPr sz="2500">
                <a:solidFill>
                  <a:schemeClr val="tx1"/>
                </a:solidFill>
                <a:latin typeface="Tahoma" panose="020B0604030504040204" pitchFamily="34" charset="0"/>
              </a:defRPr>
            </a:lvl1pPr>
            <a:lvl2pPr marL="770662" indent="-296408" defTabSz="953448">
              <a:defRPr sz="2500">
                <a:solidFill>
                  <a:schemeClr val="tx1"/>
                </a:solidFill>
                <a:latin typeface="Tahoma" panose="020B0604030504040204" pitchFamily="34" charset="0"/>
              </a:defRPr>
            </a:lvl2pPr>
            <a:lvl3pPr marL="1185634" indent="-237127" defTabSz="953448">
              <a:defRPr sz="2500">
                <a:solidFill>
                  <a:schemeClr val="tx1"/>
                </a:solidFill>
                <a:latin typeface="Tahoma" panose="020B0604030504040204" pitchFamily="34" charset="0"/>
              </a:defRPr>
            </a:lvl3pPr>
            <a:lvl4pPr marL="1659887" indent="-237127" defTabSz="953448">
              <a:defRPr sz="2500">
                <a:solidFill>
                  <a:schemeClr val="tx1"/>
                </a:solidFill>
                <a:latin typeface="Tahoma" panose="020B0604030504040204" pitchFamily="34" charset="0"/>
              </a:defRPr>
            </a:lvl4pPr>
            <a:lvl5pPr marL="2134141" indent="-237127" defTabSz="953448">
              <a:defRPr sz="2500">
                <a:solidFill>
                  <a:schemeClr val="tx1"/>
                </a:solidFill>
                <a:latin typeface="Tahoma" panose="020B0604030504040204" pitchFamily="34" charset="0"/>
              </a:defRPr>
            </a:lvl5pPr>
            <a:lvl6pPr marL="2608395" indent="-237127" algn="ctr" defTabSz="953448" eaLnBrk="0" fontAlgn="base" hangingPunct="0">
              <a:spcBef>
                <a:spcPct val="0"/>
              </a:spcBef>
              <a:spcAft>
                <a:spcPct val="0"/>
              </a:spcAft>
              <a:defRPr sz="2500">
                <a:solidFill>
                  <a:schemeClr val="tx1"/>
                </a:solidFill>
                <a:latin typeface="Tahoma" panose="020B0604030504040204" pitchFamily="34" charset="0"/>
              </a:defRPr>
            </a:lvl6pPr>
            <a:lvl7pPr marL="3082648" indent="-237127" algn="ctr" defTabSz="953448" eaLnBrk="0" fontAlgn="base" hangingPunct="0">
              <a:spcBef>
                <a:spcPct val="0"/>
              </a:spcBef>
              <a:spcAft>
                <a:spcPct val="0"/>
              </a:spcAft>
              <a:defRPr sz="2500">
                <a:solidFill>
                  <a:schemeClr val="tx1"/>
                </a:solidFill>
                <a:latin typeface="Tahoma" panose="020B0604030504040204" pitchFamily="34" charset="0"/>
              </a:defRPr>
            </a:lvl7pPr>
            <a:lvl8pPr marL="3556902" indent="-237127" algn="ctr" defTabSz="953448" eaLnBrk="0" fontAlgn="base" hangingPunct="0">
              <a:spcBef>
                <a:spcPct val="0"/>
              </a:spcBef>
              <a:spcAft>
                <a:spcPct val="0"/>
              </a:spcAft>
              <a:defRPr sz="2500">
                <a:solidFill>
                  <a:schemeClr val="tx1"/>
                </a:solidFill>
                <a:latin typeface="Tahoma" panose="020B0604030504040204" pitchFamily="34" charset="0"/>
              </a:defRPr>
            </a:lvl8pPr>
            <a:lvl9pPr marL="4031155" indent="-237127" algn="ctr" defTabSz="953448" eaLnBrk="0" fontAlgn="base" hangingPunct="0">
              <a:spcBef>
                <a:spcPct val="0"/>
              </a:spcBef>
              <a:spcAft>
                <a:spcPct val="0"/>
              </a:spcAft>
              <a:defRPr sz="2500">
                <a:solidFill>
                  <a:schemeClr val="tx1"/>
                </a:solidFill>
                <a:latin typeface="Tahoma" panose="020B0604030504040204" pitchFamily="34" charset="0"/>
              </a:defRPr>
            </a:lvl9pPr>
          </a:lstStyle>
          <a:p>
            <a:r>
              <a:rPr lang="en-US" altLang="en-US" sz="1200" dirty="0">
                <a:latin typeface="Arial Unicode MS" panose="020B0604020202020204" pitchFamily="34" charset="-128"/>
              </a:rPr>
              <a:t>04:2011</a:t>
            </a:r>
          </a:p>
        </p:txBody>
      </p:sp>
      <p:sp>
        <p:nvSpPr>
          <p:cNvPr id="103430" name="Header Placeholder 5"/>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3448">
              <a:defRPr sz="2500">
                <a:solidFill>
                  <a:schemeClr val="tx1"/>
                </a:solidFill>
                <a:latin typeface="Tahoma" panose="020B0604030504040204" pitchFamily="34" charset="0"/>
              </a:defRPr>
            </a:lvl1pPr>
            <a:lvl2pPr marL="770662" indent="-296408" defTabSz="953448">
              <a:defRPr sz="2500">
                <a:solidFill>
                  <a:schemeClr val="tx1"/>
                </a:solidFill>
                <a:latin typeface="Tahoma" panose="020B0604030504040204" pitchFamily="34" charset="0"/>
              </a:defRPr>
            </a:lvl2pPr>
            <a:lvl3pPr marL="1185634" indent="-237127" defTabSz="953448">
              <a:defRPr sz="2500">
                <a:solidFill>
                  <a:schemeClr val="tx1"/>
                </a:solidFill>
                <a:latin typeface="Tahoma" panose="020B0604030504040204" pitchFamily="34" charset="0"/>
              </a:defRPr>
            </a:lvl3pPr>
            <a:lvl4pPr marL="1659887" indent="-237127" defTabSz="953448">
              <a:defRPr sz="2500">
                <a:solidFill>
                  <a:schemeClr val="tx1"/>
                </a:solidFill>
                <a:latin typeface="Tahoma" panose="020B0604030504040204" pitchFamily="34" charset="0"/>
              </a:defRPr>
            </a:lvl4pPr>
            <a:lvl5pPr marL="2134141" indent="-237127" defTabSz="953448">
              <a:defRPr sz="2500">
                <a:solidFill>
                  <a:schemeClr val="tx1"/>
                </a:solidFill>
                <a:latin typeface="Tahoma" panose="020B0604030504040204" pitchFamily="34" charset="0"/>
              </a:defRPr>
            </a:lvl5pPr>
            <a:lvl6pPr marL="2608395" indent="-237127" algn="ctr" defTabSz="953448" eaLnBrk="0" fontAlgn="base" hangingPunct="0">
              <a:spcBef>
                <a:spcPct val="0"/>
              </a:spcBef>
              <a:spcAft>
                <a:spcPct val="0"/>
              </a:spcAft>
              <a:defRPr sz="2500">
                <a:solidFill>
                  <a:schemeClr val="tx1"/>
                </a:solidFill>
                <a:latin typeface="Tahoma" panose="020B0604030504040204" pitchFamily="34" charset="0"/>
              </a:defRPr>
            </a:lvl6pPr>
            <a:lvl7pPr marL="3082648" indent="-237127" algn="ctr" defTabSz="953448" eaLnBrk="0" fontAlgn="base" hangingPunct="0">
              <a:spcBef>
                <a:spcPct val="0"/>
              </a:spcBef>
              <a:spcAft>
                <a:spcPct val="0"/>
              </a:spcAft>
              <a:defRPr sz="2500">
                <a:solidFill>
                  <a:schemeClr val="tx1"/>
                </a:solidFill>
                <a:latin typeface="Tahoma" panose="020B0604030504040204" pitchFamily="34" charset="0"/>
              </a:defRPr>
            </a:lvl7pPr>
            <a:lvl8pPr marL="3556902" indent="-237127" algn="ctr" defTabSz="953448" eaLnBrk="0" fontAlgn="base" hangingPunct="0">
              <a:spcBef>
                <a:spcPct val="0"/>
              </a:spcBef>
              <a:spcAft>
                <a:spcPct val="0"/>
              </a:spcAft>
              <a:defRPr sz="2500">
                <a:solidFill>
                  <a:schemeClr val="tx1"/>
                </a:solidFill>
                <a:latin typeface="Tahoma" panose="020B0604030504040204" pitchFamily="34" charset="0"/>
              </a:defRPr>
            </a:lvl8pPr>
            <a:lvl9pPr marL="4031155" indent="-237127" algn="ctr" defTabSz="953448" eaLnBrk="0" fontAlgn="base" hangingPunct="0">
              <a:spcBef>
                <a:spcPct val="0"/>
              </a:spcBef>
              <a:spcAft>
                <a:spcPct val="0"/>
              </a:spcAft>
              <a:defRPr sz="2500">
                <a:solidFill>
                  <a:schemeClr val="tx1"/>
                </a:solidFill>
                <a:latin typeface="Tahoma" panose="020B0604030504040204" pitchFamily="34" charset="0"/>
              </a:defRPr>
            </a:lvl9pPr>
          </a:lstStyle>
          <a:p>
            <a:r>
              <a:rPr lang="en-US" altLang="en-US" sz="1200" dirty="0">
                <a:latin typeface="Arial Unicode MS" panose="020B0604020202020204" pitchFamily="34" charset="-128"/>
              </a:rPr>
              <a:t>THE BIG FOUR CONSTRUCTION HAZARDS: ELECTRICAL</a:t>
            </a:r>
          </a:p>
        </p:txBody>
      </p:sp>
      <p:sp>
        <p:nvSpPr>
          <p:cNvPr id="2" name="Date Placeholder 1"/>
          <p:cNvSpPr>
            <a:spLocks noGrp="1"/>
          </p:cNvSpPr>
          <p:nvPr>
            <p:ph type="dt" idx="10"/>
          </p:nvPr>
        </p:nvSpPr>
        <p:spPr/>
        <p:txBody>
          <a:bodyPr/>
          <a:lstStyle/>
          <a:p>
            <a:endParaRPr lang="en-US" dirty="0"/>
          </a:p>
        </p:txBody>
      </p:sp>
    </p:spTree>
    <p:extLst>
      <p:ext uri="{BB962C8B-B14F-4D97-AF65-F5344CB8AC3E}">
        <p14:creationId xmlns:p14="http://schemas.microsoft.com/office/powerpoint/2010/main" val="4171794451"/>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1026"/>
          <p:cNvSpPr>
            <a:spLocks noGrp="1" noRot="1" noChangeAspect="1" noChangeArrowheads="1" noTextEdit="1"/>
          </p:cNvSpPr>
          <p:nvPr>
            <p:ph type="sldImg"/>
          </p:nvPr>
        </p:nvSpPr>
        <p:spPr>
          <a:ln/>
        </p:spPr>
      </p:sp>
      <p:sp>
        <p:nvSpPr>
          <p:cNvPr id="104451" name="Rectangle 1027"/>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t>Outer insulation on electrical cords must be intact.  When the outer insulation pulls away from the plug, the inner wires are exposed. This can expose the internal wires to abrasions, breakage, and environmental conditions.  The insulation should enter the plug completely, covering and protecting the inner wires.</a:t>
            </a:r>
          </a:p>
          <a:p>
            <a:endParaRPr lang="en-US" altLang="en-US" smtClean="0"/>
          </a:p>
          <a:p>
            <a:endParaRPr lang="en-US" altLang="en-US" smtClean="0"/>
          </a:p>
          <a:p>
            <a:endParaRPr lang="en-US" altLang="en-US" smtClean="0"/>
          </a:p>
        </p:txBody>
      </p:sp>
      <p:sp>
        <p:nvSpPr>
          <p:cNvPr id="10445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3448">
              <a:defRPr sz="2500">
                <a:solidFill>
                  <a:schemeClr val="tx1"/>
                </a:solidFill>
                <a:latin typeface="Tahoma" panose="020B0604030504040204" pitchFamily="34" charset="0"/>
              </a:defRPr>
            </a:lvl1pPr>
            <a:lvl2pPr marL="770662" indent="-296408" defTabSz="953448">
              <a:defRPr sz="2500">
                <a:solidFill>
                  <a:schemeClr val="tx1"/>
                </a:solidFill>
                <a:latin typeface="Tahoma" panose="020B0604030504040204" pitchFamily="34" charset="0"/>
              </a:defRPr>
            </a:lvl2pPr>
            <a:lvl3pPr marL="1185634" indent="-237127" defTabSz="953448">
              <a:defRPr sz="2500">
                <a:solidFill>
                  <a:schemeClr val="tx1"/>
                </a:solidFill>
                <a:latin typeface="Tahoma" panose="020B0604030504040204" pitchFamily="34" charset="0"/>
              </a:defRPr>
            </a:lvl3pPr>
            <a:lvl4pPr marL="1659887" indent="-237127" defTabSz="953448">
              <a:defRPr sz="2500">
                <a:solidFill>
                  <a:schemeClr val="tx1"/>
                </a:solidFill>
                <a:latin typeface="Tahoma" panose="020B0604030504040204" pitchFamily="34" charset="0"/>
              </a:defRPr>
            </a:lvl4pPr>
            <a:lvl5pPr marL="2134141" indent="-237127" defTabSz="953448">
              <a:defRPr sz="2500">
                <a:solidFill>
                  <a:schemeClr val="tx1"/>
                </a:solidFill>
                <a:latin typeface="Tahoma" panose="020B0604030504040204" pitchFamily="34" charset="0"/>
              </a:defRPr>
            </a:lvl5pPr>
            <a:lvl6pPr marL="2608395" indent="-237127" algn="ctr" defTabSz="953448" eaLnBrk="0" fontAlgn="base" hangingPunct="0">
              <a:spcBef>
                <a:spcPct val="0"/>
              </a:spcBef>
              <a:spcAft>
                <a:spcPct val="0"/>
              </a:spcAft>
              <a:defRPr sz="2500">
                <a:solidFill>
                  <a:schemeClr val="tx1"/>
                </a:solidFill>
                <a:latin typeface="Tahoma" panose="020B0604030504040204" pitchFamily="34" charset="0"/>
              </a:defRPr>
            </a:lvl6pPr>
            <a:lvl7pPr marL="3082648" indent="-237127" algn="ctr" defTabSz="953448" eaLnBrk="0" fontAlgn="base" hangingPunct="0">
              <a:spcBef>
                <a:spcPct val="0"/>
              </a:spcBef>
              <a:spcAft>
                <a:spcPct val="0"/>
              </a:spcAft>
              <a:defRPr sz="2500">
                <a:solidFill>
                  <a:schemeClr val="tx1"/>
                </a:solidFill>
                <a:latin typeface="Tahoma" panose="020B0604030504040204" pitchFamily="34" charset="0"/>
              </a:defRPr>
            </a:lvl7pPr>
            <a:lvl8pPr marL="3556902" indent="-237127" algn="ctr" defTabSz="953448" eaLnBrk="0" fontAlgn="base" hangingPunct="0">
              <a:spcBef>
                <a:spcPct val="0"/>
              </a:spcBef>
              <a:spcAft>
                <a:spcPct val="0"/>
              </a:spcAft>
              <a:defRPr sz="2500">
                <a:solidFill>
                  <a:schemeClr val="tx1"/>
                </a:solidFill>
                <a:latin typeface="Tahoma" panose="020B0604030504040204" pitchFamily="34" charset="0"/>
              </a:defRPr>
            </a:lvl8pPr>
            <a:lvl9pPr marL="4031155" indent="-237127" algn="ctr" defTabSz="953448" eaLnBrk="0" fontAlgn="base" hangingPunct="0">
              <a:spcBef>
                <a:spcPct val="0"/>
              </a:spcBef>
              <a:spcAft>
                <a:spcPct val="0"/>
              </a:spcAft>
              <a:defRPr sz="2500">
                <a:solidFill>
                  <a:schemeClr val="tx1"/>
                </a:solidFill>
                <a:latin typeface="Tahoma" panose="020B0604030504040204" pitchFamily="34" charset="0"/>
              </a:defRPr>
            </a:lvl9pPr>
          </a:lstStyle>
          <a:p>
            <a:fld id="{96A8AF4E-01D1-47CF-AD0B-4EAF4D4D8EFB}" type="slidenum">
              <a:rPr lang="en-US" altLang="en-US" sz="1200">
                <a:latin typeface="Arial Unicode MS" panose="020B0604020202020204" pitchFamily="34" charset="-128"/>
              </a:rPr>
              <a:pPr/>
              <a:t>79</a:t>
            </a:fld>
            <a:endParaRPr lang="en-US" altLang="en-US" sz="1200" dirty="0">
              <a:latin typeface="Arial Unicode MS" panose="020B0604020202020204" pitchFamily="34" charset="-128"/>
            </a:endParaRPr>
          </a:p>
        </p:txBody>
      </p:sp>
      <p:sp>
        <p:nvSpPr>
          <p:cNvPr id="104453" name="Footer Placeholder 4"/>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3448">
              <a:defRPr sz="2500">
                <a:solidFill>
                  <a:schemeClr val="tx1"/>
                </a:solidFill>
                <a:latin typeface="Tahoma" panose="020B0604030504040204" pitchFamily="34" charset="0"/>
              </a:defRPr>
            </a:lvl1pPr>
            <a:lvl2pPr marL="770662" indent="-296408" defTabSz="953448">
              <a:defRPr sz="2500">
                <a:solidFill>
                  <a:schemeClr val="tx1"/>
                </a:solidFill>
                <a:latin typeface="Tahoma" panose="020B0604030504040204" pitchFamily="34" charset="0"/>
              </a:defRPr>
            </a:lvl2pPr>
            <a:lvl3pPr marL="1185634" indent="-237127" defTabSz="953448">
              <a:defRPr sz="2500">
                <a:solidFill>
                  <a:schemeClr val="tx1"/>
                </a:solidFill>
                <a:latin typeface="Tahoma" panose="020B0604030504040204" pitchFamily="34" charset="0"/>
              </a:defRPr>
            </a:lvl3pPr>
            <a:lvl4pPr marL="1659887" indent="-237127" defTabSz="953448">
              <a:defRPr sz="2500">
                <a:solidFill>
                  <a:schemeClr val="tx1"/>
                </a:solidFill>
                <a:latin typeface="Tahoma" panose="020B0604030504040204" pitchFamily="34" charset="0"/>
              </a:defRPr>
            </a:lvl4pPr>
            <a:lvl5pPr marL="2134141" indent="-237127" defTabSz="953448">
              <a:defRPr sz="2500">
                <a:solidFill>
                  <a:schemeClr val="tx1"/>
                </a:solidFill>
                <a:latin typeface="Tahoma" panose="020B0604030504040204" pitchFamily="34" charset="0"/>
              </a:defRPr>
            </a:lvl5pPr>
            <a:lvl6pPr marL="2608395" indent="-237127" algn="ctr" defTabSz="953448" eaLnBrk="0" fontAlgn="base" hangingPunct="0">
              <a:spcBef>
                <a:spcPct val="0"/>
              </a:spcBef>
              <a:spcAft>
                <a:spcPct val="0"/>
              </a:spcAft>
              <a:defRPr sz="2500">
                <a:solidFill>
                  <a:schemeClr val="tx1"/>
                </a:solidFill>
                <a:latin typeface="Tahoma" panose="020B0604030504040204" pitchFamily="34" charset="0"/>
              </a:defRPr>
            </a:lvl6pPr>
            <a:lvl7pPr marL="3082648" indent="-237127" algn="ctr" defTabSz="953448" eaLnBrk="0" fontAlgn="base" hangingPunct="0">
              <a:spcBef>
                <a:spcPct val="0"/>
              </a:spcBef>
              <a:spcAft>
                <a:spcPct val="0"/>
              </a:spcAft>
              <a:defRPr sz="2500">
                <a:solidFill>
                  <a:schemeClr val="tx1"/>
                </a:solidFill>
                <a:latin typeface="Tahoma" panose="020B0604030504040204" pitchFamily="34" charset="0"/>
              </a:defRPr>
            </a:lvl7pPr>
            <a:lvl8pPr marL="3556902" indent="-237127" algn="ctr" defTabSz="953448" eaLnBrk="0" fontAlgn="base" hangingPunct="0">
              <a:spcBef>
                <a:spcPct val="0"/>
              </a:spcBef>
              <a:spcAft>
                <a:spcPct val="0"/>
              </a:spcAft>
              <a:defRPr sz="2500">
                <a:solidFill>
                  <a:schemeClr val="tx1"/>
                </a:solidFill>
                <a:latin typeface="Tahoma" panose="020B0604030504040204" pitchFamily="34" charset="0"/>
              </a:defRPr>
            </a:lvl8pPr>
            <a:lvl9pPr marL="4031155" indent="-237127" algn="ctr" defTabSz="953448" eaLnBrk="0" fontAlgn="base" hangingPunct="0">
              <a:spcBef>
                <a:spcPct val="0"/>
              </a:spcBef>
              <a:spcAft>
                <a:spcPct val="0"/>
              </a:spcAft>
              <a:defRPr sz="2500">
                <a:solidFill>
                  <a:schemeClr val="tx1"/>
                </a:solidFill>
                <a:latin typeface="Tahoma" panose="020B0604030504040204" pitchFamily="34" charset="0"/>
              </a:defRPr>
            </a:lvl9pPr>
          </a:lstStyle>
          <a:p>
            <a:r>
              <a:rPr lang="en-US" altLang="en-US" sz="1200" dirty="0">
                <a:latin typeface="Arial Unicode MS" panose="020B0604020202020204" pitchFamily="34" charset="-128"/>
              </a:rPr>
              <a:t>04:2011</a:t>
            </a:r>
          </a:p>
        </p:txBody>
      </p:sp>
      <p:sp>
        <p:nvSpPr>
          <p:cNvPr id="104454" name="Header Placeholder 5"/>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3448">
              <a:defRPr sz="2500">
                <a:solidFill>
                  <a:schemeClr val="tx1"/>
                </a:solidFill>
                <a:latin typeface="Tahoma" panose="020B0604030504040204" pitchFamily="34" charset="0"/>
              </a:defRPr>
            </a:lvl1pPr>
            <a:lvl2pPr marL="770662" indent="-296408" defTabSz="953448">
              <a:defRPr sz="2500">
                <a:solidFill>
                  <a:schemeClr val="tx1"/>
                </a:solidFill>
                <a:latin typeface="Tahoma" panose="020B0604030504040204" pitchFamily="34" charset="0"/>
              </a:defRPr>
            </a:lvl2pPr>
            <a:lvl3pPr marL="1185634" indent="-237127" defTabSz="953448">
              <a:defRPr sz="2500">
                <a:solidFill>
                  <a:schemeClr val="tx1"/>
                </a:solidFill>
                <a:latin typeface="Tahoma" panose="020B0604030504040204" pitchFamily="34" charset="0"/>
              </a:defRPr>
            </a:lvl3pPr>
            <a:lvl4pPr marL="1659887" indent="-237127" defTabSz="953448">
              <a:defRPr sz="2500">
                <a:solidFill>
                  <a:schemeClr val="tx1"/>
                </a:solidFill>
                <a:latin typeface="Tahoma" panose="020B0604030504040204" pitchFamily="34" charset="0"/>
              </a:defRPr>
            </a:lvl4pPr>
            <a:lvl5pPr marL="2134141" indent="-237127" defTabSz="953448">
              <a:defRPr sz="2500">
                <a:solidFill>
                  <a:schemeClr val="tx1"/>
                </a:solidFill>
                <a:latin typeface="Tahoma" panose="020B0604030504040204" pitchFamily="34" charset="0"/>
              </a:defRPr>
            </a:lvl5pPr>
            <a:lvl6pPr marL="2608395" indent="-237127" algn="ctr" defTabSz="953448" eaLnBrk="0" fontAlgn="base" hangingPunct="0">
              <a:spcBef>
                <a:spcPct val="0"/>
              </a:spcBef>
              <a:spcAft>
                <a:spcPct val="0"/>
              </a:spcAft>
              <a:defRPr sz="2500">
                <a:solidFill>
                  <a:schemeClr val="tx1"/>
                </a:solidFill>
                <a:latin typeface="Tahoma" panose="020B0604030504040204" pitchFamily="34" charset="0"/>
              </a:defRPr>
            </a:lvl6pPr>
            <a:lvl7pPr marL="3082648" indent="-237127" algn="ctr" defTabSz="953448" eaLnBrk="0" fontAlgn="base" hangingPunct="0">
              <a:spcBef>
                <a:spcPct val="0"/>
              </a:spcBef>
              <a:spcAft>
                <a:spcPct val="0"/>
              </a:spcAft>
              <a:defRPr sz="2500">
                <a:solidFill>
                  <a:schemeClr val="tx1"/>
                </a:solidFill>
                <a:latin typeface="Tahoma" panose="020B0604030504040204" pitchFamily="34" charset="0"/>
              </a:defRPr>
            </a:lvl7pPr>
            <a:lvl8pPr marL="3556902" indent="-237127" algn="ctr" defTabSz="953448" eaLnBrk="0" fontAlgn="base" hangingPunct="0">
              <a:spcBef>
                <a:spcPct val="0"/>
              </a:spcBef>
              <a:spcAft>
                <a:spcPct val="0"/>
              </a:spcAft>
              <a:defRPr sz="2500">
                <a:solidFill>
                  <a:schemeClr val="tx1"/>
                </a:solidFill>
                <a:latin typeface="Tahoma" panose="020B0604030504040204" pitchFamily="34" charset="0"/>
              </a:defRPr>
            </a:lvl8pPr>
            <a:lvl9pPr marL="4031155" indent="-237127" algn="ctr" defTabSz="953448" eaLnBrk="0" fontAlgn="base" hangingPunct="0">
              <a:spcBef>
                <a:spcPct val="0"/>
              </a:spcBef>
              <a:spcAft>
                <a:spcPct val="0"/>
              </a:spcAft>
              <a:defRPr sz="2500">
                <a:solidFill>
                  <a:schemeClr val="tx1"/>
                </a:solidFill>
                <a:latin typeface="Tahoma" panose="020B0604030504040204" pitchFamily="34" charset="0"/>
              </a:defRPr>
            </a:lvl9pPr>
          </a:lstStyle>
          <a:p>
            <a:r>
              <a:rPr lang="en-US" altLang="en-US" sz="1200" dirty="0">
                <a:latin typeface="Arial Unicode MS" panose="020B0604020202020204" pitchFamily="34" charset="-128"/>
              </a:rPr>
              <a:t>THE BIG FOUR CONSTRUCTION HAZARDS: ELECTRICAL</a:t>
            </a:r>
          </a:p>
        </p:txBody>
      </p:sp>
      <p:sp>
        <p:nvSpPr>
          <p:cNvPr id="2" name="Date Placeholder 1"/>
          <p:cNvSpPr>
            <a:spLocks noGrp="1"/>
          </p:cNvSpPr>
          <p:nvPr>
            <p:ph type="dt" idx="10"/>
          </p:nvPr>
        </p:nvSpPr>
        <p:spPr/>
        <p:txBody>
          <a:bodyPr/>
          <a:lstStyle/>
          <a:p>
            <a:endParaRPr lang="en-US" dirty="0"/>
          </a:p>
        </p:txBody>
      </p:sp>
    </p:spTree>
    <p:extLst>
      <p:ext uri="{BB962C8B-B14F-4D97-AF65-F5344CB8AC3E}">
        <p14:creationId xmlns:p14="http://schemas.microsoft.com/office/powerpoint/2010/main" val="4033763580"/>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1026"/>
          <p:cNvSpPr>
            <a:spLocks noGrp="1" noRot="1" noChangeAspect="1" noChangeArrowheads="1" noTextEdit="1"/>
          </p:cNvSpPr>
          <p:nvPr>
            <p:ph type="sldImg"/>
          </p:nvPr>
        </p:nvSpPr>
        <p:spPr>
          <a:ln/>
        </p:spPr>
      </p:sp>
      <p:sp>
        <p:nvSpPr>
          <p:cNvPr id="105475" name="Rectangle 1027"/>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t>Temporary lighting has to be done with safety in mind. Light fixtures should be properly grounded, with a cage around the bulb, and wires dressed properly. In the unsafe example, this bulb is exposed and could cause a serious eye injury or cuts if hit by an object. The bulb socket is also not properly grounded and could also cause a more serious injury if touched by a worker. You must always keep safety in mind when working near electricity.</a:t>
            </a:r>
          </a:p>
        </p:txBody>
      </p:sp>
      <p:sp>
        <p:nvSpPr>
          <p:cNvPr id="10547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3448">
              <a:defRPr sz="2500">
                <a:solidFill>
                  <a:schemeClr val="tx1"/>
                </a:solidFill>
                <a:latin typeface="Tahoma" panose="020B0604030504040204" pitchFamily="34" charset="0"/>
              </a:defRPr>
            </a:lvl1pPr>
            <a:lvl2pPr marL="770662" indent="-296408" defTabSz="953448">
              <a:defRPr sz="2500">
                <a:solidFill>
                  <a:schemeClr val="tx1"/>
                </a:solidFill>
                <a:latin typeface="Tahoma" panose="020B0604030504040204" pitchFamily="34" charset="0"/>
              </a:defRPr>
            </a:lvl2pPr>
            <a:lvl3pPr marL="1185634" indent="-237127" defTabSz="953448">
              <a:defRPr sz="2500">
                <a:solidFill>
                  <a:schemeClr val="tx1"/>
                </a:solidFill>
                <a:latin typeface="Tahoma" panose="020B0604030504040204" pitchFamily="34" charset="0"/>
              </a:defRPr>
            </a:lvl3pPr>
            <a:lvl4pPr marL="1659887" indent="-237127" defTabSz="953448">
              <a:defRPr sz="2500">
                <a:solidFill>
                  <a:schemeClr val="tx1"/>
                </a:solidFill>
                <a:latin typeface="Tahoma" panose="020B0604030504040204" pitchFamily="34" charset="0"/>
              </a:defRPr>
            </a:lvl4pPr>
            <a:lvl5pPr marL="2134141" indent="-237127" defTabSz="953448">
              <a:defRPr sz="2500">
                <a:solidFill>
                  <a:schemeClr val="tx1"/>
                </a:solidFill>
                <a:latin typeface="Tahoma" panose="020B0604030504040204" pitchFamily="34" charset="0"/>
              </a:defRPr>
            </a:lvl5pPr>
            <a:lvl6pPr marL="2608395" indent="-237127" algn="ctr" defTabSz="953448" eaLnBrk="0" fontAlgn="base" hangingPunct="0">
              <a:spcBef>
                <a:spcPct val="0"/>
              </a:spcBef>
              <a:spcAft>
                <a:spcPct val="0"/>
              </a:spcAft>
              <a:defRPr sz="2500">
                <a:solidFill>
                  <a:schemeClr val="tx1"/>
                </a:solidFill>
                <a:latin typeface="Tahoma" panose="020B0604030504040204" pitchFamily="34" charset="0"/>
              </a:defRPr>
            </a:lvl6pPr>
            <a:lvl7pPr marL="3082648" indent="-237127" algn="ctr" defTabSz="953448" eaLnBrk="0" fontAlgn="base" hangingPunct="0">
              <a:spcBef>
                <a:spcPct val="0"/>
              </a:spcBef>
              <a:spcAft>
                <a:spcPct val="0"/>
              </a:spcAft>
              <a:defRPr sz="2500">
                <a:solidFill>
                  <a:schemeClr val="tx1"/>
                </a:solidFill>
                <a:latin typeface="Tahoma" panose="020B0604030504040204" pitchFamily="34" charset="0"/>
              </a:defRPr>
            </a:lvl7pPr>
            <a:lvl8pPr marL="3556902" indent="-237127" algn="ctr" defTabSz="953448" eaLnBrk="0" fontAlgn="base" hangingPunct="0">
              <a:spcBef>
                <a:spcPct val="0"/>
              </a:spcBef>
              <a:spcAft>
                <a:spcPct val="0"/>
              </a:spcAft>
              <a:defRPr sz="2500">
                <a:solidFill>
                  <a:schemeClr val="tx1"/>
                </a:solidFill>
                <a:latin typeface="Tahoma" panose="020B0604030504040204" pitchFamily="34" charset="0"/>
              </a:defRPr>
            </a:lvl8pPr>
            <a:lvl9pPr marL="4031155" indent="-237127" algn="ctr" defTabSz="953448" eaLnBrk="0" fontAlgn="base" hangingPunct="0">
              <a:spcBef>
                <a:spcPct val="0"/>
              </a:spcBef>
              <a:spcAft>
                <a:spcPct val="0"/>
              </a:spcAft>
              <a:defRPr sz="2500">
                <a:solidFill>
                  <a:schemeClr val="tx1"/>
                </a:solidFill>
                <a:latin typeface="Tahoma" panose="020B0604030504040204" pitchFamily="34" charset="0"/>
              </a:defRPr>
            </a:lvl9pPr>
          </a:lstStyle>
          <a:p>
            <a:fld id="{5344020E-56F7-4918-8584-43298F67A24B}" type="slidenum">
              <a:rPr lang="en-US" altLang="en-US" sz="1200">
                <a:latin typeface="Arial Unicode MS" panose="020B0604020202020204" pitchFamily="34" charset="-128"/>
              </a:rPr>
              <a:pPr/>
              <a:t>80</a:t>
            </a:fld>
            <a:endParaRPr lang="en-US" altLang="en-US" sz="1200" dirty="0">
              <a:latin typeface="Arial Unicode MS" panose="020B0604020202020204" pitchFamily="34" charset="-128"/>
            </a:endParaRPr>
          </a:p>
        </p:txBody>
      </p:sp>
      <p:sp>
        <p:nvSpPr>
          <p:cNvPr id="105477" name="Footer Placeholder 4"/>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3448">
              <a:defRPr sz="2500">
                <a:solidFill>
                  <a:schemeClr val="tx1"/>
                </a:solidFill>
                <a:latin typeface="Tahoma" panose="020B0604030504040204" pitchFamily="34" charset="0"/>
              </a:defRPr>
            </a:lvl1pPr>
            <a:lvl2pPr marL="770662" indent="-296408" defTabSz="953448">
              <a:defRPr sz="2500">
                <a:solidFill>
                  <a:schemeClr val="tx1"/>
                </a:solidFill>
                <a:latin typeface="Tahoma" panose="020B0604030504040204" pitchFamily="34" charset="0"/>
              </a:defRPr>
            </a:lvl2pPr>
            <a:lvl3pPr marL="1185634" indent="-237127" defTabSz="953448">
              <a:defRPr sz="2500">
                <a:solidFill>
                  <a:schemeClr val="tx1"/>
                </a:solidFill>
                <a:latin typeface="Tahoma" panose="020B0604030504040204" pitchFamily="34" charset="0"/>
              </a:defRPr>
            </a:lvl3pPr>
            <a:lvl4pPr marL="1659887" indent="-237127" defTabSz="953448">
              <a:defRPr sz="2500">
                <a:solidFill>
                  <a:schemeClr val="tx1"/>
                </a:solidFill>
                <a:latin typeface="Tahoma" panose="020B0604030504040204" pitchFamily="34" charset="0"/>
              </a:defRPr>
            </a:lvl4pPr>
            <a:lvl5pPr marL="2134141" indent="-237127" defTabSz="953448">
              <a:defRPr sz="2500">
                <a:solidFill>
                  <a:schemeClr val="tx1"/>
                </a:solidFill>
                <a:latin typeface="Tahoma" panose="020B0604030504040204" pitchFamily="34" charset="0"/>
              </a:defRPr>
            </a:lvl5pPr>
            <a:lvl6pPr marL="2608395" indent="-237127" algn="ctr" defTabSz="953448" eaLnBrk="0" fontAlgn="base" hangingPunct="0">
              <a:spcBef>
                <a:spcPct val="0"/>
              </a:spcBef>
              <a:spcAft>
                <a:spcPct val="0"/>
              </a:spcAft>
              <a:defRPr sz="2500">
                <a:solidFill>
                  <a:schemeClr val="tx1"/>
                </a:solidFill>
                <a:latin typeface="Tahoma" panose="020B0604030504040204" pitchFamily="34" charset="0"/>
              </a:defRPr>
            </a:lvl6pPr>
            <a:lvl7pPr marL="3082648" indent="-237127" algn="ctr" defTabSz="953448" eaLnBrk="0" fontAlgn="base" hangingPunct="0">
              <a:spcBef>
                <a:spcPct val="0"/>
              </a:spcBef>
              <a:spcAft>
                <a:spcPct val="0"/>
              </a:spcAft>
              <a:defRPr sz="2500">
                <a:solidFill>
                  <a:schemeClr val="tx1"/>
                </a:solidFill>
                <a:latin typeface="Tahoma" panose="020B0604030504040204" pitchFamily="34" charset="0"/>
              </a:defRPr>
            </a:lvl7pPr>
            <a:lvl8pPr marL="3556902" indent="-237127" algn="ctr" defTabSz="953448" eaLnBrk="0" fontAlgn="base" hangingPunct="0">
              <a:spcBef>
                <a:spcPct val="0"/>
              </a:spcBef>
              <a:spcAft>
                <a:spcPct val="0"/>
              </a:spcAft>
              <a:defRPr sz="2500">
                <a:solidFill>
                  <a:schemeClr val="tx1"/>
                </a:solidFill>
                <a:latin typeface="Tahoma" panose="020B0604030504040204" pitchFamily="34" charset="0"/>
              </a:defRPr>
            </a:lvl8pPr>
            <a:lvl9pPr marL="4031155" indent="-237127" algn="ctr" defTabSz="953448" eaLnBrk="0" fontAlgn="base" hangingPunct="0">
              <a:spcBef>
                <a:spcPct val="0"/>
              </a:spcBef>
              <a:spcAft>
                <a:spcPct val="0"/>
              </a:spcAft>
              <a:defRPr sz="2500">
                <a:solidFill>
                  <a:schemeClr val="tx1"/>
                </a:solidFill>
                <a:latin typeface="Tahoma" panose="020B0604030504040204" pitchFamily="34" charset="0"/>
              </a:defRPr>
            </a:lvl9pPr>
          </a:lstStyle>
          <a:p>
            <a:r>
              <a:rPr lang="en-US" altLang="en-US" sz="1200" dirty="0">
                <a:latin typeface="Arial Unicode MS" panose="020B0604020202020204" pitchFamily="34" charset="-128"/>
              </a:rPr>
              <a:t>04:2011</a:t>
            </a:r>
          </a:p>
        </p:txBody>
      </p:sp>
      <p:sp>
        <p:nvSpPr>
          <p:cNvPr id="105478" name="Header Placeholder 5"/>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3448">
              <a:defRPr sz="2500">
                <a:solidFill>
                  <a:schemeClr val="tx1"/>
                </a:solidFill>
                <a:latin typeface="Tahoma" panose="020B0604030504040204" pitchFamily="34" charset="0"/>
              </a:defRPr>
            </a:lvl1pPr>
            <a:lvl2pPr marL="770662" indent="-296408" defTabSz="953448">
              <a:defRPr sz="2500">
                <a:solidFill>
                  <a:schemeClr val="tx1"/>
                </a:solidFill>
                <a:latin typeface="Tahoma" panose="020B0604030504040204" pitchFamily="34" charset="0"/>
              </a:defRPr>
            </a:lvl2pPr>
            <a:lvl3pPr marL="1185634" indent="-237127" defTabSz="953448">
              <a:defRPr sz="2500">
                <a:solidFill>
                  <a:schemeClr val="tx1"/>
                </a:solidFill>
                <a:latin typeface="Tahoma" panose="020B0604030504040204" pitchFamily="34" charset="0"/>
              </a:defRPr>
            </a:lvl3pPr>
            <a:lvl4pPr marL="1659887" indent="-237127" defTabSz="953448">
              <a:defRPr sz="2500">
                <a:solidFill>
                  <a:schemeClr val="tx1"/>
                </a:solidFill>
                <a:latin typeface="Tahoma" panose="020B0604030504040204" pitchFamily="34" charset="0"/>
              </a:defRPr>
            </a:lvl4pPr>
            <a:lvl5pPr marL="2134141" indent="-237127" defTabSz="953448">
              <a:defRPr sz="2500">
                <a:solidFill>
                  <a:schemeClr val="tx1"/>
                </a:solidFill>
                <a:latin typeface="Tahoma" panose="020B0604030504040204" pitchFamily="34" charset="0"/>
              </a:defRPr>
            </a:lvl5pPr>
            <a:lvl6pPr marL="2608395" indent="-237127" algn="ctr" defTabSz="953448" eaLnBrk="0" fontAlgn="base" hangingPunct="0">
              <a:spcBef>
                <a:spcPct val="0"/>
              </a:spcBef>
              <a:spcAft>
                <a:spcPct val="0"/>
              </a:spcAft>
              <a:defRPr sz="2500">
                <a:solidFill>
                  <a:schemeClr val="tx1"/>
                </a:solidFill>
                <a:latin typeface="Tahoma" panose="020B0604030504040204" pitchFamily="34" charset="0"/>
              </a:defRPr>
            </a:lvl6pPr>
            <a:lvl7pPr marL="3082648" indent="-237127" algn="ctr" defTabSz="953448" eaLnBrk="0" fontAlgn="base" hangingPunct="0">
              <a:spcBef>
                <a:spcPct val="0"/>
              </a:spcBef>
              <a:spcAft>
                <a:spcPct val="0"/>
              </a:spcAft>
              <a:defRPr sz="2500">
                <a:solidFill>
                  <a:schemeClr val="tx1"/>
                </a:solidFill>
                <a:latin typeface="Tahoma" panose="020B0604030504040204" pitchFamily="34" charset="0"/>
              </a:defRPr>
            </a:lvl7pPr>
            <a:lvl8pPr marL="3556902" indent="-237127" algn="ctr" defTabSz="953448" eaLnBrk="0" fontAlgn="base" hangingPunct="0">
              <a:spcBef>
                <a:spcPct val="0"/>
              </a:spcBef>
              <a:spcAft>
                <a:spcPct val="0"/>
              </a:spcAft>
              <a:defRPr sz="2500">
                <a:solidFill>
                  <a:schemeClr val="tx1"/>
                </a:solidFill>
                <a:latin typeface="Tahoma" panose="020B0604030504040204" pitchFamily="34" charset="0"/>
              </a:defRPr>
            </a:lvl8pPr>
            <a:lvl9pPr marL="4031155" indent="-237127" algn="ctr" defTabSz="953448" eaLnBrk="0" fontAlgn="base" hangingPunct="0">
              <a:spcBef>
                <a:spcPct val="0"/>
              </a:spcBef>
              <a:spcAft>
                <a:spcPct val="0"/>
              </a:spcAft>
              <a:defRPr sz="2500">
                <a:solidFill>
                  <a:schemeClr val="tx1"/>
                </a:solidFill>
                <a:latin typeface="Tahoma" panose="020B0604030504040204" pitchFamily="34" charset="0"/>
              </a:defRPr>
            </a:lvl9pPr>
          </a:lstStyle>
          <a:p>
            <a:r>
              <a:rPr lang="en-US" altLang="en-US" sz="1200" dirty="0">
                <a:latin typeface="Arial Unicode MS" panose="020B0604020202020204" pitchFamily="34" charset="-128"/>
              </a:rPr>
              <a:t>THE BIG FOUR CONSTRUCTION HAZARDS: ELECTRICAL</a:t>
            </a:r>
          </a:p>
        </p:txBody>
      </p:sp>
      <p:sp>
        <p:nvSpPr>
          <p:cNvPr id="2" name="Date Placeholder 1"/>
          <p:cNvSpPr>
            <a:spLocks noGrp="1"/>
          </p:cNvSpPr>
          <p:nvPr>
            <p:ph type="dt" idx="10"/>
          </p:nvPr>
        </p:nvSpPr>
        <p:spPr/>
        <p:txBody>
          <a:bodyPr/>
          <a:lstStyle/>
          <a:p>
            <a:endParaRPr lang="en-US" dirty="0"/>
          </a:p>
        </p:txBody>
      </p:sp>
    </p:spTree>
    <p:extLst>
      <p:ext uri="{BB962C8B-B14F-4D97-AF65-F5344CB8AC3E}">
        <p14:creationId xmlns:p14="http://schemas.microsoft.com/office/powerpoint/2010/main" val="1209699294"/>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2"/>
          <p:cNvSpPr>
            <a:spLocks noGrp="1" noRot="1" noChangeAspect="1" noChangeArrowheads="1" noTextEdit="1"/>
          </p:cNvSpPr>
          <p:nvPr>
            <p:ph type="sldImg"/>
          </p:nvPr>
        </p:nvSpPr>
        <p:spPr>
          <a:ln/>
        </p:spPr>
      </p:sp>
      <p:sp>
        <p:nvSpPr>
          <p:cNvPr id="10649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solidFill>
                  <a:srgbClr val="000000"/>
                </a:solidFill>
              </a:rPr>
              <a:t>An electrical hazard exists when the gauge of the wire is too small for the current it will carry. </a:t>
            </a:r>
          </a:p>
          <a:p>
            <a:endParaRPr lang="en-US" altLang="en-US" smtClean="0">
              <a:solidFill>
                <a:srgbClr val="000000"/>
              </a:solidFill>
            </a:endParaRPr>
          </a:p>
          <a:p>
            <a:r>
              <a:rPr lang="en-US" altLang="en-US" smtClean="0">
                <a:solidFill>
                  <a:srgbClr val="000000"/>
                </a:solidFill>
              </a:rPr>
              <a:t>Normally, the circuit breaker is matched to the wire size. When the gauge of a wire is too small for the current it is supposed to carry, the wire will heat up. The heated wire could cause a fire. </a:t>
            </a:r>
          </a:p>
          <a:p>
            <a:endParaRPr lang="en-US" altLang="en-US" smtClean="0">
              <a:solidFill>
                <a:srgbClr val="000000"/>
              </a:solidFill>
            </a:endParaRPr>
          </a:p>
          <a:p>
            <a:r>
              <a:rPr lang="en-US" altLang="en-US" smtClean="0">
                <a:solidFill>
                  <a:srgbClr val="000000"/>
                </a:solidFill>
              </a:rPr>
              <a:t>Make sure to use properly rated extension cords when working with power tools. When you use an extension cord, make sure the gauge of the wire you are placing into the circuit is not too small for the equipment. Even if the circuit breaker is the right size, if the gauge of the wire is too small, you are creating an electrical hazard. A tool plugged into the extension cord may use more current than the cord can handle without tripping the circuit breaker. This could damage the tool in addition to causing a fire. Always make sure that any extension cord you are going to use is properly rated for the equipment you are going to plug into it. </a:t>
            </a:r>
          </a:p>
          <a:p>
            <a:endParaRPr lang="en-US" altLang="en-US" smtClean="0">
              <a:solidFill>
                <a:srgbClr val="000000"/>
              </a:solidFill>
            </a:endParaRPr>
          </a:p>
        </p:txBody>
      </p:sp>
      <p:sp>
        <p:nvSpPr>
          <p:cNvPr id="10650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3448">
              <a:defRPr sz="2500">
                <a:solidFill>
                  <a:schemeClr val="tx1"/>
                </a:solidFill>
                <a:latin typeface="Tahoma" panose="020B0604030504040204" pitchFamily="34" charset="0"/>
              </a:defRPr>
            </a:lvl1pPr>
            <a:lvl2pPr marL="770662" indent="-296408" defTabSz="953448">
              <a:defRPr sz="2500">
                <a:solidFill>
                  <a:schemeClr val="tx1"/>
                </a:solidFill>
                <a:latin typeface="Tahoma" panose="020B0604030504040204" pitchFamily="34" charset="0"/>
              </a:defRPr>
            </a:lvl2pPr>
            <a:lvl3pPr marL="1185634" indent="-237127" defTabSz="953448">
              <a:defRPr sz="2500">
                <a:solidFill>
                  <a:schemeClr val="tx1"/>
                </a:solidFill>
                <a:latin typeface="Tahoma" panose="020B0604030504040204" pitchFamily="34" charset="0"/>
              </a:defRPr>
            </a:lvl3pPr>
            <a:lvl4pPr marL="1659887" indent="-237127" defTabSz="953448">
              <a:defRPr sz="2500">
                <a:solidFill>
                  <a:schemeClr val="tx1"/>
                </a:solidFill>
                <a:latin typeface="Tahoma" panose="020B0604030504040204" pitchFamily="34" charset="0"/>
              </a:defRPr>
            </a:lvl4pPr>
            <a:lvl5pPr marL="2134141" indent="-237127" defTabSz="953448">
              <a:defRPr sz="2500">
                <a:solidFill>
                  <a:schemeClr val="tx1"/>
                </a:solidFill>
                <a:latin typeface="Tahoma" panose="020B0604030504040204" pitchFamily="34" charset="0"/>
              </a:defRPr>
            </a:lvl5pPr>
            <a:lvl6pPr marL="2608395" indent="-237127" algn="ctr" defTabSz="953448" eaLnBrk="0" fontAlgn="base" hangingPunct="0">
              <a:spcBef>
                <a:spcPct val="0"/>
              </a:spcBef>
              <a:spcAft>
                <a:spcPct val="0"/>
              </a:spcAft>
              <a:defRPr sz="2500">
                <a:solidFill>
                  <a:schemeClr val="tx1"/>
                </a:solidFill>
                <a:latin typeface="Tahoma" panose="020B0604030504040204" pitchFamily="34" charset="0"/>
              </a:defRPr>
            </a:lvl6pPr>
            <a:lvl7pPr marL="3082648" indent="-237127" algn="ctr" defTabSz="953448" eaLnBrk="0" fontAlgn="base" hangingPunct="0">
              <a:spcBef>
                <a:spcPct val="0"/>
              </a:spcBef>
              <a:spcAft>
                <a:spcPct val="0"/>
              </a:spcAft>
              <a:defRPr sz="2500">
                <a:solidFill>
                  <a:schemeClr val="tx1"/>
                </a:solidFill>
                <a:latin typeface="Tahoma" panose="020B0604030504040204" pitchFamily="34" charset="0"/>
              </a:defRPr>
            </a:lvl7pPr>
            <a:lvl8pPr marL="3556902" indent="-237127" algn="ctr" defTabSz="953448" eaLnBrk="0" fontAlgn="base" hangingPunct="0">
              <a:spcBef>
                <a:spcPct val="0"/>
              </a:spcBef>
              <a:spcAft>
                <a:spcPct val="0"/>
              </a:spcAft>
              <a:defRPr sz="2500">
                <a:solidFill>
                  <a:schemeClr val="tx1"/>
                </a:solidFill>
                <a:latin typeface="Tahoma" panose="020B0604030504040204" pitchFamily="34" charset="0"/>
              </a:defRPr>
            </a:lvl8pPr>
            <a:lvl9pPr marL="4031155" indent="-237127" algn="ctr" defTabSz="953448" eaLnBrk="0" fontAlgn="base" hangingPunct="0">
              <a:spcBef>
                <a:spcPct val="0"/>
              </a:spcBef>
              <a:spcAft>
                <a:spcPct val="0"/>
              </a:spcAft>
              <a:defRPr sz="2500">
                <a:solidFill>
                  <a:schemeClr val="tx1"/>
                </a:solidFill>
                <a:latin typeface="Tahoma" panose="020B0604030504040204" pitchFamily="34" charset="0"/>
              </a:defRPr>
            </a:lvl9pPr>
          </a:lstStyle>
          <a:p>
            <a:fld id="{8DB90EB0-4AA3-470F-A741-04689B950D98}" type="slidenum">
              <a:rPr lang="en-US" altLang="en-US" sz="1200">
                <a:latin typeface="Arial Unicode MS" panose="020B0604020202020204" pitchFamily="34" charset="-128"/>
              </a:rPr>
              <a:pPr/>
              <a:t>81</a:t>
            </a:fld>
            <a:endParaRPr lang="en-US" altLang="en-US" sz="1200" dirty="0">
              <a:latin typeface="Arial Unicode MS" panose="020B0604020202020204" pitchFamily="34" charset="-128"/>
            </a:endParaRPr>
          </a:p>
        </p:txBody>
      </p:sp>
      <p:sp>
        <p:nvSpPr>
          <p:cNvPr id="106501" name="Footer Placeholder 4"/>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3448">
              <a:defRPr sz="2500">
                <a:solidFill>
                  <a:schemeClr val="tx1"/>
                </a:solidFill>
                <a:latin typeface="Tahoma" panose="020B0604030504040204" pitchFamily="34" charset="0"/>
              </a:defRPr>
            </a:lvl1pPr>
            <a:lvl2pPr marL="770662" indent="-296408" defTabSz="953448">
              <a:defRPr sz="2500">
                <a:solidFill>
                  <a:schemeClr val="tx1"/>
                </a:solidFill>
                <a:latin typeface="Tahoma" panose="020B0604030504040204" pitchFamily="34" charset="0"/>
              </a:defRPr>
            </a:lvl2pPr>
            <a:lvl3pPr marL="1185634" indent="-237127" defTabSz="953448">
              <a:defRPr sz="2500">
                <a:solidFill>
                  <a:schemeClr val="tx1"/>
                </a:solidFill>
                <a:latin typeface="Tahoma" panose="020B0604030504040204" pitchFamily="34" charset="0"/>
              </a:defRPr>
            </a:lvl3pPr>
            <a:lvl4pPr marL="1659887" indent="-237127" defTabSz="953448">
              <a:defRPr sz="2500">
                <a:solidFill>
                  <a:schemeClr val="tx1"/>
                </a:solidFill>
                <a:latin typeface="Tahoma" panose="020B0604030504040204" pitchFamily="34" charset="0"/>
              </a:defRPr>
            </a:lvl4pPr>
            <a:lvl5pPr marL="2134141" indent="-237127" defTabSz="953448">
              <a:defRPr sz="2500">
                <a:solidFill>
                  <a:schemeClr val="tx1"/>
                </a:solidFill>
                <a:latin typeface="Tahoma" panose="020B0604030504040204" pitchFamily="34" charset="0"/>
              </a:defRPr>
            </a:lvl5pPr>
            <a:lvl6pPr marL="2608395" indent="-237127" algn="ctr" defTabSz="953448" eaLnBrk="0" fontAlgn="base" hangingPunct="0">
              <a:spcBef>
                <a:spcPct val="0"/>
              </a:spcBef>
              <a:spcAft>
                <a:spcPct val="0"/>
              </a:spcAft>
              <a:defRPr sz="2500">
                <a:solidFill>
                  <a:schemeClr val="tx1"/>
                </a:solidFill>
                <a:latin typeface="Tahoma" panose="020B0604030504040204" pitchFamily="34" charset="0"/>
              </a:defRPr>
            </a:lvl6pPr>
            <a:lvl7pPr marL="3082648" indent="-237127" algn="ctr" defTabSz="953448" eaLnBrk="0" fontAlgn="base" hangingPunct="0">
              <a:spcBef>
                <a:spcPct val="0"/>
              </a:spcBef>
              <a:spcAft>
                <a:spcPct val="0"/>
              </a:spcAft>
              <a:defRPr sz="2500">
                <a:solidFill>
                  <a:schemeClr val="tx1"/>
                </a:solidFill>
                <a:latin typeface="Tahoma" panose="020B0604030504040204" pitchFamily="34" charset="0"/>
              </a:defRPr>
            </a:lvl7pPr>
            <a:lvl8pPr marL="3556902" indent="-237127" algn="ctr" defTabSz="953448" eaLnBrk="0" fontAlgn="base" hangingPunct="0">
              <a:spcBef>
                <a:spcPct val="0"/>
              </a:spcBef>
              <a:spcAft>
                <a:spcPct val="0"/>
              </a:spcAft>
              <a:defRPr sz="2500">
                <a:solidFill>
                  <a:schemeClr val="tx1"/>
                </a:solidFill>
                <a:latin typeface="Tahoma" panose="020B0604030504040204" pitchFamily="34" charset="0"/>
              </a:defRPr>
            </a:lvl8pPr>
            <a:lvl9pPr marL="4031155" indent="-237127" algn="ctr" defTabSz="953448" eaLnBrk="0" fontAlgn="base" hangingPunct="0">
              <a:spcBef>
                <a:spcPct val="0"/>
              </a:spcBef>
              <a:spcAft>
                <a:spcPct val="0"/>
              </a:spcAft>
              <a:defRPr sz="2500">
                <a:solidFill>
                  <a:schemeClr val="tx1"/>
                </a:solidFill>
                <a:latin typeface="Tahoma" panose="020B0604030504040204" pitchFamily="34" charset="0"/>
              </a:defRPr>
            </a:lvl9pPr>
          </a:lstStyle>
          <a:p>
            <a:r>
              <a:rPr lang="en-US" altLang="en-US" sz="1200" dirty="0">
                <a:latin typeface="Arial Unicode MS" panose="020B0604020202020204" pitchFamily="34" charset="-128"/>
              </a:rPr>
              <a:t>04:2011</a:t>
            </a:r>
          </a:p>
        </p:txBody>
      </p:sp>
      <p:sp>
        <p:nvSpPr>
          <p:cNvPr id="106502" name="Header Placeholder 5"/>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3448">
              <a:defRPr sz="2500">
                <a:solidFill>
                  <a:schemeClr val="tx1"/>
                </a:solidFill>
                <a:latin typeface="Tahoma" panose="020B0604030504040204" pitchFamily="34" charset="0"/>
              </a:defRPr>
            </a:lvl1pPr>
            <a:lvl2pPr marL="770662" indent="-296408" defTabSz="953448">
              <a:defRPr sz="2500">
                <a:solidFill>
                  <a:schemeClr val="tx1"/>
                </a:solidFill>
                <a:latin typeface="Tahoma" panose="020B0604030504040204" pitchFamily="34" charset="0"/>
              </a:defRPr>
            </a:lvl2pPr>
            <a:lvl3pPr marL="1185634" indent="-237127" defTabSz="953448">
              <a:defRPr sz="2500">
                <a:solidFill>
                  <a:schemeClr val="tx1"/>
                </a:solidFill>
                <a:latin typeface="Tahoma" panose="020B0604030504040204" pitchFamily="34" charset="0"/>
              </a:defRPr>
            </a:lvl3pPr>
            <a:lvl4pPr marL="1659887" indent="-237127" defTabSz="953448">
              <a:defRPr sz="2500">
                <a:solidFill>
                  <a:schemeClr val="tx1"/>
                </a:solidFill>
                <a:latin typeface="Tahoma" panose="020B0604030504040204" pitchFamily="34" charset="0"/>
              </a:defRPr>
            </a:lvl4pPr>
            <a:lvl5pPr marL="2134141" indent="-237127" defTabSz="953448">
              <a:defRPr sz="2500">
                <a:solidFill>
                  <a:schemeClr val="tx1"/>
                </a:solidFill>
                <a:latin typeface="Tahoma" panose="020B0604030504040204" pitchFamily="34" charset="0"/>
              </a:defRPr>
            </a:lvl5pPr>
            <a:lvl6pPr marL="2608395" indent="-237127" algn="ctr" defTabSz="953448" eaLnBrk="0" fontAlgn="base" hangingPunct="0">
              <a:spcBef>
                <a:spcPct val="0"/>
              </a:spcBef>
              <a:spcAft>
                <a:spcPct val="0"/>
              </a:spcAft>
              <a:defRPr sz="2500">
                <a:solidFill>
                  <a:schemeClr val="tx1"/>
                </a:solidFill>
                <a:latin typeface="Tahoma" panose="020B0604030504040204" pitchFamily="34" charset="0"/>
              </a:defRPr>
            </a:lvl6pPr>
            <a:lvl7pPr marL="3082648" indent="-237127" algn="ctr" defTabSz="953448" eaLnBrk="0" fontAlgn="base" hangingPunct="0">
              <a:spcBef>
                <a:spcPct val="0"/>
              </a:spcBef>
              <a:spcAft>
                <a:spcPct val="0"/>
              </a:spcAft>
              <a:defRPr sz="2500">
                <a:solidFill>
                  <a:schemeClr val="tx1"/>
                </a:solidFill>
                <a:latin typeface="Tahoma" panose="020B0604030504040204" pitchFamily="34" charset="0"/>
              </a:defRPr>
            </a:lvl7pPr>
            <a:lvl8pPr marL="3556902" indent="-237127" algn="ctr" defTabSz="953448" eaLnBrk="0" fontAlgn="base" hangingPunct="0">
              <a:spcBef>
                <a:spcPct val="0"/>
              </a:spcBef>
              <a:spcAft>
                <a:spcPct val="0"/>
              </a:spcAft>
              <a:defRPr sz="2500">
                <a:solidFill>
                  <a:schemeClr val="tx1"/>
                </a:solidFill>
                <a:latin typeface="Tahoma" panose="020B0604030504040204" pitchFamily="34" charset="0"/>
              </a:defRPr>
            </a:lvl8pPr>
            <a:lvl9pPr marL="4031155" indent="-237127" algn="ctr" defTabSz="953448" eaLnBrk="0" fontAlgn="base" hangingPunct="0">
              <a:spcBef>
                <a:spcPct val="0"/>
              </a:spcBef>
              <a:spcAft>
                <a:spcPct val="0"/>
              </a:spcAft>
              <a:defRPr sz="2500">
                <a:solidFill>
                  <a:schemeClr val="tx1"/>
                </a:solidFill>
                <a:latin typeface="Tahoma" panose="020B0604030504040204" pitchFamily="34" charset="0"/>
              </a:defRPr>
            </a:lvl9pPr>
          </a:lstStyle>
          <a:p>
            <a:r>
              <a:rPr lang="en-US" altLang="en-US" sz="1200" dirty="0">
                <a:latin typeface="Arial Unicode MS" panose="020B0604020202020204" pitchFamily="34" charset="-128"/>
              </a:rPr>
              <a:t>THE BIG FOUR CONSTRUCTION HAZARDS: ELECTRICAL</a:t>
            </a:r>
          </a:p>
        </p:txBody>
      </p:sp>
      <p:sp>
        <p:nvSpPr>
          <p:cNvPr id="2" name="Date Placeholder 1"/>
          <p:cNvSpPr>
            <a:spLocks noGrp="1"/>
          </p:cNvSpPr>
          <p:nvPr>
            <p:ph type="dt" idx="10"/>
          </p:nvPr>
        </p:nvSpPr>
        <p:spPr/>
        <p:txBody>
          <a:bodyPr/>
          <a:lstStyle/>
          <a:p>
            <a:endParaRPr lang="en-US" dirty="0"/>
          </a:p>
        </p:txBody>
      </p:sp>
    </p:spTree>
    <p:extLst>
      <p:ext uri="{BB962C8B-B14F-4D97-AF65-F5344CB8AC3E}">
        <p14:creationId xmlns:p14="http://schemas.microsoft.com/office/powerpoint/2010/main" val="644897596"/>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2"/>
          <p:cNvSpPr>
            <a:spLocks noGrp="1" noRot="1" noChangeAspect="1" noChangeArrowheads="1" noTextEdit="1"/>
          </p:cNvSpPr>
          <p:nvPr>
            <p:ph type="sldImg"/>
          </p:nvPr>
        </p:nvSpPr>
        <p:spPr>
          <a:ln/>
        </p:spPr>
      </p:sp>
      <p:sp>
        <p:nvSpPr>
          <p:cNvPr id="10752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t>Electrical hazards result from using the wrong size or type of wire. You must avoid such hazards and create a safe work environment. You must choose the right size wire for the amount of electrical current expected in a circuit. The wire must be able to handle the current safely without heating up or tripping the circuit breaker. The wire’s insulation must be appropriate for the voltage and tough enough for the environment. Connections need to be reliable and protected.</a:t>
            </a:r>
          </a:p>
          <a:p>
            <a:endParaRPr lang="en-US" altLang="en-US" smtClean="0"/>
          </a:p>
        </p:txBody>
      </p:sp>
      <p:sp>
        <p:nvSpPr>
          <p:cNvPr id="10752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3448">
              <a:defRPr sz="2500">
                <a:solidFill>
                  <a:schemeClr val="tx1"/>
                </a:solidFill>
                <a:latin typeface="Tahoma" panose="020B0604030504040204" pitchFamily="34" charset="0"/>
              </a:defRPr>
            </a:lvl1pPr>
            <a:lvl2pPr marL="770662" indent="-296408" defTabSz="953448">
              <a:defRPr sz="2500">
                <a:solidFill>
                  <a:schemeClr val="tx1"/>
                </a:solidFill>
                <a:latin typeface="Tahoma" panose="020B0604030504040204" pitchFamily="34" charset="0"/>
              </a:defRPr>
            </a:lvl2pPr>
            <a:lvl3pPr marL="1185634" indent="-237127" defTabSz="953448">
              <a:defRPr sz="2500">
                <a:solidFill>
                  <a:schemeClr val="tx1"/>
                </a:solidFill>
                <a:latin typeface="Tahoma" panose="020B0604030504040204" pitchFamily="34" charset="0"/>
              </a:defRPr>
            </a:lvl3pPr>
            <a:lvl4pPr marL="1659887" indent="-237127" defTabSz="953448">
              <a:defRPr sz="2500">
                <a:solidFill>
                  <a:schemeClr val="tx1"/>
                </a:solidFill>
                <a:latin typeface="Tahoma" panose="020B0604030504040204" pitchFamily="34" charset="0"/>
              </a:defRPr>
            </a:lvl4pPr>
            <a:lvl5pPr marL="2134141" indent="-237127" defTabSz="953448">
              <a:defRPr sz="2500">
                <a:solidFill>
                  <a:schemeClr val="tx1"/>
                </a:solidFill>
                <a:latin typeface="Tahoma" panose="020B0604030504040204" pitchFamily="34" charset="0"/>
              </a:defRPr>
            </a:lvl5pPr>
            <a:lvl6pPr marL="2608395" indent="-237127" algn="ctr" defTabSz="953448" eaLnBrk="0" fontAlgn="base" hangingPunct="0">
              <a:spcBef>
                <a:spcPct val="0"/>
              </a:spcBef>
              <a:spcAft>
                <a:spcPct val="0"/>
              </a:spcAft>
              <a:defRPr sz="2500">
                <a:solidFill>
                  <a:schemeClr val="tx1"/>
                </a:solidFill>
                <a:latin typeface="Tahoma" panose="020B0604030504040204" pitchFamily="34" charset="0"/>
              </a:defRPr>
            </a:lvl6pPr>
            <a:lvl7pPr marL="3082648" indent="-237127" algn="ctr" defTabSz="953448" eaLnBrk="0" fontAlgn="base" hangingPunct="0">
              <a:spcBef>
                <a:spcPct val="0"/>
              </a:spcBef>
              <a:spcAft>
                <a:spcPct val="0"/>
              </a:spcAft>
              <a:defRPr sz="2500">
                <a:solidFill>
                  <a:schemeClr val="tx1"/>
                </a:solidFill>
                <a:latin typeface="Tahoma" panose="020B0604030504040204" pitchFamily="34" charset="0"/>
              </a:defRPr>
            </a:lvl7pPr>
            <a:lvl8pPr marL="3556902" indent="-237127" algn="ctr" defTabSz="953448" eaLnBrk="0" fontAlgn="base" hangingPunct="0">
              <a:spcBef>
                <a:spcPct val="0"/>
              </a:spcBef>
              <a:spcAft>
                <a:spcPct val="0"/>
              </a:spcAft>
              <a:defRPr sz="2500">
                <a:solidFill>
                  <a:schemeClr val="tx1"/>
                </a:solidFill>
                <a:latin typeface="Tahoma" panose="020B0604030504040204" pitchFamily="34" charset="0"/>
              </a:defRPr>
            </a:lvl8pPr>
            <a:lvl9pPr marL="4031155" indent="-237127" algn="ctr" defTabSz="953448" eaLnBrk="0" fontAlgn="base" hangingPunct="0">
              <a:spcBef>
                <a:spcPct val="0"/>
              </a:spcBef>
              <a:spcAft>
                <a:spcPct val="0"/>
              </a:spcAft>
              <a:defRPr sz="2500">
                <a:solidFill>
                  <a:schemeClr val="tx1"/>
                </a:solidFill>
                <a:latin typeface="Tahoma" panose="020B0604030504040204" pitchFamily="34" charset="0"/>
              </a:defRPr>
            </a:lvl9pPr>
          </a:lstStyle>
          <a:p>
            <a:fld id="{49CF8F0E-50C0-4F07-AC54-0A5FC9782CAD}" type="slidenum">
              <a:rPr lang="en-US" altLang="en-US" sz="1200">
                <a:latin typeface="Arial Unicode MS" panose="020B0604020202020204" pitchFamily="34" charset="-128"/>
              </a:rPr>
              <a:pPr/>
              <a:t>82</a:t>
            </a:fld>
            <a:endParaRPr lang="en-US" altLang="en-US" sz="1200" dirty="0">
              <a:latin typeface="Arial Unicode MS" panose="020B0604020202020204" pitchFamily="34" charset="-128"/>
            </a:endParaRPr>
          </a:p>
        </p:txBody>
      </p:sp>
      <p:sp>
        <p:nvSpPr>
          <p:cNvPr id="107525" name="Footer Placeholder 4"/>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3448">
              <a:defRPr sz="2500">
                <a:solidFill>
                  <a:schemeClr val="tx1"/>
                </a:solidFill>
                <a:latin typeface="Tahoma" panose="020B0604030504040204" pitchFamily="34" charset="0"/>
              </a:defRPr>
            </a:lvl1pPr>
            <a:lvl2pPr marL="770662" indent="-296408" defTabSz="953448">
              <a:defRPr sz="2500">
                <a:solidFill>
                  <a:schemeClr val="tx1"/>
                </a:solidFill>
                <a:latin typeface="Tahoma" panose="020B0604030504040204" pitchFamily="34" charset="0"/>
              </a:defRPr>
            </a:lvl2pPr>
            <a:lvl3pPr marL="1185634" indent="-237127" defTabSz="953448">
              <a:defRPr sz="2500">
                <a:solidFill>
                  <a:schemeClr val="tx1"/>
                </a:solidFill>
                <a:latin typeface="Tahoma" panose="020B0604030504040204" pitchFamily="34" charset="0"/>
              </a:defRPr>
            </a:lvl3pPr>
            <a:lvl4pPr marL="1659887" indent="-237127" defTabSz="953448">
              <a:defRPr sz="2500">
                <a:solidFill>
                  <a:schemeClr val="tx1"/>
                </a:solidFill>
                <a:latin typeface="Tahoma" panose="020B0604030504040204" pitchFamily="34" charset="0"/>
              </a:defRPr>
            </a:lvl4pPr>
            <a:lvl5pPr marL="2134141" indent="-237127" defTabSz="953448">
              <a:defRPr sz="2500">
                <a:solidFill>
                  <a:schemeClr val="tx1"/>
                </a:solidFill>
                <a:latin typeface="Tahoma" panose="020B0604030504040204" pitchFamily="34" charset="0"/>
              </a:defRPr>
            </a:lvl5pPr>
            <a:lvl6pPr marL="2608395" indent="-237127" algn="ctr" defTabSz="953448" eaLnBrk="0" fontAlgn="base" hangingPunct="0">
              <a:spcBef>
                <a:spcPct val="0"/>
              </a:spcBef>
              <a:spcAft>
                <a:spcPct val="0"/>
              </a:spcAft>
              <a:defRPr sz="2500">
                <a:solidFill>
                  <a:schemeClr val="tx1"/>
                </a:solidFill>
                <a:latin typeface="Tahoma" panose="020B0604030504040204" pitchFamily="34" charset="0"/>
              </a:defRPr>
            </a:lvl6pPr>
            <a:lvl7pPr marL="3082648" indent="-237127" algn="ctr" defTabSz="953448" eaLnBrk="0" fontAlgn="base" hangingPunct="0">
              <a:spcBef>
                <a:spcPct val="0"/>
              </a:spcBef>
              <a:spcAft>
                <a:spcPct val="0"/>
              </a:spcAft>
              <a:defRPr sz="2500">
                <a:solidFill>
                  <a:schemeClr val="tx1"/>
                </a:solidFill>
                <a:latin typeface="Tahoma" panose="020B0604030504040204" pitchFamily="34" charset="0"/>
              </a:defRPr>
            </a:lvl7pPr>
            <a:lvl8pPr marL="3556902" indent="-237127" algn="ctr" defTabSz="953448" eaLnBrk="0" fontAlgn="base" hangingPunct="0">
              <a:spcBef>
                <a:spcPct val="0"/>
              </a:spcBef>
              <a:spcAft>
                <a:spcPct val="0"/>
              </a:spcAft>
              <a:defRPr sz="2500">
                <a:solidFill>
                  <a:schemeClr val="tx1"/>
                </a:solidFill>
                <a:latin typeface="Tahoma" panose="020B0604030504040204" pitchFamily="34" charset="0"/>
              </a:defRPr>
            </a:lvl8pPr>
            <a:lvl9pPr marL="4031155" indent="-237127" algn="ctr" defTabSz="953448" eaLnBrk="0" fontAlgn="base" hangingPunct="0">
              <a:spcBef>
                <a:spcPct val="0"/>
              </a:spcBef>
              <a:spcAft>
                <a:spcPct val="0"/>
              </a:spcAft>
              <a:defRPr sz="2500">
                <a:solidFill>
                  <a:schemeClr val="tx1"/>
                </a:solidFill>
                <a:latin typeface="Tahoma" panose="020B0604030504040204" pitchFamily="34" charset="0"/>
              </a:defRPr>
            </a:lvl9pPr>
          </a:lstStyle>
          <a:p>
            <a:r>
              <a:rPr lang="en-US" altLang="en-US" sz="1200" dirty="0">
                <a:latin typeface="Arial Unicode MS" panose="020B0604020202020204" pitchFamily="34" charset="-128"/>
              </a:rPr>
              <a:t>04:2011</a:t>
            </a:r>
          </a:p>
        </p:txBody>
      </p:sp>
      <p:sp>
        <p:nvSpPr>
          <p:cNvPr id="107526" name="Header Placeholder 5"/>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3448">
              <a:defRPr sz="2500">
                <a:solidFill>
                  <a:schemeClr val="tx1"/>
                </a:solidFill>
                <a:latin typeface="Tahoma" panose="020B0604030504040204" pitchFamily="34" charset="0"/>
              </a:defRPr>
            </a:lvl1pPr>
            <a:lvl2pPr marL="770662" indent="-296408" defTabSz="953448">
              <a:defRPr sz="2500">
                <a:solidFill>
                  <a:schemeClr val="tx1"/>
                </a:solidFill>
                <a:latin typeface="Tahoma" panose="020B0604030504040204" pitchFamily="34" charset="0"/>
              </a:defRPr>
            </a:lvl2pPr>
            <a:lvl3pPr marL="1185634" indent="-237127" defTabSz="953448">
              <a:defRPr sz="2500">
                <a:solidFill>
                  <a:schemeClr val="tx1"/>
                </a:solidFill>
                <a:latin typeface="Tahoma" panose="020B0604030504040204" pitchFamily="34" charset="0"/>
              </a:defRPr>
            </a:lvl3pPr>
            <a:lvl4pPr marL="1659887" indent="-237127" defTabSz="953448">
              <a:defRPr sz="2500">
                <a:solidFill>
                  <a:schemeClr val="tx1"/>
                </a:solidFill>
                <a:latin typeface="Tahoma" panose="020B0604030504040204" pitchFamily="34" charset="0"/>
              </a:defRPr>
            </a:lvl4pPr>
            <a:lvl5pPr marL="2134141" indent="-237127" defTabSz="953448">
              <a:defRPr sz="2500">
                <a:solidFill>
                  <a:schemeClr val="tx1"/>
                </a:solidFill>
                <a:latin typeface="Tahoma" panose="020B0604030504040204" pitchFamily="34" charset="0"/>
              </a:defRPr>
            </a:lvl5pPr>
            <a:lvl6pPr marL="2608395" indent="-237127" algn="ctr" defTabSz="953448" eaLnBrk="0" fontAlgn="base" hangingPunct="0">
              <a:spcBef>
                <a:spcPct val="0"/>
              </a:spcBef>
              <a:spcAft>
                <a:spcPct val="0"/>
              </a:spcAft>
              <a:defRPr sz="2500">
                <a:solidFill>
                  <a:schemeClr val="tx1"/>
                </a:solidFill>
                <a:latin typeface="Tahoma" panose="020B0604030504040204" pitchFamily="34" charset="0"/>
              </a:defRPr>
            </a:lvl6pPr>
            <a:lvl7pPr marL="3082648" indent="-237127" algn="ctr" defTabSz="953448" eaLnBrk="0" fontAlgn="base" hangingPunct="0">
              <a:spcBef>
                <a:spcPct val="0"/>
              </a:spcBef>
              <a:spcAft>
                <a:spcPct val="0"/>
              </a:spcAft>
              <a:defRPr sz="2500">
                <a:solidFill>
                  <a:schemeClr val="tx1"/>
                </a:solidFill>
                <a:latin typeface="Tahoma" panose="020B0604030504040204" pitchFamily="34" charset="0"/>
              </a:defRPr>
            </a:lvl7pPr>
            <a:lvl8pPr marL="3556902" indent="-237127" algn="ctr" defTabSz="953448" eaLnBrk="0" fontAlgn="base" hangingPunct="0">
              <a:spcBef>
                <a:spcPct val="0"/>
              </a:spcBef>
              <a:spcAft>
                <a:spcPct val="0"/>
              </a:spcAft>
              <a:defRPr sz="2500">
                <a:solidFill>
                  <a:schemeClr val="tx1"/>
                </a:solidFill>
                <a:latin typeface="Tahoma" panose="020B0604030504040204" pitchFamily="34" charset="0"/>
              </a:defRPr>
            </a:lvl8pPr>
            <a:lvl9pPr marL="4031155" indent="-237127" algn="ctr" defTabSz="953448" eaLnBrk="0" fontAlgn="base" hangingPunct="0">
              <a:spcBef>
                <a:spcPct val="0"/>
              </a:spcBef>
              <a:spcAft>
                <a:spcPct val="0"/>
              </a:spcAft>
              <a:defRPr sz="2500">
                <a:solidFill>
                  <a:schemeClr val="tx1"/>
                </a:solidFill>
                <a:latin typeface="Tahoma" panose="020B0604030504040204" pitchFamily="34" charset="0"/>
              </a:defRPr>
            </a:lvl9pPr>
          </a:lstStyle>
          <a:p>
            <a:r>
              <a:rPr lang="en-US" altLang="en-US" sz="1200" dirty="0">
                <a:latin typeface="Arial Unicode MS" panose="020B0604020202020204" pitchFamily="34" charset="-128"/>
              </a:rPr>
              <a:t>THE BIG FOUR CONSTRUCTION HAZARDS: ELECTRICAL</a:t>
            </a:r>
          </a:p>
        </p:txBody>
      </p:sp>
      <p:sp>
        <p:nvSpPr>
          <p:cNvPr id="2" name="Date Placeholder 1"/>
          <p:cNvSpPr>
            <a:spLocks noGrp="1"/>
          </p:cNvSpPr>
          <p:nvPr>
            <p:ph type="dt" idx="10"/>
          </p:nvPr>
        </p:nvSpPr>
        <p:spPr/>
        <p:txBody>
          <a:bodyPr/>
          <a:lstStyle/>
          <a:p>
            <a:endParaRPr lang="en-US" dirty="0"/>
          </a:p>
        </p:txBody>
      </p:sp>
    </p:spTree>
    <p:extLst>
      <p:ext uri="{BB962C8B-B14F-4D97-AF65-F5344CB8AC3E}">
        <p14:creationId xmlns:p14="http://schemas.microsoft.com/office/powerpoint/2010/main" val="775250640"/>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2"/>
          <p:cNvSpPr>
            <a:spLocks noGrp="1" noRot="1" noChangeAspect="1" noChangeArrowheads="1" noTextEdit="1"/>
          </p:cNvSpPr>
          <p:nvPr>
            <p:ph type="sldImg"/>
          </p:nvPr>
        </p:nvSpPr>
        <p:spPr>
          <a:ln/>
        </p:spPr>
      </p:sp>
      <p:sp>
        <p:nvSpPr>
          <p:cNvPr id="10854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t>Insulation that is defective or inadequate is an electrical hazard. Usually, insulation is made of a plastic or rubber covering over the wires.  Insulation prevents conductors from coming in contact with each other or people.  Insulation also protects the wires from getting damaged due to the environment.</a:t>
            </a:r>
          </a:p>
          <a:p>
            <a:endParaRPr lang="en-US" altLang="en-US" smtClean="0"/>
          </a:p>
          <a:p>
            <a:r>
              <a:rPr lang="en-US" altLang="en-US" smtClean="0">
                <a:solidFill>
                  <a:srgbClr val="000000"/>
                </a:solidFill>
              </a:rPr>
              <a:t>Electrical hazards can occur in many different ways and you should be aware of the possible situations. When insulation is damaged, exposed metal parts may become energized if a live wire inside touches them. Extension cords may have damaged insulation or the insulation inside an electrical tool may be damaged. Electric hand tools that are old, damaged, or misused may have damaged insulation inside. If you touch damaged power tools or other equipment, you will receive a shock. You are more likely to receive a shock if the tool is not grounded or not double-insulated.  Double-insulated tools have two insulation barriers and no exposed metal parts.</a:t>
            </a:r>
          </a:p>
        </p:txBody>
      </p:sp>
      <p:sp>
        <p:nvSpPr>
          <p:cNvPr id="10854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3448">
              <a:defRPr sz="2500">
                <a:solidFill>
                  <a:schemeClr val="tx1"/>
                </a:solidFill>
                <a:latin typeface="Tahoma" panose="020B0604030504040204" pitchFamily="34" charset="0"/>
              </a:defRPr>
            </a:lvl1pPr>
            <a:lvl2pPr marL="770662" indent="-296408" defTabSz="953448">
              <a:defRPr sz="2500">
                <a:solidFill>
                  <a:schemeClr val="tx1"/>
                </a:solidFill>
                <a:latin typeface="Tahoma" panose="020B0604030504040204" pitchFamily="34" charset="0"/>
              </a:defRPr>
            </a:lvl2pPr>
            <a:lvl3pPr marL="1185634" indent="-237127" defTabSz="953448">
              <a:defRPr sz="2500">
                <a:solidFill>
                  <a:schemeClr val="tx1"/>
                </a:solidFill>
                <a:latin typeface="Tahoma" panose="020B0604030504040204" pitchFamily="34" charset="0"/>
              </a:defRPr>
            </a:lvl3pPr>
            <a:lvl4pPr marL="1659887" indent="-237127" defTabSz="953448">
              <a:defRPr sz="2500">
                <a:solidFill>
                  <a:schemeClr val="tx1"/>
                </a:solidFill>
                <a:latin typeface="Tahoma" panose="020B0604030504040204" pitchFamily="34" charset="0"/>
              </a:defRPr>
            </a:lvl4pPr>
            <a:lvl5pPr marL="2134141" indent="-237127" defTabSz="953448">
              <a:defRPr sz="2500">
                <a:solidFill>
                  <a:schemeClr val="tx1"/>
                </a:solidFill>
                <a:latin typeface="Tahoma" panose="020B0604030504040204" pitchFamily="34" charset="0"/>
              </a:defRPr>
            </a:lvl5pPr>
            <a:lvl6pPr marL="2608395" indent="-237127" algn="ctr" defTabSz="953448" eaLnBrk="0" fontAlgn="base" hangingPunct="0">
              <a:spcBef>
                <a:spcPct val="0"/>
              </a:spcBef>
              <a:spcAft>
                <a:spcPct val="0"/>
              </a:spcAft>
              <a:defRPr sz="2500">
                <a:solidFill>
                  <a:schemeClr val="tx1"/>
                </a:solidFill>
                <a:latin typeface="Tahoma" panose="020B0604030504040204" pitchFamily="34" charset="0"/>
              </a:defRPr>
            </a:lvl6pPr>
            <a:lvl7pPr marL="3082648" indent="-237127" algn="ctr" defTabSz="953448" eaLnBrk="0" fontAlgn="base" hangingPunct="0">
              <a:spcBef>
                <a:spcPct val="0"/>
              </a:spcBef>
              <a:spcAft>
                <a:spcPct val="0"/>
              </a:spcAft>
              <a:defRPr sz="2500">
                <a:solidFill>
                  <a:schemeClr val="tx1"/>
                </a:solidFill>
                <a:latin typeface="Tahoma" panose="020B0604030504040204" pitchFamily="34" charset="0"/>
              </a:defRPr>
            </a:lvl7pPr>
            <a:lvl8pPr marL="3556902" indent="-237127" algn="ctr" defTabSz="953448" eaLnBrk="0" fontAlgn="base" hangingPunct="0">
              <a:spcBef>
                <a:spcPct val="0"/>
              </a:spcBef>
              <a:spcAft>
                <a:spcPct val="0"/>
              </a:spcAft>
              <a:defRPr sz="2500">
                <a:solidFill>
                  <a:schemeClr val="tx1"/>
                </a:solidFill>
                <a:latin typeface="Tahoma" panose="020B0604030504040204" pitchFamily="34" charset="0"/>
              </a:defRPr>
            </a:lvl8pPr>
            <a:lvl9pPr marL="4031155" indent="-237127" algn="ctr" defTabSz="953448" eaLnBrk="0" fontAlgn="base" hangingPunct="0">
              <a:spcBef>
                <a:spcPct val="0"/>
              </a:spcBef>
              <a:spcAft>
                <a:spcPct val="0"/>
              </a:spcAft>
              <a:defRPr sz="2500">
                <a:solidFill>
                  <a:schemeClr val="tx1"/>
                </a:solidFill>
                <a:latin typeface="Tahoma" panose="020B0604030504040204" pitchFamily="34" charset="0"/>
              </a:defRPr>
            </a:lvl9pPr>
          </a:lstStyle>
          <a:p>
            <a:fld id="{8AFDF43C-BCDB-4A1A-8DF6-4F36849DEF06}" type="slidenum">
              <a:rPr lang="en-US" altLang="en-US" sz="1200">
                <a:latin typeface="Arial Unicode MS" panose="020B0604020202020204" pitchFamily="34" charset="-128"/>
              </a:rPr>
              <a:pPr/>
              <a:t>83</a:t>
            </a:fld>
            <a:endParaRPr lang="en-US" altLang="en-US" sz="1200" dirty="0">
              <a:latin typeface="Arial Unicode MS" panose="020B0604020202020204" pitchFamily="34" charset="-128"/>
            </a:endParaRPr>
          </a:p>
        </p:txBody>
      </p:sp>
      <p:sp>
        <p:nvSpPr>
          <p:cNvPr id="108549" name="Footer Placeholder 4"/>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3448">
              <a:defRPr sz="2500">
                <a:solidFill>
                  <a:schemeClr val="tx1"/>
                </a:solidFill>
                <a:latin typeface="Tahoma" panose="020B0604030504040204" pitchFamily="34" charset="0"/>
              </a:defRPr>
            </a:lvl1pPr>
            <a:lvl2pPr marL="770662" indent="-296408" defTabSz="953448">
              <a:defRPr sz="2500">
                <a:solidFill>
                  <a:schemeClr val="tx1"/>
                </a:solidFill>
                <a:latin typeface="Tahoma" panose="020B0604030504040204" pitchFamily="34" charset="0"/>
              </a:defRPr>
            </a:lvl2pPr>
            <a:lvl3pPr marL="1185634" indent="-237127" defTabSz="953448">
              <a:defRPr sz="2500">
                <a:solidFill>
                  <a:schemeClr val="tx1"/>
                </a:solidFill>
                <a:latin typeface="Tahoma" panose="020B0604030504040204" pitchFamily="34" charset="0"/>
              </a:defRPr>
            </a:lvl3pPr>
            <a:lvl4pPr marL="1659887" indent="-237127" defTabSz="953448">
              <a:defRPr sz="2500">
                <a:solidFill>
                  <a:schemeClr val="tx1"/>
                </a:solidFill>
                <a:latin typeface="Tahoma" panose="020B0604030504040204" pitchFamily="34" charset="0"/>
              </a:defRPr>
            </a:lvl4pPr>
            <a:lvl5pPr marL="2134141" indent="-237127" defTabSz="953448">
              <a:defRPr sz="2500">
                <a:solidFill>
                  <a:schemeClr val="tx1"/>
                </a:solidFill>
                <a:latin typeface="Tahoma" panose="020B0604030504040204" pitchFamily="34" charset="0"/>
              </a:defRPr>
            </a:lvl5pPr>
            <a:lvl6pPr marL="2608395" indent="-237127" algn="ctr" defTabSz="953448" eaLnBrk="0" fontAlgn="base" hangingPunct="0">
              <a:spcBef>
                <a:spcPct val="0"/>
              </a:spcBef>
              <a:spcAft>
                <a:spcPct val="0"/>
              </a:spcAft>
              <a:defRPr sz="2500">
                <a:solidFill>
                  <a:schemeClr val="tx1"/>
                </a:solidFill>
                <a:latin typeface="Tahoma" panose="020B0604030504040204" pitchFamily="34" charset="0"/>
              </a:defRPr>
            </a:lvl6pPr>
            <a:lvl7pPr marL="3082648" indent="-237127" algn="ctr" defTabSz="953448" eaLnBrk="0" fontAlgn="base" hangingPunct="0">
              <a:spcBef>
                <a:spcPct val="0"/>
              </a:spcBef>
              <a:spcAft>
                <a:spcPct val="0"/>
              </a:spcAft>
              <a:defRPr sz="2500">
                <a:solidFill>
                  <a:schemeClr val="tx1"/>
                </a:solidFill>
                <a:latin typeface="Tahoma" panose="020B0604030504040204" pitchFamily="34" charset="0"/>
              </a:defRPr>
            </a:lvl7pPr>
            <a:lvl8pPr marL="3556902" indent="-237127" algn="ctr" defTabSz="953448" eaLnBrk="0" fontAlgn="base" hangingPunct="0">
              <a:spcBef>
                <a:spcPct val="0"/>
              </a:spcBef>
              <a:spcAft>
                <a:spcPct val="0"/>
              </a:spcAft>
              <a:defRPr sz="2500">
                <a:solidFill>
                  <a:schemeClr val="tx1"/>
                </a:solidFill>
                <a:latin typeface="Tahoma" panose="020B0604030504040204" pitchFamily="34" charset="0"/>
              </a:defRPr>
            </a:lvl8pPr>
            <a:lvl9pPr marL="4031155" indent="-237127" algn="ctr" defTabSz="953448" eaLnBrk="0" fontAlgn="base" hangingPunct="0">
              <a:spcBef>
                <a:spcPct val="0"/>
              </a:spcBef>
              <a:spcAft>
                <a:spcPct val="0"/>
              </a:spcAft>
              <a:defRPr sz="2500">
                <a:solidFill>
                  <a:schemeClr val="tx1"/>
                </a:solidFill>
                <a:latin typeface="Tahoma" panose="020B0604030504040204" pitchFamily="34" charset="0"/>
              </a:defRPr>
            </a:lvl9pPr>
          </a:lstStyle>
          <a:p>
            <a:r>
              <a:rPr lang="en-US" altLang="en-US" sz="1200" dirty="0">
                <a:latin typeface="Arial Unicode MS" panose="020B0604020202020204" pitchFamily="34" charset="-128"/>
              </a:rPr>
              <a:t>04:2011</a:t>
            </a:r>
          </a:p>
        </p:txBody>
      </p:sp>
      <p:sp>
        <p:nvSpPr>
          <p:cNvPr id="108550" name="Header Placeholder 5"/>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3448">
              <a:defRPr sz="2500">
                <a:solidFill>
                  <a:schemeClr val="tx1"/>
                </a:solidFill>
                <a:latin typeface="Tahoma" panose="020B0604030504040204" pitchFamily="34" charset="0"/>
              </a:defRPr>
            </a:lvl1pPr>
            <a:lvl2pPr marL="770662" indent="-296408" defTabSz="953448">
              <a:defRPr sz="2500">
                <a:solidFill>
                  <a:schemeClr val="tx1"/>
                </a:solidFill>
                <a:latin typeface="Tahoma" panose="020B0604030504040204" pitchFamily="34" charset="0"/>
              </a:defRPr>
            </a:lvl2pPr>
            <a:lvl3pPr marL="1185634" indent="-237127" defTabSz="953448">
              <a:defRPr sz="2500">
                <a:solidFill>
                  <a:schemeClr val="tx1"/>
                </a:solidFill>
                <a:latin typeface="Tahoma" panose="020B0604030504040204" pitchFamily="34" charset="0"/>
              </a:defRPr>
            </a:lvl3pPr>
            <a:lvl4pPr marL="1659887" indent="-237127" defTabSz="953448">
              <a:defRPr sz="2500">
                <a:solidFill>
                  <a:schemeClr val="tx1"/>
                </a:solidFill>
                <a:latin typeface="Tahoma" panose="020B0604030504040204" pitchFamily="34" charset="0"/>
              </a:defRPr>
            </a:lvl4pPr>
            <a:lvl5pPr marL="2134141" indent="-237127" defTabSz="953448">
              <a:defRPr sz="2500">
                <a:solidFill>
                  <a:schemeClr val="tx1"/>
                </a:solidFill>
                <a:latin typeface="Tahoma" panose="020B0604030504040204" pitchFamily="34" charset="0"/>
              </a:defRPr>
            </a:lvl5pPr>
            <a:lvl6pPr marL="2608395" indent="-237127" algn="ctr" defTabSz="953448" eaLnBrk="0" fontAlgn="base" hangingPunct="0">
              <a:spcBef>
                <a:spcPct val="0"/>
              </a:spcBef>
              <a:spcAft>
                <a:spcPct val="0"/>
              </a:spcAft>
              <a:defRPr sz="2500">
                <a:solidFill>
                  <a:schemeClr val="tx1"/>
                </a:solidFill>
                <a:latin typeface="Tahoma" panose="020B0604030504040204" pitchFamily="34" charset="0"/>
              </a:defRPr>
            </a:lvl6pPr>
            <a:lvl7pPr marL="3082648" indent="-237127" algn="ctr" defTabSz="953448" eaLnBrk="0" fontAlgn="base" hangingPunct="0">
              <a:spcBef>
                <a:spcPct val="0"/>
              </a:spcBef>
              <a:spcAft>
                <a:spcPct val="0"/>
              </a:spcAft>
              <a:defRPr sz="2500">
                <a:solidFill>
                  <a:schemeClr val="tx1"/>
                </a:solidFill>
                <a:latin typeface="Tahoma" panose="020B0604030504040204" pitchFamily="34" charset="0"/>
              </a:defRPr>
            </a:lvl7pPr>
            <a:lvl8pPr marL="3556902" indent="-237127" algn="ctr" defTabSz="953448" eaLnBrk="0" fontAlgn="base" hangingPunct="0">
              <a:spcBef>
                <a:spcPct val="0"/>
              </a:spcBef>
              <a:spcAft>
                <a:spcPct val="0"/>
              </a:spcAft>
              <a:defRPr sz="2500">
                <a:solidFill>
                  <a:schemeClr val="tx1"/>
                </a:solidFill>
                <a:latin typeface="Tahoma" panose="020B0604030504040204" pitchFamily="34" charset="0"/>
              </a:defRPr>
            </a:lvl8pPr>
            <a:lvl9pPr marL="4031155" indent="-237127" algn="ctr" defTabSz="953448" eaLnBrk="0" fontAlgn="base" hangingPunct="0">
              <a:spcBef>
                <a:spcPct val="0"/>
              </a:spcBef>
              <a:spcAft>
                <a:spcPct val="0"/>
              </a:spcAft>
              <a:defRPr sz="2500">
                <a:solidFill>
                  <a:schemeClr val="tx1"/>
                </a:solidFill>
                <a:latin typeface="Tahoma" panose="020B0604030504040204" pitchFamily="34" charset="0"/>
              </a:defRPr>
            </a:lvl9pPr>
          </a:lstStyle>
          <a:p>
            <a:r>
              <a:rPr lang="en-US" altLang="en-US" sz="1200" dirty="0">
                <a:latin typeface="Arial Unicode MS" panose="020B0604020202020204" pitchFamily="34" charset="-128"/>
              </a:rPr>
              <a:t>THE BIG FOUR CONSTRUCTION HAZARDS: ELECTRICAL</a:t>
            </a:r>
          </a:p>
        </p:txBody>
      </p:sp>
      <p:sp>
        <p:nvSpPr>
          <p:cNvPr id="2" name="Date Placeholder 1"/>
          <p:cNvSpPr>
            <a:spLocks noGrp="1"/>
          </p:cNvSpPr>
          <p:nvPr>
            <p:ph type="dt" idx="10"/>
          </p:nvPr>
        </p:nvSpPr>
        <p:spPr/>
        <p:txBody>
          <a:bodyPr/>
          <a:lstStyle/>
          <a:p>
            <a:endParaRPr lang="en-US" dirty="0"/>
          </a:p>
        </p:txBody>
      </p:sp>
    </p:spTree>
    <p:extLst>
      <p:ext uri="{BB962C8B-B14F-4D97-AF65-F5344CB8AC3E}">
        <p14:creationId xmlns:p14="http://schemas.microsoft.com/office/powerpoint/2010/main" val="193039058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Slide Image Placeholder 1"/>
          <p:cNvSpPr>
            <a:spLocks noGrp="1" noRot="1" noChangeAspect="1" noTextEdit="1"/>
          </p:cNvSpPr>
          <p:nvPr>
            <p:ph type="sldImg"/>
          </p:nvPr>
        </p:nvSpPr>
        <p:spPr/>
      </p:sp>
      <p:sp>
        <p:nvSpPr>
          <p:cNvPr id="100355" name="Notes Placeholder 2"/>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rnd">
                <a:solidFill>
                  <a:srgbClr val="000000"/>
                </a:solidFill>
                <a:round/>
                <a:headEnd/>
                <a:tailEnd/>
              </a14:hiddenLine>
            </a:ext>
          </a:extLst>
        </p:spPr>
        <p:txBody>
          <a:bodyPr/>
          <a:lstStyle/>
          <a:p>
            <a:pPr eaLnBrk="1"/>
            <a:endParaRPr lang="en-US" altLang="en-US"/>
          </a:p>
        </p:txBody>
      </p:sp>
      <p:sp>
        <p:nvSpPr>
          <p:cNvPr id="2" name="Date Placeholder 1"/>
          <p:cNvSpPr>
            <a:spLocks noGrp="1"/>
          </p:cNvSpPr>
          <p:nvPr>
            <p:ph type="dt" idx="10"/>
          </p:nvPr>
        </p:nvSpPr>
        <p:spPr/>
        <p:txBody>
          <a:bodyPr/>
          <a:lstStyle/>
          <a:p>
            <a:endParaRPr lang="en-US" dirty="0"/>
          </a:p>
        </p:txBody>
      </p:sp>
    </p:spTree>
    <p:extLst>
      <p:ext uri="{BB962C8B-B14F-4D97-AF65-F5344CB8AC3E}">
        <p14:creationId xmlns:p14="http://schemas.microsoft.com/office/powerpoint/2010/main" val="2060415729"/>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Rectangle 2"/>
          <p:cNvSpPr>
            <a:spLocks noGrp="1" noRot="1" noChangeAspect="1" noChangeArrowheads="1" noTextEdit="1"/>
          </p:cNvSpPr>
          <p:nvPr>
            <p:ph type="sldImg"/>
          </p:nvPr>
        </p:nvSpPr>
        <p:spPr>
          <a:ln/>
        </p:spPr>
      </p:sp>
      <p:sp>
        <p:nvSpPr>
          <p:cNvPr id="10957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t>When a flexible extension cord is damaged, it should be removed from service and replaced immediately. Most methods of repairing an extension cord do not maintain the original integrity of the insulation.  Get a new cord.</a:t>
            </a:r>
          </a:p>
        </p:txBody>
      </p:sp>
      <p:sp>
        <p:nvSpPr>
          <p:cNvPr id="10957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3448">
              <a:defRPr sz="2500">
                <a:solidFill>
                  <a:schemeClr val="tx1"/>
                </a:solidFill>
                <a:latin typeface="Tahoma" panose="020B0604030504040204" pitchFamily="34" charset="0"/>
              </a:defRPr>
            </a:lvl1pPr>
            <a:lvl2pPr marL="770662" indent="-296408" defTabSz="953448">
              <a:defRPr sz="2500">
                <a:solidFill>
                  <a:schemeClr val="tx1"/>
                </a:solidFill>
                <a:latin typeface="Tahoma" panose="020B0604030504040204" pitchFamily="34" charset="0"/>
              </a:defRPr>
            </a:lvl2pPr>
            <a:lvl3pPr marL="1185634" indent="-237127" defTabSz="953448">
              <a:defRPr sz="2500">
                <a:solidFill>
                  <a:schemeClr val="tx1"/>
                </a:solidFill>
                <a:latin typeface="Tahoma" panose="020B0604030504040204" pitchFamily="34" charset="0"/>
              </a:defRPr>
            </a:lvl3pPr>
            <a:lvl4pPr marL="1659887" indent="-237127" defTabSz="953448">
              <a:defRPr sz="2500">
                <a:solidFill>
                  <a:schemeClr val="tx1"/>
                </a:solidFill>
                <a:latin typeface="Tahoma" panose="020B0604030504040204" pitchFamily="34" charset="0"/>
              </a:defRPr>
            </a:lvl4pPr>
            <a:lvl5pPr marL="2134141" indent="-237127" defTabSz="953448">
              <a:defRPr sz="2500">
                <a:solidFill>
                  <a:schemeClr val="tx1"/>
                </a:solidFill>
                <a:latin typeface="Tahoma" panose="020B0604030504040204" pitchFamily="34" charset="0"/>
              </a:defRPr>
            </a:lvl5pPr>
            <a:lvl6pPr marL="2608395" indent="-237127" algn="ctr" defTabSz="953448" eaLnBrk="0" fontAlgn="base" hangingPunct="0">
              <a:spcBef>
                <a:spcPct val="0"/>
              </a:spcBef>
              <a:spcAft>
                <a:spcPct val="0"/>
              </a:spcAft>
              <a:defRPr sz="2500">
                <a:solidFill>
                  <a:schemeClr val="tx1"/>
                </a:solidFill>
                <a:latin typeface="Tahoma" panose="020B0604030504040204" pitchFamily="34" charset="0"/>
              </a:defRPr>
            </a:lvl6pPr>
            <a:lvl7pPr marL="3082648" indent="-237127" algn="ctr" defTabSz="953448" eaLnBrk="0" fontAlgn="base" hangingPunct="0">
              <a:spcBef>
                <a:spcPct val="0"/>
              </a:spcBef>
              <a:spcAft>
                <a:spcPct val="0"/>
              </a:spcAft>
              <a:defRPr sz="2500">
                <a:solidFill>
                  <a:schemeClr val="tx1"/>
                </a:solidFill>
                <a:latin typeface="Tahoma" panose="020B0604030504040204" pitchFamily="34" charset="0"/>
              </a:defRPr>
            </a:lvl7pPr>
            <a:lvl8pPr marL="3556902" indent="-237127" algn="ctr" defTabSz="953448" eaLnBrk="0" fontAlgn="base" hangingPunct="0">
              <a:spcBef>
                <a:spcPct val="0"/>
              </a:spcBef>
              <a:spcAft>
                <a:spcPct val="0"/>
              </a:spcAft>
              <a:defRPr sz="2500">
                <a:solidFill>
                  <a:schemeClr val="tx1"/>
                </a:solidFill>
                <a:latin typeface="Tahoma" panose="020B0604030504040204" pitchFamily="34" charset="0"/>
              </a:defRPr>
            </a:lvl8pPr>
            <a:lvl9pPr marL="4031155" indent="-237127" algn="ctr" defTabSz="953448" eaLnBrk="0" fontAlgn="base" hangingPunct="0">
              <a:spcBef>
                <a:spcPct val="0"/>
              </a:spcBef>
              <a:spcAft>
                <a:spcPct val="0"/>
              </a:spcAft>
              <a:defRPr sz="2500">
                <a:solidFill>
                  <a:schemeClr val="tx1"/>
                </a:solidFill>
                <a:latin typeface="Tahoma" panose="020B0604030504040204" pitchFamily="34" charset="0"/>
              </a:defRPr>
            </a:lvl9pPr>
          </a:lstStyle>
          <a:p>
            <a:fld id="{00FE829E-FEAE-43BE-A676-8612144F3F46}" type="slidenum">
              <a:rPr lang="en-US" altLang="en-US" sz="1200">
                <a:latin typeface="Arial Unicode MS" panose="020B0604020202020204" pitchFamily="34" charset="-128"/>
              </a:rPr>
              <a:pPr/>
              <a:t>84</a:t>
            </a:fld>
            <a:endParaRPr lang="en-US" altLang="en-US" sz="1200" dirty="0">
              <a:latin typeface="Arial Unicode MS" panose="020B0604020202020204" pitchFamily="34" charset="-128"/>
            </a:endParaRPr>
          </a:p>
        </p:txBody>
      </p:sp>
      <p:sp>
        <p:nvSpPr>
          <p:cNvPr id="109573" name="Footer Placeholder 4"/>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3448">
              <a:defRPr sz="2500">
                <a:solidFill>
                  <a:schemeClr val="tx1"/>
                </a:solidFill>
                <a:latin typeface="Tahoma" panose="020B0604030504040204" pitchFamily="34" charset="0"/>
              </a:defRPr>
            </a:lvl1pPr>
            <a:lvl2pPr marL="770662" indent="-296408" defTabSz="953448">
              <a:defRPr sz="2500">
                <a:solidFill>
                  <a:schemeClr val="tx1"/>
                </a:solidFill>
                <a:latin typeface="Tahoma" panose="020B0604030504040204" pitchFamily="34" charset="0"/>
              </a:defRPr>
            </a:lvl2pPr>
            <a:lvl3pPr marL="1185634" indent="-237127" defTabSz="953448">
              <a:defRPr sz="2500">
                <a:solidFill>
                  <a:schemeClr val="tx1"/>
                </a:solidFill>
                <a:latin typeface="Tahoma" panose="020B0604030504040204" pitchFamily="34" charset="0"/>
              </a:defRPr>
            </a:lvl3pPr>
            <a:lvl4pPr marL="1659887" indent="-237127" defTabSz="953448">
              <a:defRPr sz="2500">
                <a:solidFill>
                  <a:schemeClr val="tx1"/>
                </a:solidFill>
                <a:latin typeface="Tahoma" panose="020B0604030504040204" pitchFamily="34" charset="0"/>
              </a:defRPr>
            </a:lvl4pPr>
            <a:lvl5pPr marL="2134141" indent="-237127" defTabSz="953448">
              <a:defRPr sz="2500">
                <a:solidFill>
                  <a:schemeClr val="tx1"/>
                </a:solidFill>
                <a:latin typeface="Tahoma" panose="020B0604030504040204" pitchFamily="34" charset="0"/>
              </a:defRPr>
            </a:lvl5pPr>
            <a:lvl6pPr marL="2608395" indent="-237127" algn="ctr" defTabSz="953448" eaLnBrk="0" fontAlgn="base" hangingPunct="0">
              <a:spcBef>
                <a:spcPct val="0"/>
              </a:spcBef>
              <a:spcAft>
                <a:spcPct val="0"/>
              </a:spcAft>
              <a:defRPr sz="2500">
                <a:solidFill>
                  <a:schemeClr val="tx1"/>
                </a:solidFill>
                <a:latin typeface="Tahoma" panose="020B0604030504040204" pitchFamily="34" charset="0"/>
              </a:defRPr>
            </a:lvl6pPr>
            <a:lvl7pPr marL="3082648" indent="-237127" algn="ctr" defTabSz="953448" eaLnBrk="0" fontAlgn="base" hangingPunct="0">
              <a:spcBef>
                <a:spcPct val="0"/>
              </a:spcBef>
              <a:spcAft>
                <a:spcPct val="0"/>
              </a:spcAft>
              <a:defRPr sz="2500">
                <a:solidFill>
                  <a:schemeClr val="tx1"/>
                </a:solidFill>
                <a:latin typeface="Tahoma" panose="020B0604030504040204" pitchFamily="34" charset="0"/>
              </a:defRPr>
            </a:lvl7pPr>
            <a:lvl8pPr marL="3556902" indent="-237127" algn="ctr" defTabSz="953448" eaLnBrk="0" fontAlgn="base" hangingPunct="0">
              <a:spcBef>
                <a:spcPct val="0"/>
              </a:spcBef>
              <a:spcAft>
                <a:spcPct val="0"/>
              </a:spcAft>
              <a:defRPr sz="2500">
                <a:solidFill>
                  <a:schemeClr val="tx1"/>
                </a:solidFill>
                <a:latin typeface="Tahoma" panose="020B0604030504040204" pitchFamily="34" charset="0"/>
              </a:defRPr>
            </a:lvl8pPr>
            <a:lvl9pPr marL="4031155" indent="-237127" algn="ctr" defTabSz="953448" eaLnBrk="0" fontAlgn="base" hangingPunct="0">
              <a:spcBef>
                <a:spcPct val="0"/>
              </a:spcBef>
              <a:spcAft>
                <a:spcPct val="0"/>
              </a:spcAft>
              <a:defRPr sz="2500">
                <a:solidFill>
                  <a:schemeClr val="tx1"/>
                </a:solidFill>
                <a:latin typeface="Tahoma" panose="020B0604030504040204" pitchFamily="34" charset="0"/>
              </a:defRPr>
            </a:lvl9pPr>
          </a:lstStyle>
          <a:p>
            <a:r>
              <a:rPr lang="en-US" altLang="en-US" sz="1200" dirty="0">
                <a:latin typeface="Arial Unicode MS" panose="020B0604020202020204" pitchFamily="34" charset="-128"/>
              </a:rPr>
              <a:t>04:2011</a:t>
            </a:r>
          </a:p>
        </p:txBody>
      </p:sp>
      <p:sp>
        <p:nvSpPr>
          <p:cNvPr id="109574" name="Header Placeholder 5"/>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3448">
              <a:defRPr sz="2500">
                <a:solidFill>
                  <a:schemeClr val="tx1"/>
                </a:solidFill>
                <a:latin typeface="Tahoma" panose="020B0604030504040204" pitchFamily="34" charset="0"/>
              </a:defRPr>
            </a:lvl1pPr>
            <a:lvl2pPr marL="770662" indent="-296408" defTabSz="953448">
              <a:defRPr sz="2500">
                <a:solidFill>
                  <a:schemeClr val="tx1"/>
                </a:solidFill>
                <a:latin typeface="Tahoma" panose="020B0604030504040204" pitchFamily="34" charset="0"/>
              </a:defRPr>
            </a:lvl2pPr>
            <a:lvl3pPr marL="1185634" indent="-237127" defTabSz="953448">
              <a:defRPr sz="2500">
                <a:solidFill>
                  <a:schemeClr val="tx1"/>
                </a:solidFill>
                <a:latin typeface="Tahoma" panose="020B0604030504040204" pitchFamily="34" charset="0"/>
              </a:defRPr>
            </a:lvl3pPr>
            <a:lvl4pPr marL="1659887" indent="-237127" defTabSz="953448">
              <a:defRPr sz="2500">
                <a:solidFill>
                  <a:schemeClr val="tx1"/>
                </a:solidFill>
                <a:latin typeface="Tahoma" panose="020B0604030504040204" pitchFamily="34" charset="0"/>
              </a:defRPr>
            </a:lvl4pPr>
            <a:lvl5pPr marL="2134141" indent="-237127" defTabSz="953448">
              <a:defRPr sz="2500">
                <a:solidFill>
                  <a:schemeClr val="tx1"/>
                </a:solidFill>
                <a:latin typeface="Tahoma" panose="020B0604030504040204" pitchFamily="34" charset="0"/>
              </a:defRPr>
            </a:lvl5pPr>
            <a:lvl6pPr marL="2608395" indent="-237127" algn="ctr" defTabSz="953448" eaLnBrk="0" fontAlgn="base" hangingPunct="0">
              <a:spcBef>
                <a:spcPct val="0"/>
              </a:spcBef>
              <a:spcAft>
                <a:spcPct val="0"/>
              </a:spcAft>
              <a:defRPr sz="2500">
                <a:solidFill>
                  <a:schemeClr val="tx1"/>
                </a:solidFill>
                <a:latin typeface="Tahoma" panose="020B0604030504040204" pitchFamily="34" charset="0"/>
              </a:defRPr>
            </a:lvl6pPr>
            <a:lvl7pPr marL="3082648" indent="-237127" algn="ctr" defTabSz="953448" eaLnBrk="0" fontAlgn="base" hangingPunct="0">
              <a:spcBef>
                <a:spcPct val="0"/>
              </a:spcBef>
              <a:spcAft>
                <a:spcPct val="0"/>
              </a:spcAft>
              <a:defRPr sz="2500">
                <a:solidFill>
                  <a:schemeClr val="tx1"/>
                </a:solidFill>
                <a:latin typeface="Tahoma" panose="020B0604030504040204" pitchFamily="34" charset="0"/>
              </a:defRPr>
            </a:lvl7pPr>
            <a:lvl8pPr marL="3556902" indent="-237127" algn="ctr" defTabSz="953448" eaLnBrk="0" fontAlgn="base" hangingPunct="0">
              <a:spcBef>
                <a:spcPct val="0"/>
              </a:spcBef>
              <a:spcAft>
                <a:spcPct val="0"/>
              </a:spcAft>
              <a:defRPr sz="2500">
                <a:solidFill>
                  <a:schemeClr val="tx1"/>
                </a:solidFill>
                <a:latin typeface="Tahoma" panose="020B0604030504040204" pitchFamily="34" charset="0"/>
              </a:defRPr>
            </a:lvl8pPr>
            <a:lvl9pPr marL="4031155" indent="-237127" algn="ctr" defTabSz="953448" eaLnBrk="0" fontAlgn="base" hangingPunct="0">
              <a:spcBef>
                <a:spcPct val="0"/>
              </a:spcBef>
              <a:spcAft>
                <a:spcPct val="0"/>
              </a:spcAft>
              <a:defRPr sz="2500">
                <a:solidFill>
                  <a:schemeClr val="tx1"/>
                </a:solidFill>
                <a:latin typeface="Tahoma" panose="020B0604030504040204" pitchFamily="34" charset="0"/>
              </a:defRPr>
            </a:lvl9pPr>
          </a:lstStyle>
          <a:p>
            <a:r>
              <a:rPr lang="en-US" altLang="en-US" sz="1200" dirty="0">
                <a:latin typeface="Arial Unicode MS" panose="020B0604020202020204" pitchFamily="34" charset="-128"/>
              </a:rPr>
              <a:t>THE BIG FOUR CONSTRUCTION HAZARDS: ELECTRICAL</a:t>
            </a:r>
          </a:p>
        </p:txBody>
      </p:sp>
      <p:sp>
        <p:nvSpPr>
          <p:cNvPr id="2" name="Date Placeholder 1"/>
          <p:cNvSpPr>
            <a:spLocks noGrp="1"/>
          </p:cNvSpPr>
          <p:nvPr>
            <p:ph type="dt" idx="10"/>
          </p:nvPr>
        </p:nvSpPr>
        <p:spPr/>
        <p:txBody>
          <a:bodyPr/>
          <a:lstStyle/>
          <a:p>
            <a:endParaRPr lang="en-US" dirty="0"/>
          </a:p>
        </p:txBody>
      </p:sp>
    </p:spTree>
    <p:extLst>
      <p:ext uri="{BB962C8B-B14F-4D97-AF65-F5344CB8AC3E}">
        <p14:creationId xmlns:p14="http://schemas.microsoft.com/office/powerpoint/2010/main" val="909626204"/>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2"/>
          <p:cNvSpPr>
            <a:spLocks noGrp="1" noRot="1" noChangeAspect="1" noChangeArrowheads="1" noTextEdit="1"/>
          </p:cNvSpPr>
          <p:nvPr>
            <p:ph type="sldImg"/>
          </p:nvPr>
        </p:nvSpPr>
        <p:spPr>
          <a:ln/>
        </p:spPr>
      </p:sp>
      <p:sp>
        <p:nvSpPr>
          <p:cNvPr id="11059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t>This flexible extension cord has damage to the outer insulation exposing the inner wires.  The inner wires have also received damage to the insulation.  </a:t>
            </a:r>
            <a:r>
              <a:rPr lang="en-US" altLang="en-US" b="1" u="sng" smtClean="0"/>
              <a:t>Never</a:t>
            </a:r>
            <a:r>
              <a:rPr lang="en-US" altLang="en-US" b="1" smtClean="0"/>
              <a:t> </a:t>
            </a:r>
            <a:r>
              <a:rPr lang="en-US" altLang="en-US" smtClean="0"/>
              <a:t>use a tool or an extension cord in this condition.</a:t>
            </a:r>
          </a:p>
          <a:p>
            <a:endParaRPr lang="en-US" altLang="en-US" smtClean="0"/>
          </a:p>
        </p:txBody>
      </p:sp>
      <p:sp>
        <p:nvSpPr>
          <p:cNvPr id="11059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3448">
              <a:defRPr sz="2500">
                <a:solidFill>
                  <a:schemeClr val="tx1"/>
                </a:solidFill>
                <a:latin typeface="Tahoma" panose="020B0604030504040204" pitchFamily="34" charset="0"/>
              </a:defRPr>
            </a:lvl1pPr>
            <a:lvl2pPr marL="770662" indent="-296408" defTabSz="953448">
              <a:defRPr sz="2500">
                <a:solidFill>
                  <a:schemeClr val="tx1"/>
                </a:solidFill>
                <a:latin typeface="Tahoma" panose="020B0604030504040204" pitchFamily="34" charset="0"/>
              </a:defRPr>
            </a:lvl2pPr>
            <a:lvl3pPr marL="1185634" indent="-237127" defTabSz="953448">
              <a:defRPr sz="2500">
                <a:solidFill>
                  <a:schemeClr val="tx1"/>
                </a:solidFill>
                <a:latin typeface="Tahoma" panose="020B0604030504040204" pitchFamily="34" charset="0"/>
              </a:defRPr>
            </a:lvl3pPr>
            <a:lvl4pPr marL="1659887" indent="-237127" defTabSz="953448">
              <a:defRPr sz="2500">
                <a:solidFill>
                  <a:schemeClr val="tx1"/>
                </a:solidFill>
                <a:latin typeface="Tahoma" panose="020B0604030504040204" pitchFamily="34" charset="0"/>
              </a:defRPr>
            </a:lvl4pPr>
            <a:lvl5pPr marL="2134141" indent="-237127" defTabSz="953448">
              <a:defRPr sz="2500">
                <a:solidFill>
                  <a:schemeClr val="tx1"/>
                </a:solidFill>
                <a:latin typeface="Tahoma" panose="020B0604030504040204" pitchFamily="34" charset="0"/>
              </a:defRPr>
            </a:lvl5pPr>
            <a:lvl6pPr marL="2608395" indent="-237127" algn="ctr" defTabSz="953448" eaLnBrk="0" fontAlgn="base" hangingPunct="0">
              <a:spcBef>
                <a:spcPct val="0"/>
              </a:spcBef>
              <a:spcAft>
                <a:spcPct val="0"/>
              </a:spcAft>
              <a:defRPr sz="2500">
                <a:solidFill>
                  <a:schemeClr val="tx1"/>
                </a:solidFill>
                <a:latin typeface="Tahoma" panose="020B0604030504040204" pitchFamily="34" charset="0"/>
              </a:defRPr>
            </a:lvl6pPr>
            <a:lvl7pPr marL="3082648" indent="-237127" algn="ctr" defTabSz="953448" eaLnBrk="0" fontAlgn="base" hangingPunct="0">
              <a:spcBef>
                <a:spcPct val="0"/>
              </a:spcBef>
              <a:spcAft>
                <a:spcPct val="0"/>
              </a:spcAft>
              <a:defRPr sz="2500">
                <a:solidFill>
                  <a:schemeClr val="tx1"/>
                </a:solidFill>
                <a:latin typeface="Tahoma" panose="020B0604030504040204" pitchFamily="34" charset="0"/>
              </a:defRPr>
            </a:lvl7pPr>
            <a:lvl8pPr marL="3556902" indent="-237127" algn="ctr" defTabSz="953448" eaLnBrk="0" fontAlgn="base" hangingPunct="0">
              <a:spcBef>
                <a:spcPct val="0"/>
              </a:spcBef>
              <a:spcAft>
                <a:spcPct val="0"/>
              </a:spcAft>
              <a:defRPr sz="2500">
                <a:solidFill>
                  <a:schemeClr val="tx1"/>
                </a:solidFill>
                <a:latin typeface="Tahoma" panose="020B0604030504040204" pitchFamily="34" charset="0"/>
              </a:defRPr>
            </a:lvl8pPr>
            <a:lvl9pPr marL="4031155" indent="-237127" algn="ctr" defTabSz="953448" eaLnBrk="0" fontAlgn="base" hangingPunct="0">
              <a:spcBef>
                <a:spcPct val="0"/>
              </a:spcBef>
              <a:spcAft>
                <a:spcPct val="0"/>
              </a:spcAft>
              <a:defRPr sz="2500">
                <a:solidFill>
                  <a:schemeClr val="tx1"/>
                </a:solidFill>
                <a:latin typeface="Tahoma" panose="020B0604030504040204" pitchFamily="34" charset="0"/>
              </a:defRPr>
            </a:lvl9pPr>
          </a:lstStyle>
          <a:p>
            <a:fld id="{7C85F27E-BC68-496D-A0FC-4B4C84DC0F94}" type="slidenum">
              <a:rPr lang="en-US" altLang="en-US" sz="1200">
                <a:latin typeface="Arial Unicode MS" panose="020B0604020202020204" pitchFamily="34" charset="-128"/>
              </a:rPr>
              <a:pPr/>
              <a:t>85</a:t>
            </a:fld>
            <a:endParaRPr lang="en-US" altLang="en-US" sz="1200" dirty="0">
              <a:latin typeface="Arial Unicode MS" panose="020B0604020202020204" pitchFamily="34" charset="-128"/>
            </a:endParaRPr>
          </a:p>
        </p:txBody>
      </p:sp>
      <p:sp>
        <p:nvSpPr>
          <p:cNvPr id="110597" name="Footer Placeholder 4"/>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3448">
              <a:defRPr sz="2500">
                <a:solidFill>
                  <a:schemeClr val="tx1"/>
                </a:solidFill>
                <a:latin typeface="Tahoma" panose="020B0604030504040204" pitchFamily="34" charset="0"/>
              </a:defRPr>
            </a:lvl1pPr>
            <a:lvl2pPr marL="770662" indent="-296408" defTabSz="953448">
              <a:defRPr sz="2500">
                <a:solidFill>
                  <a:schemeClr val="tx1"/>
                </a:solidFill>
                <a:latin typeface="Tahoma" panose="020B0604030504040204" pitchFamily="34" charset="0"/>
              </a:defRPr>
            </a:lvl2pPr>
            <a:lvl3pPr marL="1185634" indent="-237127" defTabSz="953448">
              <a:defRPr sz="2500">
                <a:solidFill>
                  <a:schemeClr val="tx1"/>
                </a:solidFill>
                <a:latin typeface="Tahoma" panose="020B0604030504040204" pitchFamily="34" charset="0"/>
              </a:defRPr>
            </a:lvl3pPr>
            <a:lvl4pPr marL="1659887" indent="-237127" defTabSz="953448">
              <a:defRPr sz="2500">
                <a:solidFill>
                  <a:schemeClr val="tx1"/>
                </a:solidFill>
                <a:latin typeface="Tahoma" panose="020B0604030504040204" pitchFamily="34" charset="0"/>
              </a:defRPr>
            </a:lvl4pPr>
            <a:lvl5pPr marL="2134141" indent="-237127" defTabSz="953448">
              <a:defRPr sz="2500">
                <a:solidFill>
                  <a:schemeClr val="tx1"/>
                </a:solidFill>
                <a:latin typeface="Tahoma" panose="020B0604030504040204" pitchFamily="34" charset="0"/>
              </a:defRPr>
            </a:lvl5pPr>
            <a:lvl6pPr marL="2608395" indent="-237127" algn="ctr" defTabSz="953448" eaLnBrk="0" fontAlgn="base" hangingPunct="0">
              <a:spcBef>
                <a:spcPct val="0"/>
              </a:spcBef>
              <a:spcAft>
                <a:spcPct val="0"/>
              </a:spcAft>
              <a:defRPr sz="2500">
                <a:solidFill>
                  <a:schemeClr val="tx1"/>
                </a:solidFill>
                <a:latin typeface="Tahoma" panose="020B0604030504040204" pitchFamily="34" charset="0"/>
              </a:defRPr>
            </a:lvl6pPr>
            <a:lvl7pPr marL="3082648" indent="-237127" algn="ctr" defTabSz="953448" eaLnBrk="0" fontAlgn="base" hangingPunct="0">
              <a:spcBef>
                <a:spcPct val="0"/>
              </a:spcBef>
              <a:spcAft>
                <a:spcPct val="0"/>
              </a:spcAft>
              <a:defRPr sz="2500">
                <a:solidFill>
                  <a:schemeClr val="tx1"/>
                </a:solidFill>
                <a:latin typeface="Tahoma" panose="020B0604030504040204" pitchFamily="34" charset="0"/>
              </a:defRPr>
            </a:lvl7pPr>
            <a:lvl8pPr marL="3556902" indent="-237127" algn="ctr" defTabSz="953448" eaLnBrk="0" fontAlgn="base" hangingPunct="0">
              <a:spcBef>
                <a:spcPct val="0"/>
              </a:spcBef>
              <a:spcAft>
                <a:spcPct val="0"/>
              </a:spcAft>
              <a:defRPr sz="2500">
                <a:solidFill>
                  <a:schemeClr val="tx1"/>
                </a:solidFill>
                <a:latin typeface="Tahoma" panose="020B0604030504040204" pitchFamily="34" charset="0"/>
              </a:defRPr>
            </a:lvl8pPr>
            <a:lvl9pPr marL="4031155" indent="-237127" algn="ctr" defTabSz="953448" eaLnBrk="0" fontAlgn="base" hangingPunct="0">
              <a:spcBef>
                <a:spcPct val="0"/>
              </a:spcBef>
              <a:spcAft>
                <a:spcPct val="0"/>
              </a:spcAft>
              <a:defRPr sz="2500">
                <a:solidFill>
                  <a:schemeClr val="tx1"/>
                </a:solidFill>
                <a:latin typeface="Tahoma" panose="020B0604030504040204" pitchFamily="34" charset="0"/>
              </a:defRPr>
            </a:lvl9pPr>
          </a:lstStyle>
          <a:p>
            <a:r>
              <a:rPr lang="en-US" altLang="en-US" sz="1200" dirty="0">
                <a:latin typeface="Arial Unicode MS" panose="020B0604020202020204" pitchFamily="34" charset="-128"/>
              </a:rPr>
              <a:t>04:2011</a:t>
            </a:r>
          </a:p>
        </p:txBody>
      </p:sp>
      <p:sp>
        <p:nvSpPr>
          <p:cNvPr id="110598" name="Header Placeholder 5"/>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3448">
              <a:defRPr sz="2500">
                <a:solidFill>
                  <a:schemeClr val="tx1"/>
                </a:solidFill>
                <a:latin typeface="Tahoma" panose="020B0604030504040204" pitchFamily="34" charset="0"/>
              </a:defRPr>
            </a:lvl1pPr>
            <a:lvl2pPr marL="770662" indent="-296408" defTabSz="953448">
              <a:defRPr sz="2500">
                <a:solidFill>
                  <a:schemeClr val="tx1"/>
                </a:solidFill>
                <a:latin typeface="Tahoma" panose="020B0604030504040204" pitchFamily="34" charset="0"/>
              </a:defRPr>
            </a:lvl2pPr>
            <a:lvl3pPr marL="1185634" indent="-237127" defTabSz="953448">
              <a:defRPr sz="2500">
                <a:solidFill>
                  <a:schemeClr val="tx1"/>
                </a:solidFill>
                <a:latin typeface="Tahoma" panose="020B0604030504040204" pitchFamily="34" charset="0"/>
              </a:defRPr>
            </a:lvl3pPr>
            <a:lvl4pPr marL="1659887" indent="-237127" defTabSz="953448">
              <a:defRPr sz="2500">
                <a:solidFill>
                  <a:schemeClr val="tx1"/>
                </a:solidFill>
                <a:latin typeface="Tahoma" panose="020B0604030504040204" pitchFamily="34" charset="0"/>
              </a:defRPr>
            </a:lvl4pPr>
            <a:lvl5pPr marL="2134141" indent="-237127" defTabSz="953448">
              <a:defRPr sz="2500">
                <a:solidFill>
                  <a:schemeClr val="tx1"/>
                </a:solidFill>
                <a:latin typeface="Tahoma" panose="020B0604030504040204" pitchFamily="34" charset="0"/>
              </a:defRPr>
            </a:lvl5pPr>
            <a:lvl6pPr marL="2608395" indent="-237127" algn="ctr" defTabSz="953448" eaLnBrk="0" fontAlgn="base" hangingPunct="0">
              <a:spcBef>
                <a:spcPct val="0"/>
              </a:spcBef>
              <a:spcAft>
                <a:spcPct val="0"/>
              </a:spcAft>
              <a:defRPr sz="2500">
                <a:solidFill>
                  <a:schemeClr val="tx1"/>
                </a:solidFill>
                <a:latin typeface="Tahoma" panose="020B0604030504040204" pitchFamily="34" charset="0"/>
              </a:defRPr>
            </a:lvl6pPr>
            <a:lvl7pPr marL="3082648" indent="-237127" algn="ctr" defTabSz="953448" eaLnBrk="0" fontAlgn="base" hangingPunct="0">
              <a:spcBef>
                <a:spcPct val="0"/>
              </a:spcBef>
              <a:spcAft>
                <a:spcPct val="0"/>
              </a:spcAft>
              <a:defRPr sz="2500">
                <a:solidFill>
                  <a:schemeClr val="tx1"/>
                </a:solidFill>
                <a:latin typeface="Tahoma" panose="020B0604030504040204" pitchFamily="34" charset="0"/>
              </a:defRPr>
            </a:lvl7pPr>
            <a:lvl8pPr marL="3556902" indent="-237127" algn="ctr" defTabSz="953448" eaLnBrk="0" fontAlgn="base" hangingPunct="0">
              <a:spcBef>
                <a:spcPct val="0"/>
              </a:spcBef>
              <a:spcAft>
                <a:spcPct val="0"/>
              </a:spcAft>
              <a:defRPr sz="2500">
                <a:solidFill>
                  <a:schemeClr val="tx1"/>
                </a:solidFill>
                <a:latin typeface="Tahoma" panose="020B0604030504040204" pitchFamily="34" charset="0"/>
              </a:defRPr>
            </a:lvl8pPr>
            <a:lvl9pPr marL="4031155" indent="-237127" algn="ctr" defTabSz="953448" eaLnBrk="0" fontAlgn="base" hangingPunct="0">
              <a:spcBef>
                <a:spcPct val="0"/>
              </a:spcBef>
              <a:spcAft>
                <a:spcPct val="0"/>
              </a:spcAft>
              <a:defRPr sz="2500">
                <a:solidFill>
                  <a:schemeClr val="tx1"/>
                </a:solidFill>
                <a:latin typeface="Tahoma" panose="020B0604030504040204" pitchFamily="34" charset="0"/>
              </a:defRPr>
            </a:lvl9pPr>
          </a:lstStyle>
          <a:p>
            <a:r>
              <a:rPr lang="en-US" altLang="en-US" sz="1200" dirty="0">
                <a:latin typeface="Arial Unicode MS" panose="020B0604020202020204" pitchFamily="34" charset="-128"/>
              </a:rPr>
              <a:t>THE BIG FOUR CONSTRUCTION HAZARDS: ELECTRICAL</a:t>
            </a:r>
          </a:p>
        </p:txBody>
      </p:sp>
      <p:sp>
        <p:nvSpPr>
          <p:cNvPr id="2" name="Date Placeholder 1"/>
          <p:cNvSpPr>
            <a:spLocks noGrp="1"/>
          </p:cNvSpPr>
          <p:nvPr>
            <p:ph type="dt" idx="10"/>
          </p:nvPr>
        </p:nvSpPr>
        <p:spPr/>
        <p:txBody>
          <a:bodyPr/>
          <a:lstStyle/>
          <a:p>
            <a:endParaRPr lang="en-US" dirty="0"/>
          </a:p>
        </p:txBody>
      </p:sp>
    </p:spTree>
    <p:extLst>
      <p:ext uri="{BB962C8B-B14F-4D97-AF65-F5344CB8AC3E}">
        <p14:creationId xmlns:p14="http://schemas.microsoft.com/office/powerpoint/2010/main" val="3851907592"/>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1026"/>
          <p:cNvSpPr>
            <a:spLocks noGrp="1" noRot="1" noChangeAspect="1" noChangeArrowheads="1" noTextEdit="1"/>
          </p:cNvSpPr>
          <p:nvPr>
            <p:ph type="sldImg"/>
          </p:nvPr>
        </p:nvSpPr>
        <p:spPr>
          <a:ln/>
        </p:spPr>
      </p:sp>
      <p:sp>
        <p:nvSpPr>
          <p:cNvPr id="111619" name="Rectangle 1027"/>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t>When using flexible extension cords, be careful to not damage the insulation. Follow these three basic cautions:</a:t>
            </a:r>
          </a:p>
          <a:p>
            <a:endParaRPr lang="en-US" altLang="en-US" smtClean="0"/>
          </a:p>
          <a:p>
            <a:r>
              <a:rPr lang="en-US" altLang="en-US" b="1" u="sng" smtClean="0"/>
              <a:t>Do not</a:t>
            </a:r>
            <a:r>
              <a:rPr lang="en-US" altLang="en-US" smtClean="0"/>
              <a:t> hang a cord from a nail or other sharp object that may damage the insulation.</a:t>
            </a:r>
          </a:p>
          <a:p>
            <a:endParaRPr lang="en-US" altLang="en-US" smtClean="0"/>
          </a:p>
          <a:p>
            <a:r>
              <a:rPr lang="en-US" altLang="en-US" b="1" u="sng" smtClean="0"/>
              <a:t>Do not</a:t>
            </a:r>
            <a:r>
              <a:rPr lang="en-US" altLang="en-US" smtClean="0"/>
              <a:t> run cords through areas that may have sharp edges that can damage the cord.</a:t>
            </a:r>
          </a:p>
          <a:p>
            <a:endParaRPr lang="en-US" altLang="en-US" smtClean="0"/>
          </a:p>
          <a:p>
            <a:r>
              <a:rPr lang="en-US" altLang="en-US" b="1" u="sng" smtClean="0"/>
              <a:t>Do not</a:t>
            </a:r>
            <a:r>
              <a:rPr lang="en-US" altLang="en-US" smtClean="0"/>
              <a:t> hang or drape an electrical cord on conductive objects.  If they damage the cord, or if it is already damaged, the conductive surface may become energized and shock you or another worker.</a:t>
            </a:r>
          </a:p>
        </p:txBody>
      </p:sp>
      <p:sp>
        <p:nvSpPr>
          <p:cNvPr id="11162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3448">
              <a:defRPr sz="2500">
                <a:solidFill>
                  <a:schemeClr val="tx1"/>
                </a:solidFill>
                <a:latin typeface="Tahoma" panose="020B0604030504040204" pitchFamily="34" charset="0"/>
              </a:defRPr>
            </a:lvl1pPr>
            <a:lvl2pPr marL="770662" indent="-296408" defTabSz="953448">
              <a:defRPr sz="2500">
                <a:solidFill>
                  <a:schemeClr val="tx1"/>
                </a:solidFill>
                <a:latin typeface="Tahoma" panose="020B0604030504040204" pitchFamily="34" charset="0"/>
              </a:defRPr>
            </a:lvl2pPr>
            <a:lvl3pPr marL="1185634" indent="-237127" defTabSz="953448">
              <a:defRPr sz="2500">
                <a:solidFill>
                  <a:schemeClr val="tx1"/>
                </a:solidFill>
                <a:latin typeface="Tahoma" panose="020B0604030504040204" pitchFamily="34" charset="0"/>
              </a:defRPr>
            </a:lvl3pPr>
            <a:lvl4pPr marL="1659887" indent="-237127" defTabSz="953448">
              <a:defRPr sz="2500">
                <a:solidFill>
                  <a:schemeClr val="tx1"/>
                </a:solidFill>
                <a:latin typeface="Tahoma" panose="020B0604030504040204" pitchFamily="34" charset="0"/>
              </a:defRPr>
            </a:lvl4pPr>
            <a:lvl5pPr marL="2134141" indent="-237127" defTabSz="953448">
              <a:defRPr sz="2500">
                <a:solidFill>
                  <a:schemeClr val="tx1"/>
                </a:solidFill>
                <a:latin typeface="Tahoma" panose="020B0604030504040204" pitchFamily="34" charset="0"/>
              </a:defRPr>
            </a:lvl5pPr>
            <a:lvl6pPr marL="2608395" indent="-237127" algn="ctr" defTabSz="953448" eaLnBrk="0" fontAlgn="base" hangingPunct="0">
              <a:spcBef>
                <a:spcPct val="0"/>
              </a:spcBef>
              <a:spcAft>
                <a:spcPct val="0"/>
              </a:spcAft>
              <a:defRPr sz="2500">
                <a:solidFill>
                  <a:schemeClr val="tx1"/>
                </a:solidFill>
                <a:latin typeface="Tahoma" panose="020B0604030504040204" pitchFamily="34" charset="0"/>
              </a:defRPr>
            </a:lvl6pPr>
            <a:lvl7pPr marL="3082648" indent="-237127" algn="ctr" defTabSz="953448" eaLnBrk="0" fontAlgn="base" hangingPunct="0">
              <a:spcBef>
                <a:spcPct val="0"/>
              </a:spcBef>
              <a:spcAft>
                <a:spcPct val="0"/>
              </a:spcAft>
              <a:defRPr sz="2500">
                <a:solidFill>
                  <a:schemeClr val="tx1"/>
                </a:solidFill>
                <a:latin typeface="Tahoma" panose="020B0604030504040204" pitchFamily="34" charset="0"/>
              </a:defRPr>
            </a:lvl7pPr>
            <a:lvl8pPr marL="3556902" indent="-237127" algn="ctr" defTabSz="953448" eaLnBrk="0" fontAlgn="base" hangingPunct="0">
              <a:spcBef>
                <a:spcPct val="0"/>
              </a:spcBef>
              <a:spcAft>
                <a:spcPct val="0"/>
              </a:spcAft>
              <a:defRPr sz="2500">
                <a:solidFill>
                  <a:schemeClr val="tx1"/>
                </a:solidFill>
                <a:latin typeface="Tahoma" panose="020B0604030504040204" pitchFamily="34" charset="0"/>
              </a:defRPr>
            </a:lvl8pPr>
            <a:lvl9pPr marL="4031155" indent="-237127" algn="ctr" defTabSz="953448" eaLnBrk="0" fontAlgn="base" hangingPunct="0">
              <a:spcBef>
                <a:spcPct val="0"/>
              </a:spcBef>
              <a:spcAft>
                <a:spcPct val="0"/>
              </a:spcAft>
              <a:defRPr sz="2500">
                <a:solidFill>
                  <a:schemeClr val="tx1"/>
                </a:solidFill>
                <a:latin typeface="Tahoma" panose="020B0604030504040204" pitchFamily="34" charset="0"/>
              </a:defRPr>
            </a:lvl9pPr>
          </a:lstStyle>
          <a:p>
            <a:fld id="{78A26137-980C-40CA-B033-D3367FD96289}" type="slidenum">
              <a:rPr lang="en-US" altLang="en-US" sz="1200">
                <a:latin typeface="Arial Unicode MS" panose="020B0604020202020204" pitchFamily="34" charset="-128"/>
              </a:rPr>
              <a:pPr/>
              <a:t>86</a:t>
            </a:fld>
            <a:endParaRPr lang="en-US" altLang="en-US" sz="1200" dirty="0">
              <a:latin typeface="Arial Unicode MS" panose="020B0604020202020204" pitchFamily="34" charset="-128"/>
            </a:endParaRPr>
          </a:p>
        </p:txBody>
      </p:sp>
      <p:sp>
        <p:nvSpPr>
          <p:cNvPr id="111621" name="Footer Placeholder 4"/>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3448">
              <a:defRPr sz="2500">
                <a:solidFill>
                  <a:schemeClr val="tx1"/>
                </a:solidFill>
                <a:latin typeface="Tahoma" panose="020B0604030504040204" pitchFamily="34" charset="0"/>
              </a:defRPr>
            </a:lvl1pPr>
            <a:lvl2pPr marL="770662" indent="-296408" defTabSz="953448">
              <a:defRPr sz="2500">
                <a:solidFill>
                  <a:schemeClr val="tx1"/>
                </a:solidFill>
                <a:latin typeface="Tahoma" panose="020B0604030504040204" pitchFamily="34" charset="0"/>
              </a:defRPr>
            </a:lvl2pPr>
            <a:lvl3pPr marL="1185634" indent="-237127" defTabSz="953448">
              <a:defRPr sz="2500">
                <a:solidFill>
                  <a:schemeClr val="tx1"/>
                </a:solidFill>
                <a:latin typeface="Tahoma" panose="020B0604030504040204" pitchFamily="34" charset="0"/>
              </a:defRPr>
            </a:lvl3pPr>
            <a:lvl4pPr marL="1659887" indent="-237127" defTabSz="953448">
              <a:defRPr sz="2500">
                <a:solidFill>
                  <a:schemeClr val="tx1"/>
                </a:solidFill>
                <a:latin typeface="Tahoma" panose="020B0604030504040204" pitchFamily="34" charset="0"/>
              </a:defRPr>
            </a:lvl4pPr>
            <a:lvl5pPr marL="2134141" indent="-237127" defTabSz="953448">
              <a:defRPr sz="2500">
                <a:solidFill>
                  <a:schemeClr val="tx1"/>
                </a:solidFill>
                <a:latin typeface="Tahoma" panose="020B0604030504040204" pitchFamily="34" charset="0"/>
              </a:defRPr>
            </a:lvl5pPr>
            <a:lvl6pPr marL="2608395" indent="-237127" algn="ctr" defTabSz="953448" eaLnBrk="0" fontAlgn="base" hangingPunct="0">
              <a:spcBef>
                <a:spcPct val="0"/>
              </a:spcBef>
              <a:spcAft>
                <a:spcPct val="0"/>
              </a:spcAft>
              <a:defRPr sz="2500">
                <a:solidFill>
                  <a:schemeClr val="tx1"/>
                </a:solidFill>
                <a:latin typeface="Tahoma" panose="020B0604030504040204" pitchFamily="34" charset="0"/>
              </a:defRPr>
            </a:lvl6pPr>
            <a:lvl7pPr marL="3082648" indent="-237127" algn="ctr" defTabSz="953448" eaLnBrk="0" fontAlgn="base" hangingPunct="0">
              <a:spcBef>
                <a:spcPct val="0"/>
              </a:spcBef>
              <a:spcAft>
                <a:spcPct val="0"/>
              </a:spcAft>
              <a:defRPr sz="2500">
                <a:solidFill>
                  <a:schemeClr val="tx1"/>
                </a:solidFill>
                <a:latin typeface="Tahoma" panose="020B0604030504040204" pitchFamily="34" charset="0"/>
              </a:defRPr>
            </a:lvl7pPr>
            <a:lvl8pPr marL="3556902" indent="-237127" algn="ctr" defTabSz="953448" eaLnBrk="0" fontAlgn="base" hangingPunct="0">
              <a:spcBef>
                <a:spcPct val="0"/>
              </a:spcBef>
              <a:spcAft>
                <a:spcPct val="0"/>
              </a:spcAft>
              <a:defRPr sz="2500">
                <a:solidFill>
                  <a:schemeClr val="tx1"/>
                </a:solidFill>
                <a:latin typeface="Tahoma" panose="020B0604030504040204" pitchFamily="34" charset="0"/>
              </a:defRPr>
            </a:lvl8pPr>
            <a:lvl9pPr marL="4031155" indent="-237127" algn="ctr" defTabSz="953448" eaLnBrk="0" fontAlgn="base" hangingPunct="0">
              <a:spcBef>
                <a:spcPct val="0"/>
              </a:spcBef>
              <a:spcAft>
                <a:spcPct val="0"/>
              </a:spcAft>
              <a:defRPr sz="2500">
                <a:solidFill>
                  <a:schemeClr val="tx1"/>
                </a:solidFill>
                <a:latin typeface="Tahoma" panose="020B0604030504040204" pitchFamily="34" charset="0"/>
              </a:defRPr>
            </a:lvl9pPr>
          </a:lstStyle>
          <a:p>
            <a:r>
              <a:rPr lang="en-US" altLang="en-US" sz="1200" dirty="0">
                <a:latin typeface="Arial Unicode MS" panose="020B0604020202020204" pitchFamily="34" charset="-128"/>
              </a:rPr>
              <a:t>04:2011</a:t>
            </a:r>
          </a:p>
        </p:txBody>
      </p:sp>
      <p:sp>
        <p:nvSpPr>
          <p:cNvPr id="111622" name="Header Placeholder 5"/>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3448">
              <a:defRPr sz="2500">
                <a:solidFill>
                  <a:schemeClr val="tx1"/>
                </a:solidFill>
                <a:latin typeface="Tahoma" panose="020B0604030504040204" pitchFamily="34" charset="0"/>
              </a:defRPr>
            </a:lvl1pPr>
            <a:lvl2pPr marL="770662" indent="-296408" defTabSz="953448">
              <a:defRPr sz="2500">
                <a:solidFill>
                  <a:schemeClr val="tx1"/>
                </a:solidFill>
                <a:latin typeface="Tahoma" panose="020B0604030504040204" pitchFamily="34" charset="0"/>
              </a:defRPr>
            </a:lvl2pPr>
            <a:lvl3pPr marL="1185634" indent="-237127" defTabSz="953448">
              <a:defRPr sz="2500">
                <a:solidFill>
                  <a:schemeClr val="tx1"/>
                </a:solidFill>
                <a:latin typeface="Tahoma" panose="020B0604030504040204" pitchFamily="34" charset="0"/>
              </a:defRPr>
            </a:lvl3pPr>
            <a:lvl4pPr marL="1659887" indent="-237127" defTabSz="953448">
              <a:defRPr sz="2500">
                <a:solidFill>
                  <a:schemeClr val="tx1"/>
                </a:solidFill>
                <a:latin typeface="Tahoma" panose="020B0604030504040204" pitchFamily="34" charset="0"/>
              </a:defRPr>
            </a:lvl4pPr>
            <a:lvl5pPr marL="2134141" indent="-237127" defTabSz="953448">
              <a:defRPr sz="2500">
                <a:solidFill>
                  <a:schemeClr val="tx1"/>
                </a:solidFill>
                <a:latin typeface="Tahoma" panose="020B0604030504040204" pitchFamily="34" charset="0"/>
              </a:defRPr>
            </a:lvl5pPr>
            <a:lvl6pPr marL="2608395" indent="-237127" algn="ctr" defTabSz="953448" eaLnBrk="0" fontAlgn="base" hangingPunct="0">
              <a:spcBef>
                <a:spcPct val="0"/>
              </a:spcBef>
              <a:spcAft>
                <a:spcPct val="0"/>
              </a:spcAft>
              <a:defRPr sz="2500">
                <a:solidFill>
                  <a:schemeClr val="tx1"/>
                </a:solidFill>
                <a:latin typeface="Tahoma" panose="020B0604030504040204" pitchFamily="34" charset="0"/>
              </a:defRPr>
            </a:lvl6pPr>
            <a:lvl7pPr marL="3082648" indent="-237127" algn="ctr" defTabSz="953448" eaLnBrk="0" fontAlgn="base" hangingPunct="0">
              <a:spcBef>
                <a:spcPct val="0"/>
              </a:spcBef>
              <a:spcAft>
                <a:spcPct val="0"/>
              </a:spcAft>
              <a:defRPr sz="2500">
                <a:solidFill>
                  <a:schemeClr val="tx1"/>
                </a:solidFill>
                <a:latin typeface="Tahoma" panose="020B0604030504040204" pitchFamily="34" charset="0"/>
              </a:defRPr>
            </a:lvl7pPr>
            <a:lvl8pPr marL="3556902" indent="-237127" algn="ctr" defTabSz="953448" eaLnBrk="0" fontAlgn="base" hangingPunct="0">
              <a:spcBef>
                <a:spcPct val="0"/>
              </a:spcBef>
              <a:spcAft>
                <a:spcPct val="0"/>
              </a:spcAft>
              <a:defRPr sz="2500">
                <a:solidFill>
                  <a:schemeClr val="tx1"/>
                </a:solidFill>
                <a:latin typeface="Tahoma" panose="020B0604030504040204" pitchFamily="34" charset="0"/>
              </a:defRPr>
            </a:lvl8pPr>
            <a:lvl9pPr marL="4031155" indent="-237127" algn="ctr" defTabSz="953448" eaLnBrk="0" fontAlgn="base" hangingPunct="0">
              <a:spcBef>
                <a:spcPct val="0"/>
              </a:spcBef>
              <a:spcAft>
                <a:spcPct val="0"/>
              </a:spcAft>
              <a:defRPr sz="2500">
                <a:solidFill>
                  <a:schemeClr val="tx1"/>
                </a:solidFill>
                <a:latin typeface="Tahoma" panose="020B0604030504040204" pitchFamily="34" charset="0"/>
              </a:defRPr>
            </a:lvl9pPr>
          </a:lstStyle>
          <a:p>
            <a:r>
              <a:rPr lang="en-US" altLang="en-US" sz="1200" dirty="0">
                <a:latin typeface="Arial Unicode MS" panose="020B0604020202020204" pitchFamily="34" charset="-128"/>
              </a:rPr>
              <a:t>THE BIG FOUR CONSTRUCTION HAZARDS: ELECTRICAL</a:t>
            </a:r>
          </a:p>
        </p:txBody>
      </p:sp>
      <p:sp>
        <p:nvSpPr>
          <p:cNvPr id="2" name="Date Placeholder 1"/>
          <p:cNvSpPr>
            <a:spLocks noGrp="1"/>
          </p:cNvSpPr>
          <p:nvPr>
            <p:ph type="dt" idx="10"/>
          </p:nvPr>
        </p:nvSpPr>
        <p:spPr/>
        <p:txBody>
          <a:bodyPr/>
          <a:lstStyle/>
          <a:p>
            <a:endParaRPr lang="en-US" dirty="0"/>
          </a:p>
        </p:txBody>
      </p:sp>
    </p:spTree>
    <p:extLst>
      <p:ext uri="{BB962C8B-B14F-4D97-AF65-F5344CB8AC3E}">
        <p14:creationId xmlns:p14="http://schemas.microsoft.com/office/powerpoint/2010/main" val="1466934825"/>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2"/>
          <p:cNvSpPr>
            <a:spLocks noGrp="1" noRot="1" noChangeAspect="1" noChangeArrowheads="1" noTextEdit="1"/>
          </p:cNvSpPr>
          <p:nvPr>
            <p:ph type="sldImg"/>
          </p:nvPr>
        </p:nvSpPr>
        <p:spPr>
          <a:ln/>
        </p:spPr>
      </p:sp>
      <p:sp>
        <p:nvSpPr>
          <p:cNvPr id="11264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b="1" u="sng" smtClean="0"/>
              <a:t>Do not</a:t>
            </a:r>
            <a:r>
              <a:rPr lang="en-US" altLang="en-US" smtClean="0"/>
              <a:t> run extension cords through windows, doors, walls or other areas where they could be cut, pinched or otherwise damaged.  When a cord is pinched or cut, damage may occur to the inner wires without evidence on the outside.</a:t>
            </a:r>
          </a:p>
        </p:txBody>
      </p:sp>
      <p:sp>
        <p:nvSpPr>
          <p:cNvPr id="11264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3448">
              <a:defRPr sz="2500">
                <a:solidFill>
                  <a:schemeClr val="tx1"/>
                </a:solidFill>
                <a:latin typeface="Tahoma" panose="020B0604030504040204" pitchFamily="34" charset="0"/>
              </a:defRPr>
            </a:lvl1pPr>
            <a:lvl2pPr marL="770662" indent="-296408" defTabSz="953448">
              <a:defRPr sz="2500">
                <a:solidFill>
                  <a:schemeClr val="tx1"/>
                </a:solidFill>
                <a:latin typeface="Tahoma" panose="020B0604030504040204" pitchFamily="34" charset="0"/>
              </a:defRPr>
            </a:lvl2pPr>
            <a:lvl3pPr marL="1185634" indent="-237127" defTabSz="953448">
              <a:defRPr sz="2500">
                <a:solidFill>
                  <a:schemeClr val="tx1"/>
                </a:solidFill>
                <a:latin typeface="Tahoma" panose="020B0604030504040204" pitchFamily="34" charset="0"/>
              </a:defRPr>
            </a:lvl3pPr>
            <a:lvl4pPr marL="1659887" indent="-237127" defTabSz="953448">
              <a:defRPr sz="2500">
                <a:solidFill>
                  <a:schemeClr val="tx1"/>
                </a:solidFill>
                <a:latin typeface="Tahoma" panose="020B0604030504040204" pitchFamily="34" charset="0"/>
              </a:defRPr>
            </a:lvl4pPr>
            <a:lvl5pPr marL="2134141" indent="-237127" defTabSz="953448">
              <a:defRPr sz="2500">
                <a:solidFill>
                  <a:schemeClr val="tx1"/>
                </a:solidFill>
                <a:latin typeface="Tahoma" panose="020B0604030504040204" pitchFamily="34" charset="0"/>
              </a:defRPr>
            </a:lvl5pPr>
            <a:lvl6pPr marL="2608395" indent="-237127" algn="ctr" defTabSz="953448" eaLnBrk="0" fontAlgn="base" hangingPunct="0">
              <a:spcBef>
                <a:spcPct val="0"/>
              </a:spcBef>
              <a:spcAft>
                <a:spcPct val="0"/>
              </a:spcAft>
              <a:defRPr sz="2500">
                <a:solidFill>
                  <a:schemeClr val="tx1"/>
                </a:solidFill>
                <a:latin typeface="Tahoma" panose="020B0604030504040204" pitchFamily="34" charset="0"/>
              </a:defRPr>
            </a:lvl6pPr>
            <a:lvl7pPr marL="3082648" indent="-237127" algn="ctr" defTabSz="953448" eaLnBrk="0" fontAlgn="base" hangingPunct="0">
              <a:spcBef>
                <a:spcPct val="0"/>
              </a:spcBef>
              <a:spcAft>
                <a:spcPct val="0"/>
              </a:spcAft>
              <a:defRPr sz="2500">
                <a:solidFill>
                  <a:schemeClr val="tx1"/>
                </a:solidFill>
                <a:latin typeface="Tahoma" panose="020B0604030504040204" pitchFamily="34" charset="0"/>
              </a:defRPr>
            </a:lvl7pPr>
            <a:lvl8pPr marL="3556902" indent="-237127" algn="ctr" defTabSz="953448" eaLnBrk="0" fontAlgn="base" hangingPunct="0">
              <a:spcBef>
                <a:spcPct val="0"/>
              </a:spcBef>
              <a:spcAft>
                <a:spcPct val="0"/>
              </a:spcAft>
              <a:defRPr sz="2500">
                <a:solidFill>
                  <a:schemeClr val="tx1"/>
                </a:solidFill>
                <a:latin typeface="Tahoma" panose="020B0604030504040204" pitchFamily="34" charset="0"/>
              </a:defRPr>
            </a:lvl8pPr>
            <a:lvl9pPr marL="4031155" indent="-237127" algn="ctr" defTabSz="953448" eaLnBrk="0" fontAlgn="base" hangingPunct="0">
              <a:spcBef>
                <a:spcPct val="0"/>
              </a:spcBef>
              <a:spcAft>
                <a:spcPct val="0"/>
              </a:spcAft>
              <a:defRPr sz="2500">
                <a:solidFill>
                  <a:schemeClr val="tx1"/>
                </a:solidFill>
                <a:latin typeface="Tahoma" panose="020B0604030504040204" pitchFamily="34" charset="0"/>
              </a:defRPr>
            </a:lvl9pPr>
          </a:lstStyle>
          <a:p>
            <a:fld id="{C214A022-4B4A-4007-819C-DEE4BA1724F1}" type="slidenum">
              <a:rPr lang="en-US" altLang="en-US" sz="1200">
                <a:latin typeface="Arial Unicode MS" panose="020B0604020202020204" pitchFamily="34" charset="-128"/>
              </a:rPr>
              <a:pPr/>
              <a:t>87</a:t>
            </a:fld>
            <a:endParaRPr lang="en-US" altLang="en-US" sz="1200" dirty="0">
              <a:latin typeface="Arial Unicode MS" panose="020B0604020202020204" pitchFamily="34" charset="-128"/>
            </a:endParaRPr>
          </a:p>
        </p:txBody>
      </p:sp>
      <p:sp>
        <p:nvSpPr>
          <p:cNvPr id="112645" name="Footer Placeholder 4"/>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3448">
              <a:defRPr sz="2500">
                <a:solidFill>
                  <a:schemeClr val="tx1"/>
                </a:solidFill>
                <a:latin typeface="Tahoma" panose="020B0604030504040204" pitchFamily="34" charset="0"/>
              </a:defRPr>
            </a:lvl1pPr>
            <a:lvl2pPr marL="770662" indent="-296408" defTabSz="953448">
              <a:defRPr sz="2500">
                <a:solidFill>
                  <a:schemeClr val="tx1"/>
                </a:solidFill>
                <a:latin typeface="Tahoma" panose="020B0604030504040204" pitchFamily="34" charset="0"/>
              </a:defRPr>
            </a:lvl2pPr>
            <a:lvl3pPr marL="1185634" indent="-237127" defTabSz="953448">
              <a:defRPr sz="2500">
                <a:solidFill>
                  <a:schemeClr val="tx1"/>
                </a:solidFill>
                <a:latin typeface="Tahoma" panose="020B0604030504040204" pitchFamily="34" charset="0"/>
              </a:defRPr>
            </a:lvl3pPr>
            <a:lvl4pPr marL="1659887" indent="-237127" defTabSz="953448">
              <a:defRPr sz="2500">
                <a:solidFill>
                  <a:schemeClr val="tx1"/>
                </a:solidFill>
                <a:latin typeface="Tahoma" panose="020B0604030504040204" pitchFamily="34" charset="0"/>
              </a:defRPr>
            </a:lvl4pPr>
            <a:lvl5pPr marL="2134141" indent="-237127" defTabSz="953448">
              <a:defRPr sz="2500">
                <a:solidFill>
                  <a:schemeClr val="tx1"/>
                </a:solidFill>
                <a:latin typeface="Tahoma" panose="020B0604030504040204" pitchFamily="34" charset="0"/>
              </a:defRPr>
            </a:lvl5pPr>
            <a:lvl6pPr marL="2608395" indent="-237127" algn="ctr" defTabSz="953448" eaLnBrk="0" fontAlgn="base" hangingPunct="0">
              <a:spcBef>
                <a:spcPct val="0"/>
              </a:spcBef>
              <a:spcAft>
                <a:spcPct val="0"/>
              </a:spcAft>
              <a:defRPr sz="2500">
                <a:solidFill>
                  <a:schemeClr val="tx1"/>
                </a:solidFill>
                <a:latin typeface="Tahoma" panose="020B0604030504040204" pitchFamily="34" charset="0"/>
              </a:defRPr>
            </a:lvl6pPr>
            <a:lvl7pPr marL="3082648" indent="-237127" algn="ctr" defTabSz="953448" eaLnBrk="0" fontAlgn="base" hangingPunct="0">
              <a:spcBef>
                <a:spcPct val="0"/>
              </a:spcBef>
              <a:spcAft>
                <a:spcPct val="0"/>
              </a:spcAft>
              <a:defRPr sz="2500">
                <a:solidFill>
                  <a:schemeClr val="tx1"/>
                </a:solidFill>
                <a:latin typeface="Tahoma" panose="020B0604030504040204" pitchFamily="34" charset="0"/>
              </a:defRPr>
            </a:lvl7pPr>
            <a:lvl8pPr marL="3556902" indent="-237127" algn="ctr" defTabSz="953448" eaLnBrk="0" fontAlgn="base" hangingPunct="0">
              <a:spcBef>
                <a:spcPct val="0"/>
              </a:spcBef>
              <a:spcAft>
                <a:spcPct val="0"/>
              </a:spcAft>
              <a:defRPr sz="2500">
                <a:solidFill>
                  <a:schemeClr val="tx1"/>
                </a:solidFill>
                <a:latin typeface="Tahoma" panose="020B0604030504040204" pitchFamily="34" charset="0"/>
              </a:defRPr>
            </a:lvl8pPr>
            <a:lvl9pPr marL="4031155" indent="-237127" algn="ctr" defTabSz="953448" eaLnBrk="0" fontAlgn="base" hangingPunct="0">
              <a:spcBef>
                <a:spcPct val="0"/>
              </a:spcBef>
              <a:spcAft>
                <a:spcPct val="0"/>
              </a:spcAft>
              <a:defRPr sz="2500">
                <a:solidFill>
                  <a:schemeClr val="tx1"/>
                </a:solidFill>
                <a:latin typeface="Tahoma" panose="020B0604030504040204" pitchFamily="34" charset="0"/>
              </a:defRPr>
            </a:lvl9pPr>
          </a:lstStyle>
          <a:p>
            <a:r>
              <a:rPr lang="en-US" altLang="en-US" sz="1200" dirty="0">
                <a:latin typeface="Arial Unicode MS" panose="020B0604020202020204" pitchFamily="34" charset="-128"/>
              </a:rPr>
              <a:t>04:2011</a:t>
            </a:r>
          </a:p>
        </p:txBody>
      </p:sp>
      <p:sp>
        <p:nvSpPr>
          <p:cNvPr id="112646" name="Header Placeholder 5"/>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3448">
              <a:defRPr sz="2500">
                <a:solidFill>
                  <a:schemeClr val="tx1"/>
                </a:solidFill>
                <a:latin typeface="Tahoma" panose="020B0604030504040204" pitchFamily="34" charset="0"/>
              </a:defRPr>
            </a:lvl1pPr>
            <a:lvl2pPr marL="770662" indent="-296408" defTabSz="953448">
              <a:defRPr sz="2500">
                <a:solidFill>
                  <a:schemeClr val="tx1"/>
                </a:solidFill>
                <a:latin typeface="Tahoma" panose="020B0604030504040204" pitchFamily="34" charset="0"/>
              </a:defRPr>
            </a:lvl2pPr>
            <a:lvl3pPr marL="1185634" indent="-237127" defTabSz="953448">
              <a:defRPr sz="2500">
                <a:solidFill>
                  <a:schemeClr val="tx1"/>
                </a:solidFill>
                <a:latin typeface="Tahoma" panose="020B0604030504040204" pitchFamily="34" charset="0"/>
              </a:defRPr>
            </a:lvl3pPr>
            <a:lvl4pPr marL="1659887" indent="-237127" defTabSz="953448">
              <a:defRPr sz="2500">
                <a:solidFill>
                  <a:schemeClr val="tx1"/>
                </a:solidFill>
                <a:latin typeface="Tahoma" panose="020B0604030504040204" pitchFamily="34" charset="0"/>
              </a:defRPr>
            </a:lvl4pPr>
            <a:lvl5pPr marL="2134141" indent="-237127" defTabSz="953448">
              <a:defRPr sz="2500">
                <a:solidFill>
                  <a:schemeClr val="tx1"/>
                </a:solidFill>
                <a:latin typeface="Tahoma" panose="020B0604030504040204" pitchFamily="34" charset="0"/>
              </a:defRPr>
            </a:lvl5pPr>
            <a:lvl6pPr marL="2608395" indent="-237127" algn="ctr" defTabSz="953448" eaLnBrk="0" fontAlgn="base" hangingPunct="0">
              <a:spcBef>
                <a:spcPct val="0"/>
              </a:spcBef>
              <a:spcAft>
                <a:spcPct val="0"/>
              </a:spcAft>
              <a:defRPr sz="2500">
                <a:solidFill>
                  <a:schemeClr val="tx1"/>
                </a:solidFill>
                <a:latin typeface="Tahoma" panose="020B0604030504040204" pitchFamily="34" charset="0"/>
              </a:defRPr>
            </a:lvl6pPr>
            <a:lvl7pPr marL="3082648" indent="-237127" algn="ctr" defTabSz="953448" eaLnBrk="0" fontAlgn="base" hangingPunct="0">
              <a:spcBef>
                <a:spcPct val="0"/>
              </a:spcBef>
              <a:spcAft>
                <a:spcPct val="0"/>
              </a:spcAft>
              <a:defRPr sz="2500">
                <a:solidFill>
                  <a:schemeClr val="tx1"/>
                </a:solidFill>
                <a:latin typeface="Tahoma" panose="020B0604030504040204" pitchFamily="34" charset="0"/>
              </a:defRPr>
            </a:lvl7pPr>
            <a:lvl8pPr marL="3556902" indent="-237127" algn="ctr" defTabSz="953448" eaLnBrk="0" fontAlgn="base" hangingPunct="0">
              <a:spcBef>
                <a:spcPct val="0"/>
              </a:spcBef>
              <a:spcAft>
                <a:spcPct val="0"/>
              </a:spcAft>
              <a:defRPr sz="2500">
                <a:solidFill>
                  <a:schemeClr val="tx1"/>
                </a:solidFill>
                <a:latin typeface="Tahoma" panose="020B0604030504040204" pitchFamily="34" charset="0"/>
              </a:defRPr>
            </a:lvl8pPr>
            <a:lvl9pPr marL="4031155" indent="-237127" algn="ctr" defTabSz="953448" eaLnBrk="0" fontAlgn="base" hangingPunct="0">
              <a:spcBef>
                <a:spcPct val="0"/>
              </a:spcBef>
              <a:spcAft>
                <a:spcPct val="0"/>
              </a:spcAft>
              <a:defRPr sz="2500">
                <a:solidFill>
                  <a:schemeClr val="tx1"/>
                </a:solidFill>
                <a:latin typeface="Tahoma" panose="020B0604030504040204" pitchFamily="34" charset="0"/>
              </a:defRPr>
            </a:lvl9pPr>
          </a:lstStyle>
          <a:p>
            <a:r>
              <a:rPr lang="en-US" altLang="en-US" sz="1200" dirty="0">
                <a:latin typeface="Arial Unicode MS" panose="020B0604020202020204" pitchFamily="34" charset="-128"/>
              </a:rPr>
              <a:t>THE BIG FOUR CONSTRUCTION HAZARDS: ELECTRICAL</a:t>
            </a:r>
          </a:p>
        </p:txBody>
      </p:sp>
      <p:sp>
        <p:nvSpPr>
          <p:cNvPr id="2" name="Date Placeholder 1"/>
          <p:cNvSpPr>
            <a:spLocks noGrp="1"/>
          </p:cNvSpPr>
          <p:nvPr>
            <p:ph type="dt" idx="10"/>
          </p:nvPr>
        </p:nvSpPr>
        <p:spPr/>
        <p:txBody>
          <a:bodyPr/>
          <a:lstStyle/>
          <a:p>
            <a:endParaRPr lang="en-US" dirty="0"/>
          </a:p>
        </p:txBody>
      </p:sp>
    </p:spTree>
    <p:extLst>
      <p:ext uri="{BB962C8B-B14F-4D97-AF65-F5344CB8AC3E}">
        <p14:creationId xmlns:p14="http://schemas.microsoft.com/office/powerpoint/2010/main" val="716359155"/>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Rectangle 2"/>
          <p:cNvSpPr>
            <a:spLocks noGrp="1" noRot="1" noChangeAspect="1" noChangeArrowheads="1" noTextEdit="1"/>
          </p:cNvSpPr>
          <p:nvPr>
            <p:ph type="sldImg"/>
          </p:nvPr>
        </p:nvSpPr>
        <p:spPr>
          <a:ln/>
        </p:spPr>
      </p:sp>
      <p:sp>
        <p:nvSpPr>
          <p:cNvPr id="11366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t>Overloads in an electrical system are hazardous because they can produce heat, arcing or even a fire. Wires and other components in an electrical system have a maximum amount of electrical current they can carry safely. If too many devices are plugged into a circuit, the electrical current will heat the wires to a very high temperature. If any one tool uses too much current, the wires will heat up also.</a:t>
            </a:r>
          </a:p>
          <a:p>
            <a:endParaRPr lang="en-US" altLang="en-US" smtClean="0"/>
          </a:p>
          <a:p>
            <a:r>
              <a:rPr lang="en-US" altLang="en-US" smtClean="0">
                <a:solidFill>
                  <a:srgbClr val="000000"/>
                </a:solidFill>
              </a:rPr>
              <a:t>In order to prevent too much electrical current in a circuit, a circuit breaker or fuse is placed in the circuit. If there is too much current in the circuit, the breaker “trips” and opens like a switch. If an overloaded circuit is equipped with a fuse, an internal part of the fuse melts, opening the circuit. Both breakers and fuses do the same thing = open the circuit to shut off the electrical current. If the breakers or fuses are too big for the wires they are supposed to protect, an overload in the circuit will not be detected and the current will not be shut off. Overloading leads to overheating of circuit components (including wires) and may cause a fire. </a:t>
            </a:r>
          </a:p>
          <a:p>
            <a:endParaRPr lang="en-US" altLang="en-US" smtClean="0"/>
          </a:p>
        </p:txBody>
      </p:sp>
      <p:sp>
        <p:nvSpPr>
          <p:cNvPr id="11366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3448">
              <a:defRPr sz="2500">
                <a:solidFill>
                  <a:schemeClr val="tx1"/>
                </a:solidFill>
                <a:latin typeface="Tahoma" panose="020B0604030504040204" pitchFamily="34" charset="0"/>
              </a:defRPr>
            </a:lvl1pPr>
            <a:lvl2pPr marL="770662" indent="-296408" defTabSz="953448">
              <a:defRPr sz="2500">
                <a:solidFill>
                  <a:schemeClr val="tx1"/>
                </a:solidFill>
                <a:latin typeface="Tahoma" panose="020B0604030504040204" pitchFamily="34" charset="0"/>
              </a:defRPr>
            </a:lvl2pPr>
            <a:lvl3pPr marL="1185634" indent="-237127" defTabSz="953448">
              <a:defRPr sz="2500">
                <a:solidFill>
                  <a:schemeClr val="tx1"/>
                </a:solidFill>
                <a:latin typeface="Tahoma" panose="020B0604030504040204" pitchFamily="34" charset="0"/>
              </a:defRPr>
            </a:lvl3pPr>
            <a:lvl4pPr marL="1659887" indent="-237127" defTabSz="953448">
              <a:defRPr sz="2500">
                <a:solidFill>
                  <a:schemeClr val="tx1"/>
                </a:solidFill>
                <a:latin typeface="Tahoma" panose="020B0604030504040204" pitchFamily="34" charset="0"/>
              </a:defRPr>
            </a:lvl4pPr>
            <a:lvl5pPr marL="2134141" indent="-237127" defTabSz="953448">
              <a:defRPr sz="2500">
                <a:solidFill>
                  <a:schemeClr val="tx1"/>
                </a:solidFill>
                <a:latin typeface="Tahoma" panose="020B0604030504040204" pitchFamily="34" charset="0"/>
              </a:defRPr>
            </a:lvl5pPr>
            <a:lvl6pPr marL="2608395" indent="-237127" algn="ctr" defTabSz="953448" eaLnBrk="0" fontAlgn="base" hangingPunct="0">
              <a:spcBef>
                <a:spcPct val="0"/>
              </a:spcBef>
              <a:spcAft>
                <a:spcPct val="0"/>
              </a:spcAft>
              <a:defRPr sz="2500">
                <a:solidFill>
                  <a:schemeClr val="tx1"/>
                </a:solidFill>
                <a:latin typeface="Tahoma" panose="020B0604030504040204" pitchFamily="34" charset="0"/>
              </a:defRPr>
            </a:lvl6pPr>
            <a:lvl7pPr marL="3082648" indent="-237127" algn="ctr" defTabSz="953448" eaLnBrk="0" fontAlgn="base" hangingPunct="0">
              <a:spcBef>
                <a:spcPct val="0"/>
              </a:spcBef>
              <a:spcAft>
                <a:spcPct val="0"/>
              </a:spcAft>
              <a:defRPr sz="2500">
                <a:solidFill>
                  <a:schemeClr val="tx1"/>
                </a:solidFill>
                <a:latin typeface="Tahoma" panose="020B0604030504040204" pitchFamily="34" charset="0"/>
              </a:defRPr>
            </a:lvl7pPr>
            <a:lvl8pPr marL="3556902" indent="-237127" algn="ctr" defTabSz="953448" eaLnBrk="0" fontAlgn="base" hangingPunct="0">
              <a:spcBef>
                <a:spcPct val="0"/>
              </a:spcBef>
              <a:spcAft>
                <a:spcPct val="0"/>
              </a:spcAft>
              <a:defRPr sz="2500">
                <a:solidFill>
                  <a:schemeClr val="tx1"/>
                </a:solidFill>
                <a:latin typeface="Tahoma" panose="020B0604030504040204" pitchFamily="34" charset="0"/>
              </a:defRPr>
            </a:lvl8pPr>
            <a:lvl9pPr marL="4031155" indent="-237127" algn="ctr" defTabSz="953448" eaLnBrk="0" fontAlgn="base" hangingPunct="0">
              <a:spcBef>
                <a:spcPct val="0"/>
              </a:spcBef>
              <a:spcAft>
                <a:spcPct val="0"/>
              </a:spcAft>
              <a:defRPr sz="2500">
                <a:solidFill>
                  <a:schemeClr val="tx1"/>
                </a:solidFill>
                <a:latin typeface="Tahoma" panose="020B0604030504040204" pitchFamily="34" charset="0"/>
              </a:defRPr>
            </a:lvl9pPr>
          </a:lstStyle>
          <a:p>
            <a:fld id="{8308331A-51F0-4A3F-8EAE-C489AE27F3CD}" type="slidenum">
              <a:rPr lang="en-US" altLang="en-US" sz="1200">
                <a:latin typeface="Arial Unicode MS" panose="020B0604020202020204" pitchFamily="34" charset="-128"/>
              </a:rPr>
              <a:pPr/>
              <a:t>88</a:t>
            </a:fld>
            <a:endParaRPr lang="en-US" altLang="en-US" sz="1200" dirty="0">
              <a:latin typeface="Arial Unicode MS" panose="020B0604020202020204" pitchFamily="34" charset="-128"/>
            </a:endParaRPr>
          </a:p>
        </p:txBody>
      </p:sp>
      <p:sp>
        <p:nvSpPr>
          <p:cNvPr id="113669" name="Footer Placeholder 4"/>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3448">
              <a:defRPr sz="2500">
                <a:solidFill>
                  <a:schemeClr val="tx1"/>
                </a:solidFill>
                <a:latin typeface="Tahoma" panose="020B0604030504040204" pitchFamily="34" charset="0"/>
              </a:defRPr>
            </a:lvl1pPr>
            <a:lvl2pPr marL="770662" indent="-296408" defTabSz="953448">
              <a:defRPr sz="2500">
                <a:solidFill>
                  <a:schemeClr val="tx1"/>
                </a:solidFill>
                <a:latin typeface="Tahoma" panose="020B0604030504040204" pitchFamily="34" charset="0"/>
              </a:defRPr>
            </a:lvl2pPr>
            <a:lvl3pPr marL="1185634" indent="-237127" defTabSz="953448">
              <a:defRPr sz="2500">
                <a:solidFill>
                  <a:schemeClr val="tx1"/>
                </a:solidFill>
                <a:latin typeface="Tahoma" panose="020B0604030504040204" pitchFamily="34" charset="0"/>
              </a:defRPr>
            </a:lvl3pPr>
            <a:lvl4pPr marL="1659887" indent="-237127" defTabSz="953448">
              <a:defRPr sz="2500">
                <a:solidFill>
                  <a:schemeClr val="tx1"/>
                </a:solidFill>
                <a:latin typeface="Tahoma" panose="020B0604030504040204" pitchFamily="34" charset="0"/>
              </a:defRPr>
            </a:lvl4pPr>
            <a:lvl5pPr marL="2134141" indent="-237127" defTabSz="953448">
              <a:defRPr sz="2500">
                <a:solidFill>
                  <a:schemeClr val="tx1"/>
                </a:solidFill>
                <a:latin typeface="Tahoma" panose="020B0604030504040204" pitchFamily="34" charset="0"/>
              </a:defRPr>
            </a:lvl5pPr>
            <a:lvl6pPr marL="2608395" indent="-237127" algn="ctr" defTabSz="953448" eaLnBrk="0" fontAlgn="base" hangingPunct="0">
              <a:spcBef>
                <a:spcPct val="0"/>
              </a:spcBef>
              <a:spcAft>
                <a:spcPct val="0"/>
              </a:spcAft>
              <a:defRPr sz="2500">
                <a:solidFill>
                  <a:schemeClr val="tx1"/>
                </a:solidFill>
                <a:latin typeface="Tahoma" panose="020B0604030504040204" pitchFamily="34" charset="0"/>
              </a:defRPr>
            </a:lvl6pPr>
            <a:lvl7pPr marL="3082648" indent="-237127" algn="ctr" defTabSz="953448" eaLnBrk="0" fontAlgn="base" hangingPunct="0">
              <a:spcBef>
                <a:spcPct val="0"/>
              </a:spcBef>
              <a:spcAft>
                <a:spcPct val="0"/>
              </a:spcAft>
              <a:defRPr sz="2500">
                <a:solidFill>
                  <a:schemeClr val="tx1"/>
                </a:solidFill>
                <a:latin typeface="Tahoma" panose="020B0604030504040204" pitchFamily="34" charset="0"/>
              </a:defRPr>
            </a:lvl7pPr>
            <a:lvl8pPr marL="3556902" indent="-237127" algn="ctr" defTabSz="953448" eaLnBrk="0" fontAlgn="base" hangingPunct="0">
              <a:spcBef>
                <a:spcPct val="0"/>
              </a:spcBef>
              <a:spcAft>
                <a:spcPct val="0"/>
              </a:spcAft>
              <a:defRPr sz="2500">
                <a:solidFill>
                  <a:schemeClr val="tx1"/>
                </a:solidFill>
                <a:latin typeface="Tahoma" panose="020B0604030504040204" pitchFamily="34" charset="0"/>
              </a:defRPr>
            </a:lvl8pPr>
            <a:lvl9pPr marL="4031155" indent="-237127" algn="ctr" defTabSz="953448" eaLnBrk="0" fontAlgn="base" hangingPunct="0">
              <a:spcBef>
                <a:spcPct val="0"/>
              </a:spcBef>
              <a:spcAft>
                <a:spcPct val="0"/>
              </a:spcAft>
              <a:defRPr sz="2500">
                <a:solidFill>
                  <a:schemeClr val="tx1"/>
                </a:solidFill>
                <a:latin typeface="Tahoma" panose="020B0604030504040204" pitchFamily="34" charset="0"/>
              </a:defRPr>
            </a:lvl9pPr>
          </a:lstStyle>
          <a:p>
            <a:r>
              <a:rPr lang="en-US" altLang="en-US" sz="1200" dirty="0">
                <a:latin typeface="Arial Unicode MS" panose="020B0604020202020204" pitchFamily="34" charset="-128"/>
              </a:rPr>
              <a:t>04:2011</a:t>
            </a:r>
          </a:p>
        </p:txBody>
      </p:sp>
      <p:sp>
        <p:nvSpPr>
          <p:cNvPr id="113670" name="Header Placeholder 5"/>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3448">
              <a:defRPr sz="2500">
                <a:solidFill>
                  <a:schemeClr val="tx1"/>
                </a:solidFill>
                <a:latin typeface="Tahoma" panose="020B0604030504040204" pitchFamily="34" charset="0"/>
              </a:defRPr>
            </a:lvl1pPr>
            <a:lvl2pPr marL="770662" indent="-296408" defTabSz="953448">
              <a:defRPr sz="2500">
                <a:solidFill>
                  <a:schemeClr val="tx1"/>
                </a:solidFill>
                <a:latin typeface="Tahoma" panose="020B0604030504040204" pitchFamily="34" charset="0"/>
              </a:defRPr>
            </a:lvl2pPr>
            <a:lvl3pPr marL="1185634" indent="-237127" defTabSz="953448">
              <a:defRPr sz="2500">
                <a:solidFill>
                  <a:schemeClr val="tx1"/>
                </a:solidFill>
                <a:latin typeface="Tahoma" panose="020B0604030504040204" pitchFamily="34" charset="0"/>
              </a:defRPr>
            </a:lvl3pPr>
            <a:lvl4pPr marL="1659887" indent="-237127" defTabSz="953448">
              <a:defRPr sz="2500">
                <a:solidFill>
                  <a:schemeClr val="tx1"/>
                </a:solidFill>
                <a:latin typeface="Tahoma" panose="020B0604030504040204" pitchFamily="34" charset="0"/>
              </a:defRPr>
            </a:lvl4pPr>
            <a:lvl5pPr marL="2134141" indent="-237127" defTabSz="953448">
              <a:defRPr sz="2500">
                <a:solidFill>
                  <a:schemeClr val="tx1"/>
                </a:solidFill>
                <a:latin typeface="Tahoma" panose="020B0604030504040204" pitchFamily="34" charset="0"/>
              </a:defRPr>
            </a:lvl5pPr>
            <a:lvl6pPr marL="2608395" indent="-237127" algn="ctr" defTabSz="953448" eaLnBrk="0" fontAlgn="base" hangingPunct="0">
              <a:spcBef>
                <a:spcPct val="0"/>
              </a:spcBef>
              <a:spcAft>
                <a:spcPct val="0"/>
              </a:spcAft>
              <a:defRPr sz="2500">
                <a:solidFill>
                  <a:schemeClr val="tx1"/>
                </a:solidFill>
                <a:latin typeface="Tahoma" panose="020B0604030504040204" pitchFamily="34" charset="0"/>
              </a:defRPr>
            </a:lvl6pPr>
            <a:lvl7pPr marL="3082648" indent="-237127" algn="ctr" defTabSz="953448" eaLnBrk="0" fontAlgn="base" hangingPunct="0">
              <a:spcBef>
                <a:spcPct val="0"/>
              </a:spcBef>
              <a:spcAft>
                <a:spcPct val="0"/>
              </a:spcAft>
              <a:defRPr sz="2500">
                <a:solidFill>
                  <a:schemeClr val="tx1"/>
                </a:solidFill>
                <a:latin typeface="Tahoma" panose="020B0604030504040204" pitchFamily="34" charset="0"/>
              </a:defRPr>
            </a:lvl7pPr>
            <a:lvl8pPr marL="3556902" indent="-237127" algn="ctr" defTabSz="953448" eaLnBrk="0" fontAlgn="base" hangingPunct="0">
              <a:spcBef>
                <a:spcPct val="0"/>
              </a:spcBef>
              <a:spcAft>
                <a:spcPct val="0"/>
              </a:spcAft>
              <a:defRPr sz="2500">
                <a:solidFill>
                  <a:schemeClr val="tx1"/>
                </a:solidFill>
                <a:latin typeface="Tahoma" panose="020B0604030504040204" pitchFamily="34" charset="0"/>
              </a:defRPr>
            </a:lvl8pPr>
            <a:lvl9pPr marL="4031155" indent="-237127" algn="ctr" defTabSz="953448" eaLnBrk="0" fontAlgn="base" hangingPunct="0">
              <a:spcBef>
                <a:spcPct val="0"/>
              </a:spcBef>
              <a:spcAft>
                <a:spcPct val="0"/>
              </a:spcAft>
              <a:defRPr sz="2500">
                <a:solidFill>
                  <a:schemeClr val="tx1"/>
                </a:solidFill>
                <a:latin typeface="Tahoma" panose="020B0604030504040204" pitchFamily="34" charset="0"/>
              </a:defRPr>
            </a:lvl9pPr>
          </a:lstStyle>
          <a:p>
            <a:r>
              <a:rPr lang="en-US" altLang="en-US" sz="1200" dirty="0">
                <a:latin typeface="Arial Unicode MS" panose="020B0604020202020204" pitchFamily="34" charset="-128"/>
              </a:rPr>
              <a:t>THE BIG FOUR CONSTRUCTION HAZARDS: ELECTRICAL</a:t>
            </a:r>
          </a:p>
        </p:txBody>
      </p:sp>
      <p:sp>
        <p:nvSpPr>
          <p:cNvPr id="2" name="Date Placeholder 1"/>
          <p:cNvSpPr>
            <a:spLocks noGrp="1"/>
          </p:cNvSpPr>
          <p:nvPr>
            <p:ph type="dt" idx="10"/>
          </p:nvPr>
        </p:nvSpPr>
        <p:spPr/>
        <p:txBody>
          <a:bodyPr/>
          <a:lstStyle/>
          <a:p>
            <a:endParaRPr lang="en-US" dirty="0"/>
          </a:p>
        </p:txBody>
      </p:sp>
    </p:spTree>
    <p:extLst>
      <p:ext uri="{BB962C8B-B14F-4D97-AF65-F5344CB8AC3E}">
        <p14:creationId xmlns:p14="http://schemas.microsoft.com/office/powerpoint/2010/main" val="1205829342"/>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2"/>
          <p:cNvSpPr>
            <a:spLocks noGrp="1" noRot="1" noChangeAspect="1" noChangeArrowheads="1" noTextEdit="1"/>
          </p:cNvSpPr>
          <p:nvPr>
            <p:ph type="sldImg"/>
          </p:nvPr>
        </p:nvSpPr>
        <p:spPr>
          <a:ln/>
        </p:spPr>
      </p:sp>
      <p:sp>
        <p:nvSpPr>
          <p:cNvPr id="11469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t>Never overload an outlet by plugging too many cords into the same receptacle. Too much current will be pulled, the wires can overheat and may cause a fire! </a:t>
            </a:r>
          </a:p>
          <a:p>
            <a:endParaRPr lang="en-US" altLang="en-US" smtClean="0"/>
          </a:p>
          <a:p>
            <a:r>
              <a:rPr lang="en-US" altLang="en-US" smtClean="0"/>
              <a:t>The worse part of all is that sometimes the fires occur inside the walls. Because of that, sometimes it’s too late to stop the fire from spreading. So be very careful not to overload outlets or extension cords.</a:t>
            </a:r>
          </a:p>
          <a:p>
            <a:endParaRPr lang="en-US" altLang="en-US" smtClean="0"/>
          </a:p>
          <a:p>
            <a:endParaRPr lang="en-US" altLang="en-US" smtClean="0"/>
          </a:p>
        </p:txBody>
      </p:sp>
      <p:sp>
        <p:nvSpPr>
          <p:cNvPr id="11469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3448">
              <a:defRPr sz="2500">
                <a:solidFill>
                  <a:schemeClr val="tx1"/>
                </a:solidFill>
                <a:latin typeface="Tahoma" panose="020B0604030504040204" pitchFamily="34" charset="0"/>
              </a:defRPr>
            </a:lvl1pPr>
            <a:lvl2pPr marL="770662" indent="-296408" defTabSz="953448">
              <a:defRPr sz="2500">
                <a:solidFill>
                  <a:schemeClr val="tx1"/>
                </a:solidFill>
                <a:latin typeface="Tahoma" panose="020B0604030504040204" pitchFamily="34" charset="0"/>
              </a:defRPr>
            </a:lvl2pPr>
            <a:lvl3pPr marL="1185634" indent="-237127" defTabSz="953448">
              <a:defRPr sz="2500">
                <a:solidFill>
                  <a:schemeClr val="tx1"/>
                </a:solidFill>
                <a:latin typeface="Tahoma" panose="020B0604030504040204" pitchFamily="34" charset="0"/>
              </a:defRPr>
            </a:lvl3pPr>
            <a:lvl4pPr marL="1659887" indent="-237127" defTabSz="953448">
              <a:defRPr sz="2500">
                <a:solidFill>
                  <a:schemeClr val="tx1"/>
                </a:solidFill>
                <a:latin typeface="Tahoma" panose="020B0604030504040204" pitchFamily="34" charset="0"/>
              </a:defRPr>
            </a:lvl4pPr>
            <a:lvl5pPr marL="2134141" indent="-237127" defTabSz="953448">
              <a:defRPr sz="2500">
                <a:solidFill>
                  <a:schemeClr val="tx1"/>
                </a:solidFill>
                <a:latin typeface="Tahoma" panose="020B0604030504040204" pitchFamily="34" charset="0"/>
              </a:defRPr>
            </a:lvl5pPr>
            <a:lvl6pPr marL="2608395" indent="-237127" algn="ctr" defTabSz="953448" eaLnBrk="0" fontAlgn="base" hangingPunct="0">
              <a:spcBef>
                <a:spcPct val="0"/>
              </a:spcBef>
              <a:spcAft>
                <a:spcPct val="0"/>
              </a:spcAft>
              <a:defRPr sz="2500">
                <a:solidFill>
                  <a:schemeClr val="tx1"/>
                </a:solidFill>
                <a:latin typeface="Tahoma" panose="020B0604030504040204" pitchFamily="34" charset="0"/>
              </a:defRPr>
            </a:lvl6pPr>
            <a:lvl7pPr marL="3082648" indent="-237127" algn="ctr" defTabSz="953448" eaLnBrk="0" fontAlgn="base" hangingPunct="0">
              <a:spcBef>
                <a:spcPct val="0"/>
              </a:spcBef>
              <a:spcAft>
                <a:spcPct val="0"/>
              </a:spcAft>
              <a:defRPr sz="2500">
                <a:solidFill>
                  <a:schemeClr val="tx1"/>
                </a:solidFill>
                <a:latin typeface="Tahoma" panose="020B0604030504040204" pitchFamily="34" charset="0"/>
              </a:defRPr>
            </a:lvl7pPr>
            <a:lvl8pPr marL="3556902" indent="-237127" algn="ctr" defTabSz="953448" eaLnBrk="0" fontAlgn="base" hangingPunct="0">
              <a:spcBef>
                <a:spcPct val="0"/>
              </a:spcBef>
              <a:spcAft>
                <a:spcPct val="0"/>
              </a:spcAft>
              <a:defRPr sz="2500">
                <a:solidFill>
                  <a:schemeClr val="tx1"/>
                </a:solidFill>
                <a:latin typeface="Tahoma" panose="020B0604030504040204" pitchFamily="34" charset="0"/>
              </a:defRPr>
            </a:lvl8pPr>
            <a:lvl9pPr marL="4031155" indent="-237127" algn="ctr" defTabSz="953448" eaLnBrk="0" fontAlgn="base" hangingPunct="0">
              <a:spcBef>
                <a:spcPct val="0"/>
              </a:spcBef>
              <a:spcAft>
                <a:spcPct val="0"/>
              </a:spcAft>
              <a:defRPr sz="2500">
                <a:solidFill>
                  <a:schemeClr val="tx1"/>
                </a:solidFill>
                <a:latin typeface="Tahoma" panose="020B0604030504040204" pitchFamily="34" charset="0"/>
              </a:defRPr>
            </a:lvl9pPr>
          </a:lstStyle>
          <a:p>
            <a:fld id="{B07BDF93-A06A-4296-A76B-AD1A3B510C1A}" type="slidenum">
              <a:rPr lang="en-US" altLang="en-US" sz="1200">
                <a:latin typeface="Arial Unicode MS" panose="020B0604020202020204" pitchFamily="34" charset="-128"/>
              </a:rPr>
              <a:pPr/>
              <a:t>89</a:t>
            </a:fld>
            <a:endParaRPr lang="en-US" altLang="en-US" sz="1200" dirty="0">
              <a:latin typeface="Arial Unicode MS" panose="020B0604020202020204" pitchFamily="34" charset="-128"/>
            </a:endParaRPr>
          </a:p>
        </p:txBody>
      </p:sp>
      <p:sp>
        <p:nvSpPr>
          <p:cNvPr id="114693" name="Footer Placeholder 4"/>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3448">
              <a:defRPr sz="2500">
                <a:solidFill>
                  <a:schemeClr val="tx1"/>
                </a:solidFill>
                <a:latin typeface="Tahoma" panose="020B0604030504040204" pitchFamily="34" charset="0"/>
              </a:defRPr>
            </a:lvl1pPr>
            <a:lvl2pPr marL="770662" indent="-296408" defTabSz="953448">
              <a:defRPr sz="2500">
                <a:solidFill>
                  <a:schemeClr val="tx1"/>
                </a:solidFill>
                <a:latin typeface="Tahoma" panose="020B0604030504040204" pitchFamily="34" charset="0"/>
              </a:defRPr>
            </a:lvl2pPr>
            <a:lvl3pPr marL="1185634" indent="-237127" defTabSz="953448">
              <a:defRPr sz="2500">
                <a:solidFill>
                  <a:schemeClr val="tx1"/>
                </a:solidFill>
                <a:latin typeface="Tahoma" panose="020B0604030504040204" pitchFamily="34" charset="0"/>
              </a:defRPr>
            </a:lvl3pPr>
            <a:lvl4pPr marL="1659887" indent="-237127" defTabSz="953448">
              <a:defRPr sz="2500">
                <a:solidFill>
                  <a:schemeClr val="tx1"/>
                </a:solidFill>
                <a:latin typeface="Tahoma" panose="020B0604030504040204" pitchFamily="34" charset="0"/>
              </a:defRPr>
            </a:lvl4pPr>
            <a:lvl5pPr marL="2134141" indent="-237127" defTabSz="953448">
              <a:defRPr sz="2500">
                <a:solidFill>
                  <a:schemeClr val="tx1"/>
                </a:solidFill>
                <a:latin typeface="Tahoma" panose="020B0604030504040204" pitchFamily="34" charset="0"/>
              </a:defRPr>
            </a:lvl5pPr>
            <a:lvl6pPr marL="2608395" indent="-237127" algn="ctr" defTabSz="953448" eaLnBrk="0" fontAlgn="base" hangingPunct="0">
              <a:spcBef>
                <a:spcPct val="0"/>
              </a:spcBef>
              <a:spcAft>
                <a:spcPct val="0"/>
              </a:spcAft>
              <a:defRPr sz="2500">
                <a:solidFill>
                  <a:schemeClr val="tx1"/>
                </a:solidFill>
                <a:latin typeface="Tahoma" panose="020B0604030504040204" pitchFamily="34" charset="0"/>
              </a:defRPr>
            </a:lvl6pPr>
            <a:lvl7pPr marL="3082648" indent="-237127" algn="ctr" defTabSz="953448" eaLnBrk="0" fontAlgn="base" hangingPunct="0">
              <a:spcBef>
                <a:spcPct val="0"/>
              </a:spcBef>
              <a:spcAft>
                <a:spcPct val="0"/>
              </a:spcAft>
              <a:defRPr sz="2500">
                <a:solidFill>
                  <a:schemeClr val="tx1"/>
                </a:solidFill>
                <a:latin typeface="Tahoma" panose="020B0604030504040204" pitchFamily="34" charset="0"/>
              </a:defRPr>
            </a:lvl7pPr>
            <a:lvl8pPr marL="3556902" indent="-237127" algn="ctr" defTabSz="953448" eaLnBrk="0" fontAlgn="base" hangingPunct="0">
              <a:spcBef>
                <a:spcPct val="0"/>
              </a:spcBef>
              <a:spcAft>
                <a:spcPct val="0"/>
              </a:spcAft>
              <a:defRPr sz="2500">
                <a:solidFill>
                  <a:schemeClr val="tx1"/>
                </a:solidFill>
                <a:latin typeface="Tahoma" panose="020B0604030504040204" pitchFamily="34" charset="0"/>
              </a:defRPr>
            </a:lvl8pPr>
            <a:lvl9pPr marL="4031155" indent="-237127" algn="ctr" defTabSz="953448" eaLnBrk="0" fontAlgn="base" hangingPunct="0">
              <a:spcBef>
                <a:spcPct val="0"/>
              </a:spcBef>
              <a:spcAft>
                <a:spcPct val="0"/>
              </a:spcAft>
              <a:defRPr sz="2500">
                <a:solidFill>
                  <a:schemeClr val="tx1"/>
                </a:solidFill>
                <a:latin typeface="Tahoma" panose="020B0604030504040204" pitchFamily="34" charset="0"/>
              </a:defRPr>
            </a:lvl9pPr>
          </a:lstStyle>
          <a:p>
            <a:r>
              <a:rPr lang="en-US" altLang="en-US" sz="1200" dirty="0">
                <a:latin typeface="Arial Unicode MS" panose="020B0604020202020204" pitchFamily="34" charset="-128"/>
              </a:rPr>
              <a:t>04:2011</a:t>
            </a:r>
          </a:p>
        </p:txBody>
      </p:sp>
      <p:sp>
        <p:nvSpPr>
          <p:cNvPr id="114694" name="Header Placeholder 5"/>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3448">
              <a:defRPr sz="2500">
                <a:solidFill>
                  <a:schemeClr val="tx1"/>
                </a:solidFill>
                <a:latin typeface="Tahoma" panose="020B0604030504040204" pitchFamily="34" charset="0"/>
              </a:defRPr>
            </a:lvl1pPr>
            <a:lvl2pPr marL="770662" indent="-296408" defTabSz="953448">
              <a:defRPr sz="2500">
                <a:solidFill>
                  <a:schemeClr val="tx1"/>
                </a:solidFill>
                <a:latin typeface="Tahoma" panose="020B0604030504040204" pitchFamily="34" charset="0"/>
              </a:defRPr>
            </a:lvl2pPr>
            <a:lvl3pPr marL="1185634" indent="-237127" defTabSz="953448">
              <a:defRPr sz="2500">
                <a:solidFill>
                  <a:schemeClr val="tx1"/>
                </a:solidFill>
                <a:latin typeface="Tahoma" panose="020B0604030504040204" pitchFamily="34" charset="0"/>
              </a:defRPr>
            </a:lvl3pPr>
            <a:lvl4pPr marL="1659887" indent="-237127" defTabSz="953448">
              <a:defRPr sz="2500">
                <a:solidFill>
                  <a:schemeClr val="tx1"/>
                </a:solidFill>
                <a:latin typeface="Tahoma" panose="020B0604030504040204" pitchFamily="34" charset="0"/>
              </a:defRPr>
            </a:lvl4pPr>
            <a:lvl5pPr marL="2134141" indent="-237127" defTabSz="953448">
              <a:defRPr sz="2500">
                <a:solidFill>
                  <a:schemeClr val="tx1"/>
                </a:solidFill>
                <a:latin typeface="Tahoma" panose="020B0604030504040204" pitchFamily="34" charset="0"/>
              </a:defRPr>
            </a:lvl5pPr>
            <a:lvl6pPr marL="2608395" indent="-237127" algn="ctr" defTabSz="953448" eaLnBrk="0" fontAlgn="base" hangingPunct="0">
              <a:spcBef>
                <a:spcPct val="0"/>
              </a:spcBef>
              <a:spcAft>
                <a:spcPct val="0"/>
              </a:spcAft>
              <a:defRPr sz="2500">
                <a:solidFill>
                  <a:schemeClr val="tx1"/>
                </a:solidFill>
                <a:latin typeface="Tahoma" panose="020B0604030504040204" pitchFamily="34" charset="0"/>
              </a:defRPr>
            </a:lvl6pPr>
            <a:lvl7pPr marL="3082648" indent="-237127" algn="ctr" defTabSz="953448" eaLnBrk="0" fontAlgn="base" hangingPunct="0">
              <a:spcBef>
                <a:spcPct val="0"/>
              </a:spcBef>
              <a:spcAft>
                <a:spcPct val="0"/>
              </a:spcAft>
              <a:defRPr sz="2500">
                <a:solidFill>
                  <a:schemeClr val="tx1"/>
                </a:solidFill>
                <a:latin typeface="Tahoma" panose="020B0604030504040204" pitchFamily="34" charset="0"/>
              </a:defRPr>
            </a:lvl7pPr>
            <a:lvl8pPr marL="3556902" indent="-237127" algn="ctr" defTabSz="953448" eaLnBrk="0" fontAlgn="base" hangingPunct="0">
              <a:spcBef>
                <a:spcPct val="0"/>
              </a:spcBef>
              <a:spcAft>
                <a:spcPct val="0"/>
              </a:spcAft>
              <a:defRPr sz="2500">
                <a:solidFill>
                  <a:schemeClr val="tx1"/>
                </a:solidFill>
                <a:latin typeface="Tahoma" panose="020B0604030504040204" pitchFamily="34" charset="0"/>
              </a:defRPr>
            </a:lvl8pPr>
            <a:lvl9pPr marL="4031155" indent="-237127" algn="ctr" defTabSz="953448" eaLnBrk="0" fontAlgn="base" hangingPunct="0">
              <a:spcBef>
                <a:spcPct val="0"/>
              </a:spcBef>
              <a:spcAft>
                <a:spcPct val="0"/>
              </a:spcAft>
              <a:defRPr sz="2500">
                <a:solidFill>
                  <a:schemeClr val="tx1"/>
                </a:solidFill>
                <a:latin typeface="Tahoma" panose="020B0604030504040204" pitchFamily="34" charset="0"/>
              </a:defRPr>
            </a:lvl9pPr>
          </a:lstStyle>
          <a:p>
            <a:r>
              <a:rPr lang="en-US" altLang="en-US" sz="1200" dirty="0">
                <a:latin typeface="Arial Unicode MS" panose="020B0604020202020204" pitchFamily="34" charset="-128"/>
              </a:rPr>
              <a:t>THE BIG FOUR CONSTRUCTION HAZARDS: ELECTRICAL</a:t>
            </a:r>
          </a:p>
        </p:txBody>
      </p:sp>
      <p:sp>
        <p:nvSpPr>
          <p:cNvPr id="2" name="Date Placeholder 1"/>
          <p:cNvSpPr>
            <a:spLocks noGrp="1"/>
          </p:cNvSpPr>
          <p:nvPr>
            <p:ph type="dt" idx="10"/>
          </p:nvPr>
        </p:nvSpPr>
        <p:spPr/>
        <p:txBody>
          <a:bodyPr/>
          <a:lstStyle/>
          <a:p>
            <a:endParaRPr lang="en-US" dirty="0"/>
          </a:p>
        </p:txBody>
      </p:sp>
    </p:spTree>
    <p:extLst>
      <p:ext uri="{BB962C8B-B14F-4D97-AF65-F5344CB8AC3E}">
        <p14:creationId xmlns:p14="http://schemas.microsoft.com/office/powerpoint/2010/main" val="510441882"/>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Rectangle 2"/>
          <p:cNvSpPr>
            <a:spLocks noGrp="1" noRot="1" noChangeAspect="1" noChangeArrowheads="1" noTextEdit="1"/>
          </p:cNvSpPr>
          <p:nvPr>
            <p:ph type="sldImg"/>
          </p:nvPr>
        </p:nvSpPr>
        <p:spPr>
          <a:ln/>
        </p:spPr>
      </p:sp>
      <p:sp>
        <p:nvSpPr>
          <p:cNvPr id="11571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t>Do not use power strips or surge protectors on a construction site, they are not designed for that use. Power strips are usually designed for home use and cannot be used with power tools on a construction site. </a:t>
            </a:r>
          </a:p>
          <a:p>
            <a:endParaRPr lang="en-US" altLang="en-US" smtClean="0"/>
          </a:p>
          <a:p>
            <a:r>
              <a:rPr lang="en-US" altLang="en-US" smtClean="0"/>
              <a:t>Power strips are very hazardous if used in wet areas.</a:t>
            </a:r>
          </a:p>
          <a:p>
            <a:endParaRPr lang="en-US" altLang="en-US" smtClean="0"/>
          </a:p>
          <a:p>
            <a:endParaRPr lang="en-US" altLang="en-US" smtClean="0"/>
          </a:p>
        </p:txBody>
      </p:sp>
      <p:sp>
        <p:nvSpPr>
          <p:cNvPr id="11571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3448">
              <a:defRPr sz="2500">
                <a:solidFill>
                  <a:schemeClr val="tx1"/>
                </a:solidFill>
                <a:latin typeface="Tahoma" panose="020B0604030504040204" pitchFamily="34" charset="0"/>
              </a:defRPr>
            </a:lvl1pPr>
            <a:lvl2pPr marL="770662" indent="-296408" defTabSz="953448">
              <a:defRPr sz="2500">
                <a:solidFill>
                  <a:schemeClr val="tx1"/>
                </a:solidFill>
                <a:latin typeface="Tahoma" panose="020B0604030504040204" pitchFamily="34" charset="0"/>
              </a:defRPr>
            </a:lvl2pPr>
            <a:lvl3pPr marL="1185634" indent="-237127" defTabSz="953448">
              <a:defRPr sz="2500">
                <a:solidFill>
                  <a:schemeClr val="tx1"/>
                </a:solidFill>
                <a:latin typeface="Tahoma" panose="020B0604030504040204" pitchFamily="34" charset="0"/>
              </a:defRPr>
            </a:lvl3pPr>
            <a:lvl4pPr marL="1659887" indent="-237127" defTabSz="953448">
              <a:defRPr sz="2500">
                <a:solidFill>
                  <a:schemeClr val="tx1"/>
                </a:solidFill>
                <a:latin typeface="Tahoma" panose="020B0604030504040204" pitchFamily="34" charset="0"/>
              </a:defRPr>
            </a:lvl4pPr>
            <a:lvl5pPr marL="2134141" indent="-237127" defTabSz="953448">
              <a:defRPr sz="2500">
                <a:solidFill>
                  <a:schemeClr val="tx1"/>
                </a:solidFill>
                <a:latin typeface="Tahoma" panose="020B0604030504040204" pitchFamily="34" charset="0"/>
              </a:defRPr>
            </a:lvl5pPr>
            <a:lvl6pPr marL="2608395" indent="-237127" algn="ctr" defTabSz="953448" eaLnBrk="0" fontAlgn="base" hangingPunct="0">
              <a:spcBef>
                <a:spcPct val="0"/>
              </a:spcBef>
              <a:spcAft>
                <a:spcPct val="0"/>
              </a:spcAft>
              <a:defRPr sz="2500">
                <a:solidFill>
                  <a:schemeClr val="tx1"/>
                </a:solidFill>
                <a:latin typeface="Tahoma" panose="020B0604030504040204" pitchFamily="34" charset="0"/>
              </a:defRPr>
            </a:lvl6pPr>
            <a:lvl7pPr marL="3082648" indent="-237127" algn="ctr" defTabSz="953448" eaLnBrk="0" fontAlgn="base" hangingPunct="0">
              <a:spcBef>
                <a:spcPct val="0"/>
              </a:spcBef>
              <a:spcAft>
                <a:spcPct val="0"/>
              </a:spcAft>
              <a:defRPr sz="2500">
                <a:solidFill>
                  <a:schemeClr val="tx1"/>
                </a:solidFill>
                <a:latin typeface="Tahoma" panose="020B0604030504040204" pitchFamily="34" charset="0"/>
              </a:defRPr>
            </a:lvl7pPr>
            <a:lvl8pPr marL="3556902" indent="-237127" algn="ctr" defTabSz="953448" eaLnBrk="0" fontAlgn="base" hangingPunct="0">
              <a:spcBef>
                <a:spcPct val="0"/>
              </a:spcBef>
              <a:spcAft>
                <a:spcPct val="0"/>
              </a:spcAft>
              <a:defRPr sz="2500">
                <a:solidFill>
                  <a:schemeClr val="tx1"/>
                </a:solidFill>
                <a:latin typeface="Tahoma" panose="020B0604030504040204" pitchFamily="34" charset="0"/>
              </a:defRPr>
            </a:lvl8pPr>
            <a:lvl9pPr marL="4031155" indent="-237127" algn="ctr" defTabSz="953448" eaLnBrk="0" fontAlgn="base" hangingPunct="0">
              <a:spcBef>
                <a:spcPct val="0"/>
              </a:spcBef>
              <a:spcAft>
                <a:spcPct val="0"/>
              </a:spcAft>
              <a:defRPr sz="2500">
                <a:solidFill>
                  <a:schemeClr val="tx1"/>
                </a:solidFill>
                <a:latin typeface="Tahoma" panose="020B0604030504040204" pitchFamily="34" charset="0"/>
              </a:defRPr>
            </a:lvl9pPr>
          </a:lstStyle>
          <a:p>
            <a:fld id="{2D9A9323-047B-4DEB-A7BB-13D59A4F96BF}" type="slidenum">
              <a:rPr lang="en-US" altLang="en-US" sz="1200">
                <a:latin typeface="Arial Unicode MS" panose="020B0604020202020204" pitchFamily="34" charset="-128"/>
              </a:rPr>
              <a:pPr/>
              <a:t>90</a:t>
            </a:fld>
            <a:endParaRPr lang="en-US" altLang="en-US" sz="1200" dirty="0">
              <a:latin typeface="Arial Unicode MS" panose="020B0604020202020204" pitchFamily="34" charset="-128"/>
            </a:endParaRPr>
          </a:p>
        </p:txBody>
      </p:sp>
      <p:sp>
        <p:nvSpPr>
          <p:cNvPr id="115717" name="Footer Placeholder 4"/>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3448">
              <a:defRPr sz="2500">
                <a:solidFill>
                  <a:schemeClr val="tx1"/>
                </a:solidFill>
                <a:latin typeface="Tahoma" panose="020B0604030504040204" pitchFamily="34" charset="0"/>
              </a:defRPr>
            </a:lvl1pPr>
            <a:lvl2pPr marL="770662" indent="-296408" defTabSz="953448">
              <a:defRPr sz="2500">
                <a:solidFill>
                  <a:schemeClr val="tx1"/>
                </a:solidFill>
                <a:latin typeface="Tahoma" panose="020B0604030504040204" pitchFamily="34" charset="0"/>
              </a:defRPr>
            </a:lvl2pPr>
            <a:lvl3pPr marL="1185634" indent="-237127" defTabSz="953448">
              <a:defRPr sz="2500">
                <a:solidFill>
                  <a:schemeClr val="tx1"/>
                </a:solidFill>
                <a:latin typeface="Tahoma" panose="020B0604030504040204" pitchFamily="34" charset="0"/>
              </a:defRPr>
            </a:lvl3pPr>
            <a:lvl4pPr marL="1659887" indent="-237127" defTabSz="953448">
              <a:defRPr sz="2500">
                <a:solidFill>
                  <a:schemeClr val="tx1"/>
                </a:solidFill>
                <a:latin typeface="Tahoma" panose="020B0604030504040204" pitchFamily="34" charset="0"/>
              </a:defRPr>
            </a:lvl4pPr>
            <a:lvl5pPr marL="2134141" indent="-237127" defTabSz="953448">
              <a:defRPr sz="2500">
                <a:solidFill>
                  <a:schemeClr val="tx1"/>
                </a:solidFill>
                <a:latin typeface="Tahoma" panose="020B0604030504040204" pitchFamily="34" charset="0"/>
              </a:defRPr>
            </a:lvl5pPr>
            <a:lvl6pPr marL="2608395" indent="-237127" algn="ctr" defTabSz="953448" eaLnBrk="0" fontAlgn="base" hangingPunct="0">
              <a:spcBef>
                <a:spcPct val="0"/>
              </a:spcBef>
              <a:spcAft>
                <a:spcPct val="0"/>
              </a:spcAft>
              <a:defRPr sz="2500">
                <a:solidFill>
                  <a:schemeClr val="tx1"/>
                </a:solidFill>
                <a:latin typeface="Tahoma" panose="020B0604030504040204" pitchFamily="34" charset="0"/>
              </a:defRPr>
            </a:lvl6pPr>
            <a:lvl7pPr marL="3082648" indent="-237127" algn="ctr" defTabSz="953448" eaLnBrk="0" fontAlgn="base" hangingPunct="0">
              <a:spcBef>
                <a:spcPct val="0"/>
              </a:spcBef>
              <a:spcAft>
                <a:spcPct val="0"/>
              </a:spcAft>
              <a:defRPr sz="2500">
                <a:solidFill>
                  <a:schemeClr val="tx1"/>
                </a:solidFill>
                <a:latin typeface="Tahoma" panose="020B0604030504040204" pitchFamily="34" charset="0"/>
              </a:defRPr>
            </a:lvl7pPr>
            <a:lvl8pPr marL="3556902" indent="-237127" algn="ctr" defTabSz="953448" eaLnBrk="0" fontAlgn="base" hangingPunct="0">
              <a:spcBef>
                <a:spcPct val="0"/>
              </a:spcBef>
              <a:spcAft>
                <a:spcPct val="0"/>
              </a:spcAft>
              <a:defRPr sz="2500">
                <a:solidFill>
                  <a:schemeClr val="tx1"/>
                </a:solidFill>
                <a:latin typeface="Tahoma" panose="020B0604030504040204" pitchFamily="34" charset="0"/>
              </a:defRPr>
            </a:lvl8pPr>
            <a:lvl9pPr marL="4031155" indent="-237127" algn="ctr" defTabSz="953448" eaLnBrk="0" fontAlgn="base" hangingPunct="0">
              <a:spcBef>
                <a:spcPct val="0"/>
              </a:spcBef>
              <a:spcAft>
                <a:spcPct val="0"/>
              </a:spcAft>
              <a:defRPr sz="2500">
                <a:solidFill>
                  <a:schemeClr val="tx1"/>
                </a:solidFill>
                <a:latin typeface="Tahoma" panose="020B0604030504040204" pitchFamily="34" charset="0"/>
              </a:defRPr>
            </a:lvl9pPr>
          </a:lstStyle>
          <a:p>
            <a:r>
              <a:rPr lang="en-US" altLang="en-US" sz="1200" dirty="0">
                <a:latin typeface="Arial Unicode MS" panose="020B0604020202020204" pitchFamily="34" charset="-128"/>
              </a:rPr>
              <a:t>04:2011</a:t>
            </a:r>
          </a:p>
        </p:txBody>
      </p:sp>
      <p:sp>
        <p:nvSpPr>
          <p:cNvPr id="115718" name="Header Placeholder 5"/>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3448">
              <a:defRPr sz="2500">
                <a:solidFill>
                  <a:schemeClr val="tx1"/>
                </a:solidFill>
                <a:latin typeface="Tahoma" panose="020B0604030504040204" pitchFamily="34" charset="0"/>
              </a:defRPr>
            </a:lvl1pPr>
            <a:lvl2pPr marL="770662" indent="-296408" defTabSz="953448">
              <a:defRPr sz="2500">
                <a:solidFill>
                  <a:schemeClr val="tx1"/>
                </a:solidFill>
                <a:latin typeface="Tahoma" panose="020B0604030504040204" pitchFamily="34" charset="0"/>
              </a:defRPr>
            </a:lvl2pPr>
            <a:lvl3pPr marL="1185634" indent="-237127" defTabSz="953448">
              <a:defRPr sz="2500">
                <a:solidFill>
                  <a:schemeClr val="tx1"/>
                </a:solidFill>
                <a:latin typeface="Tahoma" panose="020B0604030504040204" pitchFamily="34" charset="0"/>
              </a:defRPr>
            </a:lvl3pPr>
            <a:lvl4pPr marL="1659887" indent="-237127" defTabSz="953448">
              <a:defRPr sz="2500">
                <a:solidFill>
                  <a:schemeClr val="tx1"/>
                </a:solidFill>
                <a:latin typeface="Tahoma" panose="020B0604030504040204" pitchFamily="34" charset="0"/>
              </a:defRPr>
            </a:lvl4pPr>
            <a:lvl5pPr marL="2134141" indent="-237127" defTabSz="953448">
              <a:defRPr sz="2500">
                <a:solidFill>
                  <a:schemeClr val="tx1"/>
                </a:solidFill>
                <a:latin typeface="Tahoma" panose="020B0604030504040204" pitchFamily="34" charset="0"/>
              </a:defRPr>
            </a:lvl5pPr>
            <a:lvl6pPr marL="2608395" indent="-237127" algn="ctr" defTabSz="953448" eaLnBrk="0" fontAlgn="base" hangingPunct="0">
              <a:spcBef>
                <a:spcPct val="0"/>
              </a:spcBef>
              <a:spcAft>
                <a:spcPct val="0"/>
              </a:spcAft>
              <a:defRPr sz="2500">
                <a:solidFill>
                  <a:schemeClr val="tx1"/>
                </a:solidFill>
                <a:latin typeface="Tahoma" panose="020B0604030504040204" pitchFamily="34" charset="0"/>
              </a:defRPr>
            </a:lvl6pPr>
            <a:lvl7pPr marL="3082648" indent="-237127" algn="ctr" defTabSz="953448" eaLnBrk="0" fontAlgn="base" hangingPunct="0">
              <a:spcBef>
                <a:spcPct val="0"/>
              </a:spcBef>
              <a:spcAft>
                <a:spcPct val="0"/>
              </a:spcAft>
              <a:defRPr sz="2500">
                <a:solidFill>
                  <a:schemeClr val="tx1"/>
                </a:solidFill>
                <a:latin typeface="Tahoma" panose="020B0604030504040204" pitchFamily="34" charset="0"/>
              </a:defRPr>
            </a:lvl7pPr>
            <a:lvl8pPr marL="3556902" indent="-237127" algn="ctr" defTabSz="953448" eaLnBrk="0" fontAlgn="base" hangingPunct="0">
              <a:spcBef>
                <a:spcPct val="0"/>
              </a:spcBef>
              <a:spcAft>
                <a:spcPct val="0"/>
              </a:spcAft>
              <a:defRPr sz="2500">
                <a:solidFill>
                  <a:schemeClr val="tx1"/>
                </a:solidFill>
                <a:latin typeface="Tahoma" panose="020B0604030504040204" pitchFamily="34" charset="0"/>
              </a:defRPr>
            </a:lvl8pPr>
            <a:lvl9pPr marL="4031155" indent="-237127" algn="ctr" defTabSz="953448" eaLnBrk="0" fontAlgn="base" hangingPunct="0">
              <a:spcBef>
                <a:spcPct val="0"/>
              </a:spcBef>
              <a:spcAft>
                <a:spcPct val="0"/>
              </a:spcAft>
              <a:defRPr sz="2500">
                <a:solidFill>
                  <a:schemeClr val="tx1"/>
                </a:solidFill>
                <a:latin typeface="Tahoma" panose="020B0604030504040204" pitchFamily="34" charset="0"/>
              </a:defRPr>
            </a:lvl9pPr>
          </a:lstStyle>
          <a:p>
            <a:r>
              <a:rPr lang="en-US" altLang="en-US" sz="1200" dirty="0">
                <a:latin typeface="Arial Unicode MS" panose="020B0604020202020204" pitchFamily="34" charset="-128"/>
              </a:rPr>
              <a:t>THE BIG FOUR CONSTRUCTION HAZARDS: ELECTRICAL</a:t>
            </a:r>
          </a:p>
        </p:txBody>
      </p:sp>
      <p:sp>
        <p:nvSpPr>
          <p:cNvPr id="2" name="Date Placeholder 1"/>
          <p:cNvSpPr>
            <a:spLocks noGrp="1"/>
          </p:cNvSpPr>
          <p:nvPr>
            <p:ph type="dt" idx="10"/>
          </p:nvPr>
        </p:nvSpPr>
        <p:spPr/>
        <p:txBody>
          <a:bodyPr/>
          <a:lstStyle/>
          <a:p>
            <a:endParaRPr lang="en-US" dirty="0"/>
          </a:p>
        </p:txBody>
      </p:sp>
    </p:spTree>
    <p:extLst>
      <p:ext uri="{BB962C8B-B14F-4D97-AF65-F5344CB8AC3E}">
        <p14:creationId xmlns:p14="http://schemas.microsoft.com/office/powerpoint/2010/main" val="725310817"/>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Rectangle 1026"/>
          <p:cNvSpPr>
            <a:spLocks noGrp="1" noRot="1" noChangeAspect="1" noChangeArrowheads="1" noTextEdit="1"/>
          </p:cNvSpPr>
          <p:nvPr>
            <p:ph type="sldImg"/>
          </p:nvPr>
        </p:nvSpPr>
        <p:spPr>
          <a:ln/>
        </p:spPr>
      </p:sp>
      <p:sp>
        <p:nvSpPr>
          <p:cNvPr id="116739" name="Rectangle 1027"/>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t>Do not use electrical tools that are damaged.  If you use tools that are damage you may be shocked.  Conductors may energize the tool and when you use it, the electrical current may pass through you. Be careful, if you suspect a tool is defective report it to your supervisor or use another tool that you know properly works. </a:t>
            </a:r>
          </a:p>
          <a:p>
            <a:endParaRPr lang="en-US" altLang="en-US" smtClean="0"/>
          </a:p>
          <a:p>
            <a:r>
              <a:rPr lang="en-US" altLang="en-US" smtClean="0"/>
              <a:t>Tag the one that is damaged or remove it from the area so nobody else uses it by mistake.</a:t>
            </a:r>
          </a:p>
          <a:p>
            <a:endParaRPr lang="en-US" altLang="en-US" smtClean="0"/>
          </a:p>
          <a:p>
            <a:endParaRPr lang="en-US" altLang="en-US" smtClean="0"/>
          </a:p>
        </p:txBody>
      </p:sp>
      <p:sp>
        <p:nvSpPr>
          <p:cNvPr id="11674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3448">
              <a:defRPr sz="2500">
                <a:solidFill>
                  <a:schemeClr val="tx1"/>
                </a:solidFill>
                <a:latin typeface="Tahoma" panose="020B0604030504040204" pitchFamily="34" charset="0"/>
              </a:defRPr>
            </a:lvl1pPr>
            <a:lvl2pPr marL="770662" indent="-296408" defTabSz="953448">
              <a:defRPr sz="2500">
                <a:solidFill>
                  <a:schemeClr val="tx1"/>
                </a:solidFill>
                <a:latin typeface="Tahoma" panose="020B0604030504040204" pitchFamily="34" charset="0"/>
              </a:defRPr>
            </a:lvl2pPr>
            <a:lvl3pPr marL="1185634" indent="-237127" defTabSz="953448">
              <a:defRPr sz="2500">
                <a:solidFill>
                  <a:schemeClr val="tx1"/>
                </a:solidFill>
                <a:latin typeface="Tahoma" panose="020B0604030504040204" pitchFamily="34" charset="0"/>
              </a:defRPr>
            </a:lvl3pPr>
            <a:lvl4pPr marL="1659887" indent="-237127" defTabSz="953448">
              <a:defRPr sz="2500">
                <a:solidFill>
                  <a:schemeClr val="tx1"/>
                </a:solidFill>
                <a:latin typeface="Tahoma" panose="020B0604030504040204" pitchFamily="34" charset="0"/>
              </a:defRPr>
            </a:lvl4pPr>
            <a:lvl5pPr marL="2134141" indent="-237127" defTabSz="953448">
              <a:defRPr sz="2500">
                <a:solidFill>
                  <a:schemeClr val="tx1"/>
                </a:solidFill>
                <a:latin typeface="Tahoma" panose="020B0604030504040204" pitchFamily="34" charset="0"/>
              </a:defRPr>
            </a:lvl5pPr>
            <a:lvl6pPr marL="2608395" indent="-237127" algn="ctr" defTabSz="953448" eaLnBrk="0" fontAlgn="base" hangingPunct="0">
              <a:spcBef>
                <a:spcPct val="0"/>
              </a:spcBef>
              <a:spcAft>
                <a:spcPct val="0"/>
              </a:spcAft>
              <a:defRPr sz="2500">
                <a:solidFill>
                  <a:schemeClr val="tx1"/>
                </a:solidFill>
                <a:latin typeface="Tahoma" panose="020B0604030504040204" pitchFamily="34" charset="0"/>
              </a:defRPr>
            </a:lvl6pPr>
            <a:lvl7pPr marL="3082648" indent="-237127" algn="ctr" defTabSz="953448" eaLnBrk="0" fontAlgn="base" hangingPunct="0">
              <a:spcBef>
                <a:spcPct val="0"/>
              </a:spcBef>
              <a:spcAft>
                <a:spcPct val="0"/>
              </a:spcAft>
              <a:defRPr sz="2500">
                <a:solidFill>
                  <a:schemeClr val="tx1"/>
                </a:solidFill>
                <a:latin typeface="Tahoma" panose="020B0604030504040204" pitchFamily="34" charset="0"/>
              </a:defRPr>
            </a:lvl7pPr>
            <a:lvl8pPr marL="3556902" indent="-237127" algn="ctr" defTabSz="953448" eaLnBrk="0" fontAlgn="base" hangingPunct="0">
              <a:spcBef>
                <a:spcPct val="0"/>
              </a:spcBef>
              <a:spcAft>
                <a:spcPct val="0"/>
              </a:spcAft>
              <a:defRPr sz="2500">
                <a:solidFill>
                  <a:schemeClr val="tx1"/>
                </a:solidFill>
                <a:latin typeface="Tahoma" panose="020B0604030504040204" pitchFamily="34" charset="0"/>
              </a:defRPr>
            </a:lvl8pPr>
            <a:lvl9pPr marL="4031155" indent="-237127" algn="ctr" defTabSz="953448" eaLnBrk="0" fontAlgn="base" hangingPunct="0">
              <a:spcBef>
                <a:spcPct val="0"/>
              </a:spcBef>
              <a:spcAft>
                <a:spcPct val="0"/>
              </a:spcAft>
              <a:defRPr sz="2500">
                <a:solidFill>
                  <a:schemeClr val="tx1"/>
                </a:solidFill>
                <a:latin typeface="Tahoma" panose="020B0604030504040204" pitchFamily="34" charset="0"/>
              </a:defRPr>
            </a:lvl9pPr>
          </a:lstStyle>
          <a:p>
            <a:fld id="{F204C64C-A6DE-49E0-B8EB-BD42E1829764}" type="slidenum">
              <a:rPr lang="en-US" altLang="en-US" sz="1200">
                <a:latin typeface="Arial Unicode MS" panose="020B0604020202020204" pitchFamily="34" charset="-128"/>
              </a:rPr>
              <a:pPr/>
              <a:t>91</a:t>
            </a:fld>
            <a:endParaRPr lang="en-US" altLang="en-US" sz="1200" dirty="0">
              <a:latin typeface="Arial Unicode MS" panose="020B0604020202020204" pitchFamily="34" charset="-128"/>
            </a:endParaRPr>
          </a:p>
        </p:txBody>
      </p:sp>
      <p:sp>
        <p:nvSpPr>
          <p:cNvPr id="116741" name="Footer Placeholder 4"/>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3448">
              <a:defRPr sz="2500">
                <a:solidFill>
                  <a:schemeClr val="tx1"/>
                </a:solidFill>
                <a:latin typeface="Tahoma" panose="020B0604030504040204" pitchFamily="34" charset="0"/>
              </a:defRPr>
            </a:lvl1pPr>
            <a:lvl2pPr marL="770662" indent="-296408" defTabSz="953448">
              <a:defRPr sz="2500">
                <a:solidFill>
                  <a:schemeClr val="tx1"/>
                </a:solidFill>
                <a:latin typeface="Tahoma" panose="020B0604030504040204" pitchFamily="34" charset="0"/>
              </a:defRPr>
            </a:lvl2pPr>
            <a:lvl3pPr marL="1185634" indent="-237127" defTabSz="953448">
              <a:defRPr sz="2500">
                <a:solidFill>
                  <a:schemeClr val="tx1"/>
                </a:solidFill>
                <a:latin typeface="Tahoma" panose="020B0604030504040204" pitchFamily="34" charset="0"/>
              </a:defRPr>
            </a:lvl3pPr>
            <a:lvl4pPr marL="1659887" indent="-237127" defTabSz="953448">
              <a:defRPr sz="2500">
                <a:solidFill>
                  <a:schemeClr val="tx1"/>
                </a:solidFill>
                <a:latin typeface="Tahoma" panose="020B0604030504040204" pitchFamily="34" charset="0"/>
              </a:defRPr>
            </a:lvl4pPr>
            <a:lvl5pPr marL="2134141" indent="-237127" defTabSz="953448">
              <a:defRPr sz="2500">
                <a:solidFill>
                  <a:schemeClr val="tx1"/>
                </a:solidFill>
                <a:latin typeface="Tahoma" panose="020B0604030504040204" pitchFamily="34" charset="0"/>
              </a:defRPr>
            </a:lvl5pPr>
            <a:lvl6pPr marL="2608395" indent="-237127" algn="ctr" defTabSz="953448" eaLnBrk="0" fontAlgn="base" hangingPunct="0">
              <a:spcBef>
                <a:spcPct val="0"/>
              </a:spcBef>
              <a:spcAft>
                <a:spcPct val="0"/>
              </a:spcAft>
              <a:defRPr sz="2500">
                <a:solidFill>
                  <a:schemeClr val="tx1"/>
                </a:solidFill>
                <a:latin typeface="Tahoma" panose="020B0604030504040204" pitchFamily="34" charset="0"/>
              </a:defRPr>
            </a:lvl6pPr>
            <a:lvl7pPr marL="3082648" indent="-237127" algn="ctr" defTabSz="953448" eaLnBrk="0" fontAlgn="base" hangingPunct="0">
              <a:spcBef>
                <a:spcPct val="0"/>
              </a:spcBef>
              <a:spcAft>
                <a:spcPct val="0"/>
              </a:spcAft>
              <a:defRPr sz="2500">
                <a:solidFill>
                  <a:schemeClr val="tx1"/>
                </a:solidFill>
                <a:latin typeface="Tahoma" panose="020B0604030504040204" pitchFamily="34" charset="0"/>
              </a:defRPr>
            </a:lvl7pPr>
            <a:lvl8pPr marL="3556902" indent="-237127" algn="ctr" defTabSz="953448" eaLnBrk="0" fontAlgn="base" hangingPunct="0">
              <a:spcBef>
                <a:spcPct val="0"/>
              </a:spcBef>
              <a:spcAft>
                <a:spcPct val="0"/>
              </a:spcAft>
              <a:defRPr sz="2500">
                <a:solidFill>
                  <a:schemeClr val="tx1"/>
                </a:solidFill>
                <a:latin typeface="Tahoma" panose="020B0604030504040204" pitchFamily="34" charset="0"/>
              </a:defRPr>
            </a:lvl8pPr>
            <a:lvl9pPr marL="4031155" indent="-237127" algn="ctr" defTabSz="953448" eaLnBrk="0" fontAlgn="base" hangingPunct="0">
              <a:spcBef>
                <a:spcPct val="0"/>
              </a:spcBef>
              <a:spcAft>
                <a:spcPct val="0"/>
              </a:spcAft>
              <a:defRPr sz="2500">
                <a:solidFill>
                  <a:schemeClr val="tx1"/>
                </a:solidFill>
                <a:latin typeface="Tahoma" panose="020B0604030504040204" pitchFamily="34" charset="0"/>
              </a:defRPr>
            </a:lvl9pPr>
          </a:lstStyle>
          <a:p>
            <a:r>
              <a:rPr lang="en-US" altLang="en-US" sz="1200" dirty="0">
                <a:latin typeface="Arial Unicode MS" panose="020B0604020202020204" pitchFamily="34" charset="-128"/>
              </a:rPr>
              <a:t>04:2011</a:t>
            </a:r>
          </a:p>
        </p:txBody>
      </p:sp>
      <p:sp>
        <p:nvSpPr>
          <p:cNvPr id="116742" name="Header Placeholder 5"/>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3448">
              <a:defRPr sz="2500">
                <a:solidFill>
                  <a:schemeClr val="tx1"/>
                </a:solidFill>
                <a:latin typeface="Tahoma" panose="020B0604030504040204" pitchFamily="34" charset="0"/>
              </a:defRPr>
            </a:lvl1pPr>
            <a:lvl2pPr marL="770662" indent="-296408" defTabSz="953448">
              <a:defRPr sz="2500">
                <a:solidFill>
                  <a:schemeClr val="tx1"/>
                </a:solidFill>
                <a:latin typeface="Tahoma" panose="020B0604030504040204" pitchFamily="34" charset="0"/>
              </a:defRPr>
            </a:lvl2pPr>
            <a:lvl3pPr marL="1185634" indent="-237127" defTabSz="953448">
              <a:defRPr sz="2500">
                <a:solidFill>
                  <a:schemeClr val="tx1"/>
                </a:solidFill>
                <a:latin typeface="Tahoma" panose="020B0604030504040204" pitchFamily="34" charset="0"/>
              </a:defRPr>
            </a:lvl3pPr>
            <a:lvl4pPr marL="1659887" indent="-237127" defTabSz="953448">
              <a:defRPr sz="2500">
                <a:solidFill>
                  <a:schemeClr val="tx1"/>
                </a:solidFill>
                <a:latin typeface="Tahoma" panose="020B0604030504040204" pitchFamily="34" charset="0"/>
              </a:defRPr>
            </a:lvl4pPr>
            <a:lvl5pPr marL="2134141" indent="-237127" defTabSz="953448">
              <a:defRPr sz="2500">
                <a:solidFill>
                  <a:schemeClr val="tx1"/>
                </a:solidFill>
                <a:latin typeface="Tahoma" panose="020B0604030504040204" pitchFamily="34" charset="0"/>
              </a:defRPr>
            </a:lvl5pPr>
            <a:lvl6pPr marL="2608395" indent="-237127" algn="ctr" defTabSz="953448" eaLnBrk="0" fontAlgn="base" hangingPunct="0">
              <a:spcBef>
                <a:spcPct val="0"/>
              </a:spcBef>
              <a:spcAft>
                <a:spcPct val="0"/>
              </a:spcAft>
              <a:defRPr sz="2500">
                <a:solidFill>
                  <a:schemeClr val="tx1"/>
                </a:solidFill>
                <a:latin typeface="Tahoma" panose="020B0604030504040204" pitchFamily="34" charset="0"/>
              </a:defRPr>
            </a:lvl6pPr>
            <a:lvl7pPr marL="3082648" indent="-237127" algn="ctr" defTabSz="953448" eaLnBrk="0" fontAlgn="base" hangingPunct="0">
              <a:spcBef>
                <a:spcPct val="0"/>
              </a:spcBef>
              <a:spcAft>
                <a:spcPct val="0"/>
              </a:spcAft>
              <a:defRPr sz="2500">
                <a:solidFill>
                  <a:schemeClr val="tx1"/>
                </a:solidFill>
                <a:latin typeface="Tahoma" panose="020B0604030504040204" pitchFamily="34" charset="0"/>
              </a:defRPr>
            </a:lvl7pPr>
            <a:lvl8pPr marL="3556902" indent="-237127" algn="ctr" defTabSz="953448" eaLnBrk="0" fontAlgn="base" hangingPunct="0">
              <a:spcBef>
                <a:spcPct val="0"/>
              </a:spcBef>
              <a:spcAft>
                <a:spcPct val="0"/>
              </a:spcAft>
              <a:defRPr sz="2500">
                <a:solidFill>
                  <a:schemeClr val="tx1"/>
                </a:solidFill>
                <a:latin typeface="Tahoma" panose="020B0604030504040204" pitchFamily="34" charset="0"/>
              </a:defRPr>
            </a:lvl8pPr>
            <a:lvl9pPr marL="4031155" indent="-237127" algn="ctr" defTabSz="953448" eaLnBrk="0" fontAlgn="base" hangingPunct="0">
              <a:spcBef>
                <a:spcPct val="0"/>
              </a:spcBef>
              <a:spcAft>
                <a:spcPct val="0"/>
              </a:spcAft>
              <a:defRPr sz="2500">
                <a:solidFill>
                  <a:schemeClr val="tx1"/>
                </a:solidFill>
                <a:latin typeface="Tahoma" panose="020B0604030504040204" pitchFamily="34" charset="0"/>
              </a:defRPr>
            </a:lvl9pPr>
          </a:lstStyle>
          <a:p>
            <a:r>
              <a:rPr lang="en-US" altLang="en-US" sz="1200" dirty="0">
                <a:latin typeface="Arial Unicode MS" panose="020B0604020202020204" pitchFamily="34" charset="-128"/>
              </a:rPr>
              <a:t>THE BIG FOUR CONSTRUCTION HAZARDS: ELECTRICAL</a:t>
            </a:r>
          </a:p>
        </p:txBody>
      </p:sp>
      <p:sp>
        <p:nvSpPr>
          <p:cNvPr id="2" name="Date Placeholder 1"/>
          <p:cNvSpPr>
            <a:spLocks noGrp="1"/>
          </p:cNvSpPr>
          <p:nvPr>
            <p:ph type="dt" idx="10"/>
          </p:nvPr>
        </p:nvSpPr>
        <p:spPr/>
        <p:txBody>
          <a:bodyPr/>
          <a:lstStyle/>
          <a:p>
            <a:endParaRPr lang="en-US" dirty="0"/>
          </a:p>
        </p:txBody>
      </p:sp>
    </p:spTree>
    <p:extLst>
      <p:ext uri="{BB962C8B-B14F-4D97-AF65-F5344CB8AC3E}">
        <p14:creationId xmlns:p14="http://schemas.microsoft.com/office/powerpoint/2010/main" val="3915840602"/>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Rectangle 1026"/>
          <p:cNvSpPr>
            <a:spLocks noGrp="1" noRot="1" noChangeAspect="1" noChangeArrowheads="1" noTextEdit="1"/>
          </p:cNvSpPr>
          <p:nvPr>
            <p:ph type="sldImg"/>
          </p:nvPr>
        </p:nvSpPr>
        <p:spPr>
          <a:ln/>
        </p:spPr>
      </p:sp>
      <p:sp>
        <p:nvSpPr>
          <p:cNvPr id="117763" name="Rectangle 1027"/>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t>Whenever possible use double insulated tools.  These tools are designed with a greater level of safety for the user. </a:t>
            </a:r>
          </a:p>
          <a:p>
            <a:r>
              <a:rPr lang="en-US" altLang="en-US" smtClean="0"/>
              <a:t>In this picture, the outside case is plastic and keeps the worker insulated from the electrical parts.</a:t>
            </a:r>
          </a:p>
          <a:p>
            <a:endParaRPr lang="en-US" altLang="en-US" smtClean="0"/>
          </a:p>
          <a:p>
            <a:r>
              <a:rPr lang="en-US" altLang="en-US" smtClean="0"/>
              <a:t>You can tell if a tool is double insulated by looking at the label.  It will be marked “Double Insulated” and have the “square inside a square” symbol.</a:t>
            </a:r>
          </a:p>
          <a:p>
            <a:endParaRPr lang="en-US" altLang="en-US" smtClean="0"/>
          </a:p>
        </p:txBody>
      </p:sp>
      <p:sp>
        <p:nvSpPr>
          <p:cNvPr id="11776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3448">
              <a:defRPr sz="2500">
                <a:solidFill>
                  <a:schemeClr val="tx1"/>
                </a:solidFill>
                <a:latin typeface="Tahoma" panose="020B0604030504040204" pitchFamily="34" charset="0"/>
              </a:defRPr>
            </a:lvl1pPr>
            <a:lvl2pPr marL="770662" indent="-296408" defTabSz="953448">
              <a:defRPr sz="2500">
                <a:solidFill>
                  <a:schemeClr val="tx1"/>
                </a:solidFill>
                <a:latin typeface="Tahoma" panose="020B0604030504040204" pitchFamily="34" charset="0"/>
              </a:defRPr>
            </a:lvl2pPr>
            <a:lvl3pPr marL="1185634" indent="-237127" defTabSz="953448">
              <a:defRPr sz="2500">
                <a:solidFill>
                  <a:schemeClr val="tx1"/>
                </a:solidFill>
                <a:latin typeface="Tahoma" panose="020B0604030504040204" pitchFamily="34" charset="0"/>
              </a:defRPr>
            </a:lvl3pPr>
            <a:lvl4pPr marL="1659887" indent="-237127" defTabSz="953448">
              <a:defRPr sz="2500">
                <a:solidFill>
                  <a:schemeClr val="tx1"/>
                </a:solidFill>
                <a:latin typeface="Tahoma" panose="020B0604030504040204" pitchFamily="34" charset="0"/>
              </a:defRPr>
            </a:lvl4pPr>
            <a:lvl5pPr marL="2134141" indent="-237127" defTabSz="953448">
              <a:defRPr sz="2500">
                <a:solidFill>
                  <a:schemeClr val="tx1"/>
                </a:solidFill>
                <a:latin typeface="Tahoma" panose="020B0604030504040204" pitchFamily="34" charset="0"/>
              </a:defRPr>
            </a:lvl5pPr>
            <a:lvl6pPr marL="2608395" indent="-237127" algn="ctr" defTabSz="953448" eaLnBrk="0" fontAlgn="base" hangingPunct="0">
              <a:spcBef>
                <a:spcPct val="0"/>
              </a:spcBef>
              <a:spcAft>
                <a:spcPct val="0"/>
              </a:spcAft>
              <a:defRPr sz="2500">
                <a:solidFill>
                  <a:schemeClr val="tx1"/>
                </a:solidFill>
                <a:latin typeface="Tahoma" panose="020B0604030504040204" pitchFamily="34" charset="0"/>
              </a:defRPr>
            </a:lvl6pPr>
            <a:lvl7pPr marL="3082648" indent="-237127" algn="ctr" defTabSz="953448" eaLnBrk="0" fontAlgn="base" hangingPunct="0">
              <a:spcBef>
                <a:spcPct val="0"/>
              </a:spcBef>
              <a:spcAft>
                <a:spcPct val="0"/>
              </a:spcAft>
              <a:defRPr sz="2500">
                <a:solidFill>
                  <a:schemeClr val="tx1"/>
                </a:solidFill>
                <a:latin typeface="Tahoma" panose="020B0604030504040204" pitchFamily="34" charset="0"/>
              </a:defRPr>
            </a:lvl7pPr>
            <a:lvl8pPr marL="3556902" indent="-237127" algn="ctr" defTabSz="953448" eaLnBrk="0" fontAlgn="base" hangingPunct="0">
              <a:spcBef>
                <a:spcPct val="0"/>
              </a:spcBef>
              <a:spcAft>
                <a:spcPct val="0"/>
              </a:spcAft>
              <a:defRPr sz="2500">
                <a:solidFill>
                  <a:schemeClr val="tx1"/>
                </a:solidFill>
                <a:latin typeface="Tahoma" panose="020B0604030504040204" pitchFamily="34" charset="0"/>
              </a:defRPr>
            </a:lvl8pPr>
            <a:lvl9pPr marL="4031155" indent="-237127" algn="ctr" defTabSz="953448" eaLnBrk="0" fontAlgn="base" hangingPunct="0">
              <a:spcBef>
                <a:spcPct val="0"/>
              </a:spcBef>
              <a:spcAft>
                <a:spcPct val="0"/>
              </a:spcAft>
              <a:defRPr sz="2500">
                <a:solidFill>
                  <a:schemeClr val="tx1"/>
                </a:solidFill>
                <a:latin typeface="Tahoma" panose="020B0604030504040204" pitchFamily="34" charset="0"/>
              </a:defRPr>
            </a:lvl9pPr>
          </a:lstStyle>
          <a:p>
            <a:fld id="{4F2B49CD-F180-4533-8306-8875B87C6AE5}" type="slidenum">
              <a:rPr lang="en-US" altLang="en-US" sz="1200">
                <a:latin typeface="Arial Unicode MS" panose="020B0604020202020204" pitchFamily="34" charset="-128"/>
              </a:rPr>
              <a:pPr/>
              <a:t>92</a:t>
            </a:fld>
            <a:endParaRPr lang="en-US" altLang="en-US" sz="1200" dirty="0">
              <a:latin typeface="Arial Unicode MS" panose="020B0604020202020204" pitchFamily="34" charset="-128"/>
            </a:endParaRPr>
          </a:p>
        </p:txBody>
      </p:sp>
      <p:sp>
        <p:nvSpPr>
          <p:cNvPr id="117765" name="Footer Placeholder 4"/>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3448">
              <a:defRPr sz="2500">
                <a:solidFill>
                  <a:schemeClr val="tx1"/>
                </a:solidFill>
                <a:latin typeface="Tahoma" panose="020B0604030504040204" pitchFamily="34" charset="0"/>
              </a:defRPr>
            </a:lvl1pPr>
            <a:lvl2pPr marL="770662" indent="-296408" defTabSz="953448">
              <a:defRPr sz="2500">
                <a:solidFill>
                  <a:schemeClr val="tx1"/>
                </a:solidFill>
                <a:latin typeface="Tahoma" panose="020B0604030504040204" pitchFamily="34" charset="0"/>
              </a:defRPr>
            </a:lvl2pPr>
            <a:lvl3pPr marL="1185634" indent="-237127" defTabSz="953448">
              <a:defRPr sz="2500">
                <a:solidFill>
                  <a:schemeClr val="tx1"/>
                </a:solidFill>
                <a:latin typeface="Tahoma" panose="020B0604030504040204" pitchFamily="34" charset="0"/>
              </a:defRPr>
            </a:lvl3pPr>
            <a:lvl4pPr marL="1659887" indent="-237127" defTabSz="953448">
              <a:defRPr sz="2500">
                <a:solidFill>
                  <a:schemeClr val="tx1"/>
                </a:solidFill>
                <a:latin typeface="Tahoma" panose="020B0604030504040204" pitchFamily="34" charset="0"/>
              </a:defRPr>
            </a:lvl4pPr>
            <a:lvl5pPr marL="2134141" indent="-237127" defTabSz="953448">
              <a:defRPr sz="2500">
                <a:solidFill>
                  <a:schemeClr val="tx1"/>
                </a:solidFill>
                <a:latin typeface="Tahoma" panose="020B0604030504040204" pitchFamily="34" charset="0"/>
              </a:defRPr>
            </a:lvl5pPr>
            <a:lvl6pPr marL="2608395" indent="-237127" algn="ctr" defTabSz="953448" eaLnBrk="0" fontAlgn="base" hangingPunct="0">
              <a:spcBef>
                <a:spcPct val="0"/>
              </a:spcBef>
              <a:spcAft>
                <a:spcPct val="0"/>
              </a:spcAft>
              <a:defRPr sz="2500">
                <a:solidFill>
                  <a:schemeClr val="tx1"/>
                </a:solidFill>
                <a:latin typeface="Tahoma" panose="020B0604030504040204" pitchFamily="34" charset="0"/>
              </a:defRPr>
            </a:lvl6pPr>
            <a:lvl7pPr marL="3082648" indent="-237127" algn="ctr" defTabSz="953448" eaLnBrk="0" fontAlgn="base" hangingPunct="0">
              <a:spcBef>
                <a:spcPct val="0"/>
              </a:spcBef>
              <a:spcAft>
                <a:spcPct val="0"/>
              </a:spcAft>
              <a:defRPr sz="2500">
                <a:solidFill>
                  <a:schemeClr val="tx1"/>
                </a:solidFill>
                <a:latin typeface="Tahoma" panose="020B0604030504040204" pitchFamily="34" charset="0"/>
              </a:defRPr>
            </a:lvl7pPr>
            <a:lvl8pPr marL="3556902" indent="-237127" algn="ctr" defTabSz="953448" eaLnBrk="0" fontAlgn="base" hangingPunct="0">
              <a:spcBef>
                <a:spcPct val="0"/>
              </a:spcBef>
              <a:spcAft>
                <a:spcPct val="0"/>
              </a:spcAft>
              <a:defRPr sz="2500">
                <a:solidFill>
                  <a:schemeClr val="tx1"/>
                </a:solidFill>
                <a:latin typeface="Tahoma" panose="020B0604030504040204" pitchFamily="34" charset="0"/>
              </a:defRPr>
            </a:lvl8pPr>
            <a:lvl9pPr marL="4031155" indent="-237127" algn="ctr" defTabSz="953448" eaLnBrk="0" fontAlgn="base" hangingPunct="0">
              <a:spcBef>
                <a:spcPct val="0"/>
              </a:spcBef>
              <a:spcAft>
                <a:spcPct val="0"/>
              </a:spcAft>
              <a:defRPr sz="2500">
                <a:solidFill>
                  <a:schemeClr val="tx1"/>
                </a:solidFill>
                <a:latin typeface="Tahoma" panose="020B0604030504040204" pitchFamily="34" charset="0"/>
              </a:defRPr>
            </a:lvl9pPr>
          </a:lstStyle>
          <a:p>
            <a:r>
              <a:rPr lang="en-US" altLang="en-US" sz="1200" dirty="0">
                <a:latin typeface="Arial Unicode MS" panose="020B0604020202020204" pitchFamily="34" charset="-128"/>
              </a:rPr>
              <a:t>04:2011</a:t>
            </a:r>
          </a:p>
        </p:txBody>
      </p:sp>
      <p:sp>
        <p:nvSpPr>
          <p:cNvPr id="117766" name="Header Placeholder 5"/>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3448">
              <a:defRPr sz="2500">
                <a:solidFill>
                  <a:schemeClr val="tx1"/>
                </a:solidFill>
                <a:latin typeface="Tahoma" panose="020B0604030504040204" pitchFamily="34" charset="0"/>
              </a:defRPr>
            </a:lvl1pPr>
            <a:lvl2pPr marL="770662" indent="-296408" defTabSz="953448">
              <a:defRPr sz="2500">
                <a:solidFill>
                  <a:schemeClr val="tx1"/>
                </a:solidFill>
                <a:latin typeface="Tahoma" panose="020B0604030504040204" pitchFamily="34" charset="0"/>
              </a:defRPr>
            </a:lvl2pPr>
            <a:lvl3pPr marL="1185634" indent="-237127" defTabSz="953448">
              <a:defRPr sz="2500">
                <a:solidFill>
                  <a:schemeClr val="tx1"/>
                </a:solidFill>
                <a:latin typeface="Tahoma" panose="020B0604030504040204" pitchFamily="34" charset="0"/>
              </a:defRPr>
            </a:lvl3pPr>
            <a:lvl4pPr marL="1659887" indent="-237127" defTabSz="953448">
              <a:defRPr sz="2500">
                <a:solidFill>
                  <a:schemeClr val="tx1"/>
                </a:solidFill>
                <a:latin typeface="Tahoma" panose="020B0604030504040204" pitchFamily="34" charset="0"/>
              </a:defRPr>
            </a:lvl4pPr>
            <a:lvl5pPr marL="2134141" indent="-237127" defTabSz="953448">
              <a:defRPr sz="2500">
                <a:solidFill>
                  <a:schemeClr val="tx1"/>
                </a:solidFill>
                <a:latin typeface="Tahoma" panose="020B0604030504040204" pitchFamily="34" charset="0"/>
              </a:defRPr>
            </a:lvl5pPr>
            <a:lvl6pPr marL="2608395" indent="-237127" algn="ctr" defTabSz="953448" eaLnBrk="0" fontAlgn="base" hangingPunct="0">
              <a:spcBef>
                <a:spcPct val="0"/>
              </a:spcBef>
              <a:spcAft>
                <a:spcPct val="0"/>
              </a:spcAft>
              <a:defRPr sz="2500">
                <a:solidFill>
                  <a:schemeClr val="tx1"/>
                </a:solidFill>
                <a:latin typeface="Tahoma" panose="020B0604030504040204" pitchFamily="34" charset="0"/>
              </a:defRPr>
            </a:lvl6pPr>
            <a:lvl7pPr marL="3082648" indent="-237127" algn="ctr" defTabSz="953448" eaLnBrk="0" fontAlgn="base" hangingPunct="0">
              <a:spcBef>
                <a:spcPct val="0"/>
              </a:spcBef>
              <a:spcAft>
                <a:spcPct val="0"/>
              </a:spcAft>
              <a:defRPr sz="2500">
                <a:solidFill>
                  <a:schemeClr val="tx1"/>
                </a:solidFill>
                <a:latin typeface="Tahoma" panose="020B0604030504040204" pitchFamily="34" charset="0"/>
              </a:defRPr>
            </a:lvl7pPr>
            <a:lvl8pPr marL="3556902" indent="-237127" algn="ctr" defTabSz="953448" eaLnBrk="0" fontAlgn="base" hangingPunct="0">
              <a:spcBef>
                <a:spcPct val="0"/>
              </a:spcBef>
              <a:spcAft>
                <a:spcPct val="0"/>
              </a:spcAft>
              <a:defRPr sz="2500">
                <a:solidFill>
                  <a:schemeClr val="tx1"/>
                </a:solidFill>
                <a:latin typeface="Tahoma" panose="020B0604030504040204" pitchFamily="34" charset="0"/>
              </a:defRPr>
            </a:lvl8pPr>
            <a:lvl9pPr marL="4031155" indent="-237127" algn="ctr" defTabSz="953448" eaLnBrk="0" fontAlgn="base" hangingPunct="0">
              <a:spcBef>
                <a:spcPct val="0"/>
              </a:spcBef>
              <a:spcAft>
                <a:spcPct val="0"/>
              </a:spcAft>
              <a:defRPr sz="2500">
                <a:solidFill>
                  <a:schemeClr val="tx1"/>
                </a:solidFill>
                <a:latin typeface="Tahoma" panose="020B0604030504040204" pitchFamily="34" charset="0"/>
              </a:defRPr>
            </a:lvl9pPr>
          </a:lstStyle>
          <a:p>
            <a:r>
              <a:rPr lang="en-US" altLang="en-US" sz="1200" dirty="0">
                <a:latin typeface="Arial Unicode MS" panose="020B0604020202020204" pitchFamily="34" charset="-128"/>
              </a:rPr>
              <a:t>THE BIG FOUR CONSTRUCTION HAZARDS: ELECTRICAL</a:t>
            </a:r>
          </a:p>
        </p:txBody>
      </p:sp>
      <p:sp>
        <p:nvSpPr>
          <p:cNvPr id="2" name="Date Placeholder 1"/>
          <p:cNvSpPr>
            <a:spLocks noGrp="1"/>
          </p:cNvSpPr>
          <p:nvPr>
            <p:ph type="dt" idx="10"/>
          </p:nvPr>
        </p:nvSpPr>
        <p:spPr/>
        <p:txBody>
          <a:bodyPr/>
          <a:lstStyle/>
          <a:p>
            <a:endParaRPr lang="en-US" dirty="0"/>
          </a:p>
        </p:txBody>
      </p:sp>
    </p:spTree>
    <p:extLst>
      <p:ext uri="{BB962C8B-B14F-4D97-AF65-F5344CB8AC3E}">
        <p14:creationId xmlns:p14="http://schemas.microsoft.com/office/powerpoint/2010/main" val="2742364248"/>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1026"/>
          <p:cNvSpPr>
            <a:spLocks noGrp="1" noRot="1" noChangeAspect="1" noChangeArrowheads="1" noTextEdit="1"/>
          </p:cNvSpPr>
          <p:nvPr>
            <p:ph type="sldImg"/>
          </p:nvPr>
        </p:nvSpPr>
        <p:spPr>
          <a:ln/>
        </p:spPr>
      </p:sp>
      <p:sp>
        <p:nvSpPr>
          <p:cNvPr id="118787" name="Rectangle 1027"/>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solidFill>
                  <a:srgbClr val="292526"/>
                </a:solidFill>
              </a:rPr>
              <a:t>Anyone working with electricity in a damp or wet environment needs to exercise extra caution to prevent injury.</a:t>
            </a:r>
          </a:p>
          <a:p>
            <a:endParaRPr lang="en-US" altLang="en-US" smtClean="0">
              <a:solidFill>
                <a:srgbClr val="000000"/>
              </a:solidFill>
            </a:endParaRPr>
          </a:p>
          <a:p>
            <a:r>
              <a:rPr lang="en-US" altLang="en-US" smtClean="0"/>
              <a:t>Working in wet conditions is hazardous because you may become an easy path for electrical current. If you touch a live wire or other electrical component—and you are well-grounded because you are standing in a small puddle of water—you will receive a shock and probably be either knocked out or killed.</a:t>
            </a:r>
          </a:p>
          <a:p>
            <a:endParaRPr lang="en-US" altLang="en-US" smtClean="0"/>
          </a:p>
          <a:p>
            <a:r>
              <a:rPr lang="en-US" altLang="en-US" smtClean="0">
                <a:solidFill>
                  <a:srgbClr val="000000"/>
                </a:solidFill>
              </a:rPr>
              <a:t>Damaged insulation, equipment, or tools can expose you to live electrical parts. A damaged tool may not be grounded properly, so the housing of the tool may be energized, causing you to receive a shock. </a:t>
            </a:r>
          </a:p>
          <a:p>
            <a:endParaRPr lang="en-US" altLang="en-US" smtClean="0">
              <a:solidFill>
                <a:srgbClr val="000000"/>
              </a:solidFill>
            </a:endParaRPr>
          </a:p>
          <a:p>
            <a:r>
              <a:rPr lang="en-US" altLang="en-US" smtClean="0">
                <a:solidFill>
                  <a:srgbClr val="000000"/>
                </a:solidFill>
              </a:rPr>
              <a:t>Improperly grounded metal switch plates and ceiling lights are especially hazardous in wet conditions. But remember: you don’t have to be standing in water to be electrocuted. Wet clothing, high humidity, and perspiration also increase your chances of being electrocuted. </a:t>
            </a:r>
          </a:p>
          <a:p>
            <a:endParaRPr lang="en-US" altLang="en-US" smtClean="0">
              <a:solidFill>
                <a:srgbClr val="000000"/>
              </a:solidFill>
            </a:endParaRPr>
          </a:p>
          <a:p>
            <a:endParaRPr lang="en-US" altLang="en-US" smtClean="0"/>
          </a:p>
        </p:txBody>
      </p:sp>
      <p:sp>
        <p:nvSpPr>
          <p:cNvPr id="11878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3448">
              <a:defRPr sz="2500">
                <a:solidFill>
                  <a:schemeClr val="tx1"/>
                </a:solidFill>
                <a:latin typeface="Tahoma" panose="020B0604030504040204" pitchFamily="34" charset="0"/>
              </a:defRPr>
            </a:lvl1pPr>
            <a:lvl2pPr marL="770662" indent="-296408" defTabSz="953448">
              <a:defRPr sz="2500">
                <a:solidFill>
                  <a:schemeClr val="tx1"/>
                </a:solidFill>
                <a:latin typeface="Tahoma" panose="020B0604030504040204" pitchFamily="34" charset="0"/>
              </a:defRPr>
            </a:lvl2pPr>
            <a:lvl3pPr marL="1185634" indent="-237127" defTabSz="953448">
              <a:defRPr sz="2500">
                <a:solidFill>
                  <a:schemeClr val="tx1"/>
                </a:solidFill>
                <a:latin typeface="Tahoma" panose="020B0604030504040204" pitchFamily="34" charset="0"/>
              </a:defRPr>
            </a:lvl3pPr>
            <a:lvl4pPr marL="1659887" indent="-237127" defTabSz="953448">
              <a:defRPr sz="2500">
                <a:solidFill>
                  <a:schemeClr val="tx1"/>
                </a:solidFill>
                <a:latin typeface="Tahoma" panose="020B0604030504040204" pitchFamily="34" charset="0"/>
              </a:defRPr>
            </a:lvl4pPr>
            <a:lvl5pPr marL="2134141" indent="-237127" defTabSz="953448">
              <a:defRPr sz="2500">
                <a:solidFill>
                  <a:schemeClr val="tx1"/>
                </a:solidFill>
                <a:latin typeface="Tahoma" panose="020B0604030504040204" pitchFamily="34" charset="0"/>
              </a:defRPr>
            </a:lvl5pPr>
            <a:lvl6pPr marL="2608395" indent="-237127" algn="ctr" defTabSz="953448" eaLnBrk="0" fontAlgn="base" hangingPunct="0">
              <a:spcBef>
                <a:spcPct val="0"/>
              </a:spcBef>
              <a:spcAft>
                <a:spcPct val="0"/>
              </a:spcAft>
              <a:defRPr sz="2500">
                <a:solidFill>
                  <a:schemeClr val="tx1"/>
                </a:solidFill>
                <a:latin typeface="Tahoma" panose="020B0604030504040204" pitchFamily="34" charset="0"/>
              </a:defRPr>
            </a:lvl6pPr>
            <a:lvl7pPr marL="3082648" indent="-237127" algn="ctr" defTabSz="953448" eaLnBrk="0" fontAlgn="base" hangingPunct="0">
              <a:spcBef>
                <a:spcPct val="0"/>
              </a:spcBef>
              <a:spcAft>
                <a:spcPct val="0"/>
              </a:spcAft>
              <a:defRPr sz="2500">
                <a:solidFill>
                  <a:schemeClr val="tx1"/>
                </a:solidFill>
                <a:latin typeface="Tahoma" panose="020B0604030504040204" pitchFamily="34" charset="0"/>
              </a:defRPr>
            </a:lvl7pPr>
            <a:lvl8pPr marL="3556902" indent="-237127" algn="ctr" defTabSz="953448" eaLnBrk="0" fontAlgn="base" hangingPunct="0">
              <a:spcBef>
                <a:spcPct val="0"/>
              </a:spcBef>
              <a:spcAft>
                <a:spcPct val="0"/>
              </a:spcAft>
              <a:defRPr sz="2500">
                <a:solidFill>
                  <a:schemeClr val="tx1"/>
                </a:solidFill>
                <a:latin typeface="Tahoma" panose="020B0604030504040204" pitchFamily="34" charset="0"/>
              </a:defRPr>
            </a:lvl8pPr>
            <a:lvl9pPr marL="4031155" indent="-237127" algn="ctr" defTabSz="953448" eaLnBrk="0" fontAlgn="base" hangingPunct="0">
              <a:spcBef>
                <a:spcPct val="0"/>
              </a:spcBef>
              <a:spcAft>
                <a:spcPct val="0"/>
              </a:spcAft>
              <a:defRPr sz="2500">
                <a:solidFill>
                  <a:schemeClr val="tx1"/>
                </a:solidFill>
                <a:latin typeface="Tahoma" panose="020B0604030504040204" pitchFamily="34" charset="0"/>
              </a:defRPr>
            </a:lvl9pPr>
          </a:lstStyle>
          <a:p>
            <a:fld id="{BDF17A91-3253-4F06-9AA8-DC1E4DE01F0F}" type="slidenum">
              <a:rPr lang="en-US" altLang="en-US" sz="1200">
                <a:latin typeface="Arial Unicode MS" panose="020B0604020202020204" pitchFamily="34" charset="-128"/>
              </a:rPr>
              <a:pPr/>
              <a:t>93</a:t>
            </a:fld>
            <a:endParaRPr lang="en-US" altLang="en-US" sz="1200" dirty="0">
              <a:latin typeface="Arial Unicode MS" panose="020B0604020202020204" pitchFamily="34" charset="-128"/>
            </a:endParaRPr>
          </a:p>
        </p:txBody>
      </p:sp>
      <p:sp>
        <p:nvSpPr>
          <p:cNvPr id="118789" name="Footer Placeholder 4"/>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3448">
              <a:defRPr sz="2500">
                <a:solidFill>
                  <a:schemeClr val="tx1"/>
                </a:solidFill>
                <a:latin typeface="Tahoma" panose="020B0604030504040204" pitchFamily="34" charset="0"/>
              </a:defRPr>
            </a:lvl1pPr>
            <a:lvl2pPr marL="770662" indent="-296408" defTabSz="953448">
              <a:defRPr sz="2500">
                <a:solidFill>
                  <a:schemeClr val="tx1"/>
                </a:solidFill>
                <a:latin typeface="Tahoma" panose="020B0604030504040204" pitchFamily="34" charset="0"/>
              </a:defRPr>
            </a:lvl2pPr>
            <a:lvl3pPr marL="1185634" indent="-237127" defTabSz="953448">
              <a:defRPr sz="2500">
                <a:solidFill>
                  <a:schemeClr val="tx1"/>
                </a:solidFill>
                <a:latin typeface="Tahoma" panose="020B0604030504040204" pitchFamily="34" charset="0"/>
              </a:defRPr>
            </a:lvl3pPr>
            <a:lvl4pPr marL="1659887" indent="-237127" defTabSz="953448">
              <a:defRPr sz="2500">
                <a:solidFill>
                  <a:schemeClr val="tx1"/>
                </a:solidFill>
                <a:latin typeface="Tahoma" panose="020B0604030504040204" pitchFamily="34" charset="0"/>
              </a:defRPr>
            </a:lvl4pPr>
            <a:lvl5pPr marL="2134141" indent="-237127" defTabSz="953448">
              <a:defRPr sz="2500">
                <a:solidFill>
                  <a:schemeClr val="tx1"/>
                </a:solidFill>
                <a:latin typeface="Tahoma" panose="020B0604030504040204" pitchFamily="34" charset="0"/>
              </a:defRPr>
            </a:lvl5pPr>
            <a:lvl6pPr marL="2608395" indent="-237127" algn="ctr" defTabSz="953448" eaLnBrk="0" fontAlgn="base" hangingPunct="0">
              <a:spcBef>
                <a:spcPct val="0"/>
              </a:spcBef>
              <a:spcAft>
                <a:spcPct val="0"/>
              </a:spcAft>
              <a:defRPr sz="2500">
                <a:solidFill>
                  <a:schemeClr val="tx1"/>
                </a:solidFill>
                <a:latin typeface="Tahoma" panose="020B0604030504040204" pitchFamily="34" charset="0"/>
              </a:defRPr>
            </a:lvl6pPr>
            <a:lvl7pPr marL="3082648" indent="-237127" algn="ctr" defTabSz="953448" eaLnBrk="0" fontAlgn="base" hangingPunct="0">
              <a:spcBef>
                <a:spcPct val="0"/>
              </a:spcBef>
              <a:spcAft>
                <a:spcPct val="0"/>
              </a:spcAft>
              <a:defRPr sz="2500">
                <a:solidFill>
                  <a:schemeClr val="tx1"/>
                </a:solidFill>
                <a:latin typeface="Tahoma" panose="020B0604030504040204" pitchFamily="34" charset="0"/>
              </a:defRPr>
            </a:lvl7pPr>
            <a:lvl8pPr marL="3556902" indent="-237127" algn="ctr" defTabSz="953448" eaLnBrk="0" fontAlgn="base" hangingPunct="0">
              <a:spcBef>
                <a:spcPct val="0"/>
              </a:spcBef>
              <a:spcAft>
                <a:spcPct val="0"/>
              </a:spcAft>
              <a:defRPr sz="2500">
                <a:solidFill>
                  <a:schemeClr val="tx1"/>
                </a:solidFill>
                <a:latin typeface="Tahoma" panose="020B0604030504040204" pitchFamily="34" charset="0"/>
              </a:defRPr>
            </a:lvl8pPr>
            <a:lvl9pPr marL="4031155" indent="-237127" algn="ctr" defTabSz="953448" eaLnBrk="0" fontAlgn="base" hangingPunct="0">
              <a:spcBef>
                <a:spcPct val="0"/>
              </a:spcBef>
              <a:spcAft>
                <a:spcPct val="0"/>
              </a:spcAft>
              <a:defRPr sz="2500">
                <a:solidFill>
                  <a:schemeClr val="tx1"/>
                </a:solidFill>
                <a:latin typeface="Tahoma" panose="020B0604030504040204" pitchFamily="34" charset="0"/>
              </a:defRPr>
            </a:lvl9pPr>
          </a:lstStyle>
          <a:p>
            <a:r>
              <a:rPr lang="en-US" altLang="en-US" sz="1200" dirty="0">
                <a:latin typeface="Arial Unicode MS" panose="020B0604020202020204" pitchFamily="34" charset="-128"/>
              </a:rPr>
              <a:t>04:2011</a:t>
            </a:r>
          </a:p>
        </p:txBody>
      </p:sp>
      <p:sp>
        <p:nvSpPr>
          <p:cNvPr id="118790" name="Header Placeholder 5"/>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3448">
              <a:defRPr sz="2500">
                <a:solidFill>
                  <a:schemeClr val="tx1"/>
                </a:solidFill>
                <a:latin typeface="Tahoma" panose="020B0604030504040204" pitchFamily="34" charset="0"/>
              </a:defRPr>
            </a:lvl1pPr>
            <a:lvl2pPr marL="770662" indent="-296408" defTabSz="953448">
              <a:defRPr sz="2500">
                <a:solidFill>
                  <a:schemeClr val="tx1"/>
                </a:solidFill>
                <a:latin typeface="Tahoma" panose="020B0604030504040204" pitchFamily="34" charset="0"/>
              </a:defRPr>
            </a:lvl2pPr>
            <a:lvl3pPr marL="1185634" indent="-237127" defTabSz="953448">
              <a:defRPr sz="2500">
                <a:solidFill>
                  <a:schemeClr val="tx1"/>
                </a:solidFill>
                <a:latin typeface="Tahoma" panose="020B0604030504040204" pitchFamily="34" charset="0"/>
              </a:defRPr>
            </a:lvl3pPr>
            <a:lvl4pPr marL="1659887" indent="-237127" defTabSz="953448">
              <a:defRPr sz="2500">
                <a:solidFill>
                  <a:schemeClr val="tx1"/>
                </a:solidFill>
                <a:latin typeface="Tahoma" panose="020B0604030504040204" pitchFamily="34" charset="0"/>
              </a:defRPr>
            </a:lvl4pPr>
            <a:lvl5pPr marL="2134141" indent="-237127" defTabSz="953448">
              <a:defRPr sz="2500">
                <a:solidFill>
                  <a:schemeClr val="tx1"/>
                </a:solidFill>
                <a:latin typeface="Tahoma" panose="020B0604030504040204" pitchFamily="34" charset="0"/>
              </a:defRPr>
            </a:lvl5pPr>
            <a:lvl6pPr marL="2608395" indent="-237127" algn="ctr" defTabSz="953448" eaLnBrk="0" fontAlgn="base" hangingPunct="0">
              <a:spcBef>
                <a:spcPct val="0"/>
              </a:spcBef>
              <a:spcAft>
                <a:spcPct val="0"/>
              </a:spcAft>
              <a:defRPr sz="2500">
                <a:solidFill>
                  <a:schemeClr val="tx1"/>
                </a:solidFill>
                <a:latin typeface="Tahoma" panose="020B0604030504040204" pitchFamily="34" charset="0"/>
              </a:defRPr>
            </a:lvl6pPr>
            <a:lvl7pPr marL="3082648" indent="-237127" algn="ctr" defTabSz="953448" eaLnBrk="0" fontAlgn="base" hangingPunct="0">
              <a:spcBef>
                <a:spcPct val="0"/>
              </a:spcBef>
              <a:spcAft>
                <a:spcPct val="0"/>
              </a:spcAft>
              <a:defRPr sz="2500">
                <a:solidFill>
                  <a:schemeClr val="tx1"/>
                </a:solidFill>
                <a:latin typeface="Tahoma" panose="020B0604030504040204" pitchFamily="34" charset="0"/>
              </a:defRPr>
            </a:lvl7pPr>
            <a:lvl8pPr marL="3556902" indent="-237127" algn="ctr" defTabSz="953448" eaLnBrk="0" fontAlgn="base" hangingPunct="0">
              <a:spcBef>
                <a:spcPct val="0"/>
              </a:spcBef>
              <a:spcAft>
                <a:spcPct val="0"/>
              </a:spcAft>
              <a:defRPr sz="2500">
                <a:solidFill>
                  <a:schemeClr val="tx1"/>
                </a:solidFill>
                <a:latin typeface="Tahoma" panose="020B0604030504040204" pitchFamily="34" charset="0"/>
              </a:defRPr>
            </a:lvl8pPr>
            <a:lvl9pPr marL="4031155" indent="-237127" algn="ctr" defTabSz="953448" eaLnBrk="0" fontAlgn="base" hangingPunct="0">
              <a:spcBef>
                <a:spcPct val="0"/>
              </a:spcBef>
              <a:spcAft>
                <a:spcPct val="0"/>
              </a:spcAft>
              <a:defRPr sz="2500">
                <a:solidFill>
                  <a:schemeClr val="tx1"/>
                </a:solidFill>
                <a:latin typeface="Tahoma" panose="020B0604030504040204" pitchFamily="34" charset="0"/>
              </a:defRPr>
            </a:lvl9pPr>
          </a:lstStyle>
          <a:p>
            <a:r>
              <a:rPr lang="en-US" altLang="en-US" sz="1200" dirty="0">
                <a:latin typeface="Arial Unicode MS" panose="020B0604020202020204" pitchFamily="34" charset="-128"/>
              </a:rPr>
              <a:t>THE BIG FOUR CONSTRUCTION HAZARDS: ELECTRICAL</a:t>
            </a:r>
          </a:p>
        </p:txBody>
      </p:sp>
      <p:sp>
        <p:nvSpPr>
          <p:cNvPr id="2" name="Date Placeholder 1"/>
          <p:cNvSpPr>
            <a:spLocks noGrp="1"/>
          </p:cNvSpPr>
          <p:nvPr>
            <p:ph type="dt" idx="10"/>
          </p:nvPr>
        </p:nvSpPr>
        <p:spPr/>
        <p:txBody>
          <a:bodyPr/>
          <a:lstStyle/>
          <a:p>
            <a:endParaRPr lang="en-US" dirty="0"/>
          </a:p>
        </p:txBody>
      </p:sp>
    </p:spTree>
    <p:extLst>
      <p:ext uri="{BB962C8B-B14F-4D97-AF65-F5344CB8AC3E}">
        <p14:creationId xmlns:p14="http://schemas.microsoft.com/office/powerpoint/2010/main" val="212693123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Slide Image Placeholder 1"/>
          <p:cNvSpPr>
            <a:spLocks noGrp="1" noRot="1" noChangeAspect="1" noTextEdit="1"/>
          </p:cNvSpPr>
          <p:nvPr>
            <p:ph type="sldImg"/>
          </p:nvPr>
        </p:nvSpPr>
        <p:spPr/>
      </p:sp>
      <p:sp>
        <p:nvSpPr>
          <p:cNvPr id="102403" name="Notes Placeholder 2"/>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rnd">
                <a:solidFill>
                  <a:srgbClr val="000000"/>
                </a:solidFill>
                <a:round/>
                <a:headEnd/>
                <a:tailEnd/>
              </a14:hiddenLine>
            </a:ext>
          </a:extLst>
        </p:spPr>
        <p:txBody>
          <a:bodyPr/>
          <a:lstStyle/>
          <a:p>
            <a:pPr eaLnBrk="1"/>
            <a:endParaRPr lang="en-US" altLang="en-US"/>
          </a:p>
        </p:txBody>
      </p:sp>
      <p:sp>
        <p:nvSpPr>
          <p:cNvPr id="2" name="Date Placeholder 1"/>
          <p:cNvSpPr>
            <a:spLocks noGrp="1"/>
          </p:cNvSpPr>
          <p:nvPr>
            <p:ph type="dt" idx="10"/>
          </p:nvPr>
        </p:nvSpPr>
        <p:spPr/>
        <p:txBody>
          <a:bodyPr/>
          <a:lstStyle/>
          <a:p>
            <a:endParaRPr lang="en-US" dirty="0"/>
          </a:p>
        </p:txBody>
      </p:sp>
    </p:spTree>
    <p:extLst>
      <p:ext uri="{BB962C8B-B14F-4D97-AF65-F5344CB8AC3E}">
        <p14:creationId xmlns:p14="http://schemas.microsoft.com/office/powerpoint/2010/main" val="1807890808"/>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Rectangle 1026"/>
          <p:cNvSpPr>
            <a:spLocks noGrp="1" noRot="1" noChangeAspect="1" noChangeArrowheads="1" noTextEdit="1"/>
          </p:cNvSpPr>
          <p:nvPr>
            <p:ph type="sldImg"/>
          </p:nvPr>
        </p:nvSpPr>
        <p:spPr>
          <a:ln/>
        </p:spPr>
      </p:sp>
      <p:sp>
        <p:nvSpPr>
          <p:cNvPr id="119811" name="Rectangle 1027"/>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t>Always avoid using electric tools in wet locations.  Any water or humidity will increase your risk of receiving an electric shock. </a:t>
            </a:r>
          </a:p>
          <a:p>
            <a:endParaRPr lang="en-US" altLang="en-US" smtClean="0"/>
          </a:p>
          <a:p>
            <a:r>
              <a:rPr lang="en-US" altLang="en-US" smtClean="0"/>
              <a:t>Remember, electrical current will always take the path with least resistance. That path is usually YOU -- especially if you’re standing in a puddle of water. So be extra careful and try to avoid working in these type of areas.</a:t>
            </a:r>
          </a:p>
          <a:p>
            <a:endParaRPr lang="en-US" altLang="en-US" smtClean="0"/>
          </a:p>
          <a:p>
            <a:endParaRPr lang="en-US" altLang="en-US" smtClean="0"/>
          </a:p>
        </p:txBody>
      </p:sp>
      <p:sp>
        <p:nvSpPr>
          <p:cNvPr id="11981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3448">
              <a:defRPr sz="2500">
                <a:solidFill>
                  <a:schemeClr val="tx1"/>
                </a:solidFill>
                <a:latin typeface="Tahoma" panose="020B0604030504040204" pitchFamily="34" charset="0"/>
              </a:defRPr>
            </a:lvl1pPr>
            <a:lvl2pPr marL="770662" indent="-296408" defTabSz="953448">
              <a:defRPr sz="2500">
                <a:solidFill>
                  <a:schemeClr val="tx1"/>
                </a:solidFill>
                <a:latin typeface="Tahoma" panose="020B0604030504040204" pitchFamily="34" charset="0"/>
              </a:defRPr>
            </a:lvl2pPr>
            <a:lvl3pPr marL="1185634" indent="-237127" defTabSz="953448">
              <a:defRPr sz="2500">
                <a:solidFill>
                  <a:schemeClr val="tx1"/>
                </a:solidFill>
                <a:latin typeface="Tahoma" panose="020B0604030504040204" pitchFamily="34" charset="0"/>
              </a:defRPr>
            </a:lvl3pPr>
            <a:lvl4pPr marL="1659887" indent="-237127" defTabSz="953448">
              <a:defRPr sz="2500">
                <a:solidFill>
                  <a:schemeClr val="tx1"/>
                </a:solidFill>
                <a:latin typeface="Tahoma" panose="020B0604030504040204" pitchFamily="34" charset="0"/>
              </a:defRPr>
            </a:lvl4pPr>
            <a:lvl5pPr marL="2134141" indent="-237127" defTabSz="953448">
              <a:defRPr sz="2500">
                <a:solidFill>
                  <a:schemeClr val="tx1"/>
                </a:solidFill>
                <a:latin typeface="Tahoma" panose="020B0604030504040204" pitchFamily="34" charset="0"/>
              </a:defRPr>
            </a:lvl5pPr>
            <a:lvl6pPr marL="2608395" indent="-237127" algn="ctr" defTabSz="953448" eaLnBrk="0" fontAlgn="base" hangingPunct="0">
              <a:spcBef>
                <a:spcPct val="0"/>
              </a:spcBef>
              <a:spcAft>
                <a:spcPct val="0"/>
              </a:spcAft>
              <a:defRPr sz="2500">
                <a:solidFill>
                  <a:schemeClr val="tx1"/>
                </a:solidFill>
                <a:latin typeface="Tahoma" panose="020B0604030504040204" pitchFamily="34" charset="0"/>
              </a:defRPr>
            </a:lvl6pPr>
            <a:lvl7pPr marL="3082648" indent="-237127" algn="ctr" defTabSz="953448" eaLnBrk="0" fontAlgn="base" hangingPunct="0">
              <a:spcBef>
                <a:spcPct val="0"/>
              </a:spcBef>
              <a:spcAft>
                <a:spcPct val="0"/>
              </a:spcAft>
              <a:defRPr sz="2500">
                <a:solidFill>
                  <a:schemeClr val="tx1"/>
                </a:solidFill>
                <a:latin typeface="Tahoma" panose="020B0604030504040204" pitchFamily="34" charset="0"/>
              </a:defRPr>
            </a:lvl7pPr>
            <a:lvl8pPr marL="3556902" indent="-237127" algn="ctr" defTabSz="953448" eaLnBrk="0" fontAlgn="base" hangingPunct="0">
              <a:spcBef>
                <a:spcPct val="0"/>
              </a:spcBef>
              <a:spcAft>
                <a:spcPct val="0"/>
              </a:spcAft>
              <a:defRPr sz="2500">
                <a:solidFill>
                  <a:schemeClr val="tx1"/>
                </a:solidFill>
                <a:latin typeface="Tahoma" panose="020B0604030504040204" pitchFamily="34" charset="0"/>
              </a:defRPr>
            </a:lvl8pPr>
            <a:lvl9pPr marL="4031155" indent="-237127" algn="ctr" defTabSz="953448" eaLnBrk="0" fontAlgn="base" hangingPunct="0">
              <a:spcBef>
                <a:spcPct val="0"/>
              </a:spcBef>
              <a:spcAft>
                <a:spcPct val="0"/>
              </a:spcAft>
              <a:defRPr sz="2500">
                <a:solidFill>
                  <a:schemeClr val="tx1"/>
                </a:solidFill>
                <a:latin typeface="Tahoma" panose="020B0604030504040204" pitchFamily="34" charset="0"/>
              </a:defRPr>
            </a:lvl9pPr>
          </a:lstStyle>
          <a:p>
            <a:fld id="{AF12C295-959C-4CF2-833B-C62940DF9C6B}" type="slidenum">
              <a:rPr lang="en-US" altLang="en-US" sz="1200">
                <a:latin typeface="Arial Unicode MS" panose="020B0604020202020204" pitchFamily="34" charset="-128"/>
              </a:rPr>
              <a:pPr/>
              <a:t>94</a:t>
            </a:fld>
            <a:endParaRPr lang="en-US" altLang="en-US" sz="1200" dirty="0">
              <a:latin typeface="Arial Unicode MS" panose="020B0604020202020204" pitchFamily="34" charset="-128"/>
            </a:endParaRPr>
          </a:p>
        </p:txBody>
      </p:sp>
      <p:sp>
        <p:nvSpPr>
          <p:cNvPr id="119813" name="Footer Placeholder 4"/>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3448">
              <a:defRPr sz="2500">
                <a:solidFill>
                  <a:schemeClr val="tx1"/>
                </a:solidFill>
                <a:latin typeface="Tahoma" panose="020B0604030504040204" pitchFamily="34" charset="0"/>
              </a:defRPr>
            </a:lvl1pPr>
            <a:lvl2pPr marL="770662" indent="-296408" defTabSz="953448">
              <a:defRPr sz="2500">
                <a:solidFill>
                  <a:schemeClr val="tx1"/>
                </a:solidFill>
                <a:latin typeface="Tahoma" panose="020B0604030504040204" pitchFamily="34" charset="0"/>
              </a:defRPr>
            </a:lvl2pPr>
            <a:lvl3pPr marL="1185634" indent="-237127" defTabSz="953448">
              <a:defRPr sz="2500">
                <a:solidFill>
                  <a:schemeClr val="tx1"/>
                </a:solidFill>
                <a:latin typeface="Tahoma" panose="020B0604030504040204" pitchFamily="34" charset="0"/>
              </a:defRPr>
            </a:lvl3pPr>
            <a:lvl4pPr marL="1659887" indent="-237127" defTabSz="953448">
              <a:defRPr sz="2500">
                <a:solidFill>
                  <a:schemeClr val="tx1"/>
                </a:solidFill>
                <a:latin typeface="Tahoma" panose="020B0604030504040204" pitchFamily="34" charset="0"/>
              </a:defRPr>
            </a:lvl4pPr>
            <a:lvl5pPr marL="2134141" indent="-237127" defTabSz="953448">
              <a:defRPr sz="2500">
                <a:solidFill>
                  <a:schemeClr val="tx1"/>
                </a:solidFill>
                <a:latin typeface="Tahoma" panose="020B0604030504040204" pitchFamily="34" charset="0"/>
              </a:defRPr>
            </a:lvl5pPr>
            <a:lvl6pPr marL="2608395" indent="-237127" algn="ctr" defTabSz="953448" eaLnBrk="0" fontAlgn="base" hangingPunct="0">
              <a:spcBef>
                <a:spcPct val="0"/>
              </a:spcBef>
              <a:spcAft>
                <a:spcPct val="0"/>
              </a:spcAft>
              <a:defRPr sz="2500">
                <a:solidFill>
                  <a:schemeClr val="tx1"/>
                </a:solidFill>
                <a:latin typeface="Tahoma" panose="020B0604030504040204" pitchFamily="34" charset="0"/>
              </a:defRPr>
            </a:lvl6pPr>
            <a:lvl7pPr marL="3082648" indent="-237127" algn="ctr" defTabSz="953448" eaLnBrk="0" fontAlgn="base" hangingPunct="0">
              <a:spcBef>
                <a:spcPct val="0"/>
              </a:spcBef>
              <a:spcAft>
                <a:spcPct val="0"/>
              </a:spcAft>
              <a:defRPr sz="2500">
                <a:solidFill>
                  <a:schemeClr val="tx1"/>
                </a:solidFill>
                <a:latin typeface="Tahoma" panose="020B0604030504040204" pitchFamily="34" charset="0"/>
              </a:defRPr>
            </a:lvl7pPr>
            <a:lvl8pPr marL="3556902" indent="-237127" algn="ctr" defTabSz="953448" eaLnBrk="0" fontAlgn="base" hangingPunct="0">
              <a:spcBef>
                <a:spcPct val="0"/>
              </a:spcBef>
              <a:spcAft>
                <a:spcPct val="0"/>
              </a:spcAft>
              <a:defRPr sz="2500">
                <a:solidFill>
                  <a:schemeClr val="tx1"/>
                </a:solidFill>
                <a:latin typeface="Tahoma" panose="020B0604030504040204" pitchFamily="34" charset="0"/>
              </a:defRPr>
            </a:lvl8pPr>
            <a:lvl9pPr marL="4031155" indent="-237127" algn="ctr" defTabSz="953448" eaLnBrk="0" fontAlgn="base" hangingPunct="0">
              <a:spcBef>
                <a:spcPct val="0"/>
              </a:spcBef>
              <a:spcAft>
                <a:spcPct val="0"/>
              </a:spcAft>
              <a:defRPr sz="2500">
                <a:solidFill>
                  <a:schemeClr val="tx1"/>
                </a:solidFill>
                <a:latin typeface="Tahoma" panose="020B0604030504040204" pitchFamily="34" charset="0"/>
              </a:defRPr>
            </a:lvl9pPr>
          </a:lstStyle>
          <a:p>
            <a:r>
              <a:rPr lang="en-US" altLang="en-US" sz="1200" dirty="0">
                <a:latin typeface="Arial Unicode MS" panose="020B0604020202020204" pitchFamily="34" charset="-128"/>
              </a:rPr>
              <a:t>04:2011</a:t>
            </a:r>
          </a:p>
        </p:txBody>
      </p:sp>
      <p:sp>
        <p:nvSpPr>
          <p:cNvPr id="119814" name="Header Placeholder 5"/>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3448">
              <a:defRPr sz="2500">
                <a:solidFill>
                  <a:schemeClr val="tx1"/>
                </a:solidFill>
                <a:latin typeface="Tahoma" panose="020B0604030504040204" pitchFamily="34" charset="0"/>
              </a:defRPr>
            </a:lvl1pPr>
            <a:lvl2pPr marL="770662" indent="-296408" defTabSz="953448">
              <a:defRPr sz="2500">
                <a:solidFill>
                  <a:schemeClr val="tx1"/>
                </a:solidFill>
                <a:latin typeface="Tahoma" panose="020B0604030504040204" pitchFamily="34" charset="0"/>
              </a:defRPr>
            </a:lvl2pPr>
            <a:lvl3pPr marL="1185634" indent="-237127" defTabSz="953448">
              <a:defRPr sz="2500">
                <a:solidFill>
                  <a:schemeClr val="tx1"/>
                </a:solidFill>
                <a:latin typeface="Tahoma" panose="020B0604030504040204" pitchFamily="34" charset="0"/>
              </a:defRPr>
            </a:lvl3pPr>
            <a:lvl4pPr marL="1659887" indent="-237127" defTabSz="953448">
              <a:defRPr sz="2500">
                <a:solidFill>
                  <a:schemeClr val="tx1"/>
                </a:solidFill>
                <a:latin typeface="Tahoma" panose="020B0604030504040204" pitchFamily="34" charset="0"/>
              </a:defRPr>
            </a:lvl4pPr>
            <a:lvl5pPr marL="2134141" indent="-237127" defTabSz="953448">
              <a:defRPr sz="2500">
                <a:solidFill>
                  <a:schemeClr val="tx1"/>
                </a:solidFill>
                <a:latin typeface="Tahoma" panose="020B0604030504040204" pitchFamily="34" charset="0"/>
              </a:defRPr>
            </a:lvl5pPr>
            <a:lvl6pPr marL="2608395" indent="-237127" algn="ctr" defTabSz="953448" eaLnBrk="0" fontAlgn="base" hangingPunct="0">
              <a:spcBef>
                <a:spcPct val="0"/>
              </a:spcBef>
              <a:spcAft>
                <a:spcPct val="0"/>
              </a:spcAft>
              <a:defRPr sz="2500">
                <a:solidFill>
                  <a:schemeClr val="tx1"/>
                </a:solidFill>
                <a:latin typeface="Tahoma" panose="020B0604030504040204" pitchFamily="34" charset="0"/>
              </a:defRPr>
            </a:lvl6pPr>
            <a:lvl7pPr marL="3082648" indent="-237127" algn="ctr" defTabSz="953448" eaLnBrk="0" fontAlgn="base" hangingPunct="0">
              <a:spcBef>
                <a:spcPct val="0"/>
              </a:spcBef>
              <a:spcAft>
                <a:spcPct val="0"/>
              </a:spcAft>
              <a:defRPr sz="2500">
                <a:solidFill>
                  <a:schemeClr val="tx1"/>
                </a:solidFill>
                <a:latin typeface="Tahoma" panose="020B0604030504040204" pitchFamily="34" charset="0"/>
              </a:defRPr>
            </a:lvl7pPr>
            <a:lvl8pPr marL="3556902" indent="-237127" algn="ctr" defTabSz="953448" eaLnBrk="0" fontAlgn="base" hangingPunct="0">
              <a:spcBef>
                <a:spcPct val="0"/>
              </a:spcBef>
              <a:spcAft>
                <a:spcPct val="0"/>
              </a:spcAft>
              <a:defRPr sz="2500">
                <a:solidFill>
                  <a:schemeClr val="tx1"/>
                </a:solidFill>
                <a:latin typeface="Tahoma" panose="020B0604030504040204" pitchFamily="34" charset="0"/>
              </a:defRPr>
            </a:lvl8pPr>
            <a:lvl9pPr marL="4031155" indent="-237127" algn="ctr" defTabSz="953448" eaLnBrk="0" fontAlgn="base" hangingPunct="0">
              <a:spcBef>
                <a:spcPct val="0"/>
              </a:spcBef>
              <a:spcAft>
                <a:spcPct val="0"/>
              </a:spcAft>
              <a:defRPr sz="2500">
                <a:solidFill>
                  <a:schemeClr val="tx1"/>
                </a:solidFill>
                <a:latin typeface="Tahoma" panose="020B0604030504040204" pitchFamily="34" charset="0"/>
              </a:defRPr>
            </a:lvl9pPr>
          </a:lstStyle>
          <a:p>
            <a:r>
              <a:rPr lang="en-US" altLang="en-US" sz="1200" dirty="0">
                <a:latin typeface="Arial Unicode MS" panose="020B0604020202020204" pitchFamily="34" charset="-128"/>
              </a:rPr>
              <a:t>THE BIG FOUR CONSTRUCTION HAZARDS: ELECTRICAL</a:t>
            </a:r>
          </a:p>
        </p:txBody>
      </p:sp>
      <p:sp>
        <p:nvSpPr>
          <p:cNvPr id="2" name="Date Placeholder 1"/>
          <p:cNvSpPr>
            <a:spLocks noGrp="1"/>
          </p:cNvSpPr>
          <p:nvPr>
            <p:ph type="dt" idx="10"/>
          </p:nvPr>
        </p:nvSpPr>
        <p:spPr/>
        <p:txBody>
          <a:bodyPr/>
          <a:lstStyle/>
          <a:p>
            <a:endParaRPr lang="en-US" dirty="0"/>
          </a:p>
        </p:txBody>
      </p:sp>
    </p:spTree>
    <p:extLst>
      <p:ext uri="{BB962C8B-B14F-4D97-AF65-F5344CB8AC3E}">
        <p14:creationId xmlns:p14="http://schemas.microsoft.com/office/powerpoint/2010/main" val="706117816"/>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2"/>
          <p:cNvSpPr>
            <a:spLocks noGrp="1" noRot="1" noChangeAspect="1" noChangeArrowheads="1" noTextEdit="1"/>
          </p:cNvSpPr>
          <p:nvPr>
            <p:ph type="sldImg"/>
          </p:nvPr>
        </p:nvSpPr>
        <p:spPr>
          <a:ln/>
        </p:spPr>
      </p:sp>
      <p:sp>
        <p:nvSpPr>
          <p:cNvPr id="12083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t>When working on a construction site, you should always survey the site to look for overhead power lines.  Always look up!  </a:t>
            </a:r>
          </a:p>
          <a:p>
            <a:endParaRPr lang="en-US" altLang="en-US" smtClean="0"/>
          </a:p>
          <a:p>
            <a:r>
              <a:rPr lang="en-US" altLang="en-US" smtClean="0"/>
              <a:t>Most people do not realize that overhead power lines are usually not insulated. More than half of all electrocutions are caused by direct contact by workers with energized power lines. This situation is the most serious electrical hazard. It could cost you your life if you’re not careful and aware of overhead power lines.</a:t>
            </a:r>
          </a:p>
          <a:p>
            <a:endParaRPr lang="en-US" altLang="en-US" smtClean="0">
              <a:solidFill>
                <a:srgbClr val="000000"/>
              </a:solidFill>
            </a:endParaRPr>
          </a:p>
          <a:p>
            <a:r>
              <a:rPr lang="en-US" altLang="en-US" smtClean="0">
                <a:solidFill>
                  <a:srgbClr val="000000"/>
                </a:solidFill>
              </a:rPr>
              <a:t>Never store materials and equipment under or near overhead power lines.</a:t>
            </a:r>
            <a:endParaRPr lang="en-US" altLang="en-US" smtClean="0"/>
          </a:p>
          <a:p>
            <a:endParaRPr lang="en-US" altLang="en-US" smtClean="0"/>
          </a:p>
          <a:p>
            <a:endParaRPr lang="en-US" altLang="en-US" smtClean="0"/>
          </a:p>
          <a:p>
            <a:endParaRPr lang="en-US" altLang="en-US" smtClean="0"/>
          </a:p>
          <a:p>
            <a:endParaRPr lang="en-US" altLang="en-US" smtClean="0"/>
          </a:p>
        </p:txBody>
      </p:sp>
      <p:sp>
        <p:nvSpPr>
          <p:cNvPr id="12083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3448">
              <a:defRPr sz="2500">
                <a:solidFill>
                  <a:schemeClr val="tx1"/>
                </a:solidFill>
                <a:latin typeface="Tahoma" panose="020B0604030504040204" pitchFamily="34" charset="0"/>
              </a:defRPr>
            </a:lvl1pPr>
            <a:lvl2pPr marL="770662" indent="-296408" defTabSz="953448">
              <a:defRPr sz="2500">
                <a:solidFill>
                  <a:schemeClr val="tx1"/>
                </a:solidFill>
                <a:latin typeface="Tahoma" panose="020B0604030504040204" pitchFamily="34" charset="0"/>
              </a:defRPr>
            </a:lvl2pPr>
            <a:lvl3pPr marL="1185634" indent="-237127" defTabSz="953448">
              <a:defRPr sz="2500">
                <a:solidFill>
                  <a:schemeClr val="tx1"/>
                </a:solidFill>
                <a:latin typeface="Tahoma" panose="020B0604030504040204" pitchFamily="34" charset="0"/>
              </a:defRPr>
            </a:lvl3pPr>
            <a:lvl4pPr marL="1659887" indent="-237127" defTabSz="953448">
              <a:defRPr sz="2500">
                <a:solidFill>
                  <a:schemeClr val="tx1"/>
                </a:solidFill>
                <a:latin typeface="Tahoma" panose="020B0604030504040204" pitchFamily="34" charset="0"/>
              </a:defRPr>
            </a:lvl4pPr>
            <a:lvl5pPr marL="2134141" indent="-237127" defTabSz="953448">
              <a:defRPr sz="2500">
                <a:solidFill>
                  <a:schemeClr val="tx1"/>
                </a:solidFill>
                <a:latin typeface="Tahoma" panose="020B0604030504040204" pitchFamily="34" charset="0"/>
              </a:defRPr>
            </a:lvl5pPr>
            <a:lvl6pPr marL="2608395" indent="-237127" algn="ctr" defTabSz="953448" eaLnBrk="0" fontAlgn="base" hangingPunct="0">
              <a:spcBef>
                <a:spcPct val="0"/>
              </a:spcBef>
              <a:spcAft>
                <a:spcPct val="0"/>
              </a:spcAft>
              <a:defRPr sz="2500">
                <a:solidFill>
                  <a:schemeClr val="tx1"/>
                </a:solidFill>
                <a:latin typeface="Tahoma" panose="020B0604030504040204" pitchFamily="34" charset="0"/>
              </a:defRPr>
            </a:lvl6pPr>
            <a:lvl7pPr marL="3082648" indent="-237127" algn="ctr" defTabSz="953448" eaLnBrk="0" fontAlgn="base" hangingPunct="0">
              <a:spcBef>
                <a:spcPct val="0"/>
              </a:spcBef>
              <a:spcAft>
                <a:spcPct val="0"/>
              </a:spcAft>
              <a:defRPr sz="2500">
                <a:solidFill>
                  <a:schemeClr val="tx1"/>
                </a:solidFill>
                <a:latin typeface="Tahoma" panose="020B0604030504040204" pitchFamily="34" charset="0"/>
              </a:defRPr>
            </a:lvl7pPr>
            <a:lvl8pPr marL="3556902" indent="-237127" algn="ctr" defTabSz="953448" eaLnBrk="0" fontAlgn="base" hangingPunct="0">
              <a:spcBef>
                <a:spcPct val="0"/>
              </a:spcBef>
              <a:spcAft>
                <a:spcPct val="0"/>
              </a:spcAft>
              <a:defRPr sz="2500">
                <a:solidFill>
                  <a:schemeClr val="tx1"/>
                </a:solidFill>
                <a:latin typeface="Tahoma" panose="020B0604030504040204" pitchFamily="34" charset="0"/>
              </a:defRPr>
            </a:lvl8pPr>
            <a:lvl9pPr marL="4031155" indent="-237127" algn="ctr" defTabSz="953448" eaLnBrk="0" fontAlgn="base" hangingPunct="0">
              <a:spcBef>
                <a:spcPct val="0"/>
              </a:spcBef>
              <a:spcAft>
                <a:spcPct val="0"/>
              </a:spcAft>
              <a:defRPr sz="2500">
                <a:solidFill>
                  <a:schemeClr val="tx1"/>
                </a:solidFill>
                <a:latin typeface="Tahoma" panose="020B0604030504040204" pitchFamily="34" charset="0"/>
              </a:defRPr>
            </a:lvl9pPr>
          </a:lstStyle>
          <a:p>
            <a:fld id="{D8F062E1-754C-4EF9-82FD-52754CF45353}" type="slidenum">
              <a:rPr lang="en-US" altLang="en-US" sz="1200">
                <a:latin typeface="Arial Unicode MS" panose="020B0604020202020204" pitchFamily="34" charset="-128"/>
              </a:rPr>
              <a:pPr/>
              <a:t>95</a:t>
            </a:fld>
            <a:endParaRPr lang="en-US" altLang="en-US" sz="1200" dirty="0">
              <a:latin typeface="Arial Unicode MS" panose="020B0604020202020204" pitchFamily="34" charset="-128"/>
            </a:endParaRPr>
          </a:p>
        </p:txBody>
      </p:sp>
      <p:sp>
        <p:nvSpPr>
          <p:cNvPr id="120837" name="Footer Placeholder 4"/>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3448">
              <a:defRPr sz="2500">
                <a:solidFill>
                  <a:schemeClr val="tx1"/>
                </a:solidFill>
                <a:latin typeface="Tahoma" panose="020B0604030504040204" pitchFamily="34" charset="0"/>
              </a:defRPr>
            </a:lvl1pPr>
            <a:lvl2pPr marL="770662" indent="-296408" defTabSz="953448">
              <a:defRPr sz="2500">
                <a:solidFill>
                  <a:schemeClr val="tx1"/>
                </a:solidFill>
                <a:latin typeface="Tahoma" panose="020B0604030504040204" pitchFamily="34" charset="0"/>
              </a:defRPr>
            </a:lvl2pPr>
            <a:lvl3pPr marL="1185634" indent="-237127" defTabSz="953448">
              <a:defRPr sz="2500">
                <a:solidFill>
                  <a:schemeClr val="tx1"/>
                </a:solidFill>
                <a:latin typeface="Tahoma" panose="020B0604030504040204" pitchFamily="34" charset="0"/>
              </a:defRPr>
            </a:lvl3pPr>
            <a:lvl4pPr marL="1659887" indent="-237127" defTabSz="953448">
              <a:defRPr sz="2500">
                <a:solidFill>
                  <a:schemeClr val="tx1"/>
                </a:solidFill>
                <a:latin typeface="Tahoma" panose="020B0604030504040204" pitchFamily="34" charset="0"/>
              </a:defRPr>
            </a:lvl4pPr>
            <a:lvl5pPr marL="2134141" indent="-237127" defTabSz="953448">
              <a:defRPr sz="2500">
                <a:solidFill>
                  <a:schemeClr val="tx1"/>
                </a:solidFill>
                <a:latin typeface="Tahoma" panose="020B0604030504040204" pitchFamily="34" charset="0"/>
              </a:defRPr>
            </a:lvl5pPr>
            <a:lvl6pPr marL="2608395" indent="-237127" algn="ctr" defTabSz="953448" eaLnBrk="0" fontAlgn="base" hangingPunct="0">
              <a:spcBef>
                <a:spcPct val="0"/>
              </a:spcBef>
              <a:spcAft>
                <a:spcPct val="0"/>
              </a:spcAft>
              <a:defRPr sz="2500">
                <a:solidFill>
                  <a:schemeClr val="tx1"/>
                </a:solidFill>
                <a:latin typeface="Tahoma" panose="020B0604030504040204" pitchFamily="34" charset="0"/>
              </a:defRPr>
            </a:lvl6pPr>
            <a:lvl7pPr marL="3082648" indent="-237127" algn="ctr" defTabSz="953448" eaLnBrk="0" fontAlgn="base" hangingPunct="0">
              <a:spcBef>
                <a:spcPct val="0"/>
              </a:spcBef>
              <a:spcAft>
                <a:spcPct val="0"/>
              </a:spcAft>
              <a:defRPr sz="2500">
                <a:solidFill>
                  <a:schemeClr val="tx1"/>
                </a:solidFill>
                <a:latin typeface="Tahoma" panose="020B0604030504040204" pitchFamily="34" charset="0"/>
              </a:defRPr>
            </a:lvl7pPr>
            <a:lvl8pPr marL="3556902" indent="-237127" algn="ctr" defTabSz="953448" eaLnBrk="0" fontAlgn="base" hangingPunct="0">
              <a:spcBef>
                <a:spcPct val="0"/>
              </a:spcBef>
              <a:spcAft>
                <a:spcPct val="0"/>
              </a:spcAft>
              <a:defRPr sz="2500">
                <a:solidFill>
                  <a:schemeClr val="tx1"/>
                </a:solidFill>
                <a:latin typeface="Tahoma" panose="020B0604030504040204" pitchFamily="34" charset="0"/>
              </a:defRPr>
            </a:lvl8pPr>
            <a:lvl9pPr marL="4031155" indent="-237127" algn="ctr" defTabSz="953448" eaLnBrk="0" fontAlgn="base" hangingPunct="0">
              <a:spcBef>
                <a:spcPct val="0"/>
              </a:spcBef>
              <a:spcAft>
                <a:spcPct val="0"/>
              </a:spcAft>
              <a:defRPr sz="2500">
                <a:solidFill>
                  <a:schemeClr val="tx1"/>
                </a:solidFill>
                <a:latin typeface="Tahoma" panose="020B0604030504040204" pitchFamily="34" charset="0"/>
              </a:defRPr>
            </a:lvl9pPr>
          </a:lstStyle>
          <a:p>
            <a:r>
              <a:rPr lang="en-US" altLang="en-US" sz="1200" dirty="0">
                <a:latin typeface="Arial Unicode MS" panose="020B0604020202020204" pitchFamily="34" charset="-128"/>
              </a:rPr>
              <a:t>04:2011</a:t>
            </a:r>
          </a:p>
        </p:txBody>
      </p:sp>
      <p:sp>
        <p:nvSpPr>
          <p:cNvPr id="120838" name="Header Placeholder 5"/>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3448">
              <a:defRPr sz="2500">
                <a:solidFill>
                  <a:schemeClr val="tx1"/>
                </a:solidFill>
                <a:latin typeface="Tahoma" panose="020B0604030504040204" pitchFamily="34" charset="0"/>
              </a:defRPr>
            </a:lvl1pPr>
            <a:lvl2pPr marL="770662" indent="-296408" defTabSz="953448">
              <a:defRPr sz="2500">
                <a:solidFill>
                  <a:schemeClr val="tx1"/>
                </a:solidFill>
                <a:latin typeface="Tahoma" panose="020B0604030504040204" pitchFamily="34" charset="0"/>
              </a:defRPr>
            </a:lvl2pPr>
            <a:lvl3pPr marL="1185634" indent="-237127" defTabSz="953448">
              <a:defRPr sz="2500">
                <a:solidFill>
                  <a:schemeClr val="tx1"/>
                </a:solidFill>
                <a:latin typeface="Tahoma" panose="020B0604030504040204" pitchFamily="34" charset="0"/>
              </a:defRPr>
            </a:lvl3pPr>
            <a:lvl4pPr marL="1659887" indent="-237127" defTabSz="953448">
              <a:defRPr sz="2500">
                <a:solidFill>
                  <a:schemeClr val="tx1"/>
                </a:solidFill>
                <a:latin typeface="Tahoma" panose="020B0604030504040204" pitchFamily="34" charset="0"/>
              </a:defRPr>
            </a:lvl4pPr>
            <a:lvl5pPr marL="2134141" indent="-237127" defTabSz="953448">
              <a:defRPr sz="2500">
                <a:solidFill>
                  <a:schemeClr val="tx1"/>
                </a:solidFill>
                <a:latin typeface="Tahoma" panose="020B0604030504040204" pitchFamily="34" charset="0"/>
              </a:defRPr>
            </a:lvl5pPr>
            <a:lvl6pPr marL="2608395" indent="-237127" algn="ctr" defTabSz="953448" eaLnBrk="0" fontAlgn="base" hangingPunct="0">
              <a:spcBef>
                <a:spcPct val="0"/>
              </a:spcBef>
              <a:spcAft>
                <a:spcPct val="0"/>
              </a:spcAft>
              <a:defRPr sz="2500">
                <a:solidFill>
                  <a:schemeClr val="tx1"/>
                </a:solidFill>
                <a:latin typeface="Tahoma" panose="020B0604030504040204" pitchFamily="34" charset="0"/>
              </a:defRPr>
            </a:lvl6pPr>
            <a:lvl7pPr marL="3082648" indent="-237127" algn="ctr" defTabSz="953448" eaLnBrk="0" fontAlgn="base" hangingPunct="0">
              <a:spcBef>
                <a:spcPct val="0"/>
              </a:spcBef>
              <a:spcAft>
                <a:spcPct val="0"/>
              </a:spcAft>
              <a:defRPr sz="2500">
                <a:solidFill>
                  <a:schemeClr val="tx1"/>
                </a:solidFill>
                <a:latin typeface="Tahoma" panose="020B0604030504040204" pitchFamily="34" charset="0"/>
              </a:defRPr>
            </a:lvl7pPr>
            <a:lvl8pPr marL="3556902" indent="-237127" algn="ctr" defTabSz="953448" eaLnBrk="0" fontAlgn="base" hangingPunct="0">
              <a:spcBef>
                <a:spcPct val="0"/>
              </a:spcBef>
              <a:spcAft>
                <a:spcPct val="0"/>
              </a:spcAft>
              <a:defRPr sz="2500">
                <a:solidFill>
                  <a:schemeClr val="tx1"/>
                </a:solidFill>
                <a:latin typeface="Tahoma" panose="020B0604030504040204" pitchFamily="34" charset="0"/>
              </a:defRPr>
            </a:lvl8pPr>
            <a:lvl9pPr marL="4031155" indent="-237127" algn="ctr" defTabSz="953448" eaLnBrk="0" fontAlgn="base" hangingPunct="0">
              <a:spcBef>
                <a:spcPct val="0"/>
              </a:spcBef>
              <a:spcAft>
                <a:spcPct val="0"/>
              </a:spcAft>
              <a:defRPr sz="2500">
                <a:solidFill>
                  <a:schemeClr val="tx1"/>
                </a:solidFill>
                <a:latin typeface="Tahoma" panose="020B0604030504040204" pitchFamily="34" charset="0"/>
              </a:defRPr>
            </a:lvl9pPr>
          </a:lstStyle>
          <a:p>
            <a:r>
              <a:rPr lang="en-US" altLang="en-US" sz="1200" dirty="0">
                <a:latin typeface="Arial Unicode MS" panose="020B0604020202020204" pitchFamily="34" charset="-128"/>
              </a:rPr>
              <a:t>THE BIG FOUR CONSTRUCTION HAZARDS: ELECTRICAL</a:t>
            </a:r>
          </a:p>
        </p:txBody>
      </p:sp>
      <p:sp>
        <p:nvSpPr>
          <p:cNvPr id="2" name="Date Placeholder 1"/>
          <p:cNvSpPr>
            <a:spLocks noGrp="1"/>
          </p:cNvSpPr>
          <p:nvPr>
            <p:ph type="dt" idx="10"/>
          </p:nvPr>
        </p:nvSpPr>
        <p:spPr/>
        <p:txBody>
          <a:bodyPr/>
          <a:lstStyle/>
          <a:p>
            <a:endParaRPr lang="en-US" dirty="0"/>
          </a:p>
        </p:txBody>
      </p:sp>
    </p:spTree>
    <p:extLst>
      <p:ext uri="{BB962C8B-B14F-4D97-AF65-F5344CB8AC3E}">
        <p14:creationId xmlns:p14="http://schemas.microsoft.com/office/powerpoint/2010/main" val="2224506046"/>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Rectangle 2"/>
          <p:cNvSpPr>
            <a:spLocks noGrp="1" noRot="1" noChangeAspect="1" noChangeArrowheads="1" noTextEdit="1"/>
          </p:cNvSpPr>
          <p:nvPr>
            <p:ph type="sldImg"/>
          </p:nvPr>
        </p:nvSpPr>
        <p:spPr>
          <a:ln/>
        </p:spPr>
      </p:sp>
      <p:sp>
        <p:nvSpPr>
          <p:cNvPr id="12185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t>Today, most electrocutions involving overhead power lines are caused by failure to maintain proper work distances. S</a:t>
            </a:r>
            <a:r>
              <a:rPr lang="en-US" altLang="en-US" smtClean="0">
                <a:solidFill>
                  <a:srgbClr val="000000"/>
                </a:solidFill>
              </a:rPr>
              <a:t>hocks and electrocutions occur where physical barriers are not in place to prevent contact with the wires. When dump trucks, cranes, work platforms, or other conductive materials (such as pipes and ladders) contact overhead wires, the equipment operator or other workers can be killed. </a:t>
            </a:r>
          </a:p>
          <a:p>
            <a:endParaRPr lang="en-US" altLang="en-US" smtClean="0">
              <a:solidFill>
                <a:srgbClr val="000000"/>
              </a:solidFill>
            </a:endParaRPr>
          </a:p>
          <a:p>
            <a:r>
              <a:rPr lang="en-US" altLang="en-US" smtClean="0">
                <a:solidFill>
                  <a:srgbClr val="000000"/>
                </a:solidFill>
              </a:rPr>
              <a:t>The minimum distance for voltages up to 50kV is 10 feet. For voltages over 50kV, the minimum distance is 10 feet plus 4 inches for every 10 kV over 50kV.</a:t>
            </a:r>
          </a:p>
          <a:p>
            <a:endParaRPr lang="en-US" altLang="en-US" smtClean="0">
              <a:solidFill>
                <a:srgbClr val="000000"/>
              </a:solidFill>
            </a:endParaRPr>
          </a:p>
          <a:p>
            <a:r>
              <a:rPr lang="en-US" altLang="en-US" smtClean="0">
                <a:solidFill>
                  <a:srgbClr val="000000"/>
                </a:solidFill>
              </a:rPr>
              <a:t>When working around overhead power lines and using ladders, be sure to use ladders made of non-conductive materials.  Wood and plastic are materials that are “Non-Conductive.” </a:t>
            </a:r>
          </a:p>
          <a:p>
            <a:endParaRPr lang="en-US" altLang="en-US" smtClean="0"/>
          </a:p>
        </p:txBody>
      </p:sp>
      <p:sp>
        <p:nvSpPr>
          <p:cNvPr id="12186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3448">
              <a:defRPr sz="2500">
                <a:solidFill>
                  <a:schemeClr val="tx1"/>
                </a:solidFill>
                <a:latin typeface="Tahoma" panose="020B0604030504040204" pitchFamily="34" charset="0"/>
              </a:defRPr>
            </a:lvl1pPr>
            <a:lvl2pPr marL="770662" indent="-296408" defTabSz="953448">
              <a:defRPr sz="2500">
                <a:solidFill>
                  <a:schemeClr val="tx1"/>
                </a:solidFill>
                <a:latin typeface="Tahoma" panose="020B0604030504040204" pitchFamily="34" charset="0"/>
              </a:defRPr>
            </a:lvl2pPr>
            <a:lvl3pPr marL="1185634" indent="-237127" defTabSz="953448">
              <a:defRPr sz="2500">
                <a:solidFill>
                  <a:schemeClr val="tx1"/>
                </a:solidFill>
                <a:latin typeface="Tahoma" panose="020B0604030504040204" pitchFamily="34" charset="0"/>
              </a:defRPr>
            </a:lvl3pPr>
            <a:lvl4pPr marL="1659887" indent="-237127" defTabSz="953448">
              <a:defRPr sz="2500">
                <a:solidFill>
                  <a:schemeClr val="tx1"/>
                </a:solidFill>
                <a:latin typeface="Tahoma" panose="020B0604030504040204" pitchFamily="34" charset="0"/>
              </a:defRPr>
            </a:lvl4pPr>
            <a:lvl5pPr marL="2134141" indent="-237127" defTabSz="953448">
              <a:defRPr sz="2500">
                <a:solidFill>
                  <a:schemeClr val="tx1"/>
                </a:solidFill>
                <a:latin typeface="Tahoma" panose="020B0604030504040204" pitchFamily="34" charset="0"/>
              </a:defRPr>
            </a:lvl5pPr>
            <a:lvl6pPr marL="2608395" indent="-237127" algn="ctr" defTabSz="953448" eaLnBrk="0" fontAlgn="base" hangingPunct="0">
              <a:spcBef>
                <a:spcPct val="0"/>
              </a:spcBef>
              <a:spcAft>
                <a:spcPct val="0"/>
              </a:spcAft>
              <a:defRPr sz="2500">
                <a:solidFill>
                  <a:schemeClr val="tx1"/>
                </a:solidFill>
                <a:latin typeface="Tahoma" panose="020B0604030504040204" pitchFamily="34" charset="0"/>
              </a:defRPr>
            </a:lvl6pPr>
            <a:lvl7pPr marL="3082648" indent="-237127" algn="ctr" defTabSz="953448" eaLnBrk="0" fontAlgn="base" hangingPunct="0">
              <a:spcBef>
                <a:spcPct val="0"/>
              </a:spcBef>
              <a:spcAft>
                <a:spcPct val="0"/>
              </a:spcAft>
              <a:defRPr sz="2500">
                <a:solidFill>
                  <a:schemeClr val="tx1"/>
                </a:solidFill>
                <a:latin typeface="Tahoma" panose="020B0604030504040204" pitchFamily="34" charset="0"/>
              </a:defRPr>
            </a:lvl7pPr>
            <a:lvl8pPr marL="3556902" indent="-237127" algn="ctr" defTabSz="953448" eaLnBrk="0" fontAlgn="base" hangingPunct="0">
              <a:spcBef>
                <a:spcPct val="0"/>
              </a:spcBef>
              <a:spcAft>
                <a:spcPct val="0"/>
              </a:spcAft>
              <a:defRPr sz="2500">
                <a:solidFill>
                  <a:schemeClr val="tx1"/>
                </a:solidFill>
                <a:latin typeface="Tahoma" panose="020B0604030504040204" pitchFamily="34" charset="0"/>
              </a:defRPr>
            </a:lvl8pPr>
            <a:lvl9pPr marL="4031155" indent="-237127" algn="ctr" defTabSz="953448" eaLnBrk="0" fontAlgn="base" hangingPunct="0">
              <a:spcBef>
                <a:spcPct val="0"/>
              </a:spcBef>
              <a:spcAft>
                <a:spcPct val="0"/>
              </a:spcAft>
              <a:defRPr sz="2500">
                <a:solidFill>
                  <a:schemeClr val="tx1"/>
                </a:solidFill>
                <a:latin typeface="Tahoma" panose="020B0604030504040204" pitchFamily="34" charset="0"/>
              </a:defRPr>
            </a:lvl9pPr>
          </a:lstStyle>
          <a:p>
            <a:fld id="{E6401B9C-45B2-411B-9D20-8228C7A85DEA}" type="slidenum">
              <a:rPr lang="en-US" altLang="en-US" sz="1200">
                <a:latin typeface="Arial Unicode MS" panose="020B0604020202020204" pitchFamily="34" charset="-128"/>
              </a:rPr>
              <a:pPr/>
              <a:t>96</a:t>
            </a:fld>
            <a:endParaRPr lang="en-US" altLang="en-US" sz="1200" dirty="0">
              <a:latin typeface="Arial Unicode MS" panose="020B0604020202020204" pitchFamily="34" charset="-128"/>
            </a:endParaRPr>
          </a:p>
        </p:txBody>
      </p:sp>
      <p:sp>
        <p:nvSpPr>
          <p:cNvPr id="121861" name="Footer Placeholder 4"/>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3448">
              <a:defRPr sz="2500">
                <a:solidFill>
                  <a:schemeClr val="tx1"/>
                </a:solidFill>
                <a:latin typeface="Tahoma" panose="020B0604030504040204" pitchFamily="34" charset="0"/>
              </a:defRPr>
            </a:lvl1pPr>
            <a:lvl2pPr marL="770662" indent="-296408" defTabSz="953448">
              <a:defRPr sz="2500">
                <a:solidFill>
                  <a:schemeClr val="tx1"/>
                </a:solidFill>
                <a:latin typeface="Tahoma" panose="020B0604030504040204" pitchFamily="34" charset="0"/>
              </a:defRPr>
            </a:lvl2pPr>
            <a:lvl3pPr marL="1185634" indent="-237127" defTabSz="953448">
              <a:defRPr sz="2500">
                <a:solidFill>
                  <a:schemeClr val="tx1"/>
                </a:solidFill>
                <a:latin typeface="Tahoma" panose="020B0604030504040204" pitchFamily="34" charset="0"/>
              </a:defRPr>
            </a:lvl3pPr>
            <a:lvl4pPr marL="1659887" indent="-237127" defTabSz="953448">
              <a:defRPr sz="2500">
                <a:solidFill>
                  <a:schemeClr val="tx1"/>
                </a:solidFill>
                <a:latin typeface="Tahoma" panose="020B0604030504040204" pitchFamily="34" charset="0"/>
              </a:defRPr>
            </a:lvl4pPr>
            <a:lvl5pPr marL="2134141" indent="-237127" defTabSz="953448">
              <a:defRPr sz="2500">
                <a:solidFill>
                  <a:schemeClr val="tx1"/>
                </a:solidFill>
                <a:latin typeface="Tahoma" panose="020B0604030504040204" pitchFamily="34" charset="0"/>
              </a:defRPr>
            </a:lvl5pPr>
            <a:lvl6pPr marL="2608395" indent="-237127" algn="ctr" defTabSz="953448" eaLnBrk="0" fontAlgn="base" hangingPunct="0">
              <a:spcBef>
                <a:spcPct val="0"/>
              </a:spcBef>
              <a:spcAft>
                <a:spcPct val="0"/>
              </a:spcAft>
              <a:defRPr sz="2500">
                <a:solidFill>
                  <a:schemeClr val="tx1"/>
                </a:solidFill>
                <a:latin typeface="Tahoma" panose="020B0604030504040204" pitchFamily="34" charset="0"/>
              </a:defRPr>
            </a:lvl6pPr>
            <a:lvl7pPr marL="3082648" indent="-237127" algn="ctr" defTabSz="953448" eaLnBrk="0" fontAlgn="base" hangingPunct="0">
              <a:spcBef>
                <a:spcPct val="0"/>
              </a:spcBef>
              <a:spcAft>
                <a:spcPct val="0"/>
              </a:spcAft>
              <a:defRPr sz="2500">
                <a:solidFill>
                  <a:schemeClr val="tx1"/>
                </a:solidFill>
                <a:latin typeface="Tahoma" panose="020B0604030504040204" pitchFamily="34" charset="0"/>
              </a:defRPr>
            </a:lvl7pPr>
            <a:lvl8pPr marL="3556902" indent="-237127" algn="ctr" defTabSz="953448" eaLnBrk="0" fontAlgn="base" hangingPunct="0">
              <a:spcBef>
                <a:spcPct val="0"/>
              </a:spcBef>
              <a:spcAft>
                <a:spcPct val="0"/>
              </a:spcAft>
              <a:defRPr sz="2500">
                <a:solidFill>
                  <a:schemeClr val="tx1"/>
                </a:solidFill>
                <a:latin typeface="Tahoma" panose="020B0604030504040204" pitchFamily="34" charset="0"/>
              </a:defRPr>
            </a:lvl8pPr>
            <a:lvl9pPr marL="4031155" indent="-237127" algn="ctr" defTabSz="953448" eaLnBrk="0" fontAlgn="base" hangingPunct="0">
              <a:spcBef>
                <a:spcPct val="0"/>
              </a:spcBef>
              <a:spcAft>
                <a:spcPct val="0"/>
              </a:spcAft>
              <a:defRPr sz="2500">
                <a:solidFill>
                  <a:schemeClr val="tx1"/>
                </a:solidFill>
                <a:latin typeface="Tahoma" panose="020B0604030504040204" pitchFamily="34" charset="0"/>
              </a:defRPr>
            </a:lvl9pPr>
          </a:lstStyle>
          <a:p>
            <a:r>
              <a:rPr lang="en-US" altLang="en-US" sz="1200" dirty="0">
                <a:latin typeface="Arial Unicode MS" panose="020B0604020202020204" pitchFamily="34" charset="-128"/>
              </a:rPr>
              <a:t>04:2011</a:t>
            </a:r>
          </a:p>
        </p:txBody>
      </p:sp>
      <p:sp>
        <p:nvSpPr>
          <p:cNvPr id="121862" name="Header Placeholder 5"/>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3448">
              <a:defRPr sz="2500">
                <a:solidFill>
                  <a:schemeClr val="tx1"/>
                </a:solidFill>
                <a:latin typeface="Tahoma" panose="020B0604030504040204" pitchFamily="34" charset="0"/>
              </a:defRPr>
            </a:lvl1pPr>
            <a:lvl2pPr marL="770662" indent="-296408" defTabSz="953448">
              <a:defRPr sz="2500">
                <a:solidFill>
                  <a:schemeClr val="tx1"/>
                </a:solidFill>
                <a:latin typeface="Tahoma" panose="020B0604030504040204" pitchFamily="34" charset="0"/>
              </a:defRPr>
            </a:lvl2pPr>
            <a:lvl3pPr marL="1185634" indent="-237127" defTabSz="953448">
              <a:defRPr sz="2500">
                <a:solidFill>
                  <a:schemeClr val="tx1"/>
                </a:solidFill>
                <a:latin typeface="Tahoma" panose="020B0604030504040204" pitchFamily="34" charset="0"/>
              </a:defRPr>
            </a:lvl3pPr>
            <a:lvl4pPr marL="1659887" indent="-237127" defTabSz="953448">
              <a:defRPr sz="2500">
                <a:solidFill>
                  <a:schemeClr val="tx1"/>
                </a:solidFill>
                <a:latin typeface="Tahoma" panose="020B0604030504040204" pitchFamily="34" charset="0"/>
              </a:defRPr>
            </a:lvl4pPr>
            <a:lvl5pPr marL="2134141" indent="-237127" defTabSz="953448">
              <a:defRPr sz="2500">
                <a:solidFill>
                  <a:schemeClr val="tx1"/>
                </a:solidFill>
                <a:latin typeface="Tahoma" panose="020B0604030504040204" pitchFamily="34" charset="0"/>
              </a:defRPr>
            </a:lvl5pPr>
            <a:lvl6pPr marL="2608395" indent="-237127" algn="ctr" defTabSz="953448" eaLnBrk="0" fontAlgn="base" hangingPunct="0">
              <a:spcBef>
                <a:spcPct val="0"/>
              </a:spcBef>
              <a:spcAft>
                <a:spcPct val="0"/>
              </a:spcAft>
              <a:defRPr sz="2500">
                <a:solidFill>
                  <a:schemeClr val="tx1"/>
                </a:solidFill>
                <a:latin typeface="Tahoma" panose="020B0604030504040204" pitchFamily="34" charset="0"/>
              </a:defRPr>
            </a:lvl6pPr>
            <a:lvl7pPr marL="3082648" indent="-237127" algn="ctr" defTabSz="953448" eaLnBrk="0" fontAlgn="base" hangingPunct="0">
              <a:spcBef>
                <a:spcPct val="0"/>
              </a:spcBef>
              <a:spcAft>
                <a:spcPct val="0"/>
              </a:spcAft>
              <a:defRPr sz="2500">
                <a:solidFill>
                  <a:schemeClr val="tx1"/>
                </a:solidFill>
                <a:latin typeface="Tahoma" panose="020B0604030504040204" pitchFamily="34" charset="0"/>
              </a:defRPr>
            </a:lvl7pPr>
            <a:lvl8pPr marL="3556902" indent="-237127" algn="ctr" defTabSz="953448" eaLnBrk="0" fontAlgn="base" hangingPunct="0">
              <a:spcBef>
                <a:spcPct val="0"/>
              </a:spcBef>
              <a:spcAft>
                <a:spcPct val="0"/>
              </a:spcAft>
              <a:defRPr sz="2500">
                <a:solidFill>
                  <a:schemeClr val="tx1"/>
                </a:solidFill>
                <a:latin typeface="Tahoma" panose="020B0604030504040204" pitchFamily="34" charset="0"/>
              </a:defRPr>
            </a:lvl8pPr>
            <a:lvl9pPr marL="4031155" indent="-237127" algn="ctr" defTabSz="953448" eaLnBrk="0" fontAlgn="base" hangingPunct="0">
              <a:spcBef>
                <a:spcPct val="0"/>
              </a:spcBef>
              <a:spcAft>
                <a:spcPct val="0"/>
              </a:spcAft>
              <a:defRPr sz="2500">
                <a:solidFill>
                  <a:schemeClr val="tx1"/>
                </a:solidFill>
                <a:latin typeface="Tahoma" panose="020B0604030504040204" pitchFamily="34" charset="0"/>
              </a:defRPr>
            </a:lvl9pPr>
          </a:lstStyle>
          <a:p>
            <a:r>
              <a:rPr lang="en-US" altLang="en-US" sz="1200" dirty="0">
                <a:latin typeface="Arial Unicode MS" panose="020B0604020202020204" pitchFamily="34" charset="-128"/>
              </a:rPr>
              <a:t>THE BIG FOUR CONSTRUCTION HAZARDS: ELECTRICAL</a:t>
            </a:r>
          </a:p>
        </p:txBody>
      </p:sp>
      <p:sp>
        <p:nvSpPr>
          <p:cNvPr id="2" name="Date Placeholder 1"/>
          <p:cNvSpPr>
            <a:spLocks noGrp="1"/>
          </p:cNvSpPr>
          <p:nvPr>
            <p:ph type="dt" idx="10"/>
          </p:nvPr>
        </p:nvSpPr>
        <p:spPr/>
        <p:txBody>
          <a:bodyPr/>
          <a:lstStyle/>
          <a:p>
            <a:endParaRPr lang="en-US" dirty="0"/>
          </a:p>
        </p:txBody>
      </p:sp>
    </p:spTree>
    <p:extLst>
      <p:ext uri="{BB962C8B-B14F-4D97-AF65-F5344CB8AC3E}">
        <p14:creationId xmlns:p14="http://schemas.microsoft.com/office/powerpoint/2010/main" val="907301703"/>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Rectangle 2"/>
          <p:cNvSpPr>
            <a:spLocks noGrp="1" noRot="1" noChangeAspect="1" noChangeArrowheads="1" noTextEdit="1"/>
          </p:cNvSpPr>
          <p:nvPr>
            <p:ph type="sldImg"/>
          </p:nvPr>
        </p:nvSpPr>
        <p:spPr>
          <a:ln/>
        </p:spPr>
      </p:sp>
      <p:sp>
        <p:nvSpPr>
          <p:cNvPr id="12288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smtClean="0"/>
              <a:t>When working with scaffolding, you must stay clear of power lines - including when they are erected, used, dismantled, altered, or moved.  Contact the power company and have the power shut-off to those lines while working near them.  If that is not possible, have the power company insulate the lines. Always maintain the minimum safe distance of 10’ from the lines.</a:t>
            </a:r>
          </a:p>
          <a:p>
            <a:endParaRPr lang="en-US" altLang="en-US" dirty="0" smtClean="0"/>
          </a:p>
          <a:p>
            <a:r>
              <a:rPr lang="en-US" altLang="en-US" dirty="0" smtClean="0"/>
              <a:t>Make sure that any conductive materials, such as ladders, conduit, long handled tools, and any other conductive material, used on the scaffolding do not come near the power lines.</a:t>
            </a:r>
          </a:p>
          <a:p>
            <a:endParaRPr lang="en-US" altLang="en-US" dirty="0" smtClean="0"/>
          </a:p>
          <a:p>
            <a:endParaRPr lang="en-US" altLang="en-US" dirty="0" smtClean="0"/>
          </a:p>
          <a:p>
            <a:endParaRPr lang="en-US" altLang="en-US" dirty="0" smtClean="0"/>
          </a:p>
          <a:p>
            <a:endParaRPr lang="en-US" altLang="en-US" dirty="0" smtClean="0">
              <a:latin typeface="Arial Unicode MS" panose="020B0604020202020204" pitchFamily="34" charset="-128"/>
            </a:endParaRPr>
          </a:p>
          <a:p>
            <a:r>
              <a:rPr lang="en-US" altLang="en-US" dirty="0" smtClean="0"/>
              <a:t> </a:t>
            </a:r>
          </a:p>
        </p:txBody>
      </p:sp>
      <p:sp>
        <p:nvSpPr>
          <p:cNvPr id="12288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3448">
              <a:defRPr sz="2500">
                <a:solidFill>
                  <a:schemeClr val="tx1"/>
                </a:solidFill>
                <a:latin typeface="Tahoma" panose="020B0604030504040204" pitchFamily="34" charset="0"/>
              </a:defRPr>
            </a:lvl1pPr>
            <a:lvl2pPr marL="770662" indent="-296408" defTabSz="953448">
              <a:defRPr sz="2500">
                <a:solidFill>
                  <a:schemeClr val="tx1"/>
                </a:solidFill>
                <a:latin typeface="Tahoma" panose="020B0604030504040204" pitchFamily="34" charset="0"/>
              </a:defRPr>
            </a:lvl2pPr>
            <a:lvl3pPr marL="1185634" indent="-237127" defTabSz="953448">
              <a:defRPr sz="2500">
                <a:solidFill>
                  <a:schemeClr val="tx1"/>
                </a:solidFill>
                <a:latin typeface="Tahoma" panose="020B0604030504040204" pitchFamily="34" charset="0"/>
              </a:defRPr>
            </a:lvl3pPr>
            <a:lvl4pPr marL="1659887" indent="-237127" defTabSz="953448">
              <a:defRPr sz="2500">
                <a:solidFill>
                  <a:schemeClr val="tx1"/>
                </a:solidFill>
                <a:latin typeface="Tahoma" panose="020B0604030504040204" pitchFamily="34" charset="0"/>
              </a:defRPr>
            </a:lvl4pPr>
            <a:lvl5pPr marL="2134141" indent="-237127" defTabSz="953448">
              <a:defRPr sz="2500">
                <a:solidFill>
                  <a:schemeClr val="tx1"/>
                </a:solidFill>
                <a:latin typeface="Tahoma" panose="020B0604030504040204" pitchFamily="34" charset="0"/>
              </a:defRPr>
            </a:lvl5pPr>
            <a:lvl6pPr marL="2608395" indent="-237127" algn="ctr" defTabSz="953448" eaLnBrk="0" fontAlgn="base" hangingPunct="0">
              <a:spcBef>
                <a:spcPct val="0"/>
              </a:spcBef>
              <a:spcAft>
                <a:spcPct val="0"/>
              </a:spcAft>
              <a:defRPr sz="2500">
                <a:solidFill>
                  <a:schemeClr val="tx1"/>
                </a:solidFill>
                <a:latin typeface="Tahoma" panose="020B0604030504040204" pitchFamily="34" charset="0"/>
              </a:defRPr>
            </a:lvl6pPr>
            <a:lvl7pPr marL="3082648" indent="-237127" algn="ctr" defTabSz="953448" eaLnBrk="0" fontAlgn="base" hangingPunct="0">
              <a:spcBef>
                <a:spcPct val="0"/>
              </a:spcBef>
              <a:spcAft>
                <a:spcPct val="0"/>
              </a:spcAft>
              <a:defRPr sz="2500">
                <a:solidFill>
                  <a:schemeClr val="tx1"/>
                </a:solidFill>
                <a:latin typeface="Tahoma" panose="020B0604030504040204" pitchFamily="34" charset="0"/>
              </a:defRPr>
            </a:lvl7pPr>
            <a:lvl8pPr marL="3556902" indent="-237127" algn="ctr" defTabSz="953448" eaLnBrk="0" fontAlgn="base" hangingPunct="0">
              <a:spcBef>
                <a:spcPct val="0"/>
              </a:spcBef>
              <a:spcAft>
                <a:spcPct val="0"/>
              </a:spcAft>
              <a:defRPr sz="2500">
                <a:solidFill>
                  <a:schemeClr val="tx1"/>
                </a:solidFill>
                <a:latin typeface="Tahoma" panose="020B0604030504040204" pitchFamily="34" charset="0"/>
              </a:defRPr>
            </a:lvl8pPr>
            <a:lvl9pPr marL="4031155" indent="-237127" algn="ctr" defTabSz="953448" eaLnBrk="0" fontAlgn="base" hangingPunct="0">
              <a:spcBef>
                <a:spcPct val="0"/>
              </a:spcBef>
              <a:spcAft>
                <a:spcPct val="0"/>
              </a:spcAft>
              <a:defRPr sz="2500">
                <a:solidFill>
                  <a:schemeClr val="tx1"/>
                </a:solidFill>
                <a:latin typeface="Tahoma" panose="020B0604030504040204" pitchFamily="34" charset="0"/>
              </a:defRPr>
            </a:lvl9pPr>
          </a:lstStyle>
          <a:p>
            <a:fld id="{85294FE3-29E7-4752-8930-1FA0D8CF70ED}" type="slidenum">
              <a:rPr lang="en-US" altLang="en-US" sz="1200">
                <a:latin typeface="Arial Unicode MS" panose="020B0604020202020204" pitchFamily="34" charset="-128"/>
              </a:rPr>
              <a:pPr/>
              <a:t>97</a:t>
            </a:fld>
            <a:endParaRPr lang="en-US" altLang="en-US" sz="1200" dirty="0">
              <a:latin typeface="Arial Unicode MS" panose="020B0604020202020204" pitchFamily="34" charset="-128"/>
            </a:endParaRPr>
          </a:p>
        </p:txBody>
      </p:sp>
      <p:sp>
        <p:nvSpPr>
          <p:cNvPr id="122885" name="Footer Placeholder 4"/>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3448">
              <a:defRPr sz="2500">
                <a:solidFill>
                  <a:schemeClr val="tx1"/>
                </a:solidFill>
                <a:latin typeface="Tahoma" panose="020B0604030504040204" pitchFamily="34" charset="0"/>
              </a:defRPr>
            </a:lvl1pPr>
            <a:lvl2pPr marL="770662" indent="-296408" defTabSz="953448">
              <a:defRPr sz="2500">
                <a:solidFill>
                  <a:schemeClr val="tx1"/>
                </a:solidFill>
                <a:latin typeface="Tahoma" panose="020B0604030504040204" pitchFamily="34" charset="0"/>
              </a:defRPr>
            </a:lvl2pPr>
            <a:lvl3pPr marL="1185634" indent="-237127" defTabSz="953448">
              <a:defRPr sz="2500">
                <a:solidFill>
                  <a:schemeClr val="tx1"/>
                </a:solidFill>
                <a:latin typeface="Tahoma" panose="020B0604030504040204" pitchFamily="34" charset="0"/>
              </a:defRPr>
            </a:lvl3pPr>
            <a:lvl4pPr marL="1659887" indent="-237127" defTabSz="953448">
              <a:defRPr sz="2500">
                <a:solidFill>
                  <a:schemeClr val="tx1"/>
                </a:solidFill>
                <a:latin typeface="Tahoma" panose="020B0604030504040204" pitchFamily="34" charset="0"/>
              </a:defRPr>
            </a:lvl4pPr>
            <a:lvl5pPr marL="2134141" indent="-237127" defTabSz="953448">
              <a:defRPr sz="2500">
                <a:solidFill>
                  <a:schemeClr val="tx1"/>
                </a:solidFill>
                <a:latin typeface="Tahoma" panose="020B0604030504040204" pitchFamily="34" charset="0"/>
              </a:defRPr>
            </a:lvl5pPr>
            <a:lvl6pPr marL="2608395" indent="-237127" algn="ctr" defTabSz="953448" eaLnBrk="0" fontAlgn="base" hangingPunct="0">
              <a:spcBef>
                <a:spcPct val="0"/>
              </a:spcBef>
              <a:spcAft>
                <a:spcPct val="0"/>
              </a:spcAft>
              <a:defRPr sz="2500">
                <a:solidFill>
                  <a:schemeClr val="tx1"/>
                </a:solidFill>
                <a:latin typeface="Tahoma" panose="020B0604030504040204" pitchFamily="34" charset="0"/>
              </a:defRPr>
            </a:lvl6pPr>
            <a:lvl7pPr marL="3082648" indent="-237127" algn="ctr" defTabSz="953448" eaLnBrk="0" fontAlgn="base" hangingPunct="0">
              <a:spcBef>
                <a:spcPct val="0"/>
              </a:spcBef>
              <a:spcAft>
                <a:spcPct val="0"/>
              </a:spcAft>
              <a:defRPr sz="2500">
                <a:solidFill>
                  <a:schemeClr val="tx1"/>
                </a:solidFill>
                <a:latin typeface="Tahoma" panose="020B0604030504040204" pitchFamily="34" charset="0"/>
              </a:defRPr>
            </a:lvl7pPr>
            <a:lvl8pPr marL="3556902" indent="-237127" algn="ctr" defTabSz="953448" eaLnBrk="0" fontAlgn="base" hangingPunct="0">
              <a:spcBef>
                <a:spcPct val="0"/>
              </a:spcBef>
              <a:spcAft>
                <a:spcPct val="0"/>
              </a:spcAft>
              <a:defRPr sz="2500">
                <a:solidFill>
                  <a:schemeClr val="tx1"/>
                </a:solidFill>
                <a:latin typeface="Tahoma" panose="020B0604030504040204" pitchFamily="34" charset="0"/>
              </a:defRPr>
            </a:lvl8pPr>
            <a:lvl9pPr marL="4031155" indent="-237127" algn="ctr" defTabSz="953448" eaLnBrk="0" fontAlgn="base" hangingPunct="0">
              <a:spcBef>
                <a:spcPct val="0"/>
              </a:spcBef>
              <a:spcAft>
                <a:spcPct val="0"/>
              </a:spcAft>
              <a:defRPr sz="2500">
                <a:solidFill>
                  <a:schemeClr val="tx1"/>
                </a:solidFill>
                <a:latin typeface="Tahoma" panose="020B0604030504040204" pitchFamily="34" charset="0"/>
              </a:defRPr>
            </a:lvl9pPr>
          </a:lstStyle>
          <a:p>
            <a:r>
              <a:rPr lang="en-US" altLang="en-US" sz="1200" dirty="0">
                <a:latin typeface="Arial Unicode MS" panose="020B0604020202020204" pitchFamily="34" charset="-128"/>
              </a:rPr>
              <a:t>04:2011</a:t>
            </a:r>
          </a:p>
        </p:txBody>
      </p:sp>
      <p:sp>
        <p:nvSpPr>
          <p:cNvPr id="122886" name="Header Placeholder 5"/>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3448">
              <a:defRPr sz="2500">
                <a:solidFill>
                  <a:schemeClr val="tx1"/>
                </a:solidFill>
                <a:latin typeface="Tahoma" panose="020B0604030504040204" pitchFamily="34" charset="0"/>
              </a:defRPr>
            </a:lvl1pPr>
            <a:lvl2pPr marL="770662" indent="-296408" defTabSz="953448">
              <a:defRPr sz="2500">
                <a:solidFill>
                  <a:schemeClr val="tx1"/>
                </a:solidFill>
                <a:latin typeface="Tahoma" panose="020B0604030504040204" pitchFamily="34" charset="0"/>
              </a:defRPr>
            </a:lvl2pPr>
            <a:lvl3pPr marL="1185634" indent="-237127" defTabSz="953448">
              <a:defRPr sz="2500">
                <a:solidFill>
                  <a:schemeClr val="tx1"/>
                </a:solidFill>
                <a:latin typeface="Tahoma" panose="020B0604030504040204" pitchFamily="34" charset="0"/>
              </a:defRPr>
            </a:lvl3pPr>
            <a:lvl4pPr marL="1659887" indent="-237127" defTabSz="953448">
              <a:defRPr sz="2500">
                <a:solidFill>
                  <a:schemeClr val="tx1"/>
                </a:solidFill>
                <a:latin typeface="Tahoma" panose="020B0604030504040204" pitchFamily="34" charset="0"/>
              </a:defRPr>
            </a:lvl4pPr>
            <a:lvl5pPr marL="2134141" indent="-237127" defTabSz="953448">
              <a:defRPr sz="2500">
                <a:solidFill>
                  <a:schemeClr val="tx1"/>
                </a:solidFill>
                <a:latin typeface="Tahoma" panose="020B0604030504040204" pitchFamily="34" charset="0"/>
              </a:defRPr>
            </a:lvl5pPr>
            <a:lvl6pPr marL="2608395" indent="-237127" algn="ctr" defTabSz="953448" eaLnBrk="0" fontAlgn="base" hangingPunct="0">
              <a:spcBef>
                <a:spcPct val="0"/>
              </a:spcBef>
              <a:spcAft>
                <a:spcPct val="0"/>
              </a:spcAft>
              <a:defRPr sz="2500">
                <a:solidFill>
                  <a:schemeClr val="tx1"/>
                </a:solidFill>
                <a:latin typeface="Tahoma" panose="020B0604030504040204" pitchFamily="34" charset="0"/>
              </a:defRPr>
            </a:lvl6pPr>
            <a:lvl7pPr marL="3082648" indent="-237127" algn="ctr" defTabSz="953448" eaLnBrk="0" fontAlgn="base" hangingPunct="0">
              <a:spcBef>
                <a:spcPct val="0"/>
              </a:spcBef>
              <a:spcAft>
                <a:spcPct val="0"/>
              </a:spcAft>
              <a:defRPr sz="2500">
                <a:solidFill>
                  <a:schemeClr val="tx1"/>
                </a:solidFill>
                <a:latin typeface="Tahoma" panose="020B0604030504040204" pitchFamily="34" charset="0"/>
              </a:defRPr>
            </a:lvl7pPr>
            <a:lvl8pPr marL="3556902" indent="-237127" algn="ctr" defTabSz="953448" eaLnBrk="0" fontAlgn="base" hangingPunct="0">
              <a:spcBef>
                <a:spcPct val="0"/>
              </a:spcBef>
              <a:spcAft>
                <a:spcPct val="0"/>
              </a:spcAft>
              <a:defRPr sz="2500">
                <a:solidFill>
                  <a:schemeClr val="tx1"/>
                </a:solidFill>
                <a:latin typeface="Tahoma" panose="020B0604030504040204" pitchFamily="34" charset="0"/>
              </a:defRPr>
            </a:lvl8pPr>
            <a:lvl9pPr marL="4031155" indent="-237127" algn="ctr" defTabSz="953448" eaLnBrk="0" fontAlgn="base" hangingPunct="0">
              <a:spcBef>
                <a:spcPct val="0"/>
              </a:spcBef>
              <a:spcAft>
                <a:spcPct val="0"/>
              </a:spcAft>
              <a:defRPr sz="2500">
                <a:solidFill>
                  <a:schemeClr val="tx1"/>
                </a:solidFill>
                <a:latin typeface="Tahoma" panose="020B0604030504040204" pitchFamily="34" charset="0"/>
              </a:defRPr>
            </a:lvl9pPr>
          </a:lstStyle>
          <a:p>
            <a:r>
              <a:rPr lang="en-US" altLang="en-US" sz="1200" dirty="0">
                <a:latin typeface="Arial Unicode MS" panose="020B0604020202020204" pitchFamily="34" charset="-128"/>
              </a:rPr>
              <a:t>THE BIG FOUR CONSTRUCTION HAZARDS: ELECTRICAL</a:t>
            </a:r>
          </a:p>
        </p:txBody>
      </p:sp>
      <p:sp>
        <p:nvSpPr>
          <p:cNvPr id="2" name="Date Placeholder 1"/>
          <p:cNvSpPr>
            <a:spLocks noGrp="1"/>
          </p:cNvSpPr>
          <p:nvPr>
            <p:ph type="dt" idx="10"/>
          </p:nvPr>
        </p:nvSpPr>
        <p:spPr/>
        <p:txBody>
          <a:bodyPr/>
          <a:lstStyle/>
          <a:p>
            <a:endParaRPr lang="en-US" dirty="0"/>
          </a:p>
        </p:txBody>
      </p:sp>
    </p:spTree>
    <p:extLst>
      <p:ext uri="{BB962C8B-B14F-4D97-AF65-F5344CB8AC3E}">
        <p14:creationId xmlns:p14="http://schemas.microsoft.com/office/powerpoint/2010/main" val="1728753537"/>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Rectangle 2"/>
          <p:cNvSpPr>
            <a:spLocks noGrp="1" noRot="1" noChangeAspect="1" noChangeArrowheads="1" noTextEdit="1"/>
          </p:cNvSpPr>
          <p:nvPr>
            <p:ph type="sldImg"/>
          </p:nvPr>
        </p:nvSpPr>
        <p:spPr>
          <a:ln/>
        </p:spPr>
      </p:sp>
      <p:sp>
        <p:nvSpPr>
          <p:cNvPr id="12390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t>Because overhead power lines are very dangerous, you must always be extra careful when working near them. Remember, power lines carry higher voltage on them. If you or your equipment comes in contact with them you could risk electrocution and possibly death.</a:t>
            </a:r>
          </a:p>
        </p:txBody>
      </p:sp>
      <p:sp>
        <p:nvSpPr>
          <p:cNvPr id="12390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3448">
              <a:defRPr sz="2500">
                <a:solidFill>
                  <a:schemeClr val="tx1"/>
                </a:solidFill>
                <a:latin typeface="Tahoma" panose="020B0604030504040204" pitchFamily="34" charset="0"/>
              </a:defRPr>
            </a:lvl1pPr>
            <a:lvl2pPr marL="770662" indent="-296408" defTabSz="953448">
              <a:defRPr sz="2500">
                <a:solidFill>
                  <a:schemeClr val="tx1"/>
                </a:solidFill>
                <a:latin typeface="Tahoma" panose="020B0604030504040204" pitchFamily="34" charset="0"/>
              </a:defRPr>
            </a:lvl2pPr>
            <a:lvl3pPr marL="1185634" indent="-237127" defTabSz="953448">
              <a:defRPr sz="2500">
                <a:solidFill>
                  <a:schemeClr val="tx1"/>
                </a:solidFill>
                <a:latin typeface="Tahoma" panose="020B0604030504040204" pitchFamily="34" charset="0"/>
              </a:defRPr>
            </a:lvl3pPr>
            <a:lvl4pPr marL="1659887" indent="-237127" defTabSz="953448">
              <a:defRPr sz="2500">
                <a:solidFill>
                  <a:schemeClr val="tx1"/>
                </a:solidFill>
                <a:latin typeface="Tahoma" panose="020B0604030504040204" pitchFamily="34" charset="0"/>
              </a:defRPr>
            </a:lvl4pPr>
            <a:lvl5pPr marL="2134141" indent="-237127" defTabSz="953448">
              <a:defRPr sz="2500">
                <a:solidFill>
                  <a:schemeClr val="tx1"/>
                </a:solidFill>
                <a:latin typeface="Tahoma" panose="020B0604030504040204" pitchFamily="34" charset="0"/>
              </a:defRPr>
            </a:lvl5pPr>
            <a:lvl6pPr marL="2608395" indent="-237127" algn="ctr" defTabSz="953448" eaLnBrk="0" fontAlgn="base" hangingPunct="0">
              <a:spcBef>
                <a:spcPct val="0"/>
              </a:spcBef>
              <a:spcAft>
                <a:spcPct val="0"/>
              </a:spcAft>
              <a:defRPr sz="2500">
                <a:solidFill>
                  <a:schemeClr val="tx1"/>
                </a:solidFill>
                <a:latin typeface="Tahoma" panose="020B0604030504040204" pitchFamily="34" charset="0"/>
              </a:defRPr>
            </a:lvl6pPr>
            <a:lvl7pPr marL="3082648" indent="-237127" algn="ctr" defTabSz="953448" eaLnBrk="0" fontAlgn="base" hangingPunct="0">
              <a:spcBef>
                <a:spcPct val="0"/>
              </a:spcBef>
              <a:spcAft>
                <a:spcPct val="0"/>
              </a:spcAft>
              <a:defRPr sz="2500">
                <a:solidFill>
                  <a:schemeClr val="tx1"/>
                </a:solidFill>
                <a:latin typeface="Tahoma" panose="020B0604030504040204" pitchFamily="34" charset="0"/>
              </a:defRPr>
            </a:lvl7pPr>
            <a:lvl8pPr marL="3556902" indent="-237127" algn="ctr" defTabSz="953448" eaLnBrk="0" fontAlgn="base" hangingPunct="0">
              <a:spcBef>
                <a:spcPct val="0"/>
              </a:spcBef>
              <a:spcAft>
                <a:spcPct val="0"/>
              </a:spcAft>
              <a:defRPr sz="2500">
                <a:solidFill>
                  <a:schemeClr val="tx1"/>
                </a:solidFill>
                <a:latin typeface="Tahoma" panose="020B0604030504040204" pitchFamily="34" charset="0"/>
              </a:defRPr>
            </a:lvl8pPr>
            <a:lvl9pPr marL="4031155" indent="-237127" algn="ctr" defTabSz="953448" eaLnBrk="0" fontAlgn="base" hangingPunct="0">
              <a:spcBef>
                <a:spcPct val="0"/>
              </a:spcBef>
              <a:spcAft>
                <a:spcPct val="0"/>
              </a:spcAft>
              <a:defRPr sz="2500">
                <a:solidFill>
                  <a:schemeClr val="tx1"/>
                </a:solidFill>
                <a:latin typeface="Tahoma" panose="020B0604030504040204" pitchFamily="34" charset="0"/>
              </a:defRPr>
            </a:lvl9pPr>
          </a:lstStyle>
          <a:p>
            <a:fld id="{9E46BF97-216F-4107-9B8D-C427EEB342D1}" type="slidenum">
              <a:rPr lang="en-US" altLang="en-US" sz="1200">
                <a:latin typeface="Arial Unicode MS" panose="020B0604020202020204" pitchFamily="34" charset="-128"/>
              </a:rPr>
              <a:pPr/>
              <a:t>98</a:t>
            </a:fld>
            <a:endParaRPr lang="en-US" altLang="en-US" sz="1200" dirty="0">
              <a:latin typeface="Arial Unicode MS" panose="020B0604020202020204" pitchFamily="34" charset="-128"/>
            </a:endParaRPr>
          </a:p>
        </p:txBody>
      </p:sp>
      <p:sp>
        <p:nvSpPr>
          <p:cNvPr id="123909" name="Footer Placeholder 4"/>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3448">
              <a:defRPr sz="2500">
                <a:solidFill>
                  <a:schemeClr val="tx1"/>
                </a:solidFill>
                <a:latin typeface="Tahoma" panose="020B0604030504040204" pitchFamily="34" charset="0"/>
              </a:defRPr>
            </a:lvl1pPr>
            <a:lvl2pPr marL="770662" indent="-296408" defTabSz="953448">
              <a:defRPr sz="2500">
                <a:solidFill>
                  <a:schemeClr val="tx1"/>
                </a:solidFill>
                <a:latin typeface="Tahoma" panose="020B0604030504040204" pitchFamily="34" charset="0"/>
              </a:defRPr>
            </a:lvl2pPr>
            <a:lvl3pPr marL="1185634" indent="-237127" defTabSz="953448">
              <a:defRPr sz="2500">
                <a:solidFill>
                  <a:schemeClr val="tx1"/>
                </a:solidFill>
                <a:latin typeface="Tahoma" panose="020B0604030504040204" pitchFamily="34" charset="0"/>
              </a:defRPr>
            </a:lvl3pPr>
            <a:lvl4pPr marL="1659887" indent="-237127" defTabSz="953448">
              <a:defRPr sz="2500">
                <a:solidFill>
                  <a:schemeClr val="tx1"/>
                </a:solidFill>
                <a:latin typeface="Tahoma" panose="020B0604030504040204" pitchFamily="34" charset="0"/>
              </a:defRPr>
            </a:lvl4pPr>
            <a:lvl5pPr marL="2134141" indent="-237127" defTabSz="953448">
              <a:defRPr sz="2500">
                <a:solidFill>
                  <a:schemeClr val="tx1"/>
                </a:solidFill>
                <a:latin typeface="Tahoma" panose="020B0604030504040204" pitchFamily="34" charset="0"/>
              </a:defRPr>
            </a:lvl5pPr>
            <a:lvl6pPr marL="2608395" indent="-237127" algn="ctr" defTabSz="953448" eaLnBrk="0" fontAlgn="base" hangingPunct="0">
              <a:spcBef>
                <a:spcPct val="0"/>
              </a:spcBef>
              <a:spcAft>
                <a:spcPct val="0"/>
              </a:spcAft>
              <a:defRPr sz="2500">
                <a:solidFill>
                  <a:schemeClr val="tx1"/>
                </a:solidFill>
                <a:latin typeface="Tahoma" panose="020B0604030504040204" pitchFamily="34" charset="0"/>
              </a:defRPr>
            </a:lvl6pPr>
            <a:lvl7pPr marL="3082648" indent="-237127" algn="ctr" defTabSz="953448" eaLnBrk="0" fontAlgn="base" hangingPunct="0">
              <a:spcBef>
                <a:spcPct val="0"/>
              </a:spcBef>
              <a:spcAft>
                <a:spcPct val="0"/>
              </a:spcAft>
              <a:defRPr sz="2500">
                <a:solidFill>
                  <a:schemeClr val="tx1"/>
                </a:solidFill>
                <a:latin typeface="Tahoma" panose="020B0604030504040204" pitchFamily="34" charset="0"/>
              </a:defRPr>
            </a:lvl7pPr>
            <a:lvl8pPr marL="3556902" indent="-237127" algn="ctr" defTabSz="953448" eaLnBrk="0" fontAlgn="base" hangingPunct="0">
              <a:spcBef>
                <a:spcPct val="0"/>
              </a:spcBef>
              <a:spcAft>
                <a:spcPct val="0"/>
              </a:spcAft>
              <a:defRPr sz="2500">
                <a:solidFill>
                  <a:schemeClr val="tx1"/>
                </a:solidFill>
                <a:latin typeface="Tahoma" panose="020B0604030504040204" pitchFamily="34" charset="0"/>
              </a:defRPr>
            </a:lvl8pPr>
            <a:lvl9pPr marL="4031155" indent="-237127" algn="ctr" defTabSz="953448" eaLnBrk="0" fontAlgn="base" hangingPunct="0">
              <a:spcBef>
                <a:spcPct val="0"/>
              </a:spcBef>
              <a:spcAft>
                <a:spcPct val="0"/>
              </a:spcAft>
              <a:defRPr sz="2500">
                <a:solidFill>
                  <a:schemeClr val="tx1"/>
                </a:solidFill>
                <a:latin typeface="Tahoma" panose="020B0604030504040204" pitchFamily="34" charset="0"/>
              </a:defRPr>
            </a:lvl9pPr>
          </a:lstStyle>
          <a:p>
            <a:r>
              <a:rPr lang="en-US" altLang="en-US" sz="1200" dirty="0">
                <a:latin typeface="Arial Unicode MS" panose="020B0604020202020204" pitchFamily="34" charset="-128"/>
              </a:rPr>
              <a:t>04:2011</a:t>
            </a:r>
          </a:p>
        </p:txBody>
      </p:sp>
      <p:sp>
        <p:nvSpPr>
          <p:cNvPr id="123910" name="Header Placeholder 5"/>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3448">
              <a:defRPr sz="2500">
                <a:solidFill>
                  <a:schemeClr val="tx1"/>
                </a:solidFill>
                <a:latin typeface="Tahoma" panose="020B0604030504040204" pitchFamily="34" charset="0"/>
              </a:defRPr>
            </a:lvl1pPr>
            <a:lvl2pPr marL="770662" indent="-296408" defTabSz="953448">
              <a:defRPr sz="2500">
                <a:solidFill>
                  <a:schemeClr val="tx1"/>
                </a:solidFill>
                <a:latin typeface="Tahoma" panose="020B0604030504040204" pitchFamily="34" charset="0"/>
              </a:defRPr>
            </a:lvl2pPr>
            <a:lvl3pPr marL="1185634" indent="-237127" defTabSz="953448">
              <a:defRPr sz="2500">
                <a:solidFill>
                  <a:schemeClr val="tx1"/>
                </a:solidFill>
                <a:latin typeface="Tahoma" panose="020B0604030504040204" pitchFamily="34" charset="0"/>
              </a:defRPr>
            </a:lvl3pPr>
            <a:lvl4pPr marL="1659887" indent="-237127" defTabSz="953448">
              <a:defRPr sz="2500">
                <a:solidFill>
                  <a:schemeClr val="tx1"/>
                </a:solidFill>
                <a:latin typeface="Tahoma" panose="020B0604030504040204" pitchFamily="34" charset="0"/>
              </a:defRPr>
            </a:lvl4pPr>
            <a:lvl5pPr marL="2134141" indent="-237127" defTabSz="953448">
              <a:defRPr sz="2500">
                <a:solidFill>
                  <a:schemeClr val="tx1"/>
                </a:solidFill>
                <a:latin typeface="Tahoma" panose="020B0604030504040204" pitchFamily="34" charset="0"/>
              </a:defRPr>
            </a:lvl5pPr>
            <a:lvl6pPr marL="2608395" indent="-237127" algn="ctr" defTabSz="953448" eaLnBrk="0" fontAlgn="base" hangingPunct="0">
              <a:spcBef>
                <a:spcPct val="0"/>
              </a:spcBef>
              <a:spcAft>
                <a:spcPct val="0"/>
              </a:spcAft>
              <a:defRPr sz="2500">
                <a:solidFill>
                  <a:schemeClr val="tx1"/>
                </a:solidFill>
                <a:latin typeface="Tahoma" panose="020B0604030504040204" pitchFamily="34" charset="0"/>
              </a:defRPr>
            </a:lvl6pPr>
            <a:lvl7pPr marL="3082648" indent="-237127" algn="ctr" defTabSz="953448" eaLnBrk="0" fontAlgn="base" hangingPunct="0">
              <a:spcBef>
                <a:spcPct val="0"/>
              </a:spcBef>
              <a:spcAft>
                <a:spcPct val="0"/>
              </a:spcAft>
              <a:defRPr sz="2500">
                <a:solidFill>
                  <a:schemeClr val="tx1"/>
                </a:solidFill>
                <a:latin typeface="Tahoma" panose="020B0604030504040204" pitchFamily="34" charset="0"/>
              </a:defRPr>
            </a:lvl7pPr>
            <a:lvl8pPr marL="3556902" indent="-237127" algn="ctr" defTabSz="953448" eaLnBrk="0" fontAlgn="base" hangingPunct="0">
              <a:spcBef>
                <a:spcPct val="0"/>
              </a:spcBef>
              <a:spcAft>
                <a:spcPct val="0"/>
              </a:spcAft>
              <a:defRPr sz="2500">
                <a:solidFill>
                  <a:schemeClr val="tx1"/>
                </a:solidFill>
                <a:latin typeface="Tahoma" panose="020B0604030504040204" pitchFamily="34" charset="0"/>
              </a:defRPr>
            </a:lvl8pPr>
            <a:lvl9pPr marL="4031155" indent="-237127" algn="ctr" defTabSz="953448" eaLnBrk="0" fontAlgn="base" hangingPunct="0">
              <a:spcBef>
                <a:spcPct val="0"/>
              </a:spcBef>
              <a:spcAft>
                <a:spcPct val="0"/>
              </a:spcAft>
              <a:defRPr sz="2500">
                <a:solidFill>
                  <a:schemeClr val="tx1"/>
                </a:solidFill>
                <a:latin typeface="Tahoma" panose="020B0604030504040204" pitchFamily="34" charset="0"/>
              </a:defRPr>
            </a:lvl9pPr>
          </a:lstStyle>
          <a:p>
            <a:r>
              <a:rPr lang="en-US" altLang="en-US" sz="1200" dirty="0">
                <a:latin typeface="Arial Unicode MS" panose="020B0604020202020204" pitchFamily="34" charset="-128"/>
              </a:rPr>
              <a:t>THE BIG FOUR CONSTRUCTION HAZARDS: ELECTRICAL</a:t>
            </a:r>
          </a:p>
        </p:txBody>
      </p:sp>
      <p:sp>
        <p:nvSpPr>
          <p:cNvPr id="2" name="Date Placeholder 1"/>
          <p:cNvSpPr>
            <a:spLocks noGrp="1"/>
          </p:cNvSpPr>
          <p:nvPr>
            <p:ph type="dt" idx="10"/>
          </p:nvPr>
        </p:nvSpPr>
        <p:spPr/>
        <p:txBody>
          <a:bodyPr/>
          <a:lstStyle/>
          <a:p>
            <a:endParaRPr lang="en-US" dirty="0"/>
          </a:p>
        </p:txBody>
      </p:sp>
    </p:spTree>
    <p:extLst>
      <p:ext uri="{BB962C8B-B14F-4D97-AF65-F5344CB8AC3E}">
        <p14:creationId xmlns:p14="http://schemas.microsoft.com/office/powerpoint/2010/main" val="2087008148"/>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Rectangle 2"/>
          <p:cNvSpPr>
            <a:spLocks noGrp="1" noRot="1" noChangeAspect="1" noChangeArrowheads="1" noTextEdit="1"/>
          </p:cNvSpPr>
          <p:nvPr>
            <p:ph type="sldImg"/>
          </p:nvPr>
        </p:nvSpPr>
        <p:spPr>
          <a:ln/>
        </p:spPr>
      </p:sp>
      <p:sp>
        <p:nvSpPr>
          <p:cNvPr id="13619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t>A willing, positive attitude towards safety in the workplace will help make a safer environment.  You must recognize potential hazards around you and make every effort to avoid and reduce hazards.</a:t>
            </a:r>
          </a:p>
          <a:p>
            <a:endParaRPr lang="en-US" altLang="en-US" smtClean="0"/>
          </a:p>
        </p:txBody>
      </p:sp>
      <p:sp>
        <p:nvSpPr>
          <p:cNvPr id="13619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3448">
              <a:defRPr sz="2500">
                <a:solidFill>
                  <a:schemeClr val="tx1"/>
                </a:solidFill>
                <a:latin typeface="Tahoma" panose="020B0604030504040204" pitchFamily="34" charset="0"/>
              </a:defRPr>
            </a:lvl1pPr>
            <a:lvl2pPr marL="770662" indent="-296408" defTabSz="953448">
              <a:defRPr sz="2500">
                <a:solidFill>
                  <a:schemeClr val="tx1"/>
                </a:solidFill>
                <a:latin typeface="Tahoma" panose="020B0604030504040204" pitchFamily="34" charset="0"/>
              </a:defRPr>
            </a:lvl2pPr>
            <a:lvl3pPr marL="1185634" indent="-237127" defTabSz="953448">
              <a:defRPr sz="2500">
                <a:solidFill>
                  <a:schemeClr val="tx1"/>
                </a:solidFill>
                <a:latin typeface="Tahoma" panose="020B0604030504040204" pitchFamily="34" charset="0"/>
              </a:defRPr>
            </a:lvl3pPr>
            <a:lvl4pPr marL="1659887" indent="-237127" defTabSz="953448">
              <a:defRPr sz="2500">
                <a:solidFill>
                  <a:schemeClr val="tx1"/>
                </a:solidFill>
                <a:latin typeface="Tahoma" panose="020B0604030504040204" pitchFamily="34" charset="0"/>
              </a:defRPr>
            </a:lvl4pPr>
            <a:lvl5pPr marL="2134141" indent="-237127" defTabSz="953448">
              <a:defRPr sz="2500">
                <a:solidFill>
                  <a:schemeClr val="tx1"/>
                </a:solidFill>
                <a:latin typeface="Tahoma" panose="020B0604030504040204" pitchFamily="34" charset="0"/>
              </a:defRPr>
            </a:lvl5pPr>
            <a:lvl6pPr marL="2608395" indent="-237127" algn="ctr" defTabSz="953448" eaLnBrk="0" fontAlgn="base" hangingPunct="0">
              <a:spcBef>
                <a:spcPct val="0"/>
              </a:spcBef>
              <a:spcAft>
                <a:spcPct val="0"/>
              </a:spcAft>
              <a:defRPr sz="2500">
                <a:solidFill>
                  <a:schemeClr val="tx1"/>
                </a:solidFill>
                <a:latin typeface="Tahoma" panose="020B0604030504040204" pitchFamily="34" charset="0"/>
              </a:defRPr>
            </a:lvl6pPr>
            <a:lvl7pPr marL="3082648" indent="-237127" algn="ctr" defTabSz="953448" eaLnBrk="0" fontAlgn="base" hangingPunct="0">
              <a:spcBef>
                <a:spcPct val="0"/>
              </a:spcBef>
              <a:spcAft>
                <a:spcPct val="0"/>
              </a:spcAft>
              <a:defRPr sz="2500">
                <a:solidFill>
                  <a:schemeClr val="tx1"/>
                </a:solidFill>
                <a:latin typeface="Tahoma" panose="020B0604030504040204" pitchFamily="34" charset="0"/>
              </a:defRPr>
            </a:lvl7pPr>
            <a:lvl8pPr marL="3556902" indent="-237127" algn="ctr" defTabSz="953448" eaLnBrk="0" fontAlgn="base" hangingPunct="0">
              <a:spcBef>
                <a:spcPct val="0"/>
              </a:spcBef>
              <a:spcAft>
                <a:spcPct val="0"/>
              </a:spcAft>
              <a:defRPr sz="2500">
                <a:solidFill>
                  <a:schemeClr val="tx1"/>
                </a:solidFill>
                <a:latin typeface="Tahoma" panose="020B0604030504040204" pitchFamily="34" charset="0"/>
              </a:defRPr>
            </a:lvl8pPr>
            <a:lvl9pPr marL="4031155" indent="-237127" algn="ctr" defTabSz="953448" eaLnBrk="0" fontAlgn="base" hangingPunct="0">
              <a:spcBef>
                <a:spcPct val="0"/>
              </a:spcBef>
              <a:spcAft>
                <a:spcPct val="0"/>
              </a:spcAft>
              <a:defRPr sz="2500">
                <a:solidFill>
                  <a:schemeClr val="tx1"/>
                </a:solidFill>
                <a:latin typeface="Tahoma" panose="020B0604030504040204" pitchFamily="34" charset="0"/>
              </a:defRPr>
            </a:lvl9pPr>
          </a:lstStyle>
          <a:p>
            <a:fld id="{5BE99D21-41F7-4FCA-81D1-63A2A256F434}" type="slidenum">
              <a:rPr lang="en-US" altLang="en-US" sz="1200">
                <a:latin typeface="Arial Unicode MS" panose="020B0604020202020204" pitchFamily="34" charset="-128"/>
              </a:rPr>
              <a:pPr/>
              <a:t>99</a:t>
            </a:fld>
            <a:endParaRPr lang="en-US" altLang="en-US" sz="1200" dirty="0">
              <a:latin typeface="Arial Unicode MS" panose="020B0604020202020204" pitchFamily="34" charset="-128"/>
            </a:endParaRPr>
          </a:p>
        </p:txBody>
      </p:sp>
      <p:sp>
        <p:nvSpPr>
          <p:cNvPr id="136197" name="Footer Placeholder 4"/>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3448">
              <a:defRPr sz="2500">
                <a:solidFill>
                  <a:schemeClr val="tx1"/>
                </a:solidFill>
                <a:latin typeface="Tahoma" panose="020B0604030504040204" pitchFamily="34" charset="0"/>
              </a:defRPr>
            </a:lvl1pPr>
            <a:lvl2pPr marL="770662" indent="-296408" defTabSz="953448">
              <a:defRPr sz="2500">
                <a:solidFill>
                  <a:schemeClr val="tx1"/>
                </a:solidFill>
                <a:latin typeface="Tahoma" panose="020B0604030504040204" pitchFamily="34" charset="0"/>
              </a:defRPr>
            </a:lvl2pPr>
            <a:lvl3pPr marL="1185634" indent="-237127" defTabSz="953448">
              <a:defRPr sz="2500">
                <a:solidFill>
                  <a:schemeClr val="tx1"/>
                </a:solidFill>
                <a:latin typeface="Tahoma" panose="020B0604030504040204" pitchFamily="34" charset="0"/>
              </a:defRPr>
            </a:lvl3pPr>
            <a:lvl4pPr marL="1659887" indent="-237127" defTabSz="953448">
              <a:defRPr sz="2500">
                <a:solidFill>
                  <a:schemeClr val="tx1"/>
                </a:solidFill>
                <a:latin typeface="Tahoma" panose="020B0604030504040204" pitchFamily="34" charset="0"/>
              </a:defRPr>
            </a:lvl4pPr>
            <a:lvl5pPr marL="2134141" indent="-237127" defTabSz="953448">
              <a:defRPr sz="2500">
                <a:solidFill>
                  <a:schemeClr val="tx1"/>
                </a:solidFill>
                <a:latin typeface="Tahoma" panose="020B0604030504040204" pitchFamily="34" charset="0"/>
              </a:defRPr>
            </a:lvl5pPr>
            <a:lvl6pPr marL="2608395" indent="-237127" algn="ctr" defTabSz="953448" eaLnBrk="0" fontAlgn="base" hangingPunct="0">
              <a:spcBef>
                <a:spcPct val="0"/>
              </a:spcBef>
              <a:spcAft>
                <a:spcPct val="0"/>
              </a:spcAft>
              <a:defRPr sz="2500">
                <a:solidFill>
                  <a:schemeClr val="tx1"/>
                </a:solidFill>
                <a:latin typeface="Tahoma" panose="020B0604030504040204" pitchFamily="34" charset="0"/>
              </a:defRPr>
            </a:lvl6pPr>
            <a:lvl7pPr marL="3082648" indent="-237127" algn="ctr" defTabSz="953448" eaLnBrk="0" fontAlgn="base" hangingPunct="0">
              <a:spcBef>
                <a:spcPct val="0"/>
              </a:spcBef>
              <a:spcAft>
                <a:spcPct val="0"/>
              </a:spcAft>
              <a:defRPr sz="2500">
                <a:solidFill>
                  <a:schemeClr val="tx1"/>
                </a:solidFill>
                <a:latin typeface="Tahoma" panose="020B0604030504040204" pitchFamily="34" charset="0"/>
              </a:defRPr>
            </a:lvl7pPr>
            <a:lvl8pPr marL="3556902" indent="-237127" algn="ctr" defTabSz="953448" eaLnBrk="0" fontAlgn="base" hangingPunct="0">
              <a:spcBef>
                <a:spcPct val="0"/>
              </a:spcBef>
              <a:spcAft>
                <a:spcPct val="0"/>
              </a:spcAft>
              <a:defRPr sz="2500">
                <a:solidFill>
                  <a:schemeClr val="tx1"/>
                </a:solidFill>
                <a:latin typeface="Tahoma" panose="020B0604030504040204" pitchFamily="34" charset="0"/>
              </a:defRPr>
            </a:lvl8pPr>
            <a:lvl9pPr marL="4031155" indent="-237127" algn="ctr" defTabSz="953448" eaLnBrk="0" fontAlgn="base" hangingPunct="0">
              <a:spcBef>
                <a:spcPct val="0"/>
              </a:spcBef>
              <a:spcAft>
                <a:spcPct val="0"/>
              </a:spcAft>
              <a:defRPr sz="2500">
                <a:solidFill>
                  <a:schemeClr val="tx1"/>
                </a:solidFill>
                <a:latin typeface="Tahoma" panose="020B0604030504040204" pitchFamily="34" charset="0"/>
              </a:defRPr>
            </a:lvl9pPr>
          </a:lstStyle>
          <a:p>
            <a:r>
              <a:rPr lang="en-US" altLang="en-US" sz="1200" dirty="0">
                <a:latin typeface="Arial Unicode MS" panose="020B0604020202020204" pitchFamily="34" charset="-128"/>
              </a:rPr>
              <a:t>04:2011</a:t>
            </a:r>
          </a:p>
        </p:txBody>
      </p:sp>
      <p:sp>
        <p:nvSpPr>
          <p:cNvPr id="136198" name="Header Placeholder 5"/>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3448">
              <a:defRPr sz="2500">
                <a:solidFill>
                  <a:schemeClr val="tx1"/>
                </a:solidFill>
                <a:latin typeface="Tahoma" panose="020B0604030504040204" pitchFamily="34" charset="0"/>
              </a:defRPr>
            </a:lvl1pPr>
            <a:lvl2pPr marL="770662" indent="-296408" defTabSz="953448">
              <a:defRPr sz="2500">
                <a:solidFill>
                  <a:schemeClr val="tx1"/>
                </a:solidFill>
                <a:latin typeface="Tahoma" panose="020B0604030504040204" pitchFamily="34" charset="0"/>
              </a:defRPr>
            </a:lvl2pPr>
            <a:lvl3pPr marL="1185634" indent="-237127" defTabSz="953448">
              <a:defRPr sz="2500">
                <a:solidFill>
                  <a:schemeClr val="tx1"/>
                </a:solidFill>
                <a:latin typeface="Tahoma" panose="020B0604030504040204" pitchFamily="34" charset="0"/>
              </a:defRPr>
            </a:lvl3pPr>
            <a:lvl4pPr marL="1659887" indent="-237127" defTabSz="953448">
              <a:defRPr sz="2500">
                <a:solidFill>
                  <a:schemeClr val="tx1"/>
                </a:solidFill>
                <a:latin typeface="Tahoma" panose="020B0604030504040204" pitchFamily="34" charset="0"/>
              </a:defRPr>
            </a:lvl4pPr>
            <a:lvl5pPr marL="2134141" indent="-237127" defTabSz="953448">
              <a:defRPr sz="2500">
                <a:solidFill>
                  <a:schemeClr val="tx1"/>
                </a:solidFill>
                <a:latin typeface="Tahoma" panose="020B0604030504040204" pitchFamily="34" charset="0"/>
              </a:defRPr>
            </a:lvl5pPr>
            <a:lvl6pPr marL="2608395" indent="-237127" algn="ctr" defTabSz="953448" eaLnBrk="0" fontAlgn="base" hangingPunct="0">
              <a:spcBef>
                <a:spcPct val="0"/>
              </a:spcBef>
              <a:spcAft>
                <a:spcPct val="0"/>
              </a:spcAft>
              <a:defRPr sz="2500">
                <a:solidFill>
                  <a:schemeClr val="tx1"/>
                </a:solidFill>
                <a:latin typeface="Tahoma" panose="020B0604030504040204" pitchFamily="34" charset="0"/>
              </a:defRPr>
            </a:lvl6pPr>
            <a:lvl7pPr marL="3082648" indent="-237127" algn="ctr" defTabSz="953448" eaLnBrk="0" fontAlgn="base" hangingPunct="0">
              <a:spcBef>
                <a:spcPct val="0"/>
              </a:spcBef>
              <a:spcAft>
                <a:spcPct val="0"/>
              </a:spcAft>
              <a:defRPr sz="2500">
                <a:solidFill>
                  <a:schemeClr val="tx1"/>
                </a:solidFill>
                <a:latin typeface="Tahoma" panose="020B0604030504040204" pitchFamily="34" charset="0"/>
              </a:defRPr>
            </a:lvl7pPr>
            <a:lvl8pPr marL="3556902" indent="-237127" algn="ctr" defTabSz="953448" eaLnBrk="0" fontAlgn="base" hangingPunct="0">
              <a:spcBef>
                <a:spcPct val="0"/>
              </a:spcBef>
              <a:spcAft>
                <a:spcPct val="0"/>
              </a:spcAft>
              <a:defRPr sz="2500">
                <a:solidFill>
                  <a:schemeClr val="tx1"/>
                </a:solidFill>
                <a:latin typeface="Tahoma" panose="020B0604030504040204" pitchFamily="34" charset="0"/>
              </a:defRPr>
            </a:lvl8pPr>
            <a:lvl9pPr marL="4031155" indent="-237127" algn="ctr" defTabSz="953448" eaLnBrk="0" fontAlgn="base" hangingPunct="0">
              <a:spcBef>
                <a:spcPct val="0"/>
              </a:spcBef>
              <a:spcAft>
                <a:spcPct val="0"/>
              </a:spcAft>
              <a:defRPr sz="2500">
                <a:solidFill>
                  <a:schemeClr val="tx1"/>
                </a:solidFill>
                <a:latin typeface="Tahoma" panose="020B0604030504040204" pitchFamily="34" charset="0"/>
              </a:defRPr>
            </a:lvl9pPr>
          </a:lstStyle>
          <a:p>
            <a:r>
              <a:rPr lang="en-US" altLang="en-US" sz="1200" dirty="0">
                <a:latin typeface="Arial Unicode MS" panose="020B0604020202020204" pitchFamily="34" charset="-128"/>
              </a:rPr>
              <a:t>THE BIG FOUR CONSTRUCTION HAZARDS: ELECTRICAL</a:t>
            </a:r>
          </a:p>
        </p:txBody>
      </p:sp>
      <p:sp>
        <p:nvSpPr>
          <p:cNvPr id="2" name="Date Placeholder 1"/>
          <p:cNvSpPr>
            <a:spLocks noGrp="1"/>
          </p:cNvSpPr>
          <p:nvPr>
            <p:ph type="dt" idx="10"/>
          </p:nvPr>
        </p:nvSpPr>
        <p:spPr/>
        <p:txBody>
          <a:bodyPr/>
          <a:lstStyle/>
          <a:p>
            <a:endParaRPr lang="en-US" dirty="0"/>
          </a:p>
        </p:txBody>
      </p:sp>
    </p:spTree>
    <p:extLst>
      <p:ext uri="{BB962C8B-B14F-4D97-AF65-F5344CB8AC3E}">
        <p14:creationId xmlns:p14="http://schemas.microsoft.com/office/powerpoint/2010/main" val="3899115973"/>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Rectangle 1026"/>
          <p:cNvSpPr>
            <a:spLocks noGrp="1" noRot="1" noChangeAspect="1" noChangeArrowheads="1" noTextEdit="1"/>
          </p:cNvSpPr>
          <p:nvPr>
            <p:ph type="sldImg"/>
          </p:nvPr>
        </p:nvSpPr>
        <p:spPr>
          <a:ln/>
        </p:spPr>
      </p:sp>
      <p:sp>
        <p:nvSpPr>
          <p:cNvPr id="137219" name="Rectangle 1027"/>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t>Electrical accidents can be extremely dangerous and often result in serious injury or death.  When working with electricity always consider some of these safety precautions:</a:t>
            </a:r>
          </a:p>
          <a:p>
            <a:pPr lvl="1">
              <a:buFontTx/>
              <a:buChar char="•"/>
            </a:pPr>
            <a:r>
              <a:rPr lang="en-US" altLang="en-US" smtClean="0"/>
              <a:t>Personal protective equipment (PPE)</a:t>
            </a:r>
          </a:p>
          <a:p>
            <a:pPr lvl="1">
              <a:buFontTx/>
              <a:buChar char="•"/>
            </a:pPr>
            <a:r>
              <a:rPr lang="en-US" altLang="en-US" smtClean="0"/>
              <a:t>Inspect tools</a:t>
            </a:r>
          </a:p>
          <a:p>
            <a:pPr lvl="1">
              <a:buFontTx/>
              <a:buChar char="•"/>
            </a:pPr>
            <a:r>
              <a:rPr lang="en-US" altLang="en-US" smtClean="0"/>
              <a:t>Ground fault circuit interrupters (GFCIs)</a:t>
            </a:r>
          </a:p>
          <a:p>
            <a:pPr lvl="1">
              <a:buFontTx/>
              <a:buChar char="•"/>
            </a:pPr>
            <a:r>
              <a:rPr lang="en-US" altLang="en-US" smtClean="0"/>
              <a:t>Lock-out/tag-out</a:t>
            </a:r>
          </a:p>
        </p:txBody>
      </p:sp>
      <p:sp>
        <p:nvSpPr>
          <p:cNvPr id="13722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3448">
              <a:defRPr sz="2500">
                <a:solidFill>
                  <a:schemeClr val="tx1"/>
                </a:solidFill>
                <a:latin typeface="Tahoma" panose="020B0604030504040204" pitchFamily="34" charset="0"/>
              </a:defRPr>
            </a:lvl1pPr>
            <a:lvl2pPr marL="770662" indent="-296408" defTabSz="953448">
              <a:defRPr sz="2500">
                <a:solidFill>
                  <a:schemeClr val="tx1"/>
                </a:solidFill>
                <a:latin typeface="Tahoma" panose="020B0604030504040204" pitchFamily="34" charset="0"/>
              </a:defRPr>
            </a:lvl2pPr>
            <a:lvl3pPr marL="1185634" indent="-237127" defTabSz="953448">
              <a:defRPr sz="2500">
                <a:solidFill>
                  <a:schemeClr val="tx1"/>
                </a:solidFill>
                <a:latin typeface="Tahoma" panose="020B0604030504040204" pitchFamily="34" charset="0"/>
              </a:defRPr>
            </a:lvl3pPr>
            <a:lvl4pPr marL="1659887" indent="-237127" defTabSz="953448">
              <a:defRPr sz="2500">
                <a:solidFill>
                  <a:schemeClr val="tx1"/>
                </a:solidFill>
                <a:latin typeface="Tahoma" panose="020B0604030504040204" pitchFamily="34" charset="0"/>
              </a:defRPr>
            </a:lvl4pPr>
            <a:lvl5pPr marL="2134141" indent="-237127" defTabSz="953448">
              <a:defRPr sz="2500">
                <a:solidFill>
                  <a:schemeClr val="tx1"/>
                </a:solidFill>
                <a:latin typeface="Tahoma" panose="020B0604030504040204" pitchFamily="34" charset="0"/>
              </a:defRPr>
            </a:lvl5pPr>
            <a:lvl6pPr marL="2608395" indent="-237127" algn="ctr" defTabSz="953448" eaLnBrk="0" fontAlgn="base" hangingPunct="0">
              <a:spcBef>
                <a:spcPct val="0"/>
              </a:spcBef>
              <a:spcAft>
                <a:spcPct val="0"/>
              </a:spcAft>
              <a:defRPr sz="2500">
                <a:solidFill>
                  <a:schemeClr val="tx1"/>
                </a:solidFill>
                <a:latin typeface="Tahoma" panose="020B0604030504040204" pitchFamily="34" charset="0"/>
              </a:defRPr>
            </a:lvl6pPr>
            <a:lvl7pPr marL="3082648" indent="-237127" algn="ctr" defTabSz="953448" eaLnBrk="0" fontAlgn="base" hangingPunct="0">
              <a:spcBef>
                <a:spcPct val="0"/>
              </a:spcBef>
              <a:spcAft>
                <a:spcPct val="0"/>
              </a:spcAft>
              <a:defRPr sz="2500">
                <a:solidFill>
                  <a:schemeClr val="tx1"/>
                </a:solidFill>
                <a:latin typeface="Tahoma" panose="020B0604030504040204" pitchFamily="34" charset="0"/>
              </a:defRPr>
            </a:lvl7pPr>
            <a:lvl8pPr marL="3556902" indent="-237127" algn="ctr" defTabSz="953448" eaLnBrk="0" fontAlgn="base" hangingPunct="0">
              <a:spcBef>
                <a:spcPct val="0"/>
              </a:spcBef>
              <a:spcAft>
                <a:spcPct val="0"/>
              </a:spcAft>
              <a:defRPr sz="2500">
                <a:solidFill>
                  <a:schemeClr val="tx1"/>
                </a:solidFill>
                <a:latin typeface="Tahoma" panose="020B0604030504040204" pitchFamily="34" charset="0"/>
              </a:defRPr>
            </a:lvl8pPr>
            <a:lvl9pPr marL="4031155" indent="-237127" algn="ctr" defTabSz="953448" eaLnBrk="0" fontAlgn="base" hangingPunct="0">
              <a:spcBef>
                <a:spcPct val="0"/>
              </a:spcBef>
              <a:spcAft>
                <a:spcPct val="0"/>
              </a:spcAft>
              <a:defRPr sz="2500">
                <a:solidFill>
                  <a:schemeClr val="tx1"/>
                </a:solidFill>
                <a:latin typeface="Tahoma" panose="020B0604030504040204" pitchFamily="34" charset="0"/>
              </a:defRPr>
            </a:lvl9pPr>
          </a:lstStyle>
          <a:p>
            <a:fld id="{8828EFB2-40B0-43B0-8338-A3CD0C1790BA}" type="slidenum">
              <a:rPr lang="en-US" altLang="en-US" sz="1200">
                <a:latin typeface="Arial Unicode MS" panose="020B0604020202020204" pitchFamily="34" charset="-128"/>
              </a:rPr>
              <a:pPr/>
              <a:t>100</a:t>
            </a:fld>
            <a:endParaRPr lang="en-US" altLang="en-US" sz="1200" dirty="0">
              <a:latin typeface="Arial Unicode MS" panose="020B0604020202020204" pitchFamily="34" charset="-128"/>
            </a:endParaRPr>
          </a:p>
        </p:txBody>
      </p:sp>
      <p:sp>
        <p:nvSpPr>
          <p:cNvPr id="137221" name="Footer Placeholder 4"/>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3448">
              <a:defRPr sz="2500">
                <a:solidFill>
                  <a:schemeClr val="tx1"/>
                </a:solidFill>
                <a:latin typeface="Tahoma" panose="020B0604030504040204" pitchFamily="34" charset="0"/>
              </a:defRPr>
            </a:lvl1pPr>
            <a:lvl2pPr marL="770662" indent="-296408" defTabSz="953448">
              <a:defRPr sz="2500">
                <a:solidFill>
                  <a:schemeClr val="tx1"/>
                </a:solidFill>
                <a:latin typeface="Tahoma" panose="020B0604030504040204" pitchFamily="34" charset="0"/>
              </a:defRPr>
            </a:lvl2pPr>
            <a:lvl3pPr marL="1185634" indent="-237127" defTabSz="953448">
              <a:defRPr sz="2500">
                <a:solidFill>
                  <a:schemeClr val="tx1"/>
                </a:solidFill>
                <a:latin typeface="Tahoma" panose="020B0604030504040204" pitchFamily="34" charset="0"/>
              </a:defRPr>
            </a:lvl3pPr>
            <a:lvl4pPr marL="1659887" indent="-237127" defTabSz="953448">
              <a:defRPr sz="2500">
                <a:solidFill>
                  <a:schemeClr val="tx1"/>
                </a:solidFill>
                <a:latin typeface="Tahoma" panose="020B0604030504040204" pitchFamily="34" charset="0"/>
              </a:defRPr>
            </a:lvl4pPr>
            <a:lvl5pPr marL="2134141" indent="-237127" defTabSz="953448">
              <a:defRPr sz="2500">
                <a:solidFill>
                  <a:schemeClr val="tx1"/>
                </a:solidFill>
                <a:latin typeface="Tahoma" panose="020B0604030504040204" pitchFamily="34" charset="0"/>
              </a:defRPr>
            </a:lvl5pPr>
            <a:lvl6pPr marL="2608395" indent="-237127" algn="ctr" defTabSz="953448" eaLnBrk="0" fontAlgn="base" hangingPunct="0">
              <a:spcBef>
                <a:spcPct val="0"/>
              </a:spcBef>
              <a:spcAft>
                <a:spcPct val="0"/>
              </a:spcAft>
              <a:defRPr sz="2500">
                <a:solidFill>
                  <a:schemeClr val="tx1"/>
                </a:solidFill>
                <a:latin typeface="Tahoma" panose="020B0604030504040204" pitchFamily="34" charset="0"/>
              </a:defRPr>
            </a:lvl6pPr>
            <a:lvl7pPr marL="3082648" indent="-237127" algn="ctr" defTabSz="953448" eaLnBrk="0" fontAlgn="base" hangingPunct="0">
              <a:spcBef>
                <a:spcPct val="0"/>
              </a:spcBef>
              <a:spcAft>
                <a:spcPct val="0"/>
              </a:spcAft>
              <a:defRPr sz="2500">
                <a:solidFill>
                  <a:schemeClr val="tx1"/>
                </a:solidFill>
                <a:latin typeface="Tahoma" panose="020B0604030504040204" pitchFamily="34" charset="0"/>
              </a:defRPr>
            </a:lvl7pPr>
            <a:lvl8pPr marL="3556902" indent="-237127" algn="ctr" defTabSz="953448" eaLnBrk="0" fontAlgn="base" hangingPunct="0">
              <a:spcBef>
                <a:spcPct val="0"/>
              </a:spcBef>
              <a:spcAft>
                <a:spcPct val="0"/>
              </a:spcAft>
              <a:defRPr sz="2500">
                <a:solidFill>
                  <a:schemeClr val="tx1"/>
                </a:solidFill>
                <a:latin typeface="Tahoma" panose="020B0604030504040204" pitchFamily="34" charset="0"/>
              </a:defRPr>
            </a:lvl8pPr>
            <a:lvl9pPr marL="4031155" indent="-237127" algn="ctr" defTabSz="953448" eaLnBrk="0" fontAlgn="base" hangingPunct="0">
              <a:spcBef>
                <a:spcPct val="0"/>
              </a:spcBef>
              <a:spcAft>
                <a:spcPct val="0"/>
              </a:spcAft>
              <a:defRPr sz="2500">
                <a:solidFill>
                  <a:schemeClr val="tx1"/>
                </a:solidFill>
                <a:latin typeface="Tahoma" panose="020B0604030504040204" pitchFamily="34" charset="0"/>
              </a:defRPr>
            </a:lvl9pPr>
          </a:lstStyle>
          <a:p>
            <a:r>
              <a:rPr lang="en-US" altLang="en-US" sz="1200" dirty="0">
                <a:latin typeface="Arial Unicode MS" panose="020B0604020202020204" pitchFamily="34" charset="-128"/>
              </a:rPr>
              <a:t>04:2011</a:t>
            </a:r>
          </a:p>
        </p:txBody>
      </p:sp>
      <p:sp>
        <p:nvSpPr>
          <p:cNvPr id="137222" name="Header Placeholder 5"/>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3448">
              <a:defRPr sz="2500">
                <a:solidFill>
                  <a:schemeClr val="tx1"/>
                </a:solidFill>
                <a:latin typeface="Tahoma" panose="020B0604030504040204" pitchFamily="34" charset="0"/>
              </a:defRPr>
            </a:lvl1pPr>
            <a:lvl2pPr marL="770662" indent="-296408" defTabSz="953448">
              <a:defRPr sz="2500">
                <a:solidFill>
                  <a:schemeClr val="tx1"/>
                </a:solidFill>
                <a:latin typeface="Tahoma" panose="020B0604030504040204" pitchFamily="34" charset="0"/>
              </a:defRPr>
            </a:lvl2pPr>
            <a:lvl3pPr marL="1185634" indent="-237127" defTabSz="953448">
              <a:defRPr sz="2500">
                <a:solidFill>
                  <a:schemeClr val="tx1"/>
                </a:solidFill>
                <a:latin typeface="Tahoma" panose="020B0604030504040204" pitchFamily="34" charset="0"/>
              </a:defRPr>
            </a:lvl3pPr>
            <a:lvl4pPr marL="1659887" indent="-237127" defTabSz="953448">
              <a:defRPr sz="2500">
                <a:solidFill>
                  <a:schemeClr val="tx1"/>
                </a:solidFill>
                <a:latin typeface="Tahoma" panose="020B0604030504040204" pitchFamily="34" charset="0"/>
              </a:defRPr>
            </a:lvl4pPr>
            <a:lvl5pPr marL="2134141" indent="-237127" defTabSz="953448">
              <a:defRPr sz="2500">
                <a:solidFill>
                  <a:schemeClr val="tx1"/>
                </a:solidFill>
                <a:latin typeface="Tahoma" panose="020B0604030504040204" pitchFamily="34" charset="0"/>
              </a:defRPr>
            </a:lvl5pPr>
            <a:lvl6pPr marL="2608395" indent="-237127" algn="ctr" defTabSz="953448" eaLnBrk="0" fontAlgn="base" hangingPunct="0">
              <a:spcBef>
                <a:spcPct val="0"/>
              </a:spcBef>
              <a:spcAft>
                <a:spcPct val="0"/>
              </a:spcAft>
              <a:defRPr sz="2500">
                <a:solidFill>
                  <a:schemeClr val="tx1"/>
                </a:solidFill>
                <a:latin typeface="Tahoma" panose="020B0604030504040204" pitchFamily="34" charset="0"/>
              </a:defRPr>
            </a:lvl6pPr>
            <a:lvl7pPr marL="3082648" indent="-237127" algn="ctr" defTabSz="953448" eaLnBrk="0" fontAlgn="base" hangingPunct="0">
              <a:spcBef>
                <a:spcPct val="0"/>
              </a:spcBef>
              <a:spcAft>
                <a:spcPct val="0"/>
              </a:spcAft>
              <a:defRPr sz="2500">
                <a:solidFill>
                  <a:schemeClr val="tx1"/>
                </a:solidFill>
                <a:latin typeface="Tahoma" panose="020B0604030504040204" pitchFamily="34" charset="0"/>
              </a:defRPr>
            </a:lvl7pPr>
            <a:lvl8pPr marL="3556902" indent="-237127" algn="ctr" defTabSz="953448" eaLnBrk="0" fontAlgn="base" hangingPunct="0">
              <a:spcBef>
                <a:spcPct val="0"/>
              </a:spcBef>
              <a:spcAft>
                <a:spcPct val="0"/>
              </a:spcAft>
              <a:defRPr sz="2500">
                <a:solidFill>
                  <a:schemeClr val="tx1"/>
                </a:solidFill>
                <a:latin typeface="Tahoma" panose="020B0604030504040204" pitchFamily="34" charset="0"/>
              </a:defRPr>
            </a:lvl8pPr>
            <a:lvl9pPr marL="4031155" indent="-237127" algn="ctr" defTabSz="953448" eaLnBrk="0" fontAlgn="base" hangingPunct="0">
              <a:spcBef>
                <a:spcPct val="0"/>
              </a:spcBef>
              <a:spcAft>
                <a:spcPct val="0"/>
              </a:spcAft>
              <a:defRPr sz="2500">
                <a:solidFill>
                  <a:schemeClr val="tx1"/>
                </a:solidFill>
                <a:latin typeface="Tahoma" panose="020B0604030504040204" pitchFamily="34" charset="0"/>
              </a:defRPr>
            </a:lvl9pPr>
          </a:lstStyle>
          <a:p>
            <a:r>
              <a:rPr lang="en-US" altLang="en-US" sz="1200" dirty="0">
                <a:latin typeface="Arial Unicode MS" panose="020B0604020202020204" pitchFamily="34" charset="-128"/>
              </a:rPr>
              <a:t>THE BIG FOUR CONSTRUCTION HAZARDS: ELECTRICAL</a:t>
            </a:r>
          </a:p>
        </p:txBody>
      </p:sp>
      <p:sp>
        <p:nvSpPr>
          <p:cNvPr id="2" name="Date Placeholder 1"/>
          <p:cNvSpPr>
            <a:spLocks noGrp="1"/>
          </p:cNvSpPr>
          <p:nvPr>
            <p:ph type="dt" idx="10"/>
          </p:nvPr>
        </p:nvSpPr>
        <p:spPr/>
        <p:txBody>
          <a:bodyPr/>
          <a:lstStyle/>
          <a:p>
            <a:endParaRPr lang="en-US" dirty="0"/>
          </a:p>
        </p:txBody>
      </p:sp>
    </p:spTree>
    <p:extLst>
      <p:ext uri="{BB962C8B-B14F-4D97-AF65-F5344CB8AC3E}">
        <p14:creationId xmlns:p14="http://schemas.microsoft.com/office/powerpoint/2010/main" val="1040885159"/>
      </p:ext>
    </p:extLst>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Rectangle 2"/>
          <p:cNvSpPr>
            <a:spLocks noGrp="1" noRot="1" noChangeAspect="1" noChangeArrowheads="1" noTextEdit="1"/>
          </p:cNvSpPr>
          <p:nvPr>
            <p:ph type="sldImg"/>
          </p:nvPr>
        </p:nvSpPr>
        <p:spPr>
          <a:ln/>
        </p:spPr>
      </p:sp>
      <p:sp>
        <p:nvSpPr>
          <p:cNvPr id="13824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t>When exposed to possible electrical hazards Personal Protective Equipment (PPE) can be used for an additional measure of safety.  Such PPE includes hardhats, rubber or insulating gloves, and insulating clothing. It is important to use the proper PPE when protecting yourself from electrical hazards.  </a:t>
            </a:r>
            <a:r>
              <a:rPr lang="en-US" altLang="en-US" b="1" u="sng" smtClean="0"/>
              <a:t>NEVER</a:t>
            </a:r>
            <a:r>
              <a:rPr lang="en-US" altLang="en-US" smtClean="0"/>
              <a:t> use damaged PPE.</a:t>
            </a:r>
          </a:p>
        </p:txBody>
      </p:sp>
      <p:sp>
        <p:nvSpPr>
          <p:cNvPr id="13824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3448">
              <a:defRPr sz="2500">
                <a:solidFill>
                  <a:schemeClr val="tx1"/>
                </a:solidFill>
                <a:latin typeface="Tahoma" panose="020B0604030504040204" pitchFamily="34" charset="0"/>
              </a:defRPr>
            </a:lvl1pPr>
            <a:lvl2pPr marL="770662" indent="-296408" defTabSz="953448">
              <a:defRPr sz="2500">
                <a:solidFill>
                  <a:schemeClr val="tx1"/>
                </a:solidFill>
                <a:latin typeface="Tahoma" panose="020B0604030504040204" pitchFamily="34" charset="0"/>
              </a:defRPr>
            </a:lvl2pPr>
            <a:lvl3pPr marL="1185634" indent="-237127" defTabSz="953448">
              <a:defRPr sz="2500">
                <a:solidFill>
                  <a:schemeClr val="tx1"/>
                </a:solidFill>
                <a:latin typeface="Tahoma" panose="020B0604030504040204" pitchFamily="34" charset="0"/>
              </a:defRPr>
            </a:lvl3pPr>
            <a:lvl4pPr marL="1659887" indent="-237127" defTabSz="953448">
              <a:defRPr sz="2500">
                <a:solidFill>
                  <a:schemeClr val="tx1"/>
                </a:solidFill>
                <a:latin typeface="Tahoma" panose="020B0604030504040204" pitchFamily="34" charset="0"/>
              </a:defRPr>
            </a:lvl4pPr>
            <a:lvl5pPr marL="2134141" indent="-237127" defTabSz="953448">
              <a:defRPr sz="2500">
                <a:solidFill>
                  <a:schemeClr val="tx1"/>
                </a:solidFill>
                <a:latin typeface="Tahoma" panose="020B0604030504040204" pitchFamily="34" charset="0"/>
              </a:defRPr>
            </a:lvl5pPr>
            <a:lvl6pPr marL="2608395" indent="-237127" algn="ctr" defTabSz="953448" eaLnBrk="0" fontAlgn="base" hangingPunct="0">
              <a:spcBef>
                <a:spcPct val="0"/>
              </a:spcBef>
              <a:spcAft>
                <a:spcPct val="0"/>
              </a:spcAft>
              <a:defRPr sz="2500">
                <a:solidFill>
                  <a:schemeClr val="tx1"/>
                </a:solidFill>
                <a:latin typeface="Tahoma" panose="020B0604030504040204" pitchFamily="34" charset="0"/>
              </a:defRPr>
            </a:lvl6pPr>
            <a:lvl7pPr marL="3082648" indent="-237127" algn="ctr" defTabSz="953448" eaLnBrk="0" fontAlgn="base" hangingPunct="0">
              <a:spcBef>
                <a:spcPct val="0"/>
              </a:spcBef>
              <a:spcAft>
                <a:spcPct val="0"/>
              </a:spcAft>
              <a:defRPr sz="2500">
                <a:solidFill>
                  <a:schemeClr val="tx1"/>
                </a:solidFill>
                <a:latin typeface="Tahoma" panose="020B0604030504040204" pitchFamily="34" charset="0"/>
              </a:defRPr>
            </a:lvl7pPr>
            <a:lvl8pPr marL="3556902" indent="-237127" algn="ctr" defTabSz="953448" eaLnBrk="0" fontAlgn="base" hangingPunct="0">
              <a:spcBef>
                <a:spcPct val="0"/>
              </a:spcBef>
              <a:spcAft>
                <a:spcPct val="0"/>
              </a:spcAft>
              <a:defRPr sz="2500">
                <a:solidFill>
                  <a:schemeClr val="tx1"/>
                </a:solidFill>
                <a:latin typeface="Tahoma" panose="020B0604030504040204" pitchFamily="34" charset="0"/>
              </a:defRPr>
            </a:lvl8pPr>
            <a:lvl9pPr marL="4031155" indent="-237127" algn="ctr" defTabSz="953448" eaLnBrk="0" fontAlgn="base" hangingPunct="0">
              <a:spcBef>
                <a:spcPct val="0"/>
              </a:spcBef>
              <a:spcAft>
                <a:spcPct val="0"/>
              </a:spcAft>
              <a:defRPr sz="2500">
                <a:solidFill>
                  <a:schemeClr val="tx1"/>
                </a:solidFill>
                <a:latin typeface="Tahoma" panose="020B0604030504040204" pitchFamily="34" charset="0"/>
              </a:defRPr>
            </a:lvl9pPr>
          </a:lstStyle>
          <a:p>
            <a:fld id="{A4DFF312-3BDF-4DF8-A299-49B58459538E}" type="slidenum">
              <a:rPr lang="en-US" altLang="en-US" sz="1200">
                <a:latin typeface="Arial Unicode MS" panose="020B0604020202020204" pitchFamily="34" charset="-128"/>
              </a:rPr>
              <a:pPr/>
              <a:t>101</a:t>
            </a:fld>
            <a:endParaRPr lang="en-US" altLang="en-US" sz="1200" dirty="0">
              <a:latin typeface="Arial Unicode MS" panose="020B0604020202020204" pitchFamily="34" charset="-128"/>
            </a:endParaRPr>
          </a:p>
        </p:txBody>
      </p:sp>
      <p:sp>
        <p:nvSpPr>
          <p:cNvPr id="138245" name="Footer Placeholder 4"/>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3448">
              <a:defRPr sz="2500">
                <a:solidFill>
                  <a:schemeClr val="tx1"/>
                </a:solidFill>
                <a:latin typeface="Tahoma" panose="020B0604030504040204" pitchFamily="34" charset="0"/>
              </a:defRPr>
            </a:lvl1pPr>
            <a:lvl2pPr marL="770662" indent="-296408" defTabSz="953448">
              <a:defRPr sz="2500">
                <a:solidFill>
                  <a:schemeClr val="tx1"/>
                </a:solidFill>
                <a:latin typeface="Tahoma" panose="020B0604030504040204" pitchFamily="34" charset="0"/>
              </a:defRPr>
            </a:lvl2pPr>
            <a:lvl3pPr marL="1185634" indent="-237127" defTabSz="953448">
              <a:defRPr sz="2500">
                <a:solidFill>
                  <a:schemeClr val="tx1"/>
                </a:solidFill>
                <a:latin typeface="Tahoma" panose="020B0604030504040204" pitchFamily="34" charset="0"/>
              </a:defRPr>
            </a:lvl3pPr>
            <a:lvl4pPr marL="1659887" indent="-237127" defTabSz="953448">
              <a:defRPr sz="2500">
                <a:solidFill>
                  <a:schemeClr val="tx1"/>
                </a:solidFill>
                <a:latin typeface="Tahoma" panose="020B0604030504040204" pitchFamily="34" charset="0"/>
              </a:defRPr>
            </a:lvl4pPr>
            <a:lvl5pPr marL="2134141" indent="-237127" defTabSz="953448">
              <a:defRPr sz="2500">
                <a:solidFill>
                  <a:schemeClr val="tx1"/>
                </a:solidFill>
                <a:latin typeface="Tahoma" panose="020B0604030504040204" pitchFamily="34" charset="0"/>
              </a:defRPr>
            </a:lvl5pPr>
            <a:lvl6pPr marL="2608395" indent="-237127" algn="ctr" defTabSz="953448" eaLnBrk="0" fontAlgn="base" hangingPunct="0">
              <a:spcBef>
                <a:spcPct val="0"/>
              </a:spcBef>
              <a:spcAft>
                <a:spcPct val="0"/>
              </a:spcAft>
              <a:defRPr sz="2500">
                <a:solidFill>
                  <a:schemeClr val="tx1"/>
                </a:solidFill>
                <a:latin typeface="Tahoma" panose="020B0604030504040204" pitchFamily="34" charset="0"/>
              </a:defRPr>
            </a:lvl6pPr>
            <a:lvl7pPr marL="3082648" indent="-237127" algn="ctr" defTabSz="953448" eaLnBrk="0" fontAlgn="base" hangingPunct="0">
              <a:spcBef>
                <a:spcPct val="0"/>
              </a:spcBef>
              <a:spcAft>
                <a:spcPct val="0"/>
              </a:spcAft>
              <a:defRPr sz="2500">
                <a:solidFill>
                  <a:schemeClr val="tx1"/>
                </a:solidFill>
                <a:latin typeface="Tahoma" panose="020B0604030504040204" pitchFamily="34" charset="0"/>
              </a:defRPr>
            </a:lvl7pPr>
            <a:lvl8pPr marL="3556902" indent="-237127" algn="ctr" defTabSz="953448" eaLnBrk="0" fontAlgn="base" hangingPunct="0">
              <a:spcBef>
                <a:spcPct val="0"/>
              </a:spcBef>
              <a:spcAft>
                <a:spcPct val="0"/>
              </a:spcAft>
              <a:defRPr sz="2500">
                <a:solidFill>
                  <a:schemeClr val="tx1"/>
                </a:solidFill>
                <a:latin typeface="Tahoma" panose="020B0604030504040204" pitchFamily="34" charset="0"/>
              </a:defRPr>
            </a:lvl8pPr>
            <a:lvl9pPr marL="4031155" indent="-237127" algn="ctr" defTabSz="953448" eaLnBrk="0" fontAlgn="base" hangingPunct="0">
              <a:spcBef>
                <a:spcPct val="0"/>
              </a:spcBef>
              <a:spcAft>
                <a:spcPct val="0"/>
              </a:spcAft>
              <a:defRPr sz="2500">
                <a:solidFill>
                  <a:schemeClr val="tx1"/>
                </a:solidFill>
                <a:latin typeface="Tahoma" panose="020B0604030504040204" pitchFamily="34" charset="0"/>
              </a:defRPr>
            </a:lvl9pPr>
          </a:lstStyle>
          <a:p>
            <a:r>
              <a:rPr lang="en-US" altLang="en-US" sz="1200" dirty="0">
                <a:latin typeface="Arial Unicode MS" panose="020B0604020202020204" pitchFamily="34" charset="-128"/>
              </a:rPr>
              <a:t>04:2011</a:t>
            </a:r>
          </a:p>
        </p:txBody>
      </p:sp>
      <p:sp>
        <p:nvSpPr>
          <p:cNvPr id="138246" name="Header Placeholder 5"/>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3448">
              <a:defRPr sz="2500">
                <a:solidFill>
                  <a:schemeClr val="tx1"/>
                </a:solidFill>
                <a:latin typeface="Tahoma" panose="020B0604030504040204" pitchFamily="34" charset="0"/>
              </a:defRPr>
            </a:lvl1pPr>
            <a:lvl2pPr marL="770662" indent="-296408" defTabSz="953448">
              <a:defRPr sz="2500">
                <a:solidFill>
                  <a:schemeClr val="tx1"/>
                </a:solidFill>
                <a:latin typeface="Tahoma" panose="020B0604030504040204" pitchFamily="34" charset="0"/>
              </a:defRPr>
            </a:lvl2pPr>
            <a:lvl3pPr marL="1185634" indent="-237127" defTabSz="953448">
              <a:defRPr sz="2500">
                <a:solidFill>
                  <a:schemeClr val="tx1"/>
                </a:solidFill>
                <a:latin typeface="Tahoma" panose="020B0604030504040204" pitchFamily="34" charset="0"/>
              </a:defRPr>
            </a:lvl3pPr>
            <a:lvl4pPr marL="1659887" indent="-237127" defTabSz="953448">
              <a:defRPr sz="2500">
                <a:solidFill>
                  <a:schemeClr val="tx1"/>
                </a:solidFill>
                <a:latin typeface="Tahoma" panose="020B0604030504040204" pitchFamily="34" charset="0"/>
              </a:defRPr>
            </a:lvl4pPr>
            <a:lvl5pPr marL="2134141" indent="-237127" defTabSz="953448">
              <a:defRPr sz="2500">
                <a:solidFill>
                  <a:schemeClr val="tx1"/>
                </a:solidFill>
                <a:latin typeface="Tahoma" panose="020B0604030504040204" pitchFamily="34" charset="0"/>
              </a:defRPr>
            </a:lvl5pPr>
            <a:lvl6pPr marL="2608395" indent="-237127" algn="ctr" defTabSz="953448" eaLnBrk="0" fontAlgn="base" hangingPunct="0">
              <a:spcBef>
                <a:spcPct val="0"/>
              </a:spcBef>
              <a:spcAft>
                <a:spcPct val="0"/>
              </a:spcAft>
              <a:defRPr sz="2500">
                <a:solidFill>
                  <a:schemeClr val="tx1"/>
                </a:solidFill>
                <a:latin typeface="Tahoma" panose="020B0604030504040204" pitchFamily="34" charset="0"/>
              </a:defRPr>
            </a:lvl6pPr>
            <a:lvl7pPr marL="3082648" indent="-237127" algn="ctr" defTabSz="953448" eaLnBrk="0" fontAlgn="base" hangingPunct="0">
              <a:spcBef>
                <a:spcPct val="0"/>
              </a:spcBef>
              <a:spcAft>
                <a:spcPct val="0"/>
              </a:spcAft>
              <a:defRPr sz="2500">
                <a:solidFill>
                  <a:schemeClr val="tx1"/>
                </a:solidFill>
                <a:latin typeface="Tahoma" panose="020B0604030504040204" pitchFamily="34" charset="0"/>
              </a:defRPr>
            </a:lvl7pPr>
            <a:lvl8pPr marL="3556902" indent="-237127" algn="ctr" defTabSz="953448" eaLnBrk="0" fontAlgn="base" hangingPunct="0">
              <a:spcBef>
                <a:spcPct val="0"/>
              </a:spcBef>
              <a:spcAft>
                <a:spcPct val="0"/>
              </a:spcAft>
              <a:defRPr sz="2500">
                <a:solidFill>
                  <a:schemeClr val="tx1"/>
                </a:solidFill>
                <a:latin typeface="Tahoma" panose="020B0604030504040204" pitchFamily="34" charset="0"/>
              </a:defRPr>
            </a:lvl8pPr>
            <a:lvl9pPr marL="4031155" indent="-237127" algn="ctr" defTabSz="953448" eaLnBrk="0" fontAlgn="base" hangingPunct="0">
              <a:spcBef>
                <a:spcPct val="0"/>
              </a:spcBef>
              <a:spcAft>
                <a:spcPct val="0"/>
              </a:spcAft>
              <a:defRPr sz="2500">
                <a:solidFill>
                  <a:schemeClr val="tx1"/>
                </a:solidFill>
                <a:latin typeface="Tahoma" panose="020B0604030504040204" pitchFamily="34" charset="0"/>
              </a:defRPr>
            </a:lvl9pPr>
          </a:lstStyle>
          <a:p>
            <a:r>
              <a:rPr lang="en-US" altLang="en-US" sz="1200" dirty="0">
                <a:latin typeface="Arial Unicode MS" panose="020B0604020202020204" pitchFamily="34" charset="-128"/>
              </a:rPr>
              <a:t>THE BIG FOUR CONSTRUCTION HAZARDS: ELECTRICAL</a:t>
            </a:r>
          </a:p>
        </p:txBody>
      </p:sp>
      <p:sp>
        <p:nvSpPr>
          <p:cNvPr id="2" name="Date Placeholder 1"/>
          <p:cNvSpPr>
            <a:spLocks noGrp="1"/>
          </p:cNvSpPr>
          <p:nvPr>
            <p:ph type="dt" idx="10"/>
          </p:nvPr>
        </p:nvSpPr>
        <p:spPr/>
        <p:txBody>
          <a:bodyPr/>
          <a:lstStyle/>
          <a:p>
            <a:endParaRPr lang="en-US" dirty="0"/>
          </a:p>
        </p:txBody>
      </p:sp>
    </p:spTree>
    <p:extLst>
      <p:ext uri="{BB962C8B-B14F-4D97-AF65-F5344CB8AC3E}">
        <p14:creationId xmlns:p14="http://schemas.microsoft.com/office/powerpoint/2010/main" val="3468510860"/>
      </p:ext>
    </p:extLst>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Rectangle 2"/>
          <p:cNvSpPr>
            <a:spLocks noGrp="1" noRot="1" noChangeAspect="1" noChangeArrowheads="1" noTextEdit="1"/>
          </p:cNvSpPr>
          <p:nvPr>
            <p:ph type="sldImg"/>
          </p:nvPr>
        </p:nvSpPr>
        <p:spPr>
          <a:ln/>
        </p:spPr>
      </p:sp>
      <p:sp>
        <p:nvSpPr>
          <p:cNvPr id="13926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t>When performing work that may bring you in contact with electrical energy you should use the appropriate rubber insulating gloves. However, not all gloves can be used when working with electricity.  The glove rating must match the work to be conducted.</a:t>
            </a:r>
          </a:p>
          <a:p>
            <a:endParaRPr lang="en-US" altLang="en-US" smtClean="0"/>
          </a:p>
          <a:p>
            <a:r>
              <a:rPr lang="en-US" altLang="en-US" smtClean="0"/>
              <a:t>You must be trained in the use of specific types of gloves before working with electricity.</a:t>
            </a:r>
          </a:p>
        </p:txBody>
      </p:sp>
      <p:sp>
        <p:nvSpPr>
          <p:cNvPr id="13926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3448">
              <a:defRPr sz="2500">
                <a:solidFill>
                  <a:schemeClr val="tx1"/>
                </a:solidFill>
                <a:latin typeface="Tahoma" panose="020B0604030504040204" pitchFamily="34" charset="0"/>
              </a:defRPr>
            </a:lvl1pPr>
            <a:lvl2pPr marL="770662" indent="-296408" defTabSz="953448">
              <a:defRPr sz="2500">
                <a:solidFill>
                  <a:schemeClr val="tx1"/>
                </a:solidFill>
                <a:latin typeface="Tahoma" panose="020B0604030504040204" pitchFamily="34" charset="0"/>
              </a:defRPr>
            </a:lvl2pPr>
            <a:lvl3pPr marL="1185634" indent="-237127" defTabSz="953448">
              <a:defRPr sz="2500">
                <a:solidFill>
                  <a:schemeClr val="tx1"/>
                </a:solidFill>
                <a:latin typeface="Tahoma" panose="020B0604030504040204" pitchFamily="34" charset="0"/>
              </a:defRPr>
            </a:lvl3pPr>
            <a:lvl4pPr marL="1659887" indent="-237127" defTabSz="953448">
              <a:defRPr sz="2500">
                <a:solidFill>
                  <a:schemeClr val="tx1"/>
                </a:solidFill>
                <a:latin typeface="Tahoma" panose="020B0604030504040204" pitchFamily="34" charset="0"/>
              </a:defRPr>
            </a:lvl4pPr>
            <a:lvl5pPr marL="2134141" indent="-237127" defTabSz="953448">
              <a:defRPr sz="2500">
                <a:solidFill>
                  <a:schemeClr val="tx1"/>
                </a:solidFill>
                <a:latin typeface="Tahoma" panose="020B0604030504040204" pitchFamily="34" charset="0"/>
              </a:defRPr>
            </a:lvl5pPr>
            <a:lvl6pPr marL="2608395" indent="-237127" algn="ctr" defTabSz="953448" eaLnBrk="0" fontAlgn="base" hangingPunct="0">
              <a:spcBef>
                <a:spcPct val="0"/>
              </a:spcBef>
              <a:spcAft>
                <a:spcPct val="0"/>
              </a:spcAft>
              <a:defRPr sz="2500">
                <a:solidFill>
                  <a:schemeClr val="tx1"/>
                </a:solidFill>
                <a:latin typeface="Tahoma" panose="020B0604030504040204" pitchFamily="34" charset="0"/>
              </a:defRPr>
            </a:lvl6pPr>
            <a:lvl7pPr marL="3082648" indent="-237127" algn="ctr" defTabSz="953448" eaLnBrk="0" fontAlgn="base" hangingPunct="0">
              <a:spcBef>
                <a:spcPct val="0"/>
              </a:spcBef>
              <a:spcAft>
                <a:spcPct val="0"/>
              </a:spcAft>
              <a:defRPr sz="2500">
                <a:solidFill>
                  <a:schemeClr val="tx1"/>
                </a:solidFill>
                <a:latin typeface="Tahoma" panose="020B0604030504040204" pitchFamily="34" charset="0"/>
              </a:defRPr>
            </a:lvl7pPr>
            <a:lvl8pPr marL="3556902" indent="-237127" algn="ctr" defTabSz="953448" eaLnBrk="0" fontAlgn="base" hangingPunct="0">
              <a:spcBef>
                <a:spcPct val="0"/>
              </a:spcBef>
              <a:spcAft>
                <a:spcPct val="0"/>
              </a:spcAft>
              <a:defRPr sz="2500">
                <a:solidFill>
                  <a:schemeClr val="tx1"/>
                </a:solidFill>
                <a:latin typeface="Tahoma" panose="020B0604030504040204" pitchFamily="34" charset="0"/>
              </a:defRPr>
            </a:lvl8pPr>
            <a:lvl9pPr marL="4031155" indent="-237127" algn="ctr" defTabSz="953448" eaLnBrk="0" fontAlgn="base" hangingPunct="0">
              <a:spcBef>
                <a:spcPct val="0"/>
              </a:spcBef>
              <a:spcAft>
                <a:spcPct val="0"/>
              </a:spcAft>
              <a:defRPr sz="2500">
                <a:solidFill>
                  <a:schemeClr val="tx1"/>
                </a:solidFill>
                <a:latin typeface="Tahoma" panose="020B0604030504040204" pitchFamily="34" charset="0"/>
              </a:defRPr>
            </a:lvl9pPr>
          </a:lstStyle>
          <a:p>
            <a:fld id="{ADF17192-1FA0-4012-BA6A-6E19C7D5DF18}" type="slidenum">
              <a:rPr lang="en-US" altLang="en-US" sz="1200">
                <a:latin typeface="Arial Unicode MS" panose="020B0604020202020204" pitchFamily="34" charset="-128"/>
              </a:rPr>
              <a:pPr/>
              <a:t>102</a:t>
            </a:fld>
            <a:endParaRPr lang="en-US" altLang="en-US" sz="1200" dirty="0">
              <a:latin typeface="Arial Unicode MS" panose="020B0604020202020204" pitchFamily="34" charset="-128"/>
            </a:endParaRPr>
          </a:p>
        </p:txBody>
      </p:sp>
      <p:sp>
        <p:nvSpPr>
          <p:cNvPr id="139269" name="Footer Placeholder 4"/>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3448">
              <a:defRPr sz="2500">
                <a:solidFill>
                  <a:schemeClr val="tx1"/>
                </a:solidFill>
                <a:latin typeface="Tahoma" panose="020B0604030504040204" pitchFamily="34" charset="0"/>
              </a:defRPr>
            </a:lvl1pPr>
            <a:lvl2pPr marL="770662" indent="-296408" defTabSz="953448">
              <a:defRPr sz="2500">
                <a:solidFill>
                  <a:schemeClr val="tx1"/>
                </a:solidFill>
                <a:latin typeface="Tahoma" panose="020B0604030504040204" pitchFamily="34" charset="0"/>
              </a:defRPr>
            </a:lvl2pPr>
            <a:lvl3pPr marL="1185634" indent="-237127" defTabSz="953448">
              <a:defRPr sz="2500">
                <a:solidFill>
                  <a:schemeClr val="tx1"/>
                </a:solidFill>
                <a:latin typeface="Tahoma" panose="020B0604030504040204" pitchFamily="34" charset="0"/>
              </a:defRPr>
            </a:lvl3pPr>
            <a:lvl4pPr marL="1659887" indent="-237127" defTabSz="953448">
              <a:defRPr sz="2500">
                <a:solidFill>
                  <a:schemeClr val="tx1"/>
                </a:solidFill>
                <a:latin typeface="Tahoma" panose="020B0604030504040204" pitchFamily="34" charset="0"/>
              </a:defRPr>
            </a:lvl4pPr>
            <a:lvl5pPr marL="2134141" indent="-237127" defTabSz="953448">
              <a:defRPr sz="2500">
                <a:solidFill>
                  <a:schemeClr val="tx1"/>
                </a:solidFill>
                <a:latin typeface="Tahoma" panose="020B0604030504040204" pitchFamily="34" charset="0"/>
              </a:defRPr>
            </a:lvl5pPr>
            <a:lvl6pPr marL="2608395" indent="-237127" algn="ctr" defTabSz="953448" eaLnBrk="0" fontAlgn="base" hangingPunct="0">
              <a:spcBef>
                <a:spcPct val="0"/>
              </a:spcBef>
              <a:spcAft>
                <a:spcPct val="0"/>
              </a:spcAft>
              <a:defRPr sz="2500">
                <a:solidFill>
                  <a:schemeClr val="tx1"/>
                </a:solidFill>
                <a:latin typeface="Tahoma" panose="020B0604030504040204" pitchFamily="34" charset="0"/>
              </a:defRPr>
            </a:lvl6pPr>
            <a:lvl7pPr marL="3082648" indent="-237127" algn="ctr" defTabSz="953448" eaLnBrk="0" fontAlgn="base" hangingPunct="0">
              <a:spcBef>
                <a:spcPct val="0"/>
              </a:spcBef>
              <a:spcAft>
                <a:spcPct val="0"/>
              </a:spcAft>
              <a:defRPr sz="2500">
                <a:solidFill>
                  <a:schemeClr val="tx1"/>
                </a:solidFill>
                <a:latin typeface="Tahoma" panose="020B0604030504040204" pitchFamily="34" charset="0"/>
              </a:defRPr>
            </a:lvl7pPr>
            <a:lvl8pPr marL="3556902" indent="-237127" algn="ctr" defTabSz="953448" eaLnBrk="0" fontAlgn="base" hangingPunct="0">
              <a:spcBef>
                <a:spcPct val="0"/>
              </a:spcBef>
              <a:spcAft>
                <a:spcPct val="0"/>
              </a:spcAft>
              <a:defRPr sz="2500">
                <a:solidFill>
                  <a:schemeClr val="tx1"/>
                </a:solidFill>
                <a:latin typeface="Tahoma" panose="020B0604030504040204" pitchFamily="34" charset="0"/>
              </a:defRPr>
            </a:lvl8pPr>
            <a:lvl9pPr marL="4031155" indent="-237127" algn="ctr" defTabSz="953448" eaLnBrk="0" fontAlgn="base" hangingPunct="0">
              <a:spcBef>
                <a:spcPct val="0"/>
              </a:spcBef>
              <a:spcAft>
                <a:spcPct val="0"/>
              </a:spcAft>
              <a:defRPr sz="2500">
                <a:solidFill>
                  <a:schemeClr val="tx1"/>
                </a:solidFill>
                <a:latin typeface="Tahoma" panose="020B0604030504040204" pitchFamily="34" charset="0"/>
              </a:defRPr>
            </a:lvl9pPr>
          </a:lstStyle>
          <a:p>
            <a:r>
              <a:rPr lang="en-US" altLang="en-US" sz="1200" dirty="0">
                <a:latin typeface="Arial Unicode MS" panose="020B0604020202020204" pitchFamily="34" charset="-128"/>
              </a:rPr>
              <a:t>04:2011</a:t>
            </a:r>
          </a:p>
        </p:txBody>
      </p:sp>
      <p:sp>
        <p:nvSpPr>
          <p:cNvPr id="139270" name="Header Placeholder 5"/>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3448">
              <a:defRPr sz="2500">
                <a:solidFill>
                  <a:schemeClr val="tx1"/>
                </a:solidFill>
                <a:latin typeface="Tahoma" panose="020B0604030504040204" pitchFamily="34" charset="0"/>
              </a:defRPr>
            </a:lvl1pPr>
            <a:lvl2pPr marL="770662" indent="-296408" defTabSz="953448">
              <a:defRPr sz="2500">
                <a:solidFill>
                  <a:schemeClr val="tx1"/>
                </a:solidFill>
                <a:latin typeface="Tahoma" panose="020B0604030504040204" pitchFamily="34" charset="0"/>
              </a:defRPr>
            </a:lvl2pPr>
            <a:lvl3pPr marL="1185634" indent="-237127" defTabSz="953448">
              <a:defRPr sz="2500">
                <a:solidFill>
                  <a:schemeClr val="tx1"/>
                </a:solidFill>
                <a:latin typeface="Tahoma" panose="020B0604030504040204" pitchFamily="34" charset="0"/>
              </a:defRPr>
            </a:lvl3pPr>
            <a:lvl4pPr marL="1659887" indent="-237127" defTabSz="953448">
              <a:defRPr sz="2500">
                <a:solidFill>
                  <a:schemeClr val="tx1"/>
                </a:solidFill>
                <a:latin typeface="Tahoma" panose="020B0604030504040204" pitchFamily="34" charset="0"/>
              </a:defRPr>
            </a:lvl4pPr>
            <a:lvl5pPr marL="2134141" indent="-237127" defTabSz="953448">
              <a:defRPr sz="2500">
                <a:solidFill>
                  <a:schemeClr val="tx1"/>
                </a:solidFill>
                <a:latin typeface="Tahoma" panose="020B0604030504040204" pitchFamily="34" charset="0"/>
              </a:defRPr>
            </a:lvl5pPr>
            <a:lvl6pPr marL="2608395" indent="-237127" algn="ctr" defTabSz="953448" eaLnBrk="0" fontAlgn="base" hangingPunct="0">
              <a:spcBef>
                <a:spcPct val="0"/>
              </a:spcBef>
              <a:spcAft>
                <a:spcPct val="0"/>
              </a:spcAft>
              <a:defRPr sz="2500">
                <a:solidFill>
                  <a:schemeClr val="tx1"/>
                </a:solidFill>
                <a:latin typeface="Tahoma" panose="020B0604030504040204" pitchFamily="34" charset="0"/>
              </a:defRPr>
            </a:lvl6pPr>
            <a:lvl7pPr marL="3082648" indent="-237127" algn="ctr" defTabSz="953448" eaLnBrk="0" fontAlgn="base" hangingPunct="0">
              <a:spcBef>
                <a:spcPct val="0"/>
              </a:spcBef>
              <a:spcAft>
                <a:spcPct val="0"/>
              </a:spcAft>
              <a:defRPr sz="2500">
                <a:solidFill>
                  <a:schemeClr val="tx1"/>
                </a:solidFill>
                <a:latin typeface="Tahoma" panose="020B0604030504040204" pitchFamily="34" charset="0"/>
              </a:defRPr>
            </a:lvl7pPr>
            <a:lvl8pPr marL="3556902" indent="-237127" algn="ctr" defTabSz="953448" eaLnBrk="0" fontAlgn="base" hangingPunct="0">
              <a:spcBef>
                <a:spcPct val="0"/>
              </a:spcBef>
              <a:spcAft>
                <a:spcPct val="0"/>
              </a:spcAft>
              <a:defRPr sz="2500">
                <a:solidFill>
                  <a:schemeClr val="tx1"/>
                </a:solidFill>
                <a:latin typeface="Tahoma" panose="020B0604030504040204" pitchFamily="34" charset="0"/>
              </a:defRPr>
            </a:lvl8pPr>
            <a:lvl9pPr marL="4031155" indent="-237127" algn="ctr" defTabSz="953448" eaLnBrk="0" fontAlgn="base" hangingPunct="0">
              <a:spcBef>
                <a:spcPct val="0"/>
              </a:spcBef>
              <a:spcAft>
                <a:spcPct val="0"/>
              </a:spcAft>
              <a:defRPr sz="2500">
                <a:solidFill>
                  <a:schemeClr val="tx1"/>
                </a:solidFill>
                <a:latin typeface="Tahoma" panose="020B0604030504040204" pitchFamily="34" charset="0"/>
              </a:defRPr>
            </a:lvl9pPr>
          </a:lstStyle>
          <a:p>
            <a:r>
              <a:rPr lang="en-US" altLang="en-US" sz="1200" dirty="0">
                <a:latin typeface="Arial Unicode MS" panose="020B0604020202020204" pitchFamily="34" charset="-128"/>
              </a:rPr>
              <a:t>THE BIG FOUR CONSTRUCTION HAZARDS: ELECTRICAL</a:t>
            </a:r>
          </a:p>
        </p:txBody>
      </p:sp>
      <p:sp>
        <p:nvSpPr>
          <p:cNvPr id="2" name="Date Placeholder 1"/>
          <p:cNvSpPr>
            <a:spLocks noGrp="1"/>
          </p:cNvSpPr>
          <p:nvPr>
            <p:ph type="dt" idx="10"/>
          </p:nvPr>
        </p:nvSpPr>
        <p:spPr/>
        <p:txBody>
          <a:bodyPr/>
          <a:lstStyle/>
          <a:p>
            <a:endParaRPr lang="en-US" dirty="0"/>
          </a:p>
        </p:txBody>
      </p:sp>
    </p:spTree>
    <p:extLst>
      <p:ext uri="{BB962C8B-B14F-4D97-AF65-F5344CB8AC3E}">
        <p14:creationId xmlns:p14="http://schemas.microsoft.com/office/powerpoint/2010/main" val="220611172"/>
      </p:ext>
    </p:extLst>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Rectangle 2"/>
          <p:cNvSpPr>
            <a:spLocks noGrp="1" noRot="1" noChangeAspect="1" noChangeArrowheads="1" noTextEdit="1"/>
          </p:cNvSpPr>
          <p:nvPr>
            <p:ph type="sldImg"/>
          </p:nvPr>
        </p:nvSpPr>
        <p:spPr>
          <a:ln/>
        </p:spPr>
      </p:sp>
      <p:sp>
        <p:nvSpPr>
          <p:cNvPr id="14029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t>Hard hats offer protection so you do not contact electric current with your head.  Hard hats are rated for certain uses.  Be sure to use the appropriately rated hard hat.  Never use a metal or fiber-metal hard hat like the one in this picture when working with electrical equipment. </a:t>
            </a:r>
          </a:p>
          <a:p>
            <a:endParaRPr lang="en-US" altLang="en-US" smtClean="0"/>
          </a:p>
          <a:p>
            <a:r>
              <a:rPr lang="en-US" altLang="en-US" smtClean="0"/>
              <a:t>If you’re not sure about the material of the hard hat, don’t use it, find one that is properly marked. Remember, you can become a very good conductor if you wear a metal hard hat, and that could be fatal.</a:t>
            </a:r>
          </a:p>
          <a:p>
            <a:endParaRPr lang="en-US" altLang="en-US" smtClean="0"/>
          </a:p>
        </p:txBody>
      </p:sp>
      <p:sp>
        <p:nvSpPr>
          <p:cNvPr id="14029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3448">
              <a:defRPr sz="2500">
                <a:solidFill>
                  <a:schemeClr val="tx1"/>
                </a:solidFill>
                <a:latin typeface="Tahoma" panose="020B0604030504040204" pitchFamily="34" charset="0"/>
              </a:defRPr>
            </a:lvl1pPr>
            <a:lvl2pPr marL="770662" indent="-296408" defTabSz="953448">
              <a:defRPr sz="2500">
                <a:solidFill>
                  <a:schemeClr val="tx1"/>
                </a:solidFill>
                <a:latin typeface="Tahoma" panose="020B0604030504040204" pitchFamily="34" charset="0"/>
              </a:defRPr>
            </a:lvl2pPr>
            <a:lvl3pPr marL="1185634" indent="-237127" defTabSz="953448">
              <a:defRPr sz="2500">
                <a:solidFill>
                  <a:schemeClr val="tx1"/>
                </a:solidFill>
                <a:latin typeface="Tahoma" panose="020B0604030504040204" pitchFamily="34" charset="0"/>
              </a:defRPr>
            </a:lvl3pPr>
            <a:lvl4pPr marL="1659887" indent="-237127" defTabSz="953448">
              <a:defRPr sz="2500">
                <a:solidFill>
                  <a:schemeClr val="tx1"/>
                </a:solidFill>
                <a:latin typeface="Tahoma" panose="020B0604030504040204" pitchFamily="34" charset="0"/>
              </a:defRPr>
            </a:lvl4pPr>
            <a:lvl5pPr marL="2134141" indent="-237127" defTabSz="953448">
              <a:defRPr sz="2500">
                <a:solidFill>
                  <a:schemeClr val="tx1"/>
                </a:solidFill>
                <a:latin typeface="Tahoma" panose="020B0604030504040204" pitchFamily="34" charset="0"/>
              </a:defRPr>
            </a:lvl5pPr>
            <a:lvl6pPr marL="2608395" indent="-237127" algn="ctr" defTabSz="953448" eaLnBrk="0" fontAlgn="base" hangingPunct="0">
              <a:spcBef>
                <a:spcPct val="0"/>
              </a:spcBef>
              <a:spcAft>
                <a:spcPct val="0"/>
              </a:spcAft>
              <a:defRPr sz="2500">
                <a:solidFill>
                  <a:schemeClr val="tx1"/>
                </a:solidFill>
                <a:latin typeface="Tahoma" panose="020B0604030504040204" pitchFamily="34" charset="0"/>
              </a:defRPr>
            </a:lvl6pPr>
            <a:lvl7pPr marL="3082648" indent="-237127" algn="ctr" defTabSz="953448" eaLnBrk="0" fontAlgn="base" hangingPunct="0">
              <a:spcBef>
                <a:spcPct val="0"/>
              </a:spcBef>
              <a:spcAft>
                <a:spcPct val="0"/>
              </a:spcAft>
              <a:defRPr sz="2500">
                <a:solidFill>
                  <a:schemeClr val="tx1"/>
                </a:solidFill>
                <a:latin typeface="Tahoma" panose="020B0604030504040204" pitchFamily="34" charset="0"/>
              </a:defRPr>
            </a:lvl7pPr>
            <a:lvl8pPr marL="3556902" indent="-237127" algn="ctr" defTabSz="953448" eaLnBrk="0" fontAlgn="base" hangingPunct="0">
              <a:spcBef>
                <a:spcPct val="0"/>
              </a:spcBef>
              <a:spcAft>
                <a:spcPct val="0"/>
              </a:spcAft>
              <a:defRPr sz="2500">
                <a:solidFill>
                  <a:schemeClr val="tx1"/>
                </a:solidFill>
                <a:latin typeface="Tahoma" panose="020B0604030504040204" pitchFamily="34" charset="0"/>
              </a:defRPr>
            </a:lvl8pPr>
            <a:lvl9pPr marL="4031155" indent="-237127" algn="ctr" defTabSz="953448" eaLnBrk="0" fontAlgn="base" hangingPunct="0">
              <a:spcBef>
                <a:spcPct val="0"/>
              </a:spcBef>
              <a:spcAft>
                <a:spcPct val="0"/>
              </a:spcAft>
              <a:defRPr sz="2500">
                <a:solidFill>
                  <a:schemeClr val="tx1"/>
                </a:solidFill>
                <a:latin typeface="Tahoma" panose="020B0604030504040204" pitchFamily="34" charset="0"/>
              </a:defRPr>
            </a:lvl9pPr>
          </a:lstStyle>
          <a:p>
            <a:fld id="{48443F7C-C31B-4574-AEF1-8A310B423D2A}" type="slidenum">
              <a:rPr lang="en-US" altLang="en-US" sz="1200">
                <a:latin typeface="Arial Unicode MS" panose="020B0604020202020204" pitchFamily="34" charset="-128"/>
              </a:rPr>
              <a:pPr/>
              <a:t>103</a:t>
            </a:fld>
            <a:endParaRPr lang="en-US" altLang="en-US" sz="1200" dirty="0">
              <a:latin typeface="Arial Unicode MS" panose="020B0604020202020204" pitchFamily="34" charset="-128"/>
            </a:endParaRPr>
          </a:p>
        </p:txBody>
      </p:sp>
      <p:sp>
        <p:nvSpPr>
          <p:cNvPr id="140293" name="Footer Placeholder 4"/>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3448">
              <a:defRPr sz="2500">
                <a:solidFill>
                  <a:schemeClr val="tx1"/>
                </a:solidFill>
                <a:latin typeface="Tahoma" panose="020B0604030504040204" pitchFamily="34" charset="0"/>
              </a:defRPr>
            </a:lvl1pPr>
            <a:lvl2pPr marL="770662" indent="-296408" defTabSz="953448">
              <a:defRPr sz="2500">
                <a:solidFill>
                  <a:schemeClr val="tx1"/>
                </a:solidFill>
                <a:latin typeface="Tahoma" panose="020B0604030504040204" pitchFamily="34" charset="0"/>
              </a:defRPr>
            </a:lvl2pPr>
            <a:lvl3pPr marL="1185634" indent="-237127" defTabSz="953448">
              <a:defRPr sz="2500">
                <a:solidFill>
                  <a:schemeClr val="tx1"/>
                </a:solidFill>
                <a:latin typeface="Tahoma" panose="020B0604030504040204" pitchFamily="34" charset="0"/>
              </a:defRPr>
            </a:lvl3pPr>
            <a:lvl4pPr marL="1659887" indent="-237127" defTabSz="953448">
              <a:defRPr sz="2500">
                <a:solidFill>
                  <a:schemeClr val="tx1"/>
                </a:solidFill>
                <a:latin typeface="Tahoma" panose="020B0604030504040204" pitchFamily="34" charset="0"/>
              </a:defRPr>
            </a:lvl4pPr>
            <a:lvl5pPr marL="2134141" indent="-237127" defTabSz="953448">
              <a:defRPr sz="2500">
                <a:solidFill>
                  <a:schemeClr val="tx1"/>
                </a:solidFill>
                <a:latin typeface="Tahoma" panose="020B0604030504040204" pitchFamily="34" charset="0"/>
              </a:defRPr>
            </a:lvl5pPr>
            <a:lvl6pPr marL="2608395" indent="-237127" algn="ctr" defTabSz="953448" eaLnBrk="0" fontAlgn="base" hangingPunct="0">
              <a:spcBef>
                <a:spcPct val="0"/>
              </a:spcBef>
              <a:spcAft>
                <a:spcPct val="0"/>
              </a:spcAft>
              <a:defRPr sz="2500">
                <a:solidFill>
                  <a:schemeClr val="tx1"/>
                </a:solidFill>
                <a:latin typeface="Tahoma" panose="020B0604030504040204" pitchFamily="34" charset="0"/>
              </a:defRPr>
            </a:lvl6pPr>
            <a:lvl7pPr marL="3082648" indent="-237127" algn="ctr" defTabSz="953448" eaLnBrk="0" fontAlgn="base" hangingPunct="0">
              <a:spcBef>
                <a:spcPct val="0"/>
              </a:spcBef>
              <a:spcAft>
                <a:spcPct val="0"/>
              </a:spcAft>
              <a:defRPr sz="2500">
                <a:solidFill>
                  <a:schemeClr val="tx1"/>
                </a:solidFill>
                <a:latin typeface="Tahoma" panose="020B0604030504040204" pitchFamily="34" charset="0"/>
              </a:defRPr>
            </a:lvl7pPr>
            <a:lvl8pPr marL="3556902" indent="-237127" algn="ctr" defTabSz="953448" eaLnBrk="0" fontAlgn="base" hangingPunct="0">
              <a:spcBef>
                <a:spcPct val="0"/>
              </a:spcBef>
              <a:spcAft>
                <a:spcPct val="0"/>
              </a:spcAft>
              <a:defRPr sz="2500">
                <a:solidFill>
                  <a:schemeClr val="tx1"/>
                </a:solidFill>
                <a:latin typeface="Tahoma" panose="020B0604030504040204" pitchFamily="34" charset="0"/>
              </a:defRPr>
            </a:lvl8pPr>
            <a:lvl9pPr marL="4031155" indent="-237127" algn="ctr" defTabSz="953448" eaLnBrk="0" fontAlgn="base" hangingPunct="0">
              <a:spcBef>
                <a:spcPct val="0"/>
              </a:spcBef>
              <a:spcAft>
                <a:spcPct val="0"/>
              </a:spcAft>
              <a:defRPr sz="2500">
                <a:solidFill>
                  <a:schemeClr val="tx1"/>
                </a:solidFill>
                <a:latin typeface="Tahoma" panose="020B0604030504040204" pitchFamily="34" charset="0"/>
              </a:defRPr>
            </a:lvl9pPr>
          </a:lstStyle>
          <a:p>
            <a:r>
              <a:rPr lang="en-US" altLang="en-US" sz="1200" dirty="0">
                <a:latin typeface="Arial Unicode MS" panose="020B0604020202020204" pitchFamily="34" charset="-128"/>
              </a:rPr>
              <a:t>04:2011</a:t>
            </a:r>
          </a:p>
        </p:txBody>
      </p:sp>
      <p:sp>
        <p:nvSpPr>
          <p:cNvPr id="140294" name="Header Placeholder 5"/>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3448">
              <a:defRPr sz="2500">
                <a:solidFill>
                  <a:schemeClr val="tx1"/>
                </a:solidFill>
                <a:latin typeface="Tahoma" panose="020B0604030504040204" pitchFamily="34" charset="0"/>
              </a:defRPr>
            </a:lvl1pPr>
            <a:lvl2pPr marL="770662" indent="-296408" defTabSz="953448">
              <a:defRPr sz="2500">
                <a:solidFill>
                  <a:schemeClr val="tx1"/>
                </a:solidFill>
                <a:latin typeface="Tahoma" panose="020B0604030504040204" pitchFamily="34" charset="0"/>
              </a:defRPr>
            </a:lvl2pPr>
            <a:lvl3pPr marL="1185634" indent="-237127" defTabSz="953448">
              <a:defRPr sz="2500">
                <a:solidFill>
                  <a:schemeClr val="tx1"/>
                </a:solidFill>
                <a:latin typeface="Tahoma" panose="020B0604030504040204" pitchFamily="34" charset="0"/>
              </a:defRPr>
            </a:lvl3pPr>
            <a:lvl4pPr marL="1659887" indent="-237127" defTabSz="953448">
              <a:defRPr sz="2500">
                <a:solidFill>
                  <a:schemeClr val="tx1"/>
                </a:solidFill>
                <a:latin typeface="Tahoma" panose="020B0604030504040204" pitchFamily="34" charset="0"/>
              </a:defRPr>
            </a:lvl4pPr>
            <a:lvl5pPr marL="2134141" indent="-237127" defTabSz="953448">
              <a:defRPr sz="2500">
                <a:solidFill>
                  <a:schemeClr val="tx1"/>
                </a:solidFill>
                <a:latin typeface="Tahoma" panose="020B0604030504040204" pitchFamily="34" charset="0"/>
              </a:defRPr>
            </a:lvl5pPr>
            <a:lvl6pPr marL="2608395" indent="-237127" algn="ctr" defTabSz="953448" eaLnBrk="0" fontAlgn="base" hangingPunct="0">
              <a:spcBef>
                <a:spcPct val="0"/>
              </a:spcBef>
              <a:spcAft>
                <a:spcPct val="0"/>
              </a:spcAft>
              <a:defRPr sz="2500">
                <a:solidFill>
                  <a:schemeClr val="tx1"/>
                </a:solidFill>
                <a:latin typeface="Tahoma" panose="020B0604030504040204" pitchFamily="34" charset="0"/>
              </a:defRPr>
            </a:lvl6pPr>
            <a:lvl7pPr marL="3082648" indent="-237127" algn="ctr" defTabSz="953448" eaLnBrk="0" fontAlgn="base" hangingPunct="0">
              <a:spcBef>
                <a:spcPct val="0"/>
              </a:spcBef>
              <a:spcAft>
                <a:spcPct val="0"/>
              </a:spcAft>
              <a:defRPr sz="2500">
                <a:solidFill>
                  <a:schemeClr val="tx1"/>
                </a:solidFill>
                <a:latin typeface="Tahoma" panose="020B0604030504040204" pitchFamily="34" charset="0"/>
              </a:defRPr>
            </a:lvl7pPr>
            <a:lvl8pPr marL="3556902" indent="-237127" algn="ctr" defTabSz="953448" eaLnBrk="0" fontAlgn="base" hangingPunct="0">
              <a:spcBef>
                <a:spcPct val="0"/>
              </a:spcBef>
              <a:spcAft>
                <a:spcPct val="0"/>
              </a:spcAft>
              <a:defRPr sz="2500">
                <a:solidFill>
                  <a:schemeClr val="tx1"/>
                </a:solidFill>
                <a:latin typeface="Tahoma" panose="020B0604030504040204" pitchFamily="34" charset="0"/>
              </a:defRPr>
            </a:lvl8pPr>
            <a:lvl9pPr marL="4031155" indent="-237127" algn="ctr" defTabSz="953448" eaLnBrk="0" fontAlgn="base" hangingPunct="0">
              <a:spcBef>
                <a:spcPct val="0"/>
              </a:spcBef>
              <a:spcAft>
                <a:spcPct val="0"/>
              </a:spcAft>
              <a:defRPr sz="2500">
                <a:solidFill>
                  <a:schemeClr val="tx1"/>
                </a:solidFill>
                <a:latin typeface="Tahoma" panose="020B0604030504040204" pitchFamily="34" charset="0"/>
              </a:defRPr>
            </a:lvl9pPr>
          </a:lstStyle>
          <a:p>
            <a:r>
              <a:rPr lang="en-US" altLang="en-US" sz="1200" dirty="0">
                <a:latin typeface="Arial Unicode MS" panose="020B0604020202020204" pitchFamily="34" charset="-128"/>
              </a:rPr>
              <a:t>THE BIG FOUR CONSTRUCTION HAZARDS: ELECTRICAL</a:t>
            </a:r>
          </a:p>
        </p:txBody>
      </p:sp>
      <p:sp>
        <p:nvSpPr>
          <p:cNvPr id="2" name="Date Placeholder 1"/>
          <p:cNvSpPr>
            <a:spLocks noGrp="1"/>
          </p:cNvSpPr>
          <p:nvPr>
            <p:ph type="dt" idx="10"/>
          </p:nvPr>
        </p:nvSpPr>
        <p:spPr/>
        <p:txBody>
          <a:bodyPr/>
          <a:lstStyle/>
          <a:p>
            <a:endParaRPr lang="en-US" dirty="0"/>
          </a:p>
        </p:txBody>
      </p:sp>
    </p:spTree>
    <p:extLst>
      <p:ext uri="{BB962C8B-B14F-4D97-AF65-F5344CB8AC3E}">
        <p14:creationId xmlns:p14="http://schemas.microsoft.com/office/powerpoint/2010/main" val="325656039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Slide Image Placeholder 1"/>
          <p:cNvSpPr>
            <a:spLocks noGrp="1" noRot="1" noChangeAspect="1" noTextEdit="1"/>
          </p:cNvSpPr>
          <p:nvPr>
            <p:ph type="sldImg"/>
          </p:nvPr>
        </p:nvSpPr>
        <p:spPr/>
      </p:sp>
      <p:sp>
        <p:nvSpPr>
          <p:cNvPr id="7171" name="Notes Placeholder 2"/>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rnd">
                <a:solidFill>
                  <a:srgbClr val="000000"/>
                </a:solidFill>
                <a:round/>
                <a:headEnd/>
                <a:tailEnd/>
              </a14:hiddenLine>
            </a:ext>
          </a:extLst>
        </p:spPr>
        <p:txBody>
          <a:bodyPr/>
          <a:lstStyle/>
          <a:p>
            <a:pPr eaLnBrk="1"/>
            <a:endParaRPr lang="en-US" altLang="en-US" smtClean="0"/>
          </a:p>
        </p:txBody>
      </p:sp>
      <p:sp>
        <p:nvSpPr>
          <p:cNvPr id="2" name="Date Placeholder 1"/>
          <p:cNvSpPr>
            <a:spLocks noGrp="1"/>
          </p:cNvSpPr>
          <p:nvPr>
            <p:ph type="dt" idx="10"/>
          </p:nvPr>
        </p:nvSpPr>
        <p:spPr/>
        <p:txBody>
          <a:bodyPr/>
          <a:lstStyle/>
          <a:p>
            <a:endParaRPr lang="en-US" dirty="0"/>
          </a:p>
        </p:txBody>
      </p:sp>
    </p:spTree>
    <p:extLst>
      <p:ext uri="{BB962C8B-B14F-4D97-AF65-F5344CB8AC3E}">
        <p14:creationId xmlns:p14="http://schemas.microsoft.com/office/powerpoint/2010/main" val="1885243553"/>
      </p:ext>
    </p:extLst>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Rectangle 2"/>
          <p:cNvSpPr>
            <a:spLocks noGrp="1" noRot="1" noChangeAspect="1" noChangeArrowheads="1" noTextEdit="1"/>
          </p:cNvSpPr>
          <p:nvPr>
            <p:ph type="sldImg"/>
          </p:nvPr>
        </p:nvSpPr>
        <p:spPr>
          <a:ln/>
        </p:spPr>
      </p:sp>
      <p:sp>
        <p:nvSpPr>
          <p:cNvPr id="14131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t>As an everyday routine at work or home, before using any electrical tool or extension cord, be sure to inspect it completely for:</a:t>
            </a:r>
          </a:p>
          <a:p>
            <a:endParaRPr lang="en-US" altLang="en-US" smtClean="0"/>
          </a:p>
          <a:p>
            <a:pPr lvl="1">
              <a:buFontTx/>
              <a:buChar char="•"/>
            </a:pPr>
            <a:r>
              <a:rPr lang="en-US" altLang="en-US" smtClean="0"/>
              <a:t>cracks</a:t>
            </a:r>
          </a:p>
          <a:p>
            <a:pPr lvl="1">
              <a:buFontTx/>
              <a:buChar char="•"/>
            </a:pPr>
            <a:r>
              <a:rPr lang="en-US" altLang="en-US" smtClean="0"/>
              <a:t>damaged insulation</a:t>
            </a:r>
          </a:p>
          <a:p>
            <a:pPr lvl="1">
              <a:buFontTx/>
              <a:buChar char="•"/>
            </a:pPr>
            <a:r>
              <a:rPr lang="en-US" altLang="en-US" smtClean="0"/>
              <a:t>broken ground pins</a:t>
            </a:r>
          </a:p>
          <a:p>
            <a:pPr lvl="1">
              <a:buClr>
                <a:schemeClr val="tx1"/>
              </a:buClr>
              <a:buFontTx/>
              <a:buChar char="•"/>
            </a:pPr>
            <a:r>
              <a:rPr lang="en-US" altLang="en-US" smtClean="0"/>
              <a:t>frayed line cords</a:t>
            </a:r>
          </a:p>
          <a:p>
            <a:pPr lvl="1">
              <a:buClr>
                <a:schemeClr val="tx1"/>
              </a:buClr>
              <a:buFontTx/>
              <a:buChar char="•"/>
            </a:pPr>
            <a:r>
              <a:rPr lang="en-US" altLang="en-US" smtClean="0"/>
              <a:t>loose parts</a:t>
            </a:r>
          </a:p>
          <a:p>
            <a:pPr lvl="1">
              <a:buFontTx/>
              <a:buChar char="•"/>
            </a:pPr>
            <a:r>
              <a:rPr lang="en-US" altLang="en-US" smtClean="0"/>
              <a:t>any other damage</a:t>
            </a:r>
          </a:p>
          <a:p>
            <a:pPr lvl="1">
              <a:buFontTx/>
              <a:buChar char="•"/>
            </a:pPr>
            <a:endParaRPr lang="en-US" altLang="en-US" smtClean="0"/>
          </a:p>
          <a:p>
            <a:r>
              <a:rPr lang="en-US" altLang="en-US" smtClean="0"/>
              <a:t>Being aware of electrical hazards can prevent serious injuries and possibly save your life!</a:t>
            </a:r>
          </a:p>
          <a:p>
            <a:pPr lvl="1"/>
            <a:endParaRPr lang="en-US" altLang="en-US" smtClean="0"/>
          </a:p>
          <a:p>
            <a:pPr lvl="1"/>
            <a:endParaRPr lang="en-US" altLang="en-US" smtClean="0"/>
          </a:p>
        </p:txBody>
      </p:sp>
      <p:sp>
        <p:nvSpPr>
          <p:cNvPr id="14131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3448">
              <a:defRPr sz="2500">
                <a:solidFill>
                  <a:schemeClr val="tx1"/>
                </a:solidFill>
                <a:latin typeface="Tahoma" panose="020B0604030504040204" pitchFamily="34" charset="0"/>
              </a:defRPr>
            </a:lvl1pPr>
            <a:lvl2pPr marL="770662" indent="-296408" defTabSz="953448">
              <a:defRPr sz="2500">
                <a:solidFill>
                  <a:schemeClr val="tx1"/>
                </a:solidFill>
                <a:latin typeface="Tahoma" panose="020B0604030504040204" pitchFamily="34" charset="0"/>
              </a:defRPr>
            </a:lvl2pPr>
            <a:lvl3pPr marL="1185634" indent="-237127" defTabSz="953448">
              <a:defRPr sz="2500">
                <a:solidFill>
                  <a:schemeClr val="tx1"/>
                </a:solidFill>
                <a:latin typeface="Tahoma" panose="020B0604030504040204" pitchFamily="34" charset="0"/>
              </a:defRPr>
            </a:lvl3pPr>
            <a:lvl4pPr marL="1659887" indent="-237127" defTabSz="953448">
              <a:defRPr sz="2500">
                <a:solidFill>
                  <a:schemeClr val="tx1"/>
                </a:solidFill>
                <a:latin typeface="Tahoma" panose="020B0604030504040204" pitchFamily="34" charset="0"/>
              </a:defRPr>
            </a:lvl4pPr>
            <a:lvl5pPr marL="2134141" indent="-237127" defTabSz="953448">
              <a:defRPr sz="2500">
                <a:solidFill>
                  <a:schemeClr val="tx1"/>
                </a:solidFill>
                <a:latin typeface="Tahoma" panose="020B0604030504040204" pitchFamily="34" charset="0"/>
              </a:defRPr>
            </a:lvl5pPr>
            <a:lvl6pPr marL="2608395" indent="-237127" algn="ctr" defTabSz="953448" eaLnBrk="0" fontAlgn="base" hangingPunct="0">
              <a:spcBef>
                <a:spcPct val="0"/>
              </a:spcBef>
              <a:spcAft>
                <a:spcPct val="0"/>
              </a:spcAft>
              <a:defRPr sz="2500">
                <a:solidFill>
                  <a:schemeClr val="tx1"/>
                </a:solidFill>
                <a:latin typeface="Tahoma" panose="020B0604030504040204" pitchFamily="34" charset="0"/>
              </a:defRPr>
            </a:lvl6pPr>
            <a:lvl7pPr marL="3082648" indent="-237127" algn="ctr" defTabSz="953448" eaLnBrk="0" fontAlgn="base" hangingPunct="0">
              <a:spcBef>
                <a:spcPct val="0"/>
              </a:spcBef>
              <a:spcAft>
                <a:spcPct val="0"/>
              </a:spcAft>
              <a:defRPr sz="2500">
                <a:solidFill>
                  <a:schemeClr val="tx1"/>
                </a:solidFill>
                <a:latin typeface="Tahoma" panose="020B0604030504040204" pitchFamily="34" charset="0"/>
              </a:defRPr>
            </a:lvl7pPr>
            <a:lvl8pPr marL="3556902" indent="-237127" algn="ctr" defTabSz="953448" eaLnBrk="0" fontAlgn="base" hangingPunct="0">
              <a:spcBef>
                <a:spcPct val="0"/>
              </a:spcBef>
              <a:spcAft>
                <a:spcPct val="0"/>
              </a:spcAft>
              <a:defRPr sz="2500">
                <a:solidFill>
                  <a:schemeClr val="tx1"/>
                </a:solidFill>
                <a:latin typeface="Tahoma" panose="020B0604030504040204" pitchFamily="34" charset="0"/>
              </a:defRPr>
            </a:lvl8pPr>
            <a:lvl9pPr marL="4031155" indent="-237127" algn="ctr" defTabSz="953448" eaLnBrk="0" fontAlgn="base" hangingPunct="0">
              <a:spcBef>
                <a:spcPct val="0"/>
              </a:spcBef>
              <a:spcAft>
                <a:spcPct val="0"/>
              </a:spcAft>
              <a:defRPr sz="2500">
                <a:solidFill>
                  <a:schemeClr val="tx1"/>
                </a:solidFill>
                <a:latin typeface="Tahoma" panose="020B0604030504040204" pitchFamily="34" charset="0"/>
              </a:defRPr>
            </a:lvl9pPr>
          </a:lstStyle>
          <a:p>
            <a:fld id="{1D5133E5-0591-45FE-A171-88ED41624115}" type="slidenum">
              <a:rPr lang="en-US" altLang="en-US" sz="1200">
                <a:latin typeface="Arial Unicode MS" panose="020B0604020202020204" pitchFamily="34" charset="-128"/>
              </a:rPr>
              <a:pPr/>
              <a:t>104</a:t>
            </a:fld>
            <a:endParaRPr lang="en-US" altLang="en-US" sz="1200" dirty="0">
              <a:latin typeface="Arial Unicode MS" panose="020B0604020202020204" pitchFamily="34" charset="-128"/>
            </a:endParaRPr>
          </a:p>
        </p:txBody>
      </p:sp>
      <p:sp>
        <p:nvSpPr>
          <p:cNvPr id="141317" name="Footer Placeholder 4"/>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3448">
              <a:defRPr sz="2500">
                <a:solidFill>
                  <a:schemeClr val="tx1"/>
                </a:solidFill>
                <a:latin typeface="Tahoma" panose="020B0604030504040204" pitchFamily="34" charset="0"/>
              </a:defRPr>
            </a:lvl1pPr>
            <a:lvl2pPr marL="770662" indent="-296408" defTabSz="953448">
              <a:defRPr sz="2500">
                <a:solidFill>
                  <a:schemeClr val="tx1"/>
                </a:solidFill>
                <a:latin typeface="Tahoma" panose="020B0604030504040204" pitchFamily="34" charset="0"/>
              </a:defRPr>
            </a:lvl2pPr>
            <a:lvl3pPr marL="1185634" indent="-237127" defTabSz="953448">
              <a:defRPr sz="2500">
                <a:solidFill>
                  <a:schemeClr val="tx1"/>
                </a:solidFill>
                <a:latin typeface="Tahoma" panose="020B0604030504040204" pitchFamily="34" charset="0"/>
              </a:defRPr>
            </a:lvl3pPr>
            <a:lvl4pPr marL="1659887" indent="-237127" defTabSz="953448">
              <a:defRPr sz="2500">
                <a:solidFill>
                  <a:schemeClr val="tx1"/>
                </a:solidFill>
                <a:latin typeface="Tahoma" panose="020B0604030504040204" pitchFamily="34" charset="0"/>
              </a:defRPr>
            </a:lvl4pPr>
            <a:lvl5pPr marL="2134141" indent="-237127" defTabSz="953448">
              <a:defRPr sz="2500">
                <a:solidFill>
                  <a:schemeClr val="tx1"/>
                </a:solidFill>
                <a:latin typeface="Tahoma" panose="020B0604030504040204" pitchFamily="34" charset="0"/>
              </a:defRPr>
            </a:lvl5pPr>
            <a:lvl6pPr marL="2608395" indent="-237127" algn="ctr" defTabSz="953448" eaLnBrk="0" fontAlgn="base" hangingPunct="0">
              <a:spcBef>
                <a:spcPct val="0"/>
              </a:spcBef>
              <a:spcAft>
                <a:spcPct val="0"/>
              </a:spcAft>
              <a:defRPr sz="2500">
                <a:solidFill>
                  <a:schemeClr val="tx1"/>
                </a:solidFill>
                <a:latin typeface="Tahoma" panose="020B0604030504040204" pitchFamily="34" charset="0"/>
              </a:defRPr>
            </a:lvl6pPr>
            <a:lvl7pPr marL="3082648" indent="-237127" algn="ctr" defTabSz="953448" eaLnBrk="0" fontAlgn="base" hangingPunct="0">
              <a:spcBef>
                <a:spcPct val="0"/>
              </a:spcBef>
              <a:spcAft>
                <a:spcPct val="0"/>
              </a:spcAft>
              <a:defRPr sz="2500">
                <a:solidFill>
                  <a:schemeClr val="tx1"/>
                </a:solidFill>
                <a:latin typeface="Tahoma" panose="020B0604030504040204" pitchFamily="34" charset="0"/>
              </a:defRPr>
            </a:lvl7pPr>
            <a:lvl8pPr marL="3556902" indent="-237127" algn="ctr" defTabSz="953448" eaLnBrk="0" fontAlgn="base" hangingPunct="0">
              <a:spcBef>
                <a:spcPct val="0"/>
              </a:spcBef>
              <a:spcAft>
                <a:spcPct val="0"/>
              </a:spcAft>
              <a:defRPr sz="2500">
                <a:solidFill>
                  <a:schemeClr val="tx1"/>
                </a:solidFill>
                <a:latin typeface="Tahoma" panose="020B0604030504040204" pitchFamily="34" charset="0"/>
              </a:defRPr>
            </a:lvl8pPr>
            <a:lvl9pPr marL="4031155" indent="-237127" algn="ctr" defTabSz="953448" eaLnBrk="0" fontAlgn="base" hangingPunct="0">
              <a:spcBef>
                <a:spcPct val="0"/>
              </a:spcBef>
              <a:spcAft>
                <a:spcPct val="0"/>
              </a:spcAft>
              <a:defRPr sz="2500">
                <a:solidFill>
                  <a:schemeClr val="tx1"/>
                </a:solidFill>
                <a:latin typeface="Tahoma" panose="020B0604030504040204" pitchFamily="34" charset="0"/>
              </a:defRPr>
            </a:lvl9pPr>
          </a:lstStyle>
          <a:p>
            <a:r>
              <a:rPr lang="en-US" altLang="en-US" sz="1200" dirty="0">
                <a:latin typeface="Arial Unicode MS" panose="020B0604020202020204" pitchFamily="34" charset="-128"/>
              </a:rPr>
              <a:t>04:2011</a:t>
            </a:r>
          </a:p>
        </p:txBody>
      </p:sp>
      <p:sp>
        <p:nvSpPr>
          <p:cNvPr id="141318" name="Header Placeholder 5"/>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3448">
              <a:defRPr sz="2500">
                <a:solidFill>
                  <a:schemeClr val="tx1"/>
                </a:solidFill>
                <a:latin typeface="Tahoma" panose="020B0604030504040204" pitchFamily="34" charset="0"/>
              </a:defRPr>
            </a:lvl1pPr>
            <a:lvl2pPr marL="770662" indent="-296408" defTabSz="953448">
              <a:defRPr sz="2500">
                <a:solidFill>
                  <a:schemeClr val="tx1"/>
                </a:solidFill>
                <a:latin typeface="Tahoma" panose="020B0604030504040204" pitchFamily="34" charset="0"/>
              </a:defRPr>
            </a:lvl2pPr>
            <a:lvl3pPr marL="1185634" indent="-237127" defTabSz="953448">
              <a:defRPr sz="2500">
                <a:solidFill>
                  <a:schemeClr val="tx1"/>
                </a:solidFill>
                <a:latin typeface="Tahoma" panose="020B0604030504040204" pitchFamily="34" charset="0"/>
              </a:defRPr>
            </a:lvl3pPr>
            <a:lvl4pPr marL="1659887" indent="-237127" defTabSz="953448">
              <a:defRPr sz="2500">
                <a:solidFill>
                  <a:schemeClr val="tx1"/>
                </a:solidFill>
                <a:latin typeface="Tahoma" panose="020B0604030504040204" pitchFamily="34" charset="0"/>
              </a:defRPr>
            </a:lvl4pPr>
            <a:lvl5pPr marL="2134141" indent="-237127" defTabSz="953448">
              <a:defRPr sz="2500">
                <a:solidFill>
                  <a:schemeClr val="tx1"/>
                </a:solidFill>
                <a:latin typeface="Tahoma" panose="020B0604030504040204" pitchFamily="34" charset="0"/>
              </a:defRPr>
            </a:lvl5pPr>
            <a:lvl6pPr marL="2608395" indent="-237127" algn="ctr" defTabSz="953448" eaLnBrk="0" fontAlgn="base" hangingPunct="0">
              <a:spcBef>
                <a:spcPct val="0"/>
              </a:spcBef>
              <a:spcAft>
                <a:spcPct val="0"/>
              </a:spcAft>
              <a:defRPr sz="2500">
                <a:solidFill>
                  <a:schemeClr val="tx1"/>
                </a:solidFill>
                <a:latin typeface="Tahoma" panose="020B0604030504040204" pitchFamily="34" charset="0"/>
              </a:defRPr>
            </a:lvl6pPr>
            <a:lvl7pPr marL="3082648" indent="-237127" algn="ctr" defTabSz="953448" eaLnBrk="0" fontAlgn="base" hangingPunct="0">
              <a:spcBef>
                <a:spcPct val="0"/>
              </a:spcBef>
              <a:spcAft>
                <a:spcPct val="0"/>
              </a:spcAft>
              <a:defRPr sz="2500">
                <a:solidFill>
                  <a:schemeClr val="tx1"/>
                </a:solidFill>
                <a:latin typeface="Tahoma" panose="020B0604030504040204" pitchFamily="34" charset="0"/>
              </a:defRPr>
            </a:lvl7pPr>
            <a:lvl8pPr marL="3556902" indent="-237127" algn="ctr" defTabSz="953448" eaLnBrk="0" fontAlgn="base" hangingPunct="0">
              <a:spcBef>
                <a:spcPct val="0"/>
              </a:spcBef>
              <a:spcAft>
                <a:spcPct val="0"/>
              </a:spcAft>
              <a:defRPr sz="2500">
                <a:solidFill>
                  <a:schemeClr val="tx1"/>
                </a:solidFill>
                <a:latin typeface="Tahoma" panose="020B0604030504040204" pitchFamily="34" charset="0"/>
              </a:defRPr>
            </a:lvl8pPr>
            <a:lvl9pPr marL="4031155" indent="-237127" algn="ctr" defTabSz="953448" eaLnBrk="0" fontAlgn="base" hangingPunct="0">
              <a:spcBef>
                <a:spcPct val="0"/>
              </a:spcBef>
              <a:spcAft>
                <a:spcPct val="0"/>
              </a:spcAft>
              <a:defRPr sz="2500">
                <a:solidFill>
                  <a:schemeClr val="tx1"/>
                </a:solidFill>
                <a:latin typeface="Tahoma" panose="020B0604030504040204" pitchFamily="34" charset="0"/>
              </a:defRPr>
            </a:lvl9pPr>
          </a:lstStyle>
          <a:p>
            <a:r>
              <a:rPr lang="en-US" altLang="en-US" sz="1200" dirty="0">
                <a:latin typeface="Arial Unicode MS" panose="020B0604020202020204" pitchFamily="34" charset="-128"/>
              </a:rPr>
              <a:t>THE BIG FOUR CONSTRUCTION HAZARDS: ELECTRICAL</a:t>
            </a:r>
          </a:p>
        </p:txBody>
      </p:sp>
      <p:sp>
        <p:nvSpPr>
          <p:cNvPr id="2" name="Date Placeholder 1"/>
          <p:cNvSpPr>
            <a:spLocks noGrp="1"/>
          </p:cNvSpPr>
          <p:nvPr>
            <p:ph type="dt" idx="10"/>
          </p:nvPr>
        </p:nvSpPr>
        <p:spPr/>
        <p:txBody>
          <a:bodyPr/>
          <a:lstStyle/>
          <a:p>
            <a:endParaRPr lang="en-US" dirty="0"/>
          </a:p>
        </p:txBody>
      </p:sp>
    </p:spTree>
    <p:extLst>
      <p:ext uri="{BB962C8B-B14F-4D97-AF65-F5344CB8AC3E}">
        <p14:creationId xmlns:p14="http://schemas.microsoft.com/office/powerpoint/2010/main" val="3003241729"/>
      </p:ext>
    </p:extLst>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Rectangle 1026"/>
          <p:cNvSpPr>
            <a:spLocks noGrp="1" noRot="1" noChangeAspect="1" noChangeArrowheads="1" noTextEdit="1"/>
          </p:cNvSpPr>
          <p:nvPr>
            <p:ph type="sldImg"/>
          </p:nvPr>
        </p:nvSpPr>
        <p:spPr>
          <a:ln/>
        </p:spPr>
      </p:sp>
      <p:sp>
        <p:nvSpPr>
          <p:cNvPr id="142339" name="Rectangle 1027"/>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t>OSHA ground-fault protection rules and regulations are necessary for employee safety and health. Therefore, it is the employer’s responsibility to provide either: (a) GFCIs on construction sites for receptacle outlets in use and not part of the permanent wiring of the building or structure; or (b) a scheduled and recorded assured equipment grounding conductor program on construction sites, covering all cord sets, receptacles which are not part of the permanent wiring of the building or structure, and equipment connected by cord and plug which are available for use or used by employees.</a:t>
            </a:r>
          </a:p>
          <a:p>
            <a:endParaRPr lang="en-US" altLang="en-US" smtClean="0"/>
          </a:p>
          <a:p>
            <a:r>
              <a:rPr lang="en-US" altLang="en-US" smtClean="0"/>
              <a:t>The employer is required to provide approved GFCIs for all 120- volt, single-phase, 15- and 20-ampere receptacle outlets on construction sites that are not a part of the permanent wiring of the building or structure and that are in use by employees. If a receptacle or receptacles are installed as part of the permanent wiring of the building or structure and they are used for temporary electric power, GFCI protection shall be provided. Receptacles on the ends of extension cords are not part of the permanent wiring and so the cord’s receptacle must be of the GFCI type whether or not the extension cord is plugged into permanent wiring. These GFCIs monitor the current-to-the-load for leakage to ground.</a:t>
            </a:r>
          </a:p>
        </p:txBody>
      </p:sp>
      <p:sp>
        <p:nvSpPr>
          <p:cNvPr id="14234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3448">
              <a:defRPr sz="2500">
                <a:solidFill>
                  <a:schemeClr val="tx1"/>
                </a:solidFill>
                <a:latin typeface="Tahoma" panose="020B0604030504040204" pitchFamily="34" charset="0"/>
              </a:defRPr>
            </a:lvl1pPr>
            <a:lvl2pPr marL="770662" indent="-296408" defTabSz="953448">
              <a:defRPr sz="2500">
                <a:solidFill>
                  <a:schemeClr val="tx1"/>
                </a:solidFill>
                <a:latin typeface="Tahoma" panose="020B0604030504040204" pitchFamily="34" charset="0"/>
              </a:defRPr>
            </a:lvl2pPr>
            <a:lvl3pPr marL="1185634" indent="-237127" defTabSz="953448">
              <a:defRPr sz="2500">
                <a:solidFill>
                  <a:schemeClr val="tx1"/>
                </a:solidFill>
                <a:latin typeface="Tahoma" panose="020B0604030504040204" pitchFamily="34" charset="0"/>
              </a:defRPr>
            </a:lvl3pPr>
            <a:lvl4pPr marL="1659887" indent="-237127" defTabSz="953448">
              <a:defRPr sz="2500">
                <a:solidFill>
                  <a:schemeClr val="tx1"/>
                </a:solidFill>
                <a:latin typeface="Tahoma" panose="020B0604030504040204" pitchFamily="34" charset="0"/>
              </a:defRPr>
            </a:lvl4pPr>
            <a:lvl5pPr marL="2134141" indent="-237127" defTabSz="953448">
              <a:defRPr sz="2500">
                <a:solidFill>
                  <a:schemeClr val="tx1"/>
                </a:solidFill>
                <a:latin typeface="Tahoma" panose="020B0604030504040204" pitchFamily="34" charset="0"/>
              </a:defRPr>
            </a:lvl5pPr>
            <a:lvl6pPr marL="2608395" indent="-237127" algn="ctr" defTabSz="953448" eaLnBrk="0" fontAlgn="base" hangingPunct="0">
              <a:spcBef>
                <a:spcPct val="0"/>
              </a:spcBef>
              <a:spcAft>
                <a:spcPct val="0"/>
              </a:spcAft>
              <a:defRPr sz="2500">
                <a:solidFill>
                  <a:schemeClr val="tx1"/>
                </a:solidFill>
                <a:latin typeface="Tahoma" panose="020B0604030504040204" pitchFamily="34" charset="0"/>
              </a:defRPr>
            </a:lvl6pPr>
            <a:lvl7pPr marL="3082648" indent="-237127" algn="ctr" defTabSz="953448" eaLnBrk="0" fontAlgn="base" hangingPunct="0">
              <a:spcBef>
                <a:spcPct val="0"/>
              </a:spcBef>
              <a:spcAft>
                <a:spcPct val="0"/>
              </a:spcAft>
              <a:defRPr sz="2500">
                <a:solidFill>
                  <a:schemeClr val="tx1"/>
                </a:solidFill>
                <a:latin typeface="Tahoma" panose="020B0604030504040204" pitchFamily="34" charset="0"/>
              </a:defRPr>
            </a:lvl7pPr>
            <a:lvl8pPr marL="3556902" indent="-237127" algn="ctr" defTabSz="953448" eaLnBrk="0" fontAlgn="base" hangingPunct="0">
              <a:spcBef>
                <a:spcPct val="0"/>
              </a:spcBef>
              <a:spcAft>
                <a:spcPct val="0"/>
              </a:spcAft>
              <a:defRPr sz="2500">
                <a:solidFill>
                  <a:schemeClr val="tx1"/>
                </a:solidFill>
                <a:latin typeface="Tahoma" panose="020B0604030504040204" pitchFamily="34" charset="0"/>
              </a:defRPr>
            </a:lvl8pPr>
            <a:lvl9pPr marL="4031155" indent="-237127" algn="ctr" defTabSz="953448" eaLnBrk="0" fontAlgn="base" hangingPunct="0">
              <a:spcBef>
                <a:spcPct val="0"/>
              </a:spcBef>
              <a:spcAft>
                <a:spcPct val="0"/>
              </a:spcAft>
              <a:defRPr sz="2500">
                <a:solidFill>
                  <a:schemeClr val="tx1"/>
                </a:solidFill>
                <a:latin typeface="Tahoma" panose="020B0604030504040204" pitchFamily="34" charset="0"/>
              </a:defRPr>
            </a:lvl9pPr>
          </a:lstStyle>
          <a:p>
            <a:fld id="{116CFDA2-71A4-4B47-994A-F9DF1CCE15AA}" type="slidenum">
              <a:rPr lang="en-US" altLang="en-US" sz="1200">
                <a:latin typeface="Arial Unicode MS" panose="020B0604020202020204" pitchFamily="34" charset="-128"/>
              </a:rPr>
              <a:pPr/>
              <a:t>105</a:t>
            </a:fld>
            <a:endParaRPr lang="en-US" altLang="en-US" sz="1200" dirty="0">
              <a:latin typeface="Arial Unicode MS" panose="020B0604020202020204" pitchFamily="34" charset="-128"/>
            </a:endParaRPr>
          </a:p>
        </p:txBody>
      </p:sp>
      <p:sp>
        <p:nvSpPr>
          <p:cNvPr id="142341" name="Footer Placeholder 4"/>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3448">
              <a:defRPr sz="2500">
                <a:solidFill>
                  <a:schemeClr val="tx1"/>
                </a:solidFill>
                <a:latin typeface="Tahoma" panose="020B0604030504040204" pitchFamily="34" charset="0"/>
              </a:defRPr>
            </a:lvl1pPr>
            <a:lvl2pPr marL="770662" indent="-296408" defTabSz="953448">
              <a:defRPr sz="2500">
                <a:solidFill>
                  <a:schemeClr val="tx1"/>
                </a:solidFill>
                <a:latin typeface="Tahoma" panose="020B0604030504040204" pitchFamily="34" charset="0"/>
              </a:defRPr>
            </a:lvl2pPr>
            <a:lvl3pPr marL="1185634" indent="-237127" defTabSz="953448">
              <a:defRPr sz="2500">
                <a:solidFill>
                  <a:schemeClr val="tx1"/>
                </a:solidFill>
                <a:latin typeface="Tahoma" panose="020B0604030504040204" pitchFamily="34" charset="0"/>
              </a:defRPr>
            </a:lvl3pPr>
            <a:lvl4pPr marL="1659887" indent="-237127" defTabSz="953448">
              <a:defRPr sz="2500">
                <a:solidFill>
                  <a:schemeClr val="tx1"/>
                </a:solidFill>
                <a:latin typeface="Tahoma" panose="020B0604030504040204" pitchFamily="34" charset="0"/>
              </a:defRPr>
            </a:lvl4pPr>
            <a:lvl5pPr marL="2134141" indent="-237127" defTabSz="953448">
              <a:defRPr sz="2500">
                <a:solidFill>
                  <a:schemeClr val="tx1"/>
                </a:solidFill>
                <a:latin typeface="Tahoma" panose="020B0604030504040204" pitchFamily="34" charset="0"/>
              </a:defRPr>
            </a:lvl5pPr>
            <a:lvl6pPr marL="2608395" indent="-237127" algn="ctr" defTabSz="953448" eaLnBrk="0" fontAlgn="base" hangingPunct="0">
              <a:spcBef>
                <a:spcPct val="0"/>
              </a:spcBef>
              <a:spcAft>
                <a:spcPct val="0"/>
              </a:spcAft>
              <a:defRPr sz="2500">
                <a:solidFill>
                  <a:schemeClr val="tx1"/>
                </a:solidFill>
                <a:latin typeface="Tahoma" panose="020B0604030504040204" pitchFamily="34" charset="0"/>
              </a:defRPr>
            </a:lvl6pPr>
            <a:lvl7pPr marL="3082648" indent="-237127" algn="ctr" defTabSz="953448" eaLnBrk="0" fontAlgn="base" hangingPunct="0">
              <a:spcBef>
                <a:spcPct val="0"/>
              </a:spcBef>
              <a:spcAft>
                <a:spcPct val="0"/>
              </a:spcAft>
              <a:defRPr sz="2500">
                <a:solidFill>
                  <a:schemeClr val="tx1"/>
                </a:solidFill>
                <a:latin typeface="Tahoma" panose="020B0604030504040204" pitchFamily="34" charset="0"/>
              </a:defRPr>
            </a:lvl7pPr>
            <a:lvl8pPr marL="3556902" indent="-237127" algn="ctr" defTabSz="953448" eaLnBrk="0" fontAlgn="base" hangingPunct="0">
              <a:spcBef>
                <a:spcPct val="0"/>
              </a:spcBef>
              <a:spcAft>
                <a:spcPct val="0"/>
              </a:spcAft>
              <a:defRPr sz="2500">
                <a:solidFill>
                  <a:schemeClr val="tx1"/>
                </a:solidFill>
                <a:latin typeface="Tahoma" panose="020B0604030504040204" pitchFamily="34" charset="0"/>
              </a:defRPr>
            </a:lvl8pPr>
            <a:lvl9pPr marL="4031155" indent="-237127" algn="ctr" defTabSz="953448" eaLnBrk="0" fontAlgn="base" hangingPunct="0">
              <a:spcBef>
                <a:spcPct val="0"/>
              </a:spcBef>
              <a:spcAft>
                <a:spcPct val="0"/>
              </a:spcAft>
              <a:defRPr sz="2500">
                <a:solidFill>
                  <a:schemeClr val="tx1"/>
                </a:solidFill>
                <a:latin typeface="Tahoma" panose="020B0604030504040204" pitchFamily="34" charset="0"/>
              </a:defRPr>
            </a:lvl9pPr>
          </a:lstStyle>
          <a:p>
            <a:r>
              <a:rPr lang="en-US" altLang="en-US" sz="1200" dirty="0">
                <a:latin typeface="Arial Unicode MS" panose="020B0604020202020204" pitchFamily="34" charset="-128"/>
              </a:rPr>
              <a:t>04:2011</a:t>
            </a:r>
          </a:p>
        </p:txBody>
      </p:sp>
      <p:sp>
        <p:nvSpPr>
          <p:cNvPr id="142342" name="Header Placeholder 5"/>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3448">
              <a:defRPr sz="2500">
                <a:solidFill>
                  <a:schemeClr val="tx1"/>
                </a:solidFill>
                <a:latin typeface="Tahoma" panose="020B0604030504040204" pitchFamily="34" charset="0"/>
              </a:defRPr>
            </a:lvl1pPr>
            <a:lvl2pPr marL="770662" indent="-296408" defTabSz="953448">
              <a:defRPr sz="2500">
                <a:solidFill>
                  <a:schemeClr val="tx1"/>
                </a:solidFill>
                <a:latin typeface="Tahoma" panose="020B0604030504040204" pitchFamily="34" charset="0"/>
              </a:defRPr>
            </a:lvl2pPr>
            <a:lvl3pPr marL="1185634" indent="-237127" defTabSz="953448">
              <a:defRPr sz="2500">
                <a:solidFill>
                  <a:schemeClr val="tx1"/>
                </a:solidFill>
                <a:latin typeface="Tahoma" panose="020B0604030504040204" pitchFamily="34" charset="0"/>
              </a:defRPr>
            </a:lvl3pPr>
            <a:lvl4pPr marL="1659887" indent="-237127" defTabSz="953448">
              <a:defRPr sz="2500">
                <a:solidFill>
                  <a:schemeClr val="tx1"/>
                </a:solidFill>
                <a:latin typeface="Tahoma" panose="020B0604030504040204" pitchFamily="34" charset="0"/>
              </a:defRPr>
            </a:lvl4pPr>
            <a:lvl5pPr marL="2134141" indent="-237127" defTabSz="953448">
              <a:defRPr sz="2500">
                <a:solidFill>
                  <a:schemeClr val="tx1"/>
                </a:solidFill>
                <a:latin typeface="Tahoma" panose="020B0604030504040204" pitchFamily="34" charset="0"/>
              </a:defRPr>
            </a:lvl5pPr>
            <a:lvl6pPr marL="2608395" indent="-237127" algn="ctr" defTabSz="953448" eaLnBrk="0" fontAlgn="base" hangingPunct="0">
              <a:spcBef>
                <a:spcPct val="0"/>
              </a:spcBef>
              <a:spcAft>
                <a:spcPct val="0"/>
              </a:spcAft>
              <a:defRPr sz="2500">
                <a:solidFill>
                  <a:schemeClr val="tx1"/>
                </a:solidFill>
                <a:latin typeface="Tahoma" panose="020B0604030504040204" pitchFamily="34" charset="0"/>
              </a:defRPr>
            </a:lvl6pPr>
            <a:lvl7pPr marL="3082648" indent="-237127" algn="ctr" defTabSz="953448" eaLnBrk="0" fontAlgn="base" hangingPunct="0">
              <a:spcBef>
                <a:spcPct val="0"/>
              </a:spcBef>
              <a:spcAft>
                <a:spcPct val="0"/>
              </a:spcAft>
              <a:defRPr sz="2500">
                <a:solidFill>
                  <a:schemeClr val="tx1"/>
                </a:solidFill>
                <a:latin typeface="Tahoma" panose="020B0604030504040204" pitchFamily="34" charset="0"/>
              </a:defRPr>
            </a:lvl7pPr>
            <a:lvl8pPr marL="3556902" indent="-237127" algn="ctr" defTabSz="953448" eaLnBrk="0" fontAlgn="base" hangingPunct="0">
              <a:spcBef>
                <a:spcPct val="0"/>
              </a:spcBef>
              <a:spcAft>
                <a:spcPct val="0"/>
              </a:spcAft>
              <a:defRPr sz="2500">
                <a:solidFill>
                  <a:schemeClr val="tx1"/>
                </a:solidFill>
                <a:latin typeface="Tahoma" panose="020B0604030504040204" pitchFamily="34" charset="0"/>
              </a:defRPr>
            </a:lvl8pPr>
            <a:lvl9pPr marL="4031155" indent="-237127" algn="ctr" defTabSz="953448" eaLnBrk="0" fontAlgn="base" hangingPunct="0">
              <a:spcBef>
                <a:spcPct val="0"/>
              </a:spcBef>
              <a:spcAft>
                <a:spcPct val="0"/>
              </a:spcAft>
              <a:defRPr sz="2500">
                <a:solidFill>
                  <a:schemeClr val="tx1"/>
                </a:solidFill>
                <a:latin typeface="Tahoma" panose="020B0604030504040204" pitchFamily="34" charset="0"/>
              </a:defRPr>
            </a:lvl9pPr>
          </a:lstStyle>
          <a:p>
            <a:r>
              <a:rPr lang="en-US" altLang="en-US" sz="1200" dirty="0">
                <a:latin typeface="Arial Unicode MS" panose="020B0604020202020204" pitchFamily="34" charset="-128"/>
              </a:rPr>
              <a:t>THE BIG FOUR CONSTRUCTION HAZARDS: ELECTRICAL</a:t>
            </a:r>
          </a:p>
        </p:txBody>
      </p:sp>
      <p:sp>
        <p:nvSpPr>
          <p:cNvPr id="2" name="Date Placeholder 1"/>
          <p:cNvSpPr>
            <a:spLocks noGrp="1"/>
          </p:cNvSpPr>
          <p:nvPr>
            <p:ph type="dt" idx="10"/>
          </p:nvPr>
        </p:nvSpPr>
        <p:spPr/>
        <p:txBody>
          <a:bodyPr/>
          <a:lstStyle/>
          <a:p>
            <a:endParaRPr lang="en-US" dirty="0"/>
          </a:p>
        </p:txBody>
      </p:sp>
    </p:spTree>
    <p:extLst>
      <p:ext uri="{BB962C8B-B14F-4D97-AF65-F5344CB8AC3E}">
        <p14:creationId xmlns:p14="http://schemas.microsoft.com/office/powerpoint/2010/main" val="1637940179"/>
      </p:ext>
    </p:extLst>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Rectangle 1026"/>
          <p:cNvSpPr>
            <a:spLocks noGrp="1" noRot="1" noChangeAspect="1" noChangeArrowheads="1" noTextEdit="1"/>
          </p:cNvSpPr>
          <p:nvPr>
            <p:ph type="sldImg"/>
          </p:nvPr>
        </p:nvSpPr>
        <p:spPr>
          <a:ln/>
        </p:spPr>
      </p:sp>
      <p:sp>
        <p:nvSpPr>
          <p:cNvPr id="143363" name="Rectangle 1027"/>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ctr">
              <a:spcBef>
                <a:spcPct val="0"/>
              </a:spcBef>
            </a:pPr>
            <a:r>
              <a:rPr lang="en-US" altLang="en-US" smtClean="0"/>
              <a:t>A GFCI is a fast-acting circuit breaker that senses small imbalances in the circuit caused by current leakage to ground and, in a fraction of a second, shuts off the electricity.</a:t>
            </a:r>
          </a:p>
        </p:txBody>
      </p:sp>
      <p:sp>
        <p:nvSpPr>
          <p:cNvPr id="14336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3448">
              <a:defRPr sz="2500">
                <a:solidFill>
                  <a:schemeClr val="tx1"/>
                </a:solidFill>
                <a:latin typeface="Tahoma" panose="020B0604030504040204" pitchFamily="34" charset="0"/>
              </a:defRPr>
            </a:lvl1pPr>
            <a:lvl2pPr marL="770662" indent="-296408" defTabSz="953448">
              <a:defRPr sz="2500">
                <a:solidFill>
                  <a:schemeClr val="tx1"/>
                </a:solidFill>
                <a:latin typeface="Tahoma" panose="020B0604030504040204" pitchFamily="34" charset="0"/>
              </a:defRPr>
            </a:lvl2pPr>
            <a:lvl3pPr marL="1185634" indent="-237127" defTabSz="953448">
              <a:defRPr sz="2500">
                <a:solidFill>
                  <a:schemeClr val="tx1"/>
                </a:solidFill>
                <a:latin typeface="Tahoma" panose="020B0604030504040204" pitchFamily="34" charset="0"/>
              </a:defRPr>
            </a:lvl3pPr>
            <a:lvl4pPr marL="1659887" indent="-237127" defTabSz="953448">
              <a:defRPr sz="2500">
                <a:solidFill>
                  <a:schemeClr val="tx1"/>
                </a:solidFill>
                <a:latin typeface="Tahoma" panose="020B0604030504040204" pitchFamily="34" charset="0"/>
              </a:defRPr>
            </a:lvl4pPr>
            <a:lvl5pPr marL="2134141" indent="-237127" defTabSz="953448">
              <a:defRPr sz="2500">
                <a:solidFill>
                  <a:schemeClr val="tx1"/>
                </a:solidFill>
                <a:latin typeface="Tahoma" panose="020B0604030504040204" pitchFamily="34" charset="0"/>
              </a:defRPr>
            </a:lvl5pPr>
            <a:lvl6pPr marL="2608395" indent="-237127" algn="ctr" defTabSz="953448" eaLnBrk="0" fontAlgn="base" hangingPunct="0">
              <a:spcBef>
                <a:spcPct val="0"/>
              </a:spcBef>
              <a:spcAft>
                <a:spcPct val="0"/>
              </a:spcAft>
              <a:defRPr sz="2500">
                <a:solidFill>
                  <a:schemeClr val="tx1"/>
                </a:solidFill>
                <a:latin typeface="Tahoma" panose="020B0604030504040204" pitchFamily="34" charset="0"/>
              </a:defRPr>
            </a:lvl6pPr>
            <a:lvl7pPr marL="3082648" indent="-237127" algn="ctr" defTabSz="953448" eaLnBrk="0" fontAlgn="base" hangingPunct="0">
              <a:spcBef>
                <a:spcPct val="0"/>
              </a:spcBef>
              <a:spcAft>
                <a:spcPct val="0"/>
              </a:spcAft>
              <a:defRPr sz="2500">
                <a:solidFill>
                  <a:schemeClr val="tx1"/>
                </a:solidFill>
                <a:latin typeface="Tahoma" panose="020B0604030504040204" pitchFamily="34" charset="0"/>
              </a:defRPr>
            </a:lvl7pPr>
            <a:lvl8pPr marL="3556902" indent="-237127" algn="ctr" defTabSz="953448" eaLnBrk="0" fontAlgn="base" hangingPunct="0">
              <a:spcBef>
                <a:spcPct val="0"/>
              </a:spcBef>
              <a:spcAft>
                <a:spcPct val="0"/>
              </a:spcAft>
              <a:defRPr sz="2500">
                <a:solidFill>
                  <a:schemeClr val="tx1"/>
                </a:solidFill>
                <a:latin typeface="Tahoma" panose="020B0604030504040204" pitchFamily="34" charset="0"/>
              </a:defRPr>
            </a:lvl8pPr>
            <a:lvl9pPr marL="4031155" indent="-237127" algn="ctr" defTabSz="953448" eaLnBrk="0" fontAlgn="base" hangingPunct="0">
              <a:spcBef>
                <a:spcPct val="0"/>
              </a:spcBef>
              <a:spcAft>
                <a:spcPct val="0"/>
              </a:spcAft>
              <a:defRPr sz="2500">
                <a:solidFill>
                  <a:schemeClr val="tx1"/>
                </a:solidFill>
                <a:latin typeface="Tahoma" panose="020B0604030504040204" pitchFamily="34" charset="0"/>
              </a:defRPr>
            </a:lvl9pPr>
          </a:lstStyle>
          <a:p>
            <a:fld id="{DE6CA412-4F16-4D71-B084-ED0C755E1547}" type="slidenum">
              <a:rPr lang="en-US" altLang="en-US" sz="1200">
                <a:latin typeface="Arial Unicode MS" panose="020B0604020202020204" pitchFamily="34" charset="-128"/>
              </a:rPr>
              <a:pPr/>
              <a:t>106</a:t>
            </a:fld>
            <a:endParaRPr lang="en-US" altLang="en-US" sz="1200" dirty="0">
              <a:latin typeface="Arial Unicode MS" panose="020B0604020202020204" pitchFamily="34" charset="-128"/>
            </a:endParaRPr>
          </a:p>
        </p:txBody>
      </p:sp>
      <p:sp>
        <p:nvSpPr>
          <p:cNvPr id="143365" name="Footer Placeholder 4"/>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3448">
              <a:defRPr sz="2500">
                <a:solidFill>
                  <a:schemeClr val="tx1"/>
                </a:solidFill>
                <a:latin typeface="Tahoma" panose="020B0604030504040204" pitchFamily="34" charset="0"/>
              </a:defRPr>
            </a:lvl1pPr>
            <a:lvl2pPr marL="770662" indent="-296408" defTabSz="953448">
              <a:defRPr sz="2500">
                <a:solidFill>
                  <a:schemeClr val="tx1"/>
                </a:solidFill>
                <a:latin typeface="Tahoma" panose="020B0604030504040204" pitchFamily="34" charset="0"/>
              </a:defRPr>
            </a:lvl2pPr>
            <a:lvl3pPr marL="1185634" indent="-237127" defTabSz="953448">
              <a:defRPr sz="2500">
                <a:solidFill>
                  <a:schemeClr val="tx1"/>
                </a:solidFill>
                <a:latin typeface="Tahoma" panose="020B0604030504040204" pitchFamily="34" charset="0"/>
              </a:defRPr>
            </a:lvl3pPr>
            <a:lvl4pPr marL="1659887" indent="-237127" defTabSz="953448">
              <a:defRPr sz="2500">
                <a:solidFill>
                  <a:schemeClr val="tx1"/>
                </a:solidFill>
                <a:latin typeface="Tahoma" panose="020B0604030504040204" pitchFamily="34" charset="0"/>
              </a:defRPr>
            </a:lvl4pPr>
            <a:lvl5pPr marL="2134141" indent="-237127" defTabSz="953448">
              <a:defRPr sz="2500">
                <a:solidFill>
                  <a:schemeClr val="tx1"/>
                </a:solidFill>
                <a:latin typeface="Tahoma" panose="020B0604030504040204" pitchFamily="34" charset="0"/>
              </a:defRPr>
            </a:lvl5pPr>
            <a:lvl6pPr marL="2608395" indent="-237127" algn="ctr" defTabSz="953448" eaLnBrk="0" fontAlgn="base" hangingPunct="0">
              <a:spcBef>
                <a:spcPct val="0"/>
              </a:spcBef>
              <a:spcAft>
                <a:spcPct val="0"/>
              </a:spcAft>
              <a:defRPr sz="2500">
                <a:solidFill>
                  <a:schemeClr val="tx1"/>
                </a:solidFill>
                <a:latin typeface="Tahoma" panose="020B0604030504040204" pitchFamily="34" charset="0"/>
              </a:defRPr>
            </a:lvl6pPr>
            <a:lvl7pPr marL="3082648" indent="-237127" algn="ctr" defTabSz="953448" eaLnBrk="0" fontAlgn="base" hangingPunct="0">
              <a:spcBef>
                <a:spcPct val="0"/>
              </a:spcBef>
              <a:spcAft>
                <a:spcPct val="0"/>
              </a:spcAft>
              <a:defRPr sz="2500">
                <a:solidFill>
                  <a:schemeClr val="tx1"/>
                </a:solidFill>
                <a:latin typeface="Tahoma" panose="020B0604030504040204" pitchFamily="34" charset="0"/>
              </a:defRPr>
            </a:lvl7pPr>
            <a:lvl8pPr marL="3556902" indent="-237127" algn="ctr" defTabSz="953448" eaLnBrk="0" fontAlgn="base" hangingPunct="0">
              <a:spcBef>
                <a:spcPct val="0"/>
              </a:spcBef>
              <a:spcAft>
                <a:spcPct val="0"/>
              </a:spcAft>
              <a:defRPr sz="2500">
                <a:solidFill>
                  <a:schemeClr val="tx1"/>
                </a:solidFill>
                <a:latin typeface="Tahoma" panose="020B0604030504040204" pitchFamily="34" charset="0"/>
              </a:defRPr>
            </a:lvl8pPr>
            <a:lvl9pPr marL="4031155" indent="-237127" algn="ctr" defTabSz="953448" eaLnBrk="0" fontAlgn="base" hangingPunct="0">
              <a:spcBef>
                <a:spcPct val="0"/>
              </a:spcBef>
              <a:spcAft>
                <a:spcPct val="0"/>
              </a:spcAft>
              <a:defRPr sz="2500">
                <a:solidFill>
                  <a:schemeClr val="tx1"/>
                </a:solidFill>
                <a:latin typeface="Tahoma" panose="020B0604030504040204" pitchFamily="34" charset="0"/>
              </a:defRPr>
            </a:lvl9pPr>
          </a:lstStyle>
          <a:p>
            <a:r>
              <a:rPr lang="en-US" altLang="en-US" sz="1200" dirty="0">
                <a:latin typeface="Arial Unicode MS" panose="020B0604020202020204" pitchFamily="34" charset="-128"/>
              </a:rPr>
              <a:t>04:2011</a:t>
            </a:r>
          </a:p>
        </p:txBody>
      </p:sp>
      <p:sp>
        <p:nvSpPr>
          <p:cNvPr id="143366" name="Header Placeholder 5"/>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3448">
              <a:defRPr sz="2500">
                <a:solidFill>
                  <a:schemeClr val="tx1"/>
                </a:solidFill>
                <a:latin typeface="Tahoma" panose="020B0604030504040204" pitchFamily="34" charset="0"/>
              </a:defRPr>
            </a:lvl1pPr>
            <a:lvl2pPr marL="770662" indent="-296408" defTabSz="953448">
              <a:defRPr sz="2500">
                <a:solidFill>
                  <a:schemeClr val="tx1"/>
                </a:solidFill>
                <a:latin typeface="Tahoma" panose="020B0604030504040204" pitchFamily="34" charset="0"/>
              </a:defRPr>
            </a:lvl2pPr>
            <a:lvl3pPr marL="1185634" indent="-237127" defTabSz="953448">
              <a:defRPr sz="2500">
                <a:solidFill>
                  <a:schemeClr val="tx1"/>
                </a:solidFill>
                <a:latin typeface="Tahoma" panose="020B0604030504040204" pitchFamily="34" charset="0"/>
              </a:defRPr>
            </a:lvl3pPr>
            <a:lvl4pPr marL="1659887" indent="-237127" defTabSz="953448">
              <a:defRPr sz="2500">
                <a:solidFill>
                  <a:schemeClr val="tx1"/>
                </a:solidFill>
                <a:latin typeface="Tahoma" panose="020B0604030504040204" pitchFamily="34" charset="0"/>
              </a:defRPr>
            </a:lvl4pPr>
            <a:lvl5pPr marL="2134141" indent="-237127" defTabSz="953448">
              <a:defRPr sz="2500">
                <a:solidFill>
                  <a:schemeClr val="tx1"/>
                </a:solidFill>
                <a:latin typeface="Tahoma" panose="020B0604030504040204" pitchFamily="34" charset="0"/>
              </a:defRPr>
            </a:lvl5pPr>
            <a:lvl6pPr marL="2608395" indent="-237127" algn="ctr" defTabSz="953448" eaLnBrk="0" fontAlgn="base" hangingPunct="0">
              <a:spcBef>
                <a:spcPct val="0"/>
              </a:spcBef>
              <a:spcAft>
                <a:spcPct val="0"/>
              </a:spcAft>
              <a:defRPr sz="2500">
                <a:solidFill>
                  <a:schemeClr val="tx1"/>
                </a:solidFill>
                <a:latin typeface="Tahoma" panose="020B0604030504040204" pitchFamily="34" charset="0"/>
              </a:defRPr>
            </a:lvl6pPr>
            <a:lvl7pPr marL="3082648" indent="-237127" algn="ctr" defTabSz="953448" eaLnBrk="0" fontAlgn="base" hangingPunct="0">
              <a:spcBef>
                <a:spcPct val="0"/>
              </a:spcBef>
              <a:spcAft>
                <a:spcPct val="0"/>
              </a:spcAft>
              <a:defRPr sz="2500">
                <a:solidFill>
                  <a:schemeClr val="tx1"/>
                </a:solidFill>
                <a:latin typeface="Tahoma" panose="020B0604030504040204" pitchFamily="34" charset="0"/>
              </a:defRPr>
            </a:lvl7pPr>
            <a:lvl8pPr marL="3556902" indent="-237127" algn="ctr" defTabSz="953448" eaLnBrk="0" fontAlgn="base" hangingPunct="0">
              <a:spcBef>
                <a:spcPct val="0"/>
              </a:spcBef>
              <a:spcAft>
                <a:spcPct val="0"/>
              </a:spcAft>
              <a:defRPr sz="2500">
                <a:solidFill>
                  <a:schemeClr val="tx1"/>
                </a:solidFill>
                <a:latin typeface="Tahoma" panose="020B0604030504040204" pitchFamily="34" charset="0"/>
              </a:defRPr>
            </a:lvl8pPr>
            <a:lvl9pPr marL="4031155" indent="-237127" algn="ctr" defTabSz="953448" eaLnBrk="0" fontAlgn="base" hangingPunct="0">
              <a:spcBef>
                <a:spcPct val="0"/>
              </a:spcBef>
              <a:spcAft>
                <a:spcPct val="0"/>
              </a:spcAft>
              <a:defRPr sz="2500">
                <a:solidFill>
                  <a:schemeClr val="tx1"/>
                </a:solidFill>
                <a:latin typeface="Tahoma" panose="020B0604030504040204" pitchFamily="34" charset="0"/>
              </a:defRPr>
            </a:lvl9pPr>
          </a:lstStyle>
          <a:p>
            <a:r>
              <a:rPr lang="en-US" altLang="en-US" sz="1200" dirty="0">
                <a:latin typeface="Arial Unicode MS" panose="020B0604020202020204" pitchFamily="34" charset="-128"/>
              </a:rPr>
              <a:t>THE BIG FOUR CONSTRUCTION HAZARDS: ELECTRICAL</a:t>
            </a:r>
          </a:p>
        </p:txBody>
      </p:sp>
      <p:sp>
        <p:nvSpPr>
          <p:cNvPr id="2" name="Date Placeholder 1"/>
          <p:cNvSpPr>
            <a:spLocks noGrp="1"/>
          </p:cNvSpPr>
          <p:nvPr>
            <p:ph type="dt" idx="10"/>
          </p:nvPr>
        </p:nvSpPr>
        <p:spPr/>
        <p:txBody>
          <a:bodyPr/>
          <a:lstStyle/>
          <a:p>
            <a:endParaRPr lang="en-US" dirty="0"/>
          </a:p>
        </p:txBody>
      </p:sp>
    </p:spTree>
    <p:extLst>
      <p:ext uri="{BB962C8B-B14F-4D97-AF65-F5344CB8AC3E}">
        <p14:creationId xmlns:p14="http://schemas.microsoft.com/office/powerpoint/2010/main" val="3268087597"/>
      </p:ext>
    </p:extLst>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Rectangle 1026"/>
          <p:cNvSpPr>
            <a:spLocks noGrp="1" noRot="1" noChangeAspect="1" noChangeArrowheads="1" noTextEdit="1"/>
          </p:cNvSpPr>
          <p:nvPr>
            <p:ph type="sldImg"/>
          </p:nvPr>
        </p:nvSpPr>
        <p:spPr>
          <a:ln/>
        </p:spPr>
      </p:sp>
      <p:sp>
        <p:nvSpPr>
          <p:cNvPr id="144387" name="Rectangle 1027"/>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t>The GFCI continually matches the amount of current going to an electrical device against the amount of current returning from the device along the electrical path. Whenever the amount “going” differs from the amount “returning” by approximately 5 milliamps, the GFCI interrupts the electric power within as little as 1/40 of a second.</a:t>
            </a:r>
          </a:p>
          <a:p>
            <a:endParaRPr lang="en-US" altLang="en-US" smtClean="0"/>
          </a:p>
          <a:p>
            <a:r>
              <a:rPr lang="en-US" altLang="en-US" smtClean="0"/>
              <a:t>When using a GFCI it is important to test the GFCI and make sure it is working properly.  Just press the button marked “Test” and it will trip the device.  No electricity will pass.  Secondly press the button marked “Re-set” and the device is ready for use.</a:t>
            </a:r>
          </a:p>
          <a:p>
            <a:endParaRPr lang="en-US" altLang="en-US" smtClean="0"/>
          </a:p>
        </p:txBody>
      </p:sp>
      <p:sp>
        <p:nvSpPr>
          <p:cNvPr id="14438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3448">
              <a:defRPr sz="2500">
                <a:solidFill>
                  <a:schemeClr val="tx1"/>
                </a:solidFill>
                <a:latin typeface="Tahoma" panose="020B0604030504040204" pitchFamily="34" charset="0"/>
              </a:defRPr>
            </a:lvl1pPr>
            <a:lvl2pPr marL="770662" indent="-296408" defTabSz="953448">
              <a:defRPr sz="2500">
                <a:solidFill>
                  <a:schemeClr val="tx1"/>
                </a:solidFill>
                <a:latin typeface="Tahoma" panose="020B0604030504040204" pitchFamily="34" charset="0"/>
              </a:defRPr>
            </a:lvl2pPr>
            <a:lvl3pPr marL="1185634" indent="-237127" defTabSz="953448">
              <a:defRPr sz="2500">
                <a:solidFill>
                  <a:schemeClr val="tx1"/>
                </a:solidFill>
                <a:latin typeface="Tahoma" panose="020B0604030504040204" pitchFamily="34" charset="0"/>
              </a:defRPr>
            </a:lvl3pPr>
            <a:lvl4pPr marL="1659887" indent="-237127" defTabSz="953448">
              <a:defRPr sz="2500">
                <a:solidFill>
                  <a:schemeClr val="tx1"/>
                </a:solidFill>
                <a:latin typeface="Tahoma" panose="020B0604030504040204" pitchFamily="34" charset="0"/>
              </a:defRPr>
            </a:lvl4pPr>
            <a:lvl5pPr marL="2134141" indent="-237127" defTabSz="953448">
              <a:defRPr sz="2500">
                <a:solidFill>
                  <a:schemeClr val="tx1"/>
                </a:solidFill>
                <a:latin typeface="Tahoma" panose="020B0604030504040204" pitchFamily="34" charset="0"/>
              </a:defRPr>
            </a:lvl5pPr>
            <a:lvl6pPr marL="2608395" indent="-237127" algn="ctr" defTabSz="953448" eaLnBrk="0" fontAlgn="base" hangingPunct="0">
              <a:spcBef>
                <a:spcPct val="0"/>
              </a:spcBef>
              <a:spcAft>
                <a:spcPct val="0"/>
              </a:spcAft>
              <a:defRPr sz="2500">
                <a:solidFill>
                  <a:schemeClr val="tx1"/>
                </a:solidFill>
                <a:latin typeface="Tahoma" panose="020B0604030504040204" pitchFamily="34" charset="0"/>
              </a:defRPr>
            </a:lvl6pPr>
            <a:lvl7pPr marL="3082648" indent="-237127" algn="ctr" defTabSz="953448" eaLnBrk="0" fontAlgn="base" hangingPunct="0">
              <a:spcBef>
                <a:spcPct val="0"/>
              </a:spcBef>
              <a:spcAft>
                <a:spcPct val="0"/>
              </a:spcAft>
              <a:defRPr sz="2500">
                <a:solidFill>
                  <a:schemeClr val="tx1"/>
                </a:solidFill>
                <a:latin typeface="Tahoma" panose="020B0604030504040204" pitchFamily="34" charset="0"/>
              </a:defRPr>
            </a:lvl7pPr>
            <a:lvl8pPr marL="3556902" indent="-237127" algn="ctr" defTabSz="953448" eaLnBrk="0" fontAlgn="base" hangingPunct="0">
              <a:spcBef>
                <a:spcPct val="0"/>
              </a:spcBef>
              <a:spcAft>
                <a:spcPct val="0"/>
              </a:spcAft>
              <a:defRPr sz="2500">
                <a:solidFill>
                  <a:schemeClr val="tx1"/>
                </a:solidFill>
                <a:latin typeface="Tahoma" panose="020B0604030504040204" pitchFamily="34" charset="0"/>
              </a:defRPr>
            </a:lvl8pPr>
            <a:lvl9pPr marL="4031155" indent="-237127" algn="ctr" defTabSz="953448" eaLnBrk="0" fontAlgn="base" hangingPunct="0">
              <a:spcBef>
                <a:spcPct val="0"/>
              </a:spcBef>
              <a:spcAft>
                <a:spcPct val="0"/>
              </a:spcAft>
              <a:defRPr sz="2500">
                <a:solidFill>
                  <a:schemeClr val="tx1"/>
                </a:solidFill>
                <a:latin typeface="Tahoma" panose="020B0604030504040204" pitchFamily="34" charset="0"/>
              </a:defRPr>
            </a:lvl9pPr>
          </a:lstStyle>
          <a:p>
            <a:fld id="{40555DC4-AE7B-479B-AFEA-B1F99FB966A8}" type="slidenum">
              <a:rPr lang="en-US" altLang="en-US" sz="1200">
                <a:latin typeface="Arial Unicode MS" panose="020B0604020202020204" pitchFamily="34" charset="-128"/>
              </a:rPr>
              <a:pPr/>
              <a:t>107</a:t>
            </a:fld>
            <a:endParaRPr lang="en-US" altLang="en-US" sz="1200" dirty="0">
              <a:latin typeface="Arial Unicode MS" panose="020B0604020202020204" pitchFamily="34" charset="-128"/>
            </a:endParaRPr>
          </a:p>
        </p:txBody>
      </p:sp>
      <p:sp>
        <p:nvSpPr>
          <p:cNvPr id="144389" name="Footer Placeholder 4"/>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3448">
              <a:defRPr sz="2500">
                <a:solidFill>
                  <a:schemeClr val="tx1"/>
                </a:solidFill>
                <a:latin typeface="Tahoma" panose="020B0604030504040204" pitchFamily="34" charset="0"/>
              </a:defRPr>
            </a:lvl1pPr>
            <a:lvl2pPr marL="770662" indent="-296408" defTabSz="953448">
              <a:defRPr sz="2500">
                <a:solidFill>
                  <a:schemeClr val="tx1"/>
                </a:solidFill>
                <a:latin typeface="Tahoma" panose="020B0604030504040204" pitchFamily="34" charset="0"/>
              </a:defRPr>
            </a:lvl2pPr>
            <a:lvl3pPr marL="1185634" indent="-237127" defTabSz="953448">
              <a:defRPr sz="2500">
                <a:solidFill>
                  <a:schemeClr val="tx1"/>
                </a:solidFill>
                <a:latin typeface="Tahoma" panose="020B0604030504040204" pitchFamily="34" charset="0"/>
              </a:defRPr>
            </a:lvl3pPr>
            <a:lvl4pPr marL="1659887" indent="-237127" defTabSz="953448">
              <a:defRPr sz="2500">
                <a:solidFill>
                  <a:schemeClr val="tx1"/>
                </a:solidFill>
                <a:latin typeface="Tahoma" panose="020B0604030504040204" pitchFamily="34" charset="0"/>
              </a:defRPr>
            </a:lvl4pPr>
            <a:lvl5pPr marL="2134141" indent="-237127" defTabSz="953448">
              <a:defRPr sz="2500">
                <a:solidFill>
                  <a:schemeClr val="tx1"/>
                </a:solidFill>
                <a:latin typeface="Tahoma" panose="020B0604030504040204" pitchFamily="34" charset="0"/>
              </a:defRPr>
            </a:lvl5pPr>
            <a:lvl6pPr marL="2608395" indent="-237127" algn="ctr" defTabSz="953448" eaLnBrk="0" fontAlgn="base" hangingPunct="0">
              <a:spcBef>
                <a:spcPct val="0"/>
              </a:spcBef>
              <a:spcAft>
                <a:spcPct val="0"/>
              </a:spcAft>
              <a:defRPr sz="2500">
                <a:solidFill>
                  <a:schemeClr val="tx1"/>
                </a:solidFill>
                <a:latin typeface="Tahoma" panose="020B0604030504040204" pitchFamily="34" charset="0"/>
              </a:defRPr>
            </a:lvl6pPr>
            <a:lvl7pPr marL="3082648" indent="-237127" algn="ctr" defTabSz="953448" eaLnBrk="0" fontAlgn="base" hangingPunct="0">
              <a:spcBef>
                <a:spcPct val="0"/>
              </a:spcBef>
              <a:spcAft>
                <a:spcPct val="0"/>
              </a:spcAft>
              <a:defRPr sz="2500">
                <a:solidFill>
                  <a:schemeClr val="tx1"/>
                </a:solidFill>
                <a:latin typeface="Tahoma" panose="020B0604030504040204" pitchFamily="34" charset="0"/>
              </a:defRPr>
            </a:lvl7pPr>
            <a:lvl8pPr marL="3556902" indent="-237127" algn="ctr" defTabSz="953448" eaLnBrk="0" fontAlgn="base" hangingPunct="0">
              <a:spcBef>
                <a:spcPct val="0"/>
              </a:spcBef>
              <a:spcAft>
                <a:spcPct val="0"/>
              </a:spcAft>
              <a:defRPr sz="2500">
                <a:solidFill>
                  <a:schemeClr val="tx1"/>
                </a:solidFill>
                <a:latin typeface="Tahoma" panose="020B0604030504040204" pitchFamily="34" charset="0"/>
              </a:defRPr>
            </a:lvl8pPr>
            <a:lvl9pPr marL="4031155" indent="-237127" algn="ctr" defTabSz="953448" eaLnBrk="0" fontAlgn="base" hangingPunct="0">
              <a:spcBef>
                <a:spcPct val="0"/>
              </a:spcBef>
              <a:spcAft>
                <a:spcPct val="0"/>
              </a:spcAft>
              <a:defRPr sz="2500">
                <a:solidFill>
                  <a:schemeClr val="tx1"/>
                </a:solidFill>
                <a:latin typeface="Tahoma" panose="020B0604030504040204" pitchFamily="34" charset="0"/>
              </a:defRPr>
            </a:lvl9pPr>
          </a:lstStyle>
          <a:p>
            <a:r>
              <a:rPr lang="en-US" altLang="en-US" sz="1200" dirty="0">
                <a:latin typeface="Arial Unicode MS" panose="020B0604020202020204" pitchFamily="34" charset="-128"/>
              </a:rPr>
              <a:t>04:2011</a:t>
            </a:r>
          </a:p>
        </p:txBody>
      </p:sp>
      <p:sp>
        <p:nvSpPr>
          <p:cNvPr id="144390" name="Header Placeholder 5"/>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3448">
              <a:defRPr sz="2500">
                <a:solidFill>
                  <a:schemeClr val="tx1"/>
                </a:solidFill>
                <a:latin typeface="Tahoma" panose="020B0604030504040204" pitchFamily="34" charset="0"/>
              </a:defRPr>
            </a:lvl1pPr>
            <a:lvl2pPr marL="770662" indent="-296408" defTabSz="953448">
              <a:defRPr sz="2500">
                <a:solidFill>
                  <a:schemeClr val="tx1"/>
                </a:solidFill>
                <a:latin typeface="Tahoma" panose="020B0604030504040204" pitchFamily="34" charset="0"/>
              </a:defRPr>
            </a:lvl2pPr>
            <a:lvl3pPr marL="1185634" indent="-237127" defTabSz="953448">
              <a:defRPr sz="2500">
                <a:solidFill>
                  <a:schemeClr val="tx1"/>
                </a:solidFill>
                <a:latin typeface="Tahoma" panose="020B0604030504040204" pitchFamily="34" charset="0"/>
              </a:defRPr>
            </a:lvl3pPr>
            <a:lvl4pPr marL="1659887" indent="-237127" defTabSz="953448">
              <a:defRPr sz="2500">
                <a:solidFill>
                  <a:schemeClr val="tx1"/>
                </a:solidFill>
                <a:latin typeface="Tahoma" panose="020B0604030504040204" pitchFamily="34" charset="0"/>
              </a:defRPr>
            </a:lvl4pPr>
            <a:lvl5pPr marL="2134141" indent="-237127" defTabSz="953448">
              <a:defRPr sz="2500">
                <a:solidFill>
                  <a:schemeClr val="tx1"/>
                </a:solidFill>
                <a:latin typeface="Tahoma" panose="020B0604030504040204" pitchFamily="34" charset="0"/>
              </a:defRPr>
            </a:lvl5pPr>
            <a:lvl6pPr marL="2608395" indent="-237127" algn="ctr" defTabSz="953448" eaLnBrk="0" fontAlgn="base" hangingPunct="0">
              <a:spcBef>
                <a:spcPct val="0"/>
              </a:spcBef>
              <a:spcAft>
                <a:spcPct val="0"/>
              </a:spcAft>
              <a:defRPr sz="2500">
                <a:solidFill>
                  <a:schemeClr val="tx1"/>
                </a:solidFill>
                <a:latin typeface="Tahoma" panose="020B0604030504040204" pitchFamily="34" charset="0"/>
              </a:defRPr>
            </a:lvl6pPr>
            <a:lvl7pPr marL="3082648" indent="-237127" algn="ctr" defTabSz="953448" eaLnBrk="0" fontAlgn="base" hangingPunct="0">
              <a:spcBef>
                <a:spcPct val="0"/>
              </a:spcBef>
              <a:spcAft>
                <a:spcPct val="0"/>
              </a:spcAft>
              <a:defRPr sz="2500">
                <a:solidFill>
                  <a:schemeClr val="tx1"/>
                </a:solidFill>
                <a:latin typeface="Tahoma" panose="020B0604030504040204" pitchFamily="34" charset="0"/>
              </a:defRPr>
            </a:lvl7pPr>
            <a:lvl8pPr marL="3556902" indent="-237127" algn="ctr" defTabSz="953448" eaLnBrk="0" fontAlgn="base" hangingPunct="0">
              <a:spcBef>
                <a:spcPct val="0"/>
              </a:spcBef>
              <a:spcAft>
                <a:spcPct val="0"/>
              </a:spcAft>
              <a:defRPr sz="2500">
                <a:solidFill>
                  <a:schemeClr val="tx1"/>
                </a:solidFill>
                <a:latin typeface="Tahoma" panose="020B0604030504040204" pitchFamily="34" charset="0"/>
              </a:defRPr>
            </a:lvl8pPr>
            <a:lvl9pPr marL="4031155" indent="-237127" algn="ctr" defTabSz="953448" eaLnBrk="0" fontAlgn="base" hangingPunct="0">
              <a:spcBef>
                <a:spcPct val="0"/>
              </a:spcBef>
              <a:spcAft>
                <a:spcPct val="0"/>
              </a:spcAft>
              <a:defRPr sz="2500">
                <a:solidFill>
                  <a:schemeClr val="tx1"/>
                </a:solidFill>
                <a:latin typeface="Tahoma" panose="020B0604030504040204" pitchFamily="34" charset="0"/>
              </a:defRPr>
            </a:lvl9pPr>
          </a:lstStyle>
          <a:p>
            <a:r>
              <a:rPr lang="en-US" altLang="en-US" sz="1200" dirty="0">
                <a:latin typeface="Arial Unicode MS" panose="020B0604020202020204" pitchFamily="34" charset="-128"/>
              </a:rPr>
              <a:t>THE BIG FOUR CONSTRUCTION HAZARDS: ELECTRICAL</a:t>
            </a:r>
          </a:p>
        </p:txBody>
      </p:sp>
      <p:sp>
        <p:nvSpPr>
          <p:cNvPr id="2" name="Date Placeholder 1"/>
          <p:cNvSpPr>
            <a:spLocks noGrp="1"/>
          </p:cNvSpPr>
          <p:nvPr>
            <p:ph type="dt" idx="10"/>
          </p:nvPr>
        </p:nvSpPr>
        <p:spPr/>
        <p:txBody>
          <a:bodyPr/>
          <a:lstStyle/>
          <a:p>
            <a:endParaRPr lang="en-US" dirty="0"/>
          </a:p>
        </p:txBody>
      </p:sp>
    </p:spTree>
    <p:extLst>
      <p:ext uri="{BB962C8B-B14F-4D97-AF65-F5344CB8AC3E}">
        <p14:creationId xmlns:p14="http://schemas.microsoft.com/office/powerpoint/2010/main" val="1909061776"/>
      </p:ext>
    </p:extLst>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Rectangle 2"/>
          <p:cNvSpPr>
            <a:spLocks noGrp="1" noRot="1" noChangeAspect="1" noChangeArrowheads="1" noTextEdit="1"/>
          </p:cNvSpPr>
          <p:nvPr>
            <p:ph type="sldImg"/>
          </p:nvPr>
        </p:nvSpPr>
        <p:spPr>
          <a:ln/>
        </p:spPr>
      </p:sp>
      <p:sp>
        <p:nvSpPr>
          <p:cNvPr id="14541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t>Using a lock-out/tag-out program is another way to keep workers safe when working with electricity.  Before any work is performed on electrical systems, workers must ensure that the equipment is turned off and “locked-out”.  The following is an overview of the Lock-out/Tag-out program.</a:t>
            </a:r>
          </a:p>
          <a:p>
            <a:endParaRPr lang="en-US" altLang="en-US" smtClean="0"/>
          </a:p>
          <a:p>
            <a:r>
              <a:rPr lang="en-US" altLang="en-US" smtClean="0"/>
              <a:t>When working with electricity, turning the equipment off is not enough. Someone could turn the equipment back on unaware to the worker.  To prevent this, the power switch must be locked in the off position.</a:t>
            </a:r>
          </a:p>
          <a:p>
            <a:endParaRPr lang="en-US" altLang="en-US" smtClean="0"/>
          </a:p>
          <a:p>
            <a:endParaRPr lang="en-US" altLang="en-US" smtClean="0"/>
          </a:p>
        </p:txBody>
      </p:sp>
      <p:sp>
        <p:nvSpPr>
          <p:cNvPr id="14541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3448">
              <a:defRPr sz="2500">
                <a:solidFill>
                  <a:schemeClr val="tx1"/>
                </a:solidFill>
                <a:latin typeface="Tahoma" panose="020B0604030504040204" pitchFamily="34" charset="0"/>
              </a:defRPr>
            </a:lvl1pPr>
            <a:lvl2pPr marL="770662" indent="-296408" defTabSz="953448">
              <a:defRPr sz="2500">
                <a:solidFill>
                  <a:schemeClr val="tx1"/>
                </a:solidFill>
                <a:latin typeface="Tahoma" panose="020B0604030504040204" pitchFamily="34" charset="0"/>
              </a:defRPr>
            </a:lvl2pPr>
            <a:lvl3pPr marL="1185634" indent="-237127" defTabSz="953448">
              <a:defRPr sz="2500">
                <a:solidFill>
                  <a:schemeClr val="tx1"/>
                </a:solidFill>
                <a:latin typeface="Tahoma" panose="020B0604030504040204" pitchFamily="34" charset="0"/>
              </a:defRPr>
            </a:lvl3pPr>
            <a:lvl4pPr marL="1659887" indent="-237127" defTabSz="953448">
              <a:defRPr sz="2500">
                <a:solidFill>
                  <a:schemeClr val="tx1"/>
                </a:solidFill>
                <a:latin typeface="Tahoma" panose="020B0604030504040204" pitchFamily="34" charset="0"/>
              </a:defRPr>
            </a:lvl4pPr>
            <a:lvl5pPr marL="2134141" indent="-237127" defTabSz="953448">
              <a:defRPr sz="2500">
                <a:solidFill>
                  <a:schemeClr val="tx1"/>
                </a:solidFill>
                <a:latin typeface="Tahoma" panose="020B0604030504040204" pitchFamily="34" charset="0"/>
              </a:defRPr>
            </a:lvl5pPr>
            <a:lvl6pPr marL="2608395" indent="-237127" algn="ctr" defTabSz="953448" eaLnBrk="0" fontAlgn="base" hangingPunct="0">
              <a:spcBef>
                <a:spcPct val="0"/>
              </a:spcBef>
              <a:spcAft>
                <a:spcPct val="0"/>
              </a:spcAft>
              <a:defRPr sz="2500">
                <a:solidFill>
                  <a:schemeClr val="tx1"/>
                </a:solidFill>
                <a:latin typeface="Tahoma" panose="020B0604030504040204" pitchFamily="34" charset="0"/>
              </a:defRPr>
            </a:lvl6pPr>
            <a:lvl7pPr marL="3082648" indent="-237127" algn="ctr" defTabSz="953448" eaLnBrk="0" fontAlgn="base" hangingPunct="0">
              <a:spcBef>
                <a:spcPct val="0"/>
              </a:spcBef>
              <a:spcAft>
                <a:spcPct val="0"/>
              </a:spcAft>
              <a:defRPr sz="2500">
                <a:solidFill>
                  <a:schemeClr val="tx1"/>
                </a:solidFill>
                <a:latin typeface="Tahoma" panose="020B0604030504040204" pitchFamily="34" charset="0"/>
              </a:defRPr>
            </a:lvl7pPr>
            <a:lvl8pPr marL="3556902" indent="-237127" algn="ctr" defTabSz="953448" eaLnBrk="0" fontAlgn="base" hangingPunct="0">
              <a:spcBef>
                <a:spcPct val="0"/>
              </a:spcBef>
              <a:spcAft>
                <a:spcPct val="0"/>
              </a:spcAft>
              <a:defRPr sz="2500">
                <a:solidFill>
                  <a:schemeClr val="tx1"/>
                </a:solidFill>
                <a:latin typeface="Tahoma" panose="020B0604030504040204" pitchFamily="34" charset="0"/>
              </a:defRPr>
            </a:lvl8pPr>
            <a:lvl9pPr marL="4031155" indent="-237127" algn="ctr" defTabSz="953448" eaLnBrk="0" fontAlgn="base" hangingPunct="0">
              <a:spcBef>
                <a:spcPct val="0"/>
              </a:spcBef>
              <a:spcAft>
                <a:spcPct val="0"/>
              </a:spcAft>
              <a:defRPr sz="2500">
                <a:solidFill>
                  <a:schemeClr val="tx1"/>
                </a:solidFill>
                <a:latin typeface="Tahoma" panose="020B0604030504040204" pitchFamily="34" charset="0"/>
              </a:defRPr>
            </a:lvl9pPr>
          </a:lstStyle>
          <a:p>
            <a:fld id="{4A8B6AE0-9956-49F9-BBD5-EB3210AFBA9D}" type="slidenum">
              <a:rPr lang="en-US" altLang="en-US" sz="1200">
                <a:latin typeface="Arial Unicode MS" panose="020B0604020202020204" pitchFamily="34" charset="-128"/>
              </a:rPr>
              <a:pPr/>
              <a:t>108</a:t>
            </a:fld>
            <a:endParaRPr lang="en-US" altLang="en-US" sz="1200" dirty="0">
              <a:latin typeface="Arial Unicode MS" panose="020B0604020202020204" pitchFamily="34" charset="-128"/>
            </a:endParaRPr>
          </a:p>
        </p:txBody>
      </p:sp>
      <p:sp>
        <p:nvSpPr>
          <p:cNvPr id="145413" name="Footer Placeholder 4"/>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3448">
              <a:defRPr sz="2500">
                <a:solidFill>
                  <a:schemeClr val="tx1"/>
                </a:solidFill>
                <a:latin typeface="Tahoma" panose="020B0604030504040204" pitchFamily="34" charset="0"/>
              </a:defRPr>
            </a:lvl1pPr>
            <a:lvl2pPr marL="770662" indent="-296408" defTabSz="953448">
              <a:defRPr sz="2500">
                <a:solidFill>
                  <a:schemeClr val="tx1"/>
                </a:solidFill>
                <a:latin typeface="Tahoma" panose="020B0604030504040204" pitchFamily="34" charset="0"/>
              </a:defRPr>
            </a:lvl2pPr>
            <a:lvl3pPr marL="1185634" indent="-237127" defTabSz="953448">
              <a:defRPr sz="2500">
                <a:solidFill>
                  <a:schemeClr val="tx1"/>
                </a:solidFill>
                <a:latin typeface="Tahoma" panose="020B0604030504040204" pitchFamily="34" charset="0"/>
              </a:defRPr>
            </a:lvl3pPr>
            <a:lvl4pPr marL="1659887" indent="-237127" defTabSz="953448">
              <a:defRPr sz="2500">
                <a:solidFill>
                  <a:schemeClr val="tx1"/>
                </a:solidFill>
                <a:latin typeface="Tahoma" panose="020B0604030504040204" pitchFamily="34" charset="0"/>
              </a:defRPr>
            </a:lvl4pPr>
            <a:lvl5pPr marL="2134141" indent="-237127" defTabSz="953448">
              <a:defRPr sz="2500">
                <a:solidFill>
                  <a:schemeClr val="tx1"/>
                </a:solidFill>
                <a:latin typeface="Tahoma" panose="020B0604030504040204" pitchFamily="34" charset="0"/>
              </a:defRPr>
            </a:lvl5pPr>
            <a:lvl6pPr marL="2608395" indent="-237127" algn="ctr" defTabSz="953448" eaLnBrk="0" fontAlgn="base" hangingPunct="0">
              <a:spcBef>
                <a:spcPct val="0"/>
              </a:spcBef>
              <a:spcAft>
                <a:spcPct val="0"/>
              </a:spcAft>
              <a:defRPr sz="2500">
                <a:solidFill>
                  <a:schemeClr val="tx1"/>
                </a:solidFill>
                <a:latin typeface="Tahoma" panose="020B0604030504040204" pitchFamily="34" charset="0"/>
              </a:defRPr>
            </a:lvl6pPr>
            <a:lvl7pPr marL="3082648" indent="-237127" algn="ctr" defTabSz="953448" eaLnBrk="0" fontAlgn="base" hangingPunct="0">
              <a:spcBef>
                <a:spcPct val="0"/>
              </a:spcBef>
              <a:spcAft>
                <a:spcPct val="0"/>
              </a:spcAft>
              <a:defRPr sz="2500">
                <a:solidFill>
                  <a:schemeClr val="tx1"/>
                </a:solidFill>
                <a:latin typeface="Tahoma" panose="020B0604030504040204" pitchFamily="34" charset="0"/>
              </a:defRPr>
            </a:lvl7pPr>
            <a:lvl8pPr marL="3556902" indent="-237127" algn="ctr" defTabSz="953448" eaLnBrk="0" fontAlgn="base" hangingPunct="0">
              <a:spcBef>
                <a:spcPct val="0"/>
              </a:spcBef>
              <a:spcAft>
                <a:spcPct val="0"/>
              </a:spcAft>
              <a:defRPr sz="2500">
                <a:solidFill>
                  <a:schemeClr val="tx1"/>
                </a:solidFill>
                <a:latin typeface="Tahoma" panose="020B0604030504040204" pitchFamily="34" charset="0"/>
              </a:defRPr>
            </a:lvl8pPr>
            <a:lvl9pPr marL="4031155" indent="-237127" algn="ctr" defTabSz="953448" eaLnBrk="0" fontAlgn="base" hangingPunct="0">
              <a:spcBef>
                <a:spcPct val="0"/>
              </a:spcBef>
              <a:spcAft>
                <a:spcPct val="0"/>
              </a:spcAft>
              <a:defRPr sz="2500">
                <a:solidFill>
                  <a:schemeClr val="tx1"/>
                </a:solidFill>
                <a:latin typeface="Tahoma" panose="020B0604030504040204" pitchFamily="34" charset="0"/>
              </a:defRPr>
            </a:lvl9pPr>
          </a:lstStyle>
          <a:p>
            <a:r>
              <a:rPr lang="en-US" altLang="en-US" sz="1200" dirty="0">
                <a:latin typeface="Arial Unicode MS" panose="020B0604020202020204" pitchFamily="34" charset="-128"/>
              </a:rPr>
              <a:t>04:2011</a:t>
            </a:r>
          </a:p>
        </p:txBody>
      </p:sp>
      <p:sp>
        <p:nvSpPr>
          <p:cNvPr id="145414" name="Header Placeholder 5"/>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3448">
              <a:defRPr sz="2500">
                <a:solidFill>
                  <a:schemeClr val="tx1"/>
                </a:solidFill>
                <a:latin typeface="Tahoma" panose="020B0604030504040204" pitchFamily="34" charset="0"/>
              </a:defRPr>
            </a:lvl1pPr>
            <a:lvl2pPr marL="770662" indent="-296408" defTabSz="953448">
              <a:defRPr sz="2500">
                <a:solidFill>
                  <a:schemeClr val="tx1"/>
                </a:solidFill>
                <a:latin typeface="Tahoma" panose="020B0604030504040204" pitchFamily="34" charset="0"/>
              </a:defRPr>
            </a:lvl2pPr>
            <a:lvl3pPr marL="1185634" indent="-237127" defTabSz="953448">
              <a:defRPr sz="2500">
                <a:solidFill>
                  <a:schemeClr val="tx1"/>
                </a:solidFill>
                <a:latin typeface="Tahoma" panose="020B0604030504040204" pitchFamily="34" charset="0"/>
              </a:defRPr>
            </a:lvl3pPr>
            <a:lvl4pPr marL="1659887" indent="-237127" defTabSz="953448">
              <a:defRPr sz="2500">
                <a:solidFill>
                  <a:schemeClr val="tx1"/>
                </a:solidFill>
                <a:latin typeface="Tahoma" panose="020B0604030504040204" pitchFamily="34" charset="0"/>
              </a:defRPr>
            </a:lvl4pPr>
            <a:lvl5pPr marL="2134141" indent="-237127" defTabSz="953448">
              <a:defRPr sz="2500">
                <a:solidFill>
                  <a:schemeClr val="tx1"/>
                </a:solidFill>
                <a:latin typeface="Tahoma" panose="020B0604030504040204" pitchFamily="34" charset="0"/>
              </a:defRPr>
            </a:lvl5pPr>
            <a:lvl6pPr marL="2608395" indent="-237127" algn="ctr" defTabSz="953448" eaLnBrk="0" fontAlgn="base" hangingPunct="0">
              <a:spcBef>
                <a:spcPct val="0"/>
              </a:spcBef>
              <a:spcAft>
                <a:spcPct val="0"/>
              </a:spcAft>
              <a:defRPr sz="2500">
                <a:solidFill>
                  <a:schemeClr val="tx1"/>
                </a:solidFill>
                <a:latin typeface="Tahoma" panose="020B0604030504040204" pitchFamily="34" charset="0"/>
              </a:defRPr>
            </a:lvl6pPr>
            <a:lvl7pPr marL="3082648" indent="-237127" algn="ctr" defTabSz="953448" eaLnBrk="0" fontAlgn="base" hangingPunct="0">
              <a:spcBef>
                <a:spcPct val="0"/>
              </a:spcBef>
              <a:spcAft>
                <a:spcPct val="0"/>
              </a:spcAft>
              <a:defRPr sz="2500">
                <a:solidFill>
                  <a:schemeClr val="tx1"/>
                </a:solidFill>
                <a:latin typeface="Tahoma" panose="020B0604030504040204" pitchFamily="34" charset="0"/>
              </a:defRPr>
            </a:lvl7pPr>
            <a:lvl8pPr marL="3556902" indent="-237127" algn="ctr" defTabSz="953448" eaLnBrk="0" fontAlgn="base" hangingPunct="0">
              <a:spcBef>
                <a:spcPct val="0"/>
              </a:spcBef>
              <a:spcAft>
                <a:spcPct val="0"/>
              </a:spcAft>
              <a:defRPr sz="2500">
                <a:solidFill>
                  <a:schemeClr val="tx1"/>
                </a:solidFill>
                <a:latin typeface="Tahoma" panose="020B0604030504040204" pitchFamily="34" charset="0"/>
              </a:defRPr>
            </a:lvl8pPr>
            <a:lvl9pPr marL="4031155" indent="-237127" algn="ctr" defTabSz="953448" eaLnBrk="0" fontAlgn="base" hangingPunct="0">
              <a:spcBef>
                <a:spcPct val="0"/>
              </a:spcBef>
              <a:spcAft>
                <a:spcPct val="0"/>
              </a:spcAft>
              <a:defRPr sz="2500">
                <a:solidFill>
                  <a:schemeClr val="tx1"/>
                </a:solidFill>
                <a:latin typeface="Tahoma" panose="020B0604030504040204" pitchFamily="34" charset="0"/>
              </a:defRPr>
            </a:lvl9pPr>
          </a:lstStyle>
          <a:p>
            <a:r>
              <a:rPr lang="en-US" altLang="en-US" sz="1200" dirty="0">
                <a:latin typeface="Arial Unicode MS" panose="020B0604020202020204" pitchFamily="34" charset="-128"/>
              </a:rPr>
              <a:t>THE BIG FOUR CONSTRUCTION HAZARDS: ELECTRICAL</a:t>
            </a:r>
          </a:p>
        </p:txBody>
      </p:sp>
      <p:sp>
        <p:nvSpPr>
          <p:cNvPr id="2" name="Date Placeholder 1"/>
          <p:cNvSpPr>
            <a:spLocks noGrp="1"/>
          </p:cNvSpPr>
          <p:nvPr>
            <p:ph type="dt" idx="10"/>
          </p:nvPr>
        </p:nvSpPr>
        <p:spPr/>
        <p:txBody>
          <a:bodyPr/>
          <a:lstStyle/>
          <a:p>
            <a:endParaRPr lang="en-US" dirty="0"/>
          </a:p>
        </p:txBody>
      </p:sp>
    </p:spTree>
    <p:extLst>
      <p:ext uri="{BB962C8B-B14F-4D97-AF65-F5344CB8AC3E}">
        <p14:creationId xmlns:p14="http://schemas.microsoft.com/office/powerpoint/2010/main" val="1083541853"/>
      </p:ext>
    </p:extLst>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4" name="Rectangle 2"/>
          <p:cNvSpPr>
            <a:spLocks noGrp="1" noRot="1" noChangeAspect="1" noChangeArrowheads="1" noTextEdit="1"/>
          </p:cNvSpPr>
          <p:nvPr>
            <p:ph type="sldImg"/>
          </p:nvPr>
        </p:nvSpPr>
        <p:spPr>
          <a:ln/>
        </p:spPr>
      </p:sp>
      <p:sp>
        <p:nvSpPr>
          <p:cNvPr id="14643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t>Once the on/off switch is securely locked out, the switch must be tagged.  The tag serves as a warning to let others know why the switch has been turned off. </a:t>
            </a:r>
          </a:p>
        </p:txBody>
      </p:sp>
      <p:sp>
        <p:nvSpPr>
          <p:cNvPr id="14643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3448">
              <a:defRPr sz="2500">
                <a:solidFill>
                  <a:schemeClr val="tx1"/>
                </a:solidFill>
                <a:latin typeface="Tahoma" panose="020B0604030504040204" pitchFamily="34" charset="0"/>
              </a:defRPr>
            </a:lvl1pPr>
            <a:lvl2pPr marL="770662" indent="-296408" defTabSz="953448">
              <a:defRPr sz="2500">
                <a:solidFill>
                  <a:schemeClr val="tx1"/>
                </a:solidFill>
                <a:latin typeface="Tahoma" panose="020B0604030504040204" pitchFamily="34" charset="0"/>
              </a:defRPr>
            </a:lvl2pPr>
            <a:lvl3pPr marL="1185634" indent="-237127" defTabSz="953448">
              <a:defRPr sz="2500">
                <a:solidFill>
                  <a:schemeClr val="tx1"/>
                </a:solidFill>
                <a:latin typeface="Tahoma" panose="020B0604030504040204" pitchFamily="34" charset="0"/>
              </a:defRPr>
            </a:lvl3pPr>
            <a:lvl4pPr marL="1659887" indent="-237127" defTabSz="953448">
              <a:defRPr sz="2500">
                <a:solidFill>
                  <a:schemeClr val="tx1"/>
                </a:solidFill>
                <a:latin typeface="Tahoma" panose="020B0604030504040204" pitchFamily="34" charset="0"/>
              </a:defRPr>
            </a:lvl4pPr>
            <a:lvl5pPr marL="2134141" indent="-237127" defTabSz="953448">
              <a:defRPr sz="2500">
                <a:solidFill>
                  <a:schemeClr val="tx1"/>
                </a:solidFill>
                <a:latin typeface="Tahoma" panose="020B0604030504040204" pitchFamily="34" charset="0"/>
              </a:defRPr>
            </a:lvl5pPr>
            <a:lvl6pPr marL="2608395" indent="-237127" algn="ctr" defTabSz="953448" eaLnBrk="0" fontAlgn="base" hangingPunct="0">
              <a:spcBef>
                <a:spcPct val="0"/>
              </a:spcBef>
              <a:spcAft>
                <a:spcPct val="0"/>
              </a:spcAft>
              <a:defRPr sz="2500">
                <a:solidFill>
                  <a:schemeClr val="tx1"/>
                </a:solidFill>
                <a:latin typeface="Tahoma" panose="020B0604030504040204" pitchFamily="34" charset="0"/>
              </a:defRPr>
            </a:lvl6pPr>
            <a:lvl7pPr marL="3082648" indent="-237127" algn="ctr" defTabSz="953448" eaLnBrk="0" fontAlgn="base" hangingPunct="0">
              <a:spcBef>
                <a:spcPct val="0"/>
              </a:spcBef>
              <a:spcAft>
                <a:spcPct val="0"/>
              </a:spcAft>
              <a:defRPr sz="2500">
                <a:solidFill>
                  <a:schemeClr val="tx1"/>
                </a:solidFill>
                <a:latin typeface="Tahoma" panose="020B0604030504040204" pitchFamily="34" charset="0"/>
              </a:defRPr>
            </a:lvl7pPr>
            <a:lvl8pPr marL="3556902" indent="-237127" algn="ctr" defTabSz="953448" eaLnBrk="0" fontAlgn="base" hangingPunct="0">
              <a:spcBef>
                <a:spcPct val="0"/>
              </a:spcBef>
              <a:spcAft>
                <a:spcPct val="0"/>
              </a:spcAft>
              <a:defRPr sz="2500">
                <a:solidFill>
                  <a:schemeClr val="tx1"/>
                </a:solidFill>
                <a:latin typeface="Tahoma" panose="020B0604030504040204" pitchFamily="34" charset="0"/>
              </a:defRPr>
            </a:lvl8pPr>
            <a:lvl9pPr marL="4031155" indent="-237127" algn="ctr" defTabSz="953448" eaLnBrk="0" fontAlgn="base" hangingPunct="0">
              <a:spcBef>
                <a:spcPct val="0"/>
              </a:spcBef>
              <a:spcAft>
                <a:spcPct val="0"/>
              </a:spcAft>
              <a:defRPr sz="2500">
                <a:solidFill>
                  <a:schemeClr val="tx1"/>
                </a:solidFill>
                <a:latin typeface="Tahoma" panose="020B0604030504040204" pitchFamily="34" charset="0"/>
              </a:defRPr>
            </a:lvl9pPr>
          </a:lstStyle>
          <a:p>
            <a:fld id="{4B253613-2ECF-4497-AE45-3FFE662F9E6A}" type="slidenum">
              <a:rPr lang="en-US" altLang="en-US" sz="1200">
                <a:latin typeface="Arial Unicode MS" panose="020B0604020202020204" pitchFamily="34" charset="-128"/>
              </a:rPr>
              <a:pPr/>
              <a:t>109</a:t>
            </a:fld>
            <a:endParaRPr lang="en-US" altLang="en-US" sz="1200" dirty="0">
              <a:latin typeface="Arial Unicode MS" panose="020B0604020202020204" pitchFamily="34" charset="-128"/>
            </a:endParaRPr>
          </a:p>
        </p:txBody>
      </p:sp>
      <p:sp>
        <p:nvSpPr>
          <p:cNvPr id="146437" name="Footer Placeholder 4"/>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3448">
              <a:defRPr sz="2500">
                <a:solidFill>
                  <a:schemeClr val="tx1"/>
                </a:solidFill>
                <a:latin typeface="Tahoma" panose="020B0604030504040204" pitchFamily="34" charset="0"/>
              </a:defRPr>
            </a:lvl1pPr>
            <a:lvl2pPr marL="770662" indent="-296408" defTabSz="953448">
              <a:defRPr sz="2500">
                <a:solidFill>
                  <a:schemeClr val="tx1"/>
                </a:solidFill>
                <a:latin typeface="Tahoma" panose="020B0604030504040204" pitchFamily="34" charset="0"/>
              </a:defRPr>
            </a:lvl2pPr>
            <a:lvl3pPr marL="1185634" indent="-237127" defTabSz="953448">
              <a:defRPr sz="2500">
                <a:solidFill>
                  <a:schemeClr val="tx1"/>
                </a:solidFill>
                <a:latin typeface="Tahoma" panose="020B0604030504040204" pitchFamily="34" charset="0"/>
              </a:defRPr>
            </a:lvl3pPr>
            <a:lvl4pPr marL="1659887" indent="-237127" defTabSz="953448">
              <a:defRPr sz="2500">
                <a:solidFill>
                  <a:schemeClr val="tx1"/>
                </a:solidFill>
                <a:latin typeface="Tahoma" panose="020B0604030504040204" pitchFamily="34" charset="0"/>
              </a:defRPr>
            </a:lvl4pPr>
            <a:lvl5pPr marL="2134141" indent="-237127" defTabSz="953448">
              <a:defRPr sz="2500">
                <a:solidFill>
                  <a:schemeClr val="tx1"/>
                </a:solidFill>
                <a:latin typeface="Tahoma" panose="020B0604030504040204" pitchFamily="34" charset="0"/>
              </a:defRPr>
            </a:lvl5pPr>
            <a:lvl6pPr marL="2608395" indent="-237127" algn="ctr" defTabSz="953448" eaLnBrk="0" fontAlgn="base" hangingPunct="0">
              <a:spcBef>
                <a:spcPct val="0"/>
              </a:spcBef>
              <a:spcAft>
                <a:spcPct val="0"/>
              </a:spcAft>
              <a:defRPr sz="2500">
                <a:solidFill>
                  <a:schemeClr val="tx1"/>
                </a:solidFill>
                <a:latin typeface="Tahoma" panose="020B0604030504040204" pitchFamily="34" charset="0"/>
              </a:defRPr>
            </a:lvl6pPr>
            <a:lvl7pPr marL="3082648" indent="-237127" algn="ctr" defTabSz="953448" eaLnBrk="0" fontAlgn="base" hangingPunct="0">
              <a:spcBef>
                <a:spcPct val="0"/>
              </a:spcBef>
              <a:spcAft>
                <a:spcPct val="0"/>
              </a:spcAft>
              <a:defRPr sz="2500">
                <a:solidFill>
                  <a:schemeClr val="tx1"/>
                </a:solidFill>
                <a:latin typeface="Tahoma" panose="020B0604030504040204" pitchFamily="34" charset="0"/>
              </a:defRPr>
            </a:lvl7pPr>
            <a:lvl8pPr marL="3556902" indent="-237127" algn="ctr" defTabSz="953448" eaLnBrk="0" fontAlgn="base" hangingPunct="0">
              <a:spcBef>
                <a:spcPct val="0"/>
              </a:spcBef>
              <a:spcAft>
                <a:spcPct val="0"/>
              </a:spcAft>
              <a:defRPr sz="2500">
                <a:solidFill>
                  <a:schemeClr val="tx1"/>
                </a:solidFill>
                <a:latin typeface="Tahoma" panose="020B0604030504040204" pitchFamily="34" charset="0"/>
              </a:defRPr>
            </a:lvl8pPr>
            <a:lvl9pPr marL="4031155" indent="-237127" algn="ctr" defTabSz="953448" eaLnBrk="0" fontAlgn="base" hangingPunct="0">
              <a:spcBef>
                <a:spcPct val="0"/>
              </a:spcBef>
              <a:spcAft>
                <a:spcPct val="0"/>
              </a:spcAft>
              <a:defRPr sz="2500">
                <a:solidFill>
                  <a:schemeClr val="tx1"/>
                </a:solidFill>
                <a:latin typeface="Tahoma" panose="020B0604030504040204" pitchFamily="34" charset="0"/>
              </a:defRPr>
            </a:lvl9pPr>
          </a:lstStyle>
          <a:p>
            <a:r>
              <a:rPr lang="en-US" altLang="en-US" sz="1200" dirty="0">
                <a:latin typeface="Arial Unicode MS" panose="020B0604020202020204" pitchFamily="34" charset="-128"/>
              </a:rPr>
              <a:t>04:2011</a:t>
            </a:r>
          </a:p>
        </p:txBody>
      </p:sp>
      <p:sp>
        <p:nvSpPr>
          <p:cNvPr id="146438" name="Header Placeholder 5"/>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3448">
              <a:defRPr sz="2500">
                <a:solidFill>
                  <a:schemeClr val="tx1"/>
                </a:solidFill>
                <a:latin typeface="Tahoma" panose="020B0604030504040204" pitchFamily="34" charset="0"/>
              </a:defRPr>
            </a:lvl1pPr>
            <a:lvl2pPr marL="770662" indent="-296408" defTabSz="953448">
              <a:defRPr sz="2500">
                <a:solidFill>
                  <a:schemeClr val="tx1"/>
                </a:solidFill>
                <a:latin typeface="Tahoma" panose="020B0604030504040204" pitchFamily="34" charset="0"/>
              </a:defRPr>
            </a:lvl2pPr>
            <a:lvl3pPr marL="1185634" indent="-237127" defTabSz="953448">
              <a:defRPr sz="2500">
                <a:solidFill>
                  <a:schemeClr val="tx1"/>
                </a:solidFill>
                <a:latin typeface="Tahoma" panose="020B0604030504040204" pitchFamily="34" charset="0"/>
              </a:defRPr>
            </a:lvl3pPr>
            <a:lvl4pPr marL="1659887" indent="-237127" defTabSz="953448">
              <a:defRPr sz="2500">
                <a:solidFill>
                  <a:schemeClr val="tx1"/>
                </a:solidFill>
                <a:latin typeface="Tahoma" panose="020B0604030504040204" pitchFamily="34" charset="0"/>
              </a:defRPr>
            </a:lvl4pPr>
            <a:lvl5pPr marL="2134141" indent="-237127" defTabSz="953448">
              <a:defRPr sz="2500">
                <a:solidFill>
                  <a:schemeClr val="tx1"/>
                </a:solidFill>
                <a:latin typeface="Tahoma" panose="020B0604030504040204" pitchFamily="34" charset="0"/>
              </a:defRPr>
            </a:lvl5pPr>
            <a:lvl6pPr marL="2608395" indent="-237127" algn="ctr" defTabSz="953448" eaLnBrk="0" fontAlgn="base" hangingPunct="0">
              <a:spcBef>
                <a:spcPct val="0"/>
              </a:spcBef>
              <a:spcAft>
                <a:spcPct val="0"/>
              </a:spcAft>
              <a:defRPr sz="2500">
                <a:solidFill>
                  <a:schemeClr val="tx1"/>
                </a:solidFill>
                <a:latin typeface="Tahoma" panose="020B0604030504040204" pitchFamily="34" charset="0"/>
              </a:defRPr>
            </a:lvl6pPr>
            <a:lvl7pPr marL="3082648" indent="-237127" algn="ctr" defTabSz="953448" eaLnBrk="0" fontAlgn="base" hangingPunct="0">
              <a:spcBef>
                <a:spcPct val="0"/>
              </a:spcBef>
              <a:spcAft>
                <a:spcPct val="0"/>
              </a:spcAft>
              <a:defRPr sz="2500">
                <a:solidFill>
                  <a:schemeClr val="tx1"/>
                </a:solidFill>
                <a:latin typeface="Tahoma" panose="020B0604030504040204" pitchFamily="34" charset="0"/>
              </a:defRPr>
            </a:lvl7pPr>
            <a:lvl8pPr marL="3556902" indent="-237127" algn="ctr" defTabSz="953448" eaLnBrk="0" fontAlgn="base" hangingPunct="0">
              <a:spcBef>
                <a:spcPct val="0"/>
              </a:spcBef>
              <a:spcAft>
                <a:spcPct val="0"/>
              </a:spcAft>
              <a:defRPr sz="2500">
                <a:solidFill>
                  <a:schemeClr val="tx1"/>
                </a:solidFill>
                <a:latin typeface="Tahoma" panose="020B0604030504040204" pitchFamily="34" charset="0"/>
              </a:defRPr>
            </a:lvl8pPr>
            <a:lvl9pPr marL="4031155" indent="-237127" algn="ctr" defTabSz="953448" eaLnBrk="0" fontAlgn="base" hangingPunct="0">
              <a:spcBef>
                <a:spcPct val="0"/>
              </a:spcBef>
              <a:spcAft>
                <a:spcPct val="0"/>
              </a:spcAft>
              <a:defRPr sz="2500">
                <a:solidFill>
                  <a:schemeClr val="tx1"/>
                </a:solidFill>
                <a:latin typeface="Tahoma" panose="020B0604030504040204" pitchFamily="34" charset="0"/>
              </a:defRPr>
            </a:lvl9pPr>
          </a:lstStyle>
          <a:p>
            <a:r>
              <a:rPr lang="en-US" altLang="en-US" sz="1200" dirty="0">
                <a:latin typeface="Arial Unicode MS" panose="020B0604020202020204" pitchFamily="34" charset="-128"/>
              </a:rPr>
              <a:t>THE BIG FOUR CONSTRUCTION HAZARDS: ELECTRICAL</a:t>
            </a:r>
          </a:p>
        </p:txBody>
      </p:sp>
      <p:sp>
        <p:nvSpPr>
          <p:cNvPr id="2" name="Date Placeholder 1"/>
          <p:cNvSpPr>
            <a:spLocks noGrp="1"/>
          </p:cNvSpPr>
          <p:nvPr>
            <p:ph type="dt" idx="10"/>
          </p:nvPr>
        </p:nvSpPr>
        <p:spPr/>
        <p:txBody>
          <a:bodyPr/>
          <a:lstStyle/>
          <a:p>
            <a:endParaRPr lang="en-US" dirty="0"/>
          </a:p>
        </p:txBody>
      </p:sp>
    </p:spTree>
    <p:extLst>
      <p:ext uri="{BB962C8B-B14F-4D97-AF65-F5344CB8AC3E}">
        <p14:creationId xmlns:p14="http://schemas.microsoft.com/office/powerpoint/2010/main" val="3423620705"/>
      </p:ext>
    </p:extLst>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Rectangle 2"/>
          <p:cNvSpPr>
            <a:spLocks noGrp="1" noRot="1" noChangeAspect="1" noChangeArrowheads="1" noTextEdit="1"/>
          </p:cNvSpPr>
          <p:nvPr>
            <p:ph type="sldImg"/>
          </p:nvPr>
        </p:nvSpPr>
        <p:spPr>
          <a:ln/>
        </p:spPr>
      </p:sp>
      <p:sp>
        <p:nvSpPr>
          <p:cNvPr id="14745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t>The lock and the tag are warning signs.  If you see equipment that is locked and tagged do not touch it. It is locked and tagged for a reason.</a:t>
            </a:r>
          </a:p>
          <a:p>
            <a:r>
              <a:rPr lang="en-US" altLang="en-US" smtClean="0"/>
              <a:t> </a:t>
            </a:r>
          </a:p>
          <a:p>
            <a:r>
              <a:rPr lang="en-US" altLang="en-US" smtClean="0"/>
              <a:t>If you are required to work on electrical equipment you must be trained in lock-out/tag-out procedures specific for that site.</a:t>
            </a:r>
          </a:p>
        </p:txBody>
      </p:sp>
      <p:sp>
        <p:nvSpPr>
          <p:cNvPr id="14746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3448">
              <a:defRPr sz="2500">
                <a:solidFill>
                  <a:schemeClr val="tx1"/>
                </a:solidFill>
                <a:latin typeface="Tahoma" panose="020B0604030504040204" pitchFamily="34" charset="0"/>
              </a:defRPr>
            </a:lvl1pPr>
            <a:lvl2pPr marL="770662" indent="-296408" defTabSz="953448">
              <a:defRPr sz="2500">
                <a:solidFill>
                  <a:schemeClr val="tx1"/>
                </a:solidFill>
                <a:latin typeface="Tahoma" panose="020B0604030504040204" pitchFamily="34" charset="0"/>
              </a:defRPr>
            </a:lvl2pPr>
            <a:lvl3pPr marL="1185634" indent="-237127" defTabSz="953448">
              <a:defRPr sz="2500">
                <a:solidFill>
                  <a:schemeClr val="tx1"/>
                </a:solidFill>
                <a:latin typeface="Tahoma" panose="020B0604030504040204" pitchFamily="34" charset="0"/>
              </a:defRPr>
            </a:lvl3pPr>
            <a:lvl4pPr marL="1659887" indent="-237127" defTabSz="953448">
              <a:defRPr sz="2500">
                <a:solidFill>
                  <a:schemeClr val="tx1"/>
                </a:solidFill>
                <a:latin typeface="Tahoma" panose="020B0604030504040204" pitchFamily="34" charset="0"/>
              </a:defRPr>
            </a:lvl4pPr>
            <a:lvl5pPr marL="2134141" indent="-237127" defTabSz="953448">
              <a:defRPr sz="2500">
                <a:solidFill>
                  <a:schemeClr val="tx1"/>
                </a:solidFill>
                <a:latin typeface="Tahoma" panose="020B0604030504040204" pitchFamily="34" charset="0"/>
              </a:defRPr>
            </a:lvl5pPr>
            <a:lvl6pPr marL="2608395" indent="-237127" algn="ctr" defTabSz="953448" eaLnBrk="0" fontAlgn="base" hangingPunct="0">
              <a:spcBef>
                <a:spcPct val="0"/>
              </a:spcBef>
              <a:spcAft>
                <a:spcPct val="0"/>
              </a:spcAft>
              <a:defRPr sz="2500">
                <a:solidFill>
                  <a:schemeClr val="tx1"/>
                </a:solidFill>
                <a:latin typeface="Tahoma" panose="020B0604030504040204" pitchFamily="34" charset="0"/>
              </a:defRPr>
            </a:lvl6pPr>
            <a:lvl7pPr marL="3082648" indent="-237127" algn="ctr" defTabSz="953448" eaLnBrk="0" fontAlgn="base" hangingPunct="0">
              <a:spcBef>
                <a:spcPct val="0"/>
              </a:spcBef>
              <a:spcAft>
                <a:spcPct val="0"/>
              </a:spcAft>
              <a:defRPr sz="2500">
                <a:solidFill>
                  <a:schemeClr val="tx1"/>
                </a:solidFill>
                <a:latin typeface="Tahoma" panose="020B0604030504040204" pitchFamily="34" charset="0"/>
              </a:defRPr>
            </a:lvl7pPr>
            <a:lvl8pPr marL="3556902" indent="-237127" algn="ctr" defTabSz="953448" eaLnBrk="0" fontAlgn="base" hangingPunct="0">
              <a:spcBef>
                <a:spcPct val="0"/>
              </a:spcBef>
              <a:spcAft>
                <a:spcPct val="0"/>
              </a:spcAft>
              <a:defRPr sz="2500">
                <a:solidFill>
                  <a:schemeClr val="tx1"/>
                </a:solidFill>
                <a:latin typeface="Tahoma" panose="020B0604030504040204" pitchFamily="34" charset="0"/>
              </a:defRPr>
            </a:lvl8pPr>
            <a:lvl9pPr marL="4031155" indent="-237127" algn="ctr" defTabSz="953448" eaLnBrk="0" fontAlgn="base" hangingPunct="0">
              <a:spcBef>
                <a:spcPct val="0"/>
              </a:spcBef>
              <a:spcAft>
                <a:spcPct val="0"/>
              </a:spcAft>
              <a:defRPr sz="2500">
                <a:solidFill>
                  <a:schemeClr val="tx1"/>
                </a:solidFill>
                <a:latin typeface="Tahoma" panose="020B0604030504040204" pitchFamily="34" charset="0"/>
              </a:defRPr>
            </a:lvl9pPr>
          </a:lstStyle>
          <a:p>
            <a:fld id="{9C668471-E83A-4C4B-8635-26C7D590EBF8}" type="slidenum">
              <a:rPr lang="en-US" altLang="en-US" sz="1200">
                <a:latin typeface="Arial Unicode MS" panose="020B0604020202020204" pitchFamily="34" charset="-128"/>
              </a:rPr>
              <a:pPr/>
              <a:t>110</a:t>
            </a:fld>
            <a:endParaRPr lang="en-US" altLang="en-US" sz="1200" dirty="0">
              <a:latin typeface="Arial Unicode MS" panose="020B0604020202020204" pitchFamily="34" charset="-128"/>
            </a:endParaRPr>
          </a:p>
        </p:txBody>
      </p:sp>
      <p:sp>
        <p:nvSpPr>
          <p:cNvPr id="147461" name="Footer Placeholder 4"/>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3448">
              <a:defRPr sz="2500">
                <a:solidFill>
                  <a:schemeClr val="tx1"/>
                </a:solidFill>
                <a:latin typeface="Tahoma" panose="020B0604030504040204" pitchFamily="34" charset="0"/>
              </a:defRPr>
            </a:lvl1pPr>
            <a:lvl2pPr marL="770662" indent="-296408" defTabSz="953448">
              <a:defRPr sz="2500">
                <a:solidFill>
                  <a:schemeClr val="tx1"/>
                </a:solidFill>
                <a:latin typeface="Tahoma" panose="020B0604030504040204" pitchFamily="34" charset="0"/>
              </a:defRPr>
            </a:lvl2pPr>
            <a:lvl3pPr marL="1185634" indent="-237127" defTabSz="953448">
              <a:defRPr sz="2500">
                <a:solidFill>
                  <a:schemeClr val="tx1"/>
                </a:solidFill>
                <a:latin typeface="Tahoma" panose="020B0604030504040204" pitchFamily="34" charset="0"/>
              </a:defRPr>
            </a:lvl3pPr>
            <a:lvl4pPr marL="1659887" indent="-237127" defTabSz="953448">
              <a:defRPr sz="2500">
                <a:solidFill>
                  <a:schemeClr val="tx1"/>
                </a:solidFill>
                <a:latin typeface="Tahoma" panose="020B0604030504040204" pitchFamily="34" charset="0"/>
              </a:defRPr>
            </a:lvl4pPr>
            <a:lvl5pPr marL="2134141" indent="-237127" defTabSz="953448">
              <a:defRPr sz="2500">
                <a:solidFill>
                  <a:schemeClr val="tx1"/>
                </a:solidFill>
                <a:latin typeface="Tahoma" panose="020B0604030504040204" pitchFamily="34" charset="0"/>
              </a:defRPr>
            </a:lvl5pPr>
            <a:lvl6pPr marL="2608395" indent="-237127" algn="ctr" defTabSz="953448" eaLnBrk="0" fontAlgn="base" hangingPunct="0">
              <a:spcBef>
                <a:spcPct val="0"/>
              </a:spcBef>
              <a:spcAft>
                <a:spcPct val="0"/>
              </a:spcAft>
              <a:defRPr sz="2500">
                <a:solidFill>
                  <a:schemeClr val="tx1"/>
                </a:solidFill>
                <a:latin typeface="Tahoma" panose="020B0604030504040204" pitchFamily="34" charset="0"/>
              </a:defRPr>
            </a:lvl6pPr>
            <a:lvl7pPr marL="3082648" indent="-237127" algn="ctr" defTabSz="953448" eaLnBrk="0" fontAlgn="base" hangingPunct="0">
              <a:spcBef>
                <a:spcPct val="0"/>
              </a:spcBef>
              <a:spcAft>
                <a:spcPct val="0"/>
              </a:spcAft>
              <a:defRPr sz="2500">
                <a:solidFill>
                  <a:schemeClr val="tx1"/>
                </a:solidFill>
                <a:latin typeface="Tahoma" panose="020B0604030504040204" pitchFamily="34" charset="0"/>
              </a:defRPr>
            </a:lvl7pPr>
            <a:lvl8pPr marL="3556902" indent="-237127" algn="ctr" defTabSz="953448" eaLnBrk="0" fontAlgn="base" hangingPunct="0">
              <a:spcBef>
                <a:spcPct val="0"/>
              </a:spcBef>
              <a:spcAft>
                <a:spcPct val="0"/>
              </a:spcAft>
              <a:defRPr sz="2500">
                <a:solidFill>
                  <a:schemeClr val="tx1"/>
                </a:solidFill>
                <a:latin typeface="Tahoma" panose="020B0604030504040204" pitchFamily="34" charset="0"/>
              </a:defRPr>
            </a:lvl8pPr>
            <a:lvl9pPr marL="4031155" indent="-237127" algn="ctr" defTabSz="953448" eaLnBrk="0" fontAlgn="base" hangingPunct="0">
              <a:spcBef>
                <a:spcPct val="0"/>
              </a:spcBef>
              <a:spcAft>
                <a:spcPct val="0"/>
              </a:spcAft>
              <a:defRPr sz="2500">
                <a:solidFill>
                  <a:schemeClr val="tx1"/>
                </a:solidFill>
                <a:latin typeface="Tahoma" panose="020B0604030504040204" pitchFamily="34" charset="0"/>
              </a:defRPr>
            </a:lvl9pPr>
          </a:lstStyle>
          <a:p>
            <a:r>
              <a:rPr lang="en-US" altLang="en-US" sz="1200" dirty="0">
                <a:latin typeface="Arial Unicode MS" panose="020B0604020202020204" pitchFamily="34" charset="-128"/>
              </a:rPr>
              <a:t>04:2011</a:t>
            </a:r>
          </a:p>
        </p:txBody>
      </p:sp>
      <p:sp>
        <p:nvSpPr>
          <p:cNvPr id="147462" name="Header Placeholder 5"/>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3448">
              <a:defRPr sz="2500">
                <a:solidFill>
                  <a:schemeClr val="tx1"/>
                </a:solidFill>
                <a:latin typeface="Tahoma" panose="020B0604030504040204" pitchFamily="34" charset="0"/>
              </a:defRPr>
            </a:lvl1pPr>
            <a:lvl2pPr marL="770662" indent="-296408" defTabSz="953448">
              <a:defRPr sz="2500">
                <a:solidFill>
                  <a:schemeClr val="tx1"/>
                </a:solidFill>
                <a:latin typeface="Tahoma" panose="020B0604030504040204" pitchFamily="34" charset="0"/>
              </a:defRPr>
            </a:lvl2pPr>
            <a:lvl3pPr marL="1185634" indent="-237127" defTabSz="953448">
              <a:defRPr sz="2500">
                <a:solidFill>
                  <a:schemeClr val="tx1"/>
                </a:solidFill>
                <a:latin typeface="Tahoma" panose="020B0604030504040204" pitchFamily="34" charset="0"/>
              </a:defRPr>
            </a:lvl3pPr>
            <a:lvl4pPr marL="1659887" indent="-237127" defTabSz="953448">
              <a:defRPr sz="2500">
                <a:solidFill>
                  <a:schemeClr val="tx1"/>
                </a:solidFill>
                <a:latin typeface="Tahoma" panose="020B0604030504040204" pitchFamily="34" charset="0"/>
              </a:defRPr>
            </a:lvl4pPr>
            <a:lvl5pPr marL="2134141" indent="-237127" defTabSz="953448">
              <a:defRPr sz="2500">
                <a:solidFill>
                  <a:schemeClr val="tx1"/>
                </a:solidFill>
                <a:latin typeface="Tahoma" panose="020B0604030504040204" pitchFamily="34" charset="0"/>
              </a:defRPr>
            </a:lvl5pPr>
            <a:lvl6pPr marL="2608395" indent="-237127" algn="ctr" defTabSz="953448" eaLnBrk="0" fontAlgn="base" hangingPunct="0">
              <a:spcBef>
                <a:spcPct val="0"/>
              </a:spcBef>
              <a:spcAft>
                <a:spcPct val="0"/>
              </a:spcAft>
              <a:defRPr sz="2500">
                <a:solidFill>
                  <a:schemeClr val="tx1"/>
                </a:solidFill>
                <a:latin typeface="Tahoma" panose="020B0604030504040204" pitchFamily="34" charset="0"/>
              </a:defRPr>
            </a:lvl6pPr>
            <a:lvl7pPr marL="3082648" indent="-237127" algn="ctr" defTabSz="953448" eaLnBrk="0" fontAlgn="base" hangingPunct="0">
              <a:spcBef>
                <a:spcPct val="0"/>
              </a:spcBef>
              <a:spcAft>
                <a:spcPct val="0"/>
              </a:spcAft>
              <a:defRPr sz="2500">
                <a:solidFill>
                  <a:schemeClr val="tx1"/>
                </a:solidFill>
                <a:latin typeface="Tahoma" panose="020B0604030504040204" pitchFamily="34" charset="0"/>
              </a:defRPr>
            </a:lvl7pPr>
            <a:lvl8pPr marL="3556902" indent="-237127" algn="ctr" defTabSz="953448" eaLnBrk="0" fontAlgn="base" hangingPunct="0">
              <a:spcBef>
                <a:spcPct val="0"/>
              </a:spcBef>
              <a:spcAft>
                <a:spcPct val="0"/>
              </a:spcAft>
              <a:defRPr sz="2500">
                <a:solidFill>
                  <a:schemeClr val="tx1"/>
                </a:solidFill>
                <a:latin typeface="Tahoma" panose="020B0604030504040204" pitchFamily="34" charset="0"/>
              </a:defRPr>
            </a:lvl8pPr>
            <a:lvl9pPr marL="4031155" indent="-237127" algn="ctr" defTabSz="953448" eaLnBrk="0" fontAlgn="base" hangingPunct="0">
              <a:spcBef>
                <a:spcPct val="0"/>
              </a:spcBef>
              <a:spcAft>
                <a:spcPct val="0"/>
              </a:spcAft>
              <a:defRPr sz="2500">
                <a:solidFill>
                  <a:schemeClr val="tx1"/>
                </a:solidFill>
                <a:latin typeface="Tahoma" panose="020B0604030504040204" pitchFamily="34" charset="0"/>
              </a:defRPr>
            </a:lvl9pPr>
          </a:lstStyle>
          <a:p>
            <a:r>
              <a:rPr lang="en-US" altLang="en-US" sz="1200" dirty="0">
                <a:latin typeface="Arial Unicode MS" panose="020B0604020202020204" pitchFamily="34" charset="-128"/>
              </a:rPr>
              <a:t>THE BIG FOUR CONSTRUCTION HAZARDS: ELECTRICAL</a:t>
            </a:r>
          </a:p>
        </p:txBody>
      </p:sp>
      <p:sp>
        <p:nvSpPr>
          <p:cNvPr id="2" name="Date Placeholder 1"/>
          <p:cNvSpPr>
            <a:spLocks noGrp="1"/>
          </p:cNvSpPr>
          <p:nvPr>
            <p:ph type="dt" idx="10"/>
          </p:nvPr>
        </p:nvSpPr>
        <p:spPr/>
        <p:txBody>
          <a:bodyPr/>
          <a:lstStyle/>
          <a:p>
            <a:endParaRPr lang="en-US" dirty="0"/>
          </a:p>
        </p:txBody>
      </p:sp>
    </p:spTree>
    <p:extLst>
      <p:ext uri="{BB962C8B-B14F-4D97-AF65-F5344CB8AC3E}">
        <p14:creationId xmlns:p14="http://schemas.microsoft.com/office/powerpoint/2010/main" val="3508360638"/>
      </p:ext>
    </p:extLst>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17E37B0-30FB-45CB-AE58-C7467233B03D}" type="slidenum">
              <a:rPr lang="en-US" altLang="en-US"/>
              <a:pPr/>
              <a:t>112</a:t>
            </a:fld>
            <a:endParaRPr lang="en-US" altLang="en-US"/>
          </a:p>
        </p:txBody>
      </p:sp>
      <p:sp>
        <p:nvSpPr>
          <p:cNvPr id="802818" name="Rectangle 2"/>
          <p:cNvSpPr>
            <a:spLocks noGrp="1" noRot="1" noChangeAspect="1" noChangeArrowheads="1" noTextEdit="1"/>
          </p:cNvSpPr>
          <p:nvPr>
            <p:ph type="sldImg"/>
          </p:nvPr>
        </p:nvSpPr>
        <p:spPr>
          <a:xfrm>
            <a:off x="1217613" y="717550"/>
            <a:ext cx="4721225" cy="3541713"/>
          </a:xfrm>
          <a:ln/>
        </p:spPr>
      </p:sp>
      <p:sp>
        <p:nvSpPr>
          <p:cNvPr id="802819" name="Rectangle 3"/>
          <p:cNvSpPr>
            <a:spLocks noGrp="1" noChangeArrowheads="1"/>
          </p:cNvSpPr>
          <p:nvPr>
            <p:ph type="body" idx="1"/>
          </p:nvPr>
        </p:nvSpPr>
        <p:spPr>
          <a:xfrm>
            <a:off x="954156" y="4503843"/>
            <a:ext cx="5247861" cy="4266107"/>
          </a:xfrm>
        </p:spPr>
        <p:txBody>
          <a:bodyPr/>
          <a:lstStyle/>
          <a:p>
            <a:endParaRPr lang="en-US" altLang="en-US"/>
          </a:p>
        </p:txBody>
      </p:sp>
      <p:sp>
        <p:nvSpPr>
          <p:cNvPr id="2" name="Date Placeholder 1"/>
          <p:cNvSpPr>
            <a:spLocks noGrp="1"/>
          </p:cNvSpPr>
          <p:nvPr>
            <p:ph type="dt" idx="10"/>
          </p:nvPr>
        </p:nvSpPr>
        <p:spPr/>
        <p:txBody>
          <a:bodyPr/>
          <a:lstStyle/>
          <a:p>
            <a:endParaRPr lang="en-US" dirty="0"/>
          </a:p>
        </p:txBody>
      </p:sp>
    </p:spTree>
    <p:extLst>
      <p:ext uri="{BB962C8B-B14F-4D97-AF65-F5344CB8AC3E}">
        <p14:creationId xmlns:p14="http://schemas.microsoft.com/office/powerpoint/2010/main" val="1256230404"/>
      </p:ext>
    </p:extLst>
  </p:cSld>
  <p:clrMapOvr>
    <a:masterClrMapping/>
  </p:clrMapOvr>
</p:notes>
</file>

<file path=ppt/notesSlides/notesSlide9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D994F19-46D6-4966-8CB8-80F28D4BA4AB}" type="slidenum">
              <a:rPr lang="en-US" altLang="en-US"/>
              <a:pPr/>
              <a:t>113</a:t>
            </a:fld>
            <a:endParaRPr lang="en-US" altLang="en-US"/>
          </a:p>
        </p:txBody>
      </p:sp>
      <p:sp>
        <p:nvSpPr>
          <p:cNvPr id="804866" name="Rectangle 2"/>
          <p:cNvSpPr>
            <a:spLocks noGrp="1" noRot="1" noChangeAspect="1" noChangeArrowheads="1" noTextEdit="1"/>
          </p:cNvSpPr>
          <p:nvPr>
            <p:ph type="sldImg"/>
          </p:nvPr>
        </p:nvSpPr>
        <p:spPr>
          <a:xfrm>
            <a:off x="1217613" y="717550"/>
            <a:ext cx="4721225" cy="3541713"/>
          </a:xfrm>
          <a:ln/>
        </p:spPr>
      </p:sp>
      <p:sp>
        <p:nvSpPr>
          <p:cNvPr id="804867" name="Rectangle 3"/>
          <p:cNvSpPr>
            <a:spLocks noGrp="1" noChangeArrowheads="1"/>
          </p:cNvSpPr>
          <p:nvPr>
            <p:ph type="body" idx="1"/>
          </p:nvPr>
        </p:nvSpPr>
        <p:spPr>
          <a:xfrm>
            <a:off x="954156" y="4503843"/>
            <a:ext cx="5247861" cy="4266107"/>
          </a:xfrm>
        </p:spPr>
        <p:txBody>
          <a:bodyPr/>
          <a:lstStyle/>
          <a:p>
            <a:endParaRPr lang="en-US" altLang="en-US"/>
          </a:p>
        </p:txBody>
      </p:sp>
      <p:sp>
        <p:nvSpPr>
          <p:cNvPr id="2" name="Date Placeholder 1"/>
          <p:cNvSpPr>
            <a:spLocks noGrp="1"/>
          </p:cNvSpPr>
          <p:nvPr>
            <p:ph type="dt" idx="10"/>
          </p:nvPr>
        </p:nvSpPr>
        <p:spPr/>
        <p:txBody>
          <a:bodyPr/>
          <a:lstStyle/>
          <a:p>
            <a:endParaRPr lang="en-US" dirty="0"/>
          </a:p>
        </p:txBody>
      </p:sp>
    </p:spTree>
    <p:extLst>
      <p:ext uri="{BB962C8B-B14F-4D97-AF65-F5344CB8AC3E}">
        <p14:creationId xmlns:p14="http://schemas.microsoft.com/office/powerpoint/2010/main" val="1555737321"/>
      </p:ext>
    </p:extLst>
  </p:cSld>
  <p:clrMapOvr>
    <a:masterClrMapping/>
  </p:clrMapOvr>
</p:notes>
</file>

<file path=ppt/notesSlides/notesSlide9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D778D70-EA55-4104-B49B-9EB8EB007D5F}" type="slidenum">
              <a:rPr lang="en-US" altLang="en-US"/>
              <a:pPr/>
              <a:t>114</a:t>
            </a:fld>
            <a:endParaRPr lang="en-US" altLang="en-US"/>
          </a:p>
        </p:txBody>
      </p:sp>
      <p:sp>
        <p:nvSpPr>
          <p:cNvPr id="806914" name="Rectangle 2"/>
          <p:cNvSpPr>
            <a:spLocks noGrp="1" noRot="1" noChangeAspect="1" noChangeArrowheads="1" noTextEdit="1"/>
          </p:cNvSpPr>
          <p:nvPr>
            <p:ph type="sldImg"/>
          </p:nvPr>
        </p:nvSpPr>
        <p:spPr>
          <a:xfrm>
            <a:off x="1217613" y="717550"/>
            <a:ext cx="4721225" cy="3541713"/>
          </a:xfrm>
          <a:ln/>
        </p:spPr>
      </p:sp>
      <p:sp>
        <p:nvSpPr>
          <p:cNvPr id="806915" name="Rectangle 3"/>
          <p:cNvSpPr>
            <a:spLocks noGrp="1" noChangeArrowheads="1"/>
          </p:cNvSpPr>
          <p:nvPr>
            <p:ph type="body" idx="1"/>
          </p:nvPr>
        </p:nvSpPr>
        <p:spPr>
          <a:xfrm>
            <a:off x="954156" y="4503843"/>
            <a:ext cx="5247861" cy="4266107"/>
          </a:xfrm>
        </p:spPr>
        <p:txBody>
          <a:bodyPr/>
          <a:lstStyle/>
          <a:p>
            <a:endParaRPr lang="en-US" altLang="en-US"/>
          </a:p>
        </p:txBody>
      </p:sp>
      <p:sp>
        <p:nvSpPr>
          <p:cNvPr id="2" name="Date Placeholder 1"/>
          <p:cNvSpPr>
            <a:spLocks noGrp="1"/>
          </p:cNvSpPr>
          <p:nvPr>
            <p:ph type="dt" idx="10"/>
          </p:nvPr>
        </p:nvSpPr>
        <p:spPr/>
        <p:txBody>
          <a:bodyPr/>
          <a:lstStyle/>
          <a:p>
            <a:endParaRPr lang="en-US" dirty="0"/>
          </a:p>
        </p:txBody>
      </p:sp>
    </p:spTree>
    <p:extLst>
      <p:ext uri="{BB962C8B-B14F-4D97-AF65-F5344CB8AC3E}">
        <p14:creationId xmlns:p14="http://schemas.microsoft.com/office/powerpoint/2010/main" val="306303017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dirty="0"/>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lvl1pPr>
              <a:defRPr>
                <a:latin typeface="Arial Unicode MS" panose="020B0604020202020204" pitchFamily="34" charset="-128"/>
                <a:cs typeface="Arial Unicode MS" panose="020B0604020202020204" pitchFamily="34" charset="-128"/>
              </a:defRPr>
            </a:lvl1pPr>
          </a:lstStyle>
          <a:p>
            <a:endParaRPr lang="en-US" dirty="0"/>
          </a:p>
        </p:txBody>
      </p:sp>
      <p:sp>
        <p:nvSpPr>
          <p:cNvPr id="5" name="Footer Placeholder 4"/>
          <p:cNvSpPr>
            <a:spLocks noGrp="1"/>
          </p:cNvSpPr>
          <p:nvPr>
            <p:ph type="ftr" sz="quarter" idx="11"/>
          </p:nvPr>
        </p:nvSpPr>
        <p:spPr/>
        <p:txBody>
          <a:bodyPr/>
          <a:lstStyle>
            <a:lvl1pPr>
              <a:defRPr>
                <a:latin typeface="Arial Unicode MS" panose="020B0604020202020204" pitchFamily="34" charset="-128"/>
                <a:cs typeface="Arial Unicode MS" panose="020B0604020202020204" pitchFamily="34" charset="-128"/>
              </a:defRPr>
            </a:lvl1pPr>
          </a:lstStyle>
          <a:p>
            <a:endParaRPr lang="en-US" dirty="0"/>
          </a:p>
        </p:txBody>
      </p:sp>
      <p:sp>
        <p:nvSpPr>
          <p:cNvPr id="6" name="Slide Number Placeholder 5"/>
          <p:cNvSpPr>
            <a:spLocks noGrp="1"/>
          </p:cNvSpPr>
          <p:nvPr>
            <p:ph type="sldNum" sz="quarter" idx="12"/>
          </p:nvPr>
        </p:nvSpPr>
        <p:spPr/>
        <p:txBody>
          <a:bodyPr/>
          <a:lstStyle>
            <a:lvl1pPr>
              <a:defRPr>
                <a:latin typeface="Arial Unicode MS" panose="020B0604020202020204" pitchFamily="34" charset="-128"/>
                <a:cs typeface="Arial Unicode MS" panose="020B0604020202020204" pitchFamily="34" charset="-128"/>
              </a:defRPr>
            </a:lvl1pPr>
          </a:lstStyle>
          <a:p>
            <a:fld id="{822EE31D-995F-49BA-8FFA-0CC48DCCE8BB}" type="slidenum">
              <a:rPr lang="en-US" smtClean="0"/>
              <a:pPr/>
              <a:t>‹#›</a:t>
            </a:fld>
            <a:endParaRPr lang="en-US" dirty="0"/>
          </a:p>
        </p:txBody>
      </p:sp>
    </p:spTree>
    <p:extLst>
      <p:ext uri="{BB962C8B-B14F-4D97-AF65-F5344CB8AC3E}">
        <p14:creationId xmlns:p14="http://schemas.microsoft.com/office/powerpoint/2010/main" val="2555375598"/>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22EE31D-995F-49BA-8FFA-0CC48DCCE8BB}" type="slidenum">
              <a:rPr lang="en-US" smtClean="0"/>
              <a:t>‹#›</a:t>
            </a:fld>
            <a:endParaRPr lang="en-US"/>
          </a:p>
        </p:txBody>
      </p:sp>
    </p:spTree>
    <p:extLst>
      <p:ext uri="{BB962C8B-B14F-4D97-AF65-F5344CB8AC3E}">
        <p14:creationId xmlns:p14="http://schemas.microsoft.com/office/powerpoint/2010/main" val="104238896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22EE31D-995F-49BA-8FFA-0CC48DCCE8BB}" type="slidenum">
              <a:rPr lang="en-US" smtClean="0"/>
              <a:t>‹#›</a:t>
            </a:fld>
            <a:endParaRPr lang="en-US"/>
          </a:p>
        </p:txBody>
      </p:sp>
    </p:spTree>
    <p:extLst>
      <p:ext uri="{BB962C8B-B14F-4D97-AF65-F5344CB8AC3E}">
        <p14:creationId xmlns:p14="http://schemas.microsoft.com/office/powerpoint/2010/main" val="65073503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0" y="76200"/>
            <a:ext cx="9144000" cy="6096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066800"/>
            <a:ext cx="4013200" cy="417195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lipArt Placeholder 3"/>
          <p:cNvSpPr>
            <a:spLocks noGrp="1"/>
          </p:cNvSpPr>
          <p:nvPr>
            <p:ph type="clipArt" sz="half" idx="2"/>
          </p:nvPr>
        </p:nvSpPr>
        <p:spPr>
          <a:xfrm>
            <a:off x="4622800" y="1066800"/>
            <a:ext cx="4013200" cy="4171950"/>
          </a:xfrm>
        </p:spPr>
        <p:txBody>
          <a:bodyPr/>
          <a:lstStyle/>
          <a:p>
            <a:pPr lvl="0"/>
            <a:endParaRPr lang="en-US" noProof="0" smtClean="0"/>
          </a:p>
        </p:txBody>
      </p:sp>
      <p:sp>
        <p:nvSpPr>
          <p:cNvPr id="5" name="Date Placeholder 9"/>
          <p:cNvSpPr>
            <a:spLocks noGrp="1"/>
          </p:cNvSpPr>
          <p:nvPr>
            <p:ph type="dt" sz="half" idx="10"/>
          </p:nvPr>
        </p:nvSpPr>
        <p:spPr/>
        <p:txBody>
          <a:bodyPr/>
          <a:lstStyle>
            <a:lvl1pPr>
              <a:defRPr/>
            </a:lvl1pPr>
          </a:lstStyle>
          <a:p>
            <a:pPr>
              <a:defRPr/>
            </a:pPr>
            <a:endParaRPr lang="es-MX"/>
          </a:p>
        </p:txBody>
      </p:sp>
      <p:sp>
        <p:nvSpPr>
          <p:cNvPr id="6" name="Footer Placeholder 21"/>
          <p:cNvSpPr>
            <a:spLocks noGrp="1"/>
          </p:cNvSpPr>
          <p:nvPr>
            <p:ph type="ftr" sz="quarter" idx="11"/>
          </p:nvPr>
        </p:nvSpPr>
        <p:spPr/>
        <p:txBody>
          <a:bodyPr/>
          <a:lstStyle>
            <a:lvl1pPr>
              <a:defRPr/>
            </a:lvl1pPr>
          </a:lstStyle>
          <a:p>
            <a:pPr>
              <a:defRPr/>
            </a:pPr>
            <a:endParaRPr lang="es-MX"/>
          </a:p>
        </p:txBody>
      </p:sp>
      <p:sp>
        <p:nvSpPr>
          <p:cNvPr id="7" name="Slide Number Placeholder 17"/>
          <p:cNvSpPr>
            <a:spLocks noGrp="1"/>
          </p:cNvSpPr>
          <p:nvPr>
            <p:ph type="sldNum" sz="quarter" idx="12"/>
          </p:nvPr>
        </p:nvSpPr>
        <p:spPr/>
        <p:txBody>
          <a:bodyPr/>
          <a:lstStyle>
            <a:lvl1pPr>
              <a:defRPr/>
            </a:lvl1pPr>
          </a:lstStyle>
          <a:p>
            <a:fld id="{E20D169F-D6F6-4209-BF7F-CCDA5A933D37}" type="slidenum">
              <a:rPr lang="es-MX" altLang="en-US"/>
              <a:pPr/>
              <a:t>‹#›</a:t>
            </a:fld>
            <a:endParaRPr lang="es-MX" altLang="en-US"/>
          </a:p>
        </p:txBody>
      </p:sp>
    </p:spTree>
    <p:extLst>
      <p:ext uri="{BB962C8B-B14F-4D97-AF65-F5344CB8AC3E}">
        <p14:creationId xmlns:p14="http://schemas.microsoft.com/office/powerpoint/2010/main" val="273581885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0" y="76200"/>
            <a:ext cx="9144000" cy="6096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066800"/>
            <a:ext cx="4013200" cy="417195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22800" y="1066800"/>
            <a:ext cx="4013200" cy="417195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9"/>
          <p:cNvSpPr>
            <a:spLocks noGrp="1"/>
          </p:cNvSpPr>
          <p:nvPr>
            <p:ph type="dt" sz="half" idx="10"/>
          </p:nvPr>
        </p:nvSpPr>
        <p:spPr/>
        <p:txBody>
          <a:bodyPr/>
          <a:lstStyle>
            <a:lvl1pPr>
              <a:defRPr/>
            </a:lvl1pPr>
          </a:lstStyle>
          <a:p>
            <a:pPr>
              <a:defRPr/>
            </a:pPr>
            <a:endParaRPr lang="es-MX"/>
          </a:p>
        </p:txBody>
      </p:sp>
      <p:sp>
        <p:nvSpPr>
          <p:cNvPr id="6" name="Footer Placeholder 21"/>
          <p:cNvSpPr>
            <a:spLocks noGrp="1"/>
          </p:cNvSpPr>
          <p:nvPr>
            <p:ph type="ftr" sz="quarter" idx="11"/>
          </p:nvPr>
        </p:nvSpPr>
        <p:spPr/>
        <p:txBody>
          <a:bodyPr/>
          <a:lstStyle>
            <a:lvl1pPr>
              <a:defRPr/>
            </a:lvl1pPr>
          </a:lstStyle>
          <a:p>
            <a:pPr>
              <a:defRPr/>
            </a:pPr>
            <a:endParaRPr lang="es-MX"/>
          </a:p>
        </p:txBody>
      </p:sp>
      <p:sp>
        <p:nvSpPr>
          <p:cNvPr id="7" name="Slide Number Placeholder 17"/>
          <p:cNvSpPr>
            <a:spLocks noGrp="1"/>
          </p:cNvSpPr>
          <p:nvPr>
            <p:ph type="sldNum" sz="quarter" idx="12"/>
          </p:nvPr>
        </p:nvSpPr>
        <p:spPr/>
        <p:txBody>
          <a:bodyPr/>
          <a:lstStyle>
            <a:lvl1pPr>
              <a:defRPr/>
            </a:lvl1pPr>
          </a:lstStyle>
          <a:p>
            <a:fld id="{A2AA9447-264D-43AD-827B-5CC3D849ADB9}" type="slidenum">
              <a:rPr lang="es-MX" altLang="en-US"/>
              <a:pPr/>
              <a:t>‹#›</a:t>
            </a:fld>
            <a:endParaRPr lang="es-MX" altLang="en-US"/>
          </a:p>
        </p:txBody>
      </p:sp>
    </p:spTree>
    <p:extLst>
      <p:ext uri="{BB962C8B-B14F-4D97-AF65-F5344CB8AC3E}">
        <p14:creationId xmlns:p14="http://schemas.microsoft.com/office/powerpoint/2010/main" val="103661143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twoObjOverTx">
  <p:cSld name="Title and 2 Content Over Text">
    <p:spTree>
      <p:nvGrpSpPr>
        <p:cNvPr id="1" name=""/>
        <p:cNvGrpSpPr/>
        <p:nvPr/>
      </p:nvGrpSpPr>
      <p:grpSpPr>
        <a:xfrm>
          <a:off x="0" y="0"/>
          <a:ext cx="0" cy="0"/>
          <a:chOff x="0" y="0"/>
          <a:chExt cx="0" cy="0"/>
        </a:xfrm>
      </p:grpSpPr>
      <p:sp>
        <p:nvSpPr>
          <p:cNvPr id="2" name="Title 1"/>
          <p:cNvSpPr>
            <a:spLocks noGrp="1"/>
          </p:cNvSpPr>
          <p:nvPr>
            <p:ph type="title"/>
          </p:nvPr>
        </p:nvSpPr>
        <p:spPr>
          <a:xfrm>
            <a:off x="755650" y="520700"/>
            <a:ext cx="8388350" cy="1143000"/>
          </a:xfr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2039938" y="1979613"/>
            <a:ext cx="2740025" cy="198120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932363" y="1979613"/>
            <a:ext cx="2741612" cy="198120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half" idx="3"/>
          </p:nvPr>
        </p:nvSpPr>
        <p:spPr>
          <a:xfrm>
            <a:off x="2039938" y="4113213"/>
            <a:ext cx="5634037" cy="198120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Date Placeholder 5"/>
          <p:cNvSpPr>
            <a:spLocks noGrp="1"/>
          </p:cNvSpPr>
          <p:nvPr>
            <p:ph type="dt" sz="half" idx="10"/>
          </p:nvPr>
        </p:nvSpPr>
        <p:spPr>
          <a:xfrm>
            <a:off x="685800" y="6248400"/>
            <a:ext cx="1905000" cy="457200"/>
          </a:xfrm>
        </p:spPr>
        <p:txBody>
          <a:bodyPr/>
          <a:lstStyle>
            <a:lvl1pPr>
              <a:defRPr/>
            </a:lvl1pPr>
          </a:lstStyle>
          <a:p>
            <a:endParaRPr lang="en-US" altLang="en-US"/>
          </a:p>
        </p:txBody>
      </p:sp>
      <p:sp>
        <p:nvSpPr>
          <p:cNvPr id="7" name="Footer Placeholder 6"/>
          <p:cNvSpPr>
            <a:spLocks noGrp="1"/>
          </p:cNvSpPr>
          <p:nvPr>
            <p:ph type="ftr" sz="quarter" idx="11"/>
          </p:nvPr>
        </p:nvSpPr>
        <p:spPr>
          <a:xfrm>
            <a:off x="3124200" y="6248400"/>
            <a:ext cx="2895600" cy="457200"/>
          </a:xfrm>
        </p:spPr>
        <p:txBody>
          <a:bodyPr/>
          <a:lstStyle>
            <a:lvl1pPr>
              <a:defRPr/>
            </a:lvl1pPr>
          </a:lstStyle>
          <a:p>
            <a:endParaRPr lang="en-US" altLang="en-US"/>
          </a:p>
        </p:txBody>
      </p:sp>
      <p:sp>
        <p:nvSpPr>
          <p:cNvPr id="8" name="Slide Number Placeholder 7"/>
          <p:cNvSpPr>
            <a:spLocks noGrp="1"/>
          </p:cNvSpPr>
          <p:nvPr>
            <p:ph type="sldNum" sz="quarter" idx="12"/>
          </p:nvPr>
        </p:nvSpPr>
        <p:spPr>
          <a:xfrm>
            <a:off x="6553200" y="6248400"/>
            <a:ext cx="1905000" cy="457200"/>
          </a:xfrm>
        </p:spPr>
        <p:txBody>
          <a:bodyPr/>
          <a:lstStyle>
            <a:lvl1pPr>
              <a:defRPr/>
            </a:lvl1pPr>
          </a:lstStyle>
          <a:p>
            <a:fld id="{1825CC68-D688-4B42-8393-91F16F78334B}" type="slidenum">
              <a:rPr lang="en-US" altLang="en-US"/>
              <a:pPr/>
              <a:t>‹#›</a:t>
            </a:fld>
            <a:endParaRPr lang="en-US" altLang="en-US"/>
          </a:p>
        </p:txBody>
      </p:sp>
    </p:spTree>
    <p:extLst>
      <p:ext uri="{BB962C8B-B14F-4D97-AF65-F5344CB8AC3E}">
        <p14:creationId xmlns:p14="http://schemas.microsoft.com/office/powerpoint/2010/main" val="235918762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objAndTx">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755650" y="520700"/>
            <a:ext cx="838835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2039938" y="1979613"/>
            <a:ext cx="2740025" cy="411480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932363" y="1979613"/>
            <a:ext cx="2741612" cy="411480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685800" y="6248400"/>
            <a:ext cx="1905000" cy="457200"/>
          </a:xfrm>
        </p:spPr>
        <p:txBody>
          <a:bodyPr/>
          <a:lstStyle>
            <a:lvl1pPr>
              <a:defRPr/>
            </a:lvl1pPr>
          </a:lstStyle>
          <a:p>
            <a:endParaRPr lang="en-US" altLang="en-US"/>
          </a:p>
        </p:txBody>
      </p:sp>
      <p:sp>
        <p:nvSpPr>
          <p:cNvPr id="6" name="Footer Placeholder 5"/>
          <p:cNvSpPr>
            <a:spLocks noGrp="1"/>
          </p:cNvSpPr>
          <p:nvPr>
            <p:ph type="ftr" sz="quarter" idx="11"/>
          </p:nvPr>
        </p:nvSpPr>
        <p:spPr>
          <a:xfrm>
            <a:off x="3124200" y="6248400"/>
            <a:ext cx="2895600" cy="457200"/>
          </a:xfrm>
        </p:spPr>
        <p:txBody>
          <a:bodyPr/>
          <a:lstStyle>
            <a:lvl1pPr>
              <a:defRPr/>
            </a:lvl1pPr>
          </a:lstStyle>
          <a:p>
            <a:endParaRPr lang="en-US" altLang="en-US"/>
          </a:p>
        </p:txBody>
      </p:sp>
      <p:sp>
        <p:nvSpPr>
          <p:cNvPr id="7" name="Slide Number Placeholder 6"/>
          <p:cNvSpPr>
            <a:spLocks noGrp="1"/>
          </p:cNvSpPr>
          <p:nvPr>
            <p:ph type="sldNum" sz="quarter" idx="12"/>
          </p:nvPr>
        </p:nvSpPr>
        <p:spPr>
          <a:xfrm>
            <a:off x="6553200" y="6248400"/>
            <a:ext cx="1905000" cy="457200"/>
          </a:xfrm>
        </p:spPr>
        <p:txBody>
          <a:bodyPr/>
          <a:lstStyle>
            <a:lvl1pPr>
              <a:defRPr/>
            </a:lvl1pPr>
          </a:lstStyle>
          <a:p>
            <a:fld id="{0490EBD3-D628-4098-AE5E-6B7759A4E9FE}" type="slidenum">
              <a:rPr lang="en-US" altLang="en-US"/>
              <a:pPr/>
              <a:t>‹#›</a:t>
            </a:fld>
            <a:endParaRPr lang="en-US" altLang="en-US"/>
          </a:p>
        </p:txBody>
      </p:sp>
    </p:spTree>
    <p:extLst>
      <p:ext uri="{BB962C8B-B14F-4D97-AF65-F5344CB8AC3E}">
        <p14:creationId xmlns:p14="http://schemas.microsoft.com/office/powerpoint/2010/main" val="415692159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clipArtAndTx">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755650" y="520700"/>
            <a:ext cx="8388350" cy="1143000"/>
          </a:xfrm>
        </p:spPr>
        <p:txBody>
          <a:bodyPr/>
          <a:lstStyle/>
          <a:p>
            <a:r>
              <a:rPr lang="en-US" smtClean="0"/>
              <a:t>Click to edit Master title style</a:t>
            </a:r>
            <a:endParaRPr lang="en-US"/>
          </a:p>
        </p:txBody>
      </p:sp>
      <p:sp>
        <p:nvSpPr>
          <p:cNvPr id="3" name="Online Image Placeholder 2"/>
          <p:cNvSpPr>
            <a:spLocks noGrp="1"/>
          </p:cNvSpPr>
          <p:nvPr>
            <p:ph type="clipArt" sz="half" idx="1"/>
          </p:nvPr>
        </p:nvSpPr>
        <p:spPr>
          <a:xfrm>
            <a:off x="2039938" y="1979613"/>
            <a:ext cx="2740025" cy="4114800"/>
          </a:xfrm>
        </p:spPr>
        <p:txBody>
          <a:bodyPr/>
          <a:lstStyle/>
          <a:p>
            <a:endParaRPr lang="en-US"/>
          </a:p>
        </p:txBody>
      </p:sp>
      <p:sp>
        <p:nvSpPr>
          <p:cNvPr id="4" name="Text Placeholder 3"/>
          <p:cNvSpPr>
            <a:spLocks noGrp="1"/>
          </p:cNvSpPr>
          <p:nvPr>
            <p:ph type="body" sz="half" idx="2"/>
          </p:nvPr>
        </p:nvSpPr>
        <p:spPr>
          <a:xfrm>
            <a:off x="4932363" y="1979613"/>
            <a:ext cx="2741612" cy="411480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685800" y="6248400"/>
            <a:ext cx="1905000" cy="457200"/>
          </a:xfrm>
        </p:spPr>
        <p:txBody>
          <a:bodyPr/>
          <a:lstStyle>
            <a:lvl1pPr>
              <a:defRPr/>
            </a:lvl1pPr>
          </a:lstStyle>
          <a:p>
            <a:endParaRPr lang="en-US" altLang="en-US"/>
          </a:p>
        </p:txBody>
      </p:sp>
      <p:sp>
        <p:nvSpPr>
          <p:cNvPr id="6" name="Footer Placeholder 5"/>
          <p:cNvSpPr>
            <a:spLocks noGrp="1"/>
          </p:cNvSpPr>
          <p:nvPr>
            <p:ph type="ftr" sz="quarter" idx="11"/>
          </p:nvPr>
        </p:nvSpPr>
        <p:spPr>
          <a:xfrm>
            <a:off x="3124200" y="6248400"/>
            <a:ext cx="2895600" cy="457200"/>
          </a:xfrm>
        </p:spPr>
        <p:txBody>
          <a:bodyPr/>
          <a:lstStyle>
            <a:lvl1pPr>
              <a:defRPr/>
            </a:lvl1pPr>
          </a:lstStyle>
          <a:p>
            <a:endParaRPr lang="en-US" altLang="en-US"/>
          </a:p>
        </p:txBody>
      </p:sp>
      <p:sp>
        <p:nvSpPr>
          <p:cNvPr id="7" name="Slide Number Placeholder 6"/>
          <p:cNvSpPr>
            <a:spLocks noGrp="1"/>
          </p:cNvSpPr>
          <p:nvPr>
            <p:ph type="sldNum" sz="quarter" idx="12"/>
          </p:nvPr>
        </p:nvSpPr>
        <p:spPr>
          <a:xfrm>
            <a:off x="6553200" y="6248400"/>
            <a:ext cx="1905000" cy="457200"/>
          </a:xfrm>
        </p:spPr>
        <p:txBody>
          <a:bodyPr/>
          <a:lstStyle>
            <a:lvl1pPr>
              <a:defRPr/>
            </a:lvl1pPr>
          </a:lstStyle>
          <a:p>
            <a:fld id="{0BFA11D5-36BD-4500-BDEA-9FB2B03A9EC7}" type="slidenum">
              <a:rPr lang="en-US" altLang="en-US"/>
              <a:pPr/>
              <a:t>‹#›</a:t>
            </a:fld>
            <a:endParaRPr lang="en-US" altLang="en-US"/>
          </a:p>
        </p:txBody>
      </p:sp>
    </p:spTree>
    <p:extLst>
      <p:ext uri="{BB962C8B-B14F-4D97-AF65-F5344CB8AC3E}">
        <p14:creationId xmlns:p14="http://schemas.microsoft.com/office/powerpoint/2010/main" val="270652487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755650" y="520700"/>
            <a:ext cx="8388350" cy="11430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2039938" y="1979613"/>
            <a:ext cx="5634037" cy="4114800"/>
          </a:xfrm>
        </p:spPr>
        <p:txBody>
          <a:bodyPr/>
          <a:lstStyle/>
          <a:p>
            <a:endParaRPr lang="en-US"/>
          </a:p>
        </p:txBody>
      </p:sp>
      <p:sp>
        <p:nvSpPr>
          <p:cNvPr id="4" name="Date Placeholder 3"/>
          <p:cNvSpPr>
            <a:spLocks noGrp="1"/>
          </p:cNvSpPr>
          <p:nvPr>
            <p:ph type="dt" sz="half" idx="10"/>
          </p:nvPr>
        </p:nvSpPr>
        <p:spPr>
          <a:xfrm>
            <a:off x="685800" y="6248400"/>
            <a:ext cx="1905000" cy="457200"/>
          </a:xfrm>
        </p:spPr>
        <p:txBody>
          <a:bodyPr/>
          <a:lstStyle>
            <a:lvl1pPr>
              <a:defRPr/>
            </a:lvl1pPr>
          </a:lstStyle>
          <a:p>
            <a:endParaRPr lang="en-US" altLang="en-US"/>
          </a:p>
        </p:txBody>
      </p:sp>
      <p:sp>
        <p:nvSpPr>
          <p:cNvPr id="5" name="Footer Placeholder 4"/>
          <p:cNvSpPr>
            <a:spLocks noGrp="1"/>
          </p:cNvSpPr>
          <p:nvPr>
            <p:ph type="ftr" sz="quarter" idx="11"/>
          </p:nvPr>
        </p:nvSpPr>
        <p:spPr>
          <a:xfrm>
            <a:off x="3124200" y="6248400"/>
            <a:ext cx="2895600" cy="457200"/>
          </a:xfrm>
        </p:spPr>
        <p:txBody>
          <a:bodyPr/>
          <a:lstStyle>
            <a:lvl1pPr>
              <a:defRPr/>
            </a:lvl1pPr>
          </a:lstStyle>
          <a:p>
            <a:endParaRPr lang="en-US" altLang="en-US"/>
          </a:p>
        </p:txBody>
      </p:sp>
      <p:sp>
        <p:nvSpPr>
          <p:cNvPr id="6" name="Slide Number Placeholder 5"/>
          <p:cNvSpPr>
            <a:spLocks noGrp="1"/>
          </p:cNvSpPr>
          <p:nvPr>
            <p:ph type="sldNum" sz="quarter" idx="12"/>
          </p:nvPr>
        </p:nvSpPr>
        <p:spPr>
          <a:xfrm>
            <a:off x="6553200" y="6248400"/>
            <a:ext cx="1905000" cy="457200"/>
          </a:xfrm>
        </p:spPr>
        <p:txBody>
          <a:bodyPr/>
          <a:lstStyle>
            <a:lvl1pPr>
              <a:defRPr/>
            </a:lvl1pPr>
          </a:lstStyle>
          <a:p>
            <a:fld id="{E651F799-38F0-44D0-8234-4B1BB96F1AB1}" type="slidenum">
              <a:rPr lang="en-US" altLang="en-US"/>
              <a:pPr/>
              <a:t>‹#›</a:t>
            </a:fld>
            <a:endParaRPr lang="en-US" altLang="en-US"/>
          </a:p>
        </p:txBody>
      </p:sp>
    </p:spTree>
    <p:extLst>
      <p:ext uri="{BB962C8B-B14F-4D97-AF65-F5344CB8AC3E}">
        <p14:creationId xmlns:p14="http://schemas.microsoft.com/office/powerpoint/2010/main" val="208284042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628650" y="1202575"/>
            <a:ext cx="7886700" cy="497438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itle 1"/>
          <p:cNvSpPr>
            <a:spLocks noGrp="1"/>
          </p:cNvSpPr>
          <p:nvPr>
            <p:ph type="title"/>
          </p:nvPr>
        </p:nvSpPr>
        <p:spPr>
          <a:xfrm>
            <a:off x="628650" y="208647"/>
            <a:ext cx="7886700" cy="776489"/>
          </a:xfrm>
        </p:spPr>
        <p:txBody>
          <a:bodyPr>
            <a:noAutofit/>
          </a:bodyPr>
          <a:lstStyle>
            <a:lvl1pPr>
              <a:defRPr sz="3600" b="1" cap="all" baseline="0">
                <a:effectLst/>
                <a:latin typeface="Arial Unicode MS" panose="020B0604020202020204" pitchFamily="34" charset="-128"/>
                <a:cs typeface="Arial Unicode MS" panose="020B0604020202020204" pitchFamily="34" charset="-128"/>
              </a:defRPr>
            </a:lvl1pPr>
          </a:lstStyle>
          <a:p>
            <a:r>
              <a:rPr lang="en-US" dirty="0"/>
              <a:t>Click to edit Master title style</a:t>
            </a:r>
          </a:p>
        </p:txBody>
      </p:sp>
      <p:pic>
        <p:nvPicPr>
          <p:cNvPr id="9" name="Picture 2" descr="https://parking.fiu.edu/wp-content/uploads/2017/03/fiulogo_h_cmyk.png"/>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555148" y="6358139"/>
            <a:ext cx="756951" cy="363337"/>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9"/>
          <p:cNvPicPr>
            <a:picLocks noChangeAspect="1"/>
          </p:cNvPicPr>
          <p:nvPr userDrawn="1"/>
        </p:nvPicPr>
        <p:blipFill>
          <a:blip r:embed="rId3" cstate="email">
            <a:grayscl/>
            <a:extLst>
              <a:ext uri="{28A0092B-C50C-407E-A947-70E740481C1C}">
                <a14:useLocalDpi xmlns:a14="http://schemas.microsoft.com/office/drawing/2010/main"/>
              </a:ext>
            </a:extLst>
          </a:blip>
          <a:stretch>
            <a:fillRect/>
          </a:stretch>
        </p:blipFill>
        <p:spPr>
          <a:xfrm>
            <a:off x="2878022" y="6394402"/>
            <a:ext cx="3384233" cy="230612"/>
          </a:xfrm>
          <a:prstGeom prst="rect">
            <a:avLst/>
          </a:prstGeom>
        </p:spPr>
      </p:pic>
      <p:sp>
        <p:nvSpPr>
          <p:cNvPr id="11" name="Slide Number Placeholder 3"/>
          <p:cNvSpPr>
            <a:spLocks noGrp="1"/>
          </p:cNvSpPr>
          <p:nvPr>
            <p:ph type="sldNum" sz="quarter" idx="12"/>
          </p:nvPr>
        </p:nvSpPr>
        <p:spPr>
          <a:xfrm>
            <a:off x="6457950" y="6356351"/>
            <a:ext cx="2057400" cy="365125"/>
          </a:xfrm>
        </p:spPr>
        <p:txBody>
          <a:bodyPr/>
          <a:lstStyle>
            <a:lvl1pPr>
              <a:defRPr>
                <a:latin typeface="Arial Unicode MS" panose="020B0604020202020204" pitchFamily="34" charset="-128"/>
                <a:cs typeface="Arial Unicode MS" panose="020B0604020202020204" pitchFamily="34" charset="-128"/>
              </a:defRPr>
            </a:lvl1pPr>
          </a:lstStyle>
          <a:p>
            <a:fld id="{A7F154CC-4E82-45BB-8A64-02679D04A018}" type="slidenum">
              <a:rPr lang="en-US" smtClean="0"/>
              <a:pPr/>
              <a:t>‹#›</a:t>
            </a:fld>
            <a:endParaRPr lang="en-US" dirty="0"/>
          </a:p>
        </p:txBody>
      </p:sp>
    </p:spTree>
    <p:extLst>
      <p:ext uri="{BB962C8B-B14F-4D97-AF65-F5344CB8AC3E}">
        <p14:creationId xmlns:p14="http://schemas.microsoft.com/office/powerpoint/2010/main" val="339007908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22EE31D-995F-49BA-8FFA-0CC48DCCE8BB}" type="slidenum">
              <a:rPr lang="en-US" smtClean="0"/>
              <a:t>‹#›</a:t>
            </a:fld>
            <a:endParaRPr lang="en-US"/>
          </a:p>
        </p:txBody>
      </p:sp>
    </p:spTree>
    <p:extLst>
      <p:ext uri="{BB962C8B-B14F-4D97-AF65-F5344CB8AC3E}">
        <p14:creationId xmlns:p14="http://schemas.microsoft.com/office/powerpoint/2010/main" val="299147955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22EE31D-995F-49BA-8FFA-0CC48DCCE8BB}" type="slidenum">
              <a:rPr lang="en-US" smtClean="0"/>
              <a:t>‹#›</a:t>
            </a:fld>
            <a:endParaRPr lang="en-US"/>
          </a:p>
        </p:txBody>
      </p:sp>
    </p:spTree>
    <p:extLst>
      <p:ext uri="{BB962C8B-B14F-4D97-AF65-F5344CB8AC3E}">
        <p14:creationId xmlns:p14="http://schemas.microsoft.com/office/powerpoint/2010/main" val="280833798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22EE31D-995F-49BA-8FFA-0CC48DCCE8BB}" type="slidenum">
              <a:rPr lang="en-US" smtClean="0"/>
              <a:t>‹#›</a:t>
            </a:fld>
            <a:endParaRPr lang="en-US"/>
          </a:p>
        </p:txBody>
      </p:sp>
    </p:spTree>
    <p:extLst>
      <p:ext uri="{BB962C8B-B14F-4D97-AF65-F5344CB8AC3E}">
        <p14:creationId xmlns:p14="http://schemas.microsoft.com/office/powerpoint/2010/main" val="373473626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84069" y="198871"/>
            <a:ext cx="7886700" cy="776489"/>
          </a:xfrm>
        </p:spPr>
        <p:txBody>
          <a:bodyPr/>
          <a:lstStyle>
            <a:lvl1pPr>
              <a:defRPr b="1">
                <a:effectLst>
                  <a:outerShdw blurRad="38100" dist="38100" dir="2700000" algn="tl">
                    <a:srgbClr val="000000">
                      <a:alpha val="43137"/>
                    </a:srgbClr>
                  </a:outerShdw>
                </a:effectLst>
                <a:latin typeface="Arial Unicode MS" panose="020B0604020202020204" pitchFamily="34" charset="-128"/>
              </a:defRPr>
            </a:lvl1pPr>
          </a:lstStyle>
          <a:p>
            <a:r>
              <a:rPr lang="en-US" dirty="0"/>
              <a:t>Click to edit Master title style</a:t>
            </a:r>
          </a:p>
        </p:txBody>
      </p:sp>
      <p:pic>
        <p:nvPicPr>
          <p:cNvPr id="1026" name="Picture 2" descr="https://parking.fiu.edu/wp-content/uploads/2017/03/fiulogo_h_cmyk.png"/>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272515" y="6320087"/>
            <a:ext cx="911774" cy="437652"/>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p:cNvPicPr>
            <a:picLocks noChangeAspect="1"/>
          </p:cNvPicPr>
          <p:nvPr userDrawn="1"/>
        </p:nvPicPr>
        <p:blipFill>
          <a:blip r:embed="rId3" cstate="email">
            <a:grayscl/>
            <a:extLst>
              <a:ext uri="{28A0092B-C50C-407E-A947-70E740481C1C}">
                <a14:useLocalDpi xmlns:a14="http://schemas.microsoft.com/office/drawing/2010/main"/>
              </a:ext>
            </a:extLst>
          </a:blip>
          <a:stretch>
            <a:fillRect/>
          </a:stretch>
        </p:blipFill>
        <p:spPr>
          <a:xfrm>
            <a:off x="2026400" y="6394402"/>
            <a:ext cx="4241396" cy="289022"/>
          </a:xfrm>
          <a:prstGeom prst="rect">
            <a:avLst/>
          </a:prstGeom>
        </p:spPr>
      </p:pic>
      <p:sp>
        <p:nvSpPr>
          <p:cNvPr id="8" name="Slide Number Placeholder 3"/>
          <p:cNvSpPr>
            <a:spLocks noGrp="1"/>
          </p:cNvSpPr>
          <p:nvPr>
            <p:ph type="sldNum" sz="quarter" idx="12"/>
          </p:nvPr>
        </p:nvSpPr>
        <p:spPr>
          <a:xfrm>
            <a:off x="6457950" y="6356351"/>
            <a:ext cx="2057400" cy="365125"/>
          </a:xfrm>
        </p:spPr>
        <p:txBody>
          <a:bodyPr/>
          <a:lstStyle>
            <a:lvl1pPr>
              <a:defRPr/>
            </a:lvl1pPr>
          </a:lstStyle>
          <a:p>
            <a:fld id="{A7F154CC-4E82-45BB-8A64-02679D04A018}" type="slidenum">
              <a:rPr lang="en-US" smtClean="0"/>
              <a:pPr/>
              <a:t>‹#›</a:t>
            </a:fld>
            <a:endParaRPr lang="en-US" dirty="0"/>
          </a:p>
        </p:txBody>
      </p:sp>
    </p:spTree>
    <p:extLst>
      <p:ext uri="{BB962C8B-B14F-4D97-AF65-F5344CB8AC3E}">
        <p14:creationId xmlns:p14="http://schemas.microsoft.com/office/powerpoint/2010/main" val="313250821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22EE31D-995F-49BA-8FFA-0CC48DCCE8BB}" type="slidenum">
              <a:rPr lang="en-US" smtClean="0"/>
              <a:t>‹#›</a:t>
            </a:fld>
            <a:endParaRPr lang="en-US"/>
          </a:p>
        </p:txBody>
      </p:sp>
    </p:spTree>
    <p:extLst>
      <p:ext uri="{BB962C8B-B14F-4D97-AF65-F5344CB8AC3E}">
        <p14:creationId xmlns:p14="http://schemas.microsoft.com/office/powerpoint/2010/main" val="204192771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22EE31D-995F-49BA-8FFA-0CC48DCCE8BB}" type="slidenum">
              <a:rPr lang="en-US" smtClean="0"/>
              <a:t>‹#›</a:t>
            </a:fld>
            <a:endParaRPr lang="en-US"/>
          </a:p>
        </p:txBody>
      </p:sp>
    </p:spTree>
    <p:extLst>
      <p:ext uri="{BB962C8B-B14F-4D97-AF65-F5344CB8AC3E}">
        <p14:creationId xmlns:p14="http://schemas.microsoft.com/office/powerpoint/2010/main" val="423605917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22EE31D-995F-49BA-8FFA-0CC48DCCE8BB}" type="slidenum">
              <a:rPr lang="en-US" smtClean="0"/>
              <a:t>‹#›</a:t>
            </a:fld>
            <a:endParaRPr lang="en-US"/>
          </a:p>
        </p:txBody>
      </p:sp>
    </p:spTree>
    <p:extLst>
      <p:ext uri="{BB962C8B-B14F-4D97-AF65-F5344CB8AC3E}">
        <p14:creationId xmlns:p14="http://schemas.microsoft.com/office/powerpoint/2010/main" val="395723126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latin typeface="Arial Unicode MS" panose="020B0604020202020204" pitchFamily="34" charset="-128"/>
              </a:defRPr>
            </a:lvl1pPr>
          </a:lstStyle>
          <a:p>
            <a:endParaRPr lang="en-US" dirty="0"/>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latin typeface="Arial Unicode MS" panose="020B0604020202020204" pitchFamily="34" charset="-128"/>
              </a:defRPr>
            </a:lvl1pPr>
          </a:lstStyle>
          <a:p>
            <a:endParaRPr lang="en-US" dirty="0"/>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Unicode MS" panose="020B0604020202020204" pitchFamily="34" charset="-128"/>
              </a:defRPr>
            </a:lvl1pPr>
          </a:lstStyle>
          <a:p>
            <a:fld id="{6255CD82-5E2A-4F8D-8869-A04B2317EEBE}" type="slidenum">
              <a:rPr lang="en-US" smtClean="0"/>
              <a:pPr/>
              <a:t>‹#›</a:t>
            </a:fld>
            <a:endParaRPr lang="en-US" dirty="0"/>
          </a:p>
        </p:txBody>
      </p:sp>
    </p:spTree>
    <p:extLst>
      <p:ext uri="{BB962C8B-B14F-4D97-AF65-F5344CB8AC3E}">
        <p14:creationId xmlns:p14="http://schemas.microsoft.com/office/powerpoint/2010/main" val="134431267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iming>
    <p:tnLst>
      <p:par>
        <p:cTn id="1" dur="indefinite" restart="never" nodeType="tmRoot"/>
      </p:par>
    </p:tnLst>
  </p:timing>
  <p:hf hdr="0" ftr="0" dt="0"/>
  <p:txStyles>
    <p:titleStyle>
      <a:lvl1pPr algn="l" defTabSz="914400" rtl="0" eaLnBrk="1" latinLnBrk="0" hangingPunct="1">
        <a:lnSpc>
          <a:spcPct val="90000"/>
        </a:lnSpc>
        <a:spcBef>
          <a:spcPct val="0"/>
        </a:spcBef>
        <a:buNone/>
        <a:defRPr sz="3600" kern="1200" cap="all" baseline="0">
          <a:solidFill>
            <a:schemeClr val="tx1"/>
          </a:solidFill>
          <a:latin typeface="Arial Unicode MS" panose="020B0604020202020204" pitchFamily="34" charset="-128"/>
          <a:ea typeface="+mj-ea"/>
          <a:cs typeface="Arial Unicode MS" panose="020B0604020202020204" pitchFamily="34" charset="-128"/>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Unicode MS" panose="020B0604020202020204" pitchFamily="34" charset="-128"/>
          <a:ea typeface="+mn-ea"/>
          <a:cs typeface="Arial Unicode MS" panose="020B0604020202020204" pitchFamily="34" charset="-128"/>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Unicode MS" panose="020B0604020202020204" pitchFamily="34" charset="-128"/>
          <a:ea typeface="+mn-ea"/>
          <a:cs typeface="Arial Unicode MS" panose="020B0604020202020204" pitchFamily="34" charset="-128"/>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Unicode MS" panose="020B0604020202020204" pitchFamily="34" charset="-128"/>
          <a:ea typeface="+mn-ea"/>
          <a:cs typeface="Arial Unicode MS" panose="020B0604020202020204" pitchFamily="34" charset="-128"/>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Unicode MS" panose="020B0604020202020204" pitchFamily="34" charset="-128"/>
          <a:ea typeface="+mn-ea"/>
          <a:cs typeface="Arial Unicode MS" panose="020B0604020202020204" pitchFamily="34" charset="-128"/>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Unicode MS" panose="020B0604020202020204" pitchFamily="34" charset="-128"/>
          <a:ea typeface="+mn-ea"/>
          <a:cs typeface="Arial Unicode MS" panose="020B0604020202020204" pitchFamily="34" charset="-128"/>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6.jpeg"/></Relationships>
</file>

<file path=ppt/slides/_rels/slide1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3" Type="http://schemas.openxmlformats.org/officeDocument/2006/relationships/image" Target="../media/image81.jpeg"/><Relationship Id="rId2" Type="http://schemas.openxmlformats.org/officeDocument/2006/relationships/notesSlide" Target="../notesSlides/notesSlide86.xml"/><Relationship Id="rId1" Type="http://schemas.openxmlformats.org/officeDocument/2006/relationships/slideLayout" Target="../slideLayouts/slideLayout2.xml"/><Relationship Id="rId6" Type="http://schemas.openxmlformats.org/officeDocument/2006/relationships/image" Target="../media/image83.jpeg"/><Relationship Id="rId5" Type="http://schemas.openxmlformats.org/officeDocument/2006/relationships/image" Target="../media/image82.jpeg"/><Relationship Id="rId4" Type="http://schemas.openxmlformats.org/officeDocument/2006/relationships/image" Target="../media/image33.png"/></Relationships>
</file>

<file path=ppt/slides/_rels/slide101.xml.rels><?xml version="1.0" encoding="UTF-8" standalone="yes"?>
<Relationships xmlns="http://schemas.openxmlformats.org/package/2006/relationships"><Relationship Id="rId3" Type="http://schemas.openxmlformats.org/officeDocument/2006/relationships/image" Target="../media/image84.jpeg"/><Relationship Id="rId2" Type="http://schemas.openxmlformats.org/officeDocument/2006/relationships/notesSlide" Target="../notesSlides/notesSlide87.xml"/><Relationship Id="rId1" Type="http://schemas.openxmlformats.org/officeDocument/2006/relationships/slideLayout" Target="../slideLayouts/slideLayout2.xml"/><Relationship Id="rId4" Type="http://schemas.openxmlformats.org/officeDocument/2006/relationships/image" Target="../media/image33.png"/></Relationships>
</file>

<file path=ppt/slides/_rels/slide102.xml.rels><?xml version="1.0" encoding="UTF-8" standalone="yes"?>
<Relationships xmlns="http://schemas.openxmlformats.org/package/2006/relationships"><Relationship Id="rId3" Type="http://schemas.openxmlformats.org/officeDocument/2006/relationships/image" Target="../media/image85.jpeg"/><Relationship Id="rId2" Type="http://schemas.openxmlformats.org/officeDocument/2006/relationships/notesSlide" Target="../notesSlides/notesSlide88.xml"/><Relationship Id="rId1" Type="http://schemas.openxmlformats.org/officeDocument/2006/relationships/slideLayout" Target="../slideLayouts/slideLayout2.xml"/><Relationship Id="rId4" Type="http://schemas.openxmlformats.org/officeDocument/2006/relationships/image" Target="../media/image33.png"/></Relationships>
</file>

<file path=ppt/slides/_rels/slide103.xml.rels><?xml version="1.0" encoding="UTF-8" standalone="yes"?>
<Relationships xmlns="http://schemas.openxmlformats.org/package/2006/relationships"><Relationship Id="rId3" Type="http://schemas.openxmlformats.org/officeDocument/2006/relationships/image" Target="../media/image86.jpeg"/><Relationship Id="rId2" Type="http://schemas.openxmlformats.org/officeDocument/2006/relationships/notesSlide" Target="../notesSlides/notesSlide89.xml"/><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3" Type="http://schemas.openxmlformats.org/officeDocument/2006/relationships/image" Target="../media/image87.jpeg"/><Relationship Id="rId2" Type="http://schemas.openxmlformats.org/officeDocument/2006/relationships/notesSlide" Target="../notesSlides/notesSlide90.xml"/><Relationship Id="rId1" Type="http://schemas.openxmlformats.org/officeDocument/2006/relationships/slideLayout" Target="../slideLayouts/slideLayout2.xml"/><Relationship Id="rId5" Type="http://schemas.openxmlformats.org/officeDocument/2006/relationships/image" Target="../media/image33.png"/><Relationship Id="rId4" Type="http://schemas.openxmlformats.org/officeDocument/2006/relationships/image" Target="../media/image88.jpeg"/></Relationships>
</file>

<file path=ppt/slides/_rels/slide105.xml.rels><?xml version="1.0" encoding="UTF-8" standalone="yes"?>
<Relationships xmlns="http://schemas.openxmlformats.org/package/2006/relationships"><Relationship Id="rId3" Type="http://schemas.openxmlformats.org/officeDocument/2006/relationships/image" Target="../media/image89.jpeg"/><Relationship Id="rId2" Type="http://schemas.openxmlformats.org/officeDocument/2006/relationships/notesSlide" Target="../notesSlides/notesSlide91.xml"/><Relationship Id="rId1" Type="http://schemas.openxmlformats.org/officeDocument/2006/relationships/slideLayout" Target="../slideLayouts/slideLayout2.xml"/><Relationship Id="rId4" Type="http://schemas.openxmlformats.org/officeDocument/2006/relationships/image" Target="../media/image33.png"/></Relationships>
</file>

<file path=ppt/slides/_rels/slide106.xml.rels><?xml version="1.0" encoding="UTF-8" standalone="yes"?>
<Relationships xmlns="http://schemas.openxmlformats.org/package/2006/relationships"><Relationship Id="rId3" Type="http://schemas.openxmlformats.org/officeDocument/2006/relationships/image" Target="../media/image90.jpeg"/><Relationship Id="rId2" Type="http://schemas.openxmlformats.org/officeDocument/2006/relationships/notesSlide" Target="../notesSlides/notesSlide92.xml"/><Relationship Id="rId1" Type="http://schemas.openxmlformats.org/officeDocument/2006/relationships/slideLayout" Target="../slideLayouts/slideLayout2.xml"/><Relationship Id="rId4" Type="http://schemas.openxmlformats.org/officeDocument/2006/relationships/image" Target="../media/image33.png"/></Relationships>
</file>

<file path=ppt/slides/_rels/slide107.xml.rels><?xml version="1.0" encoding="UTF-8" standalone="yes"?>
<Relationships xmlns="http://schemas.openxmlformats.org/package/2006/relationships"><Relationship Id="rId3" Type="http://schemas.openxmlformats.org/officeDocument/2006/relationships/image" Target="../media/image91.jpeg"/><Relationship Id="rId2" Type="http://schemas.openxmlformats.org/officeDocument/2006/relationships/notesSlide" Target="../notesSlides/notesSlide93.xml"/><Relationship Id="rId1" Type="http://schemas.openxmlformats.org/officeDocument/2006/relationships/slideLayout" Target="../slideLayouts/slideLayout2.xml"/><Relationship Id="rId4" Type="http://schemas.openxmlformats.org/officeDocument/2006/relationships/image" Target="../media/image33.png"/></Relationships>
</file>

<file path=ppt/slides/_rels/slide108.xml.rels><?xml version="1.0" encoding="UTF-8" standalone="yes"?>
<Relationships xmlns="http://schemas.openxmlformats.org/package/2006/relationships"><Relationship Id="rId3" Type="http://schemas.openxmlformats.org/officeDocument/2006/relationships/image" Target="../media/image92.jpeg"/><Relationship Id="rId2" Type="http://schemas.openxmlformats.org/officeDocument/2006/relationships/notesSlide" Target="../notesSlides/notesSlide94.xml"/><Relationship Id="rId1" Type="http://schemas.openxmlformats.org/officeDocument/2006/relationships/slideLayout" Target="../slideLayouts/slideLayout2.xml"/><Relationship Id="rId4" Type="http://schemas.openxmlformats.org/officeDocument/2006/relationships/image" Target="../media/image33.png"/></Relationships>
</file>

<file path=ppt/slides/_rels/slide109.xml.rels><?xml version="1.0" encoding="UTF-8" standalone="yes"?>
<Relationships xmlns="http://schemas.openxmlformats.org/package/2006/relationships"><Relationship Id="rId3" Type="http://schemas.openxmlformats.org/officeDocument/2006/relationships/image" Target="../media/image93.jpeg"/><Relationship Id="rId2" Type="http://schemas.openxmlformats.org/officeDocument/2006/relationships/notesSlide" Target="../notesSlides/notesSlide95.xml"/><Relationship Id="rId1" Type="http://schemas.openxmlformats.org/officeDocument/2006/relationships/slideLayout" Target="../slideLayouts/slideLayout2.xml"/><Relationship Id="rId4" Type="http://schemas.openxmlformats.org/officeDocument/2006/relationships/image" Target="../media/image33.png"/></Relationships>
</file>

<file path=ppt/slides/_rels/slide11.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10.jpg"/><Relationship Id="rId1" Type="http://schemas.openxmlformats.org/officeDocument/2006/relationships/slideLayout" Target="../slideLayouts/slideLayout2.xml"/><Relationship Id="rId4" Type="http://schemas.openxmlformats.org/officeDocument/2006/relationships/image" Target="../media/image12.jpg"/></Relationships>
</file>

<file path=ppt/slides/_rels/slide110.xml.rels><?xml version="1.0" encoding="UTF-8" standalone="yes"?>
<Relationships xmlns="http://schemas.openxmlformats.org/package/2006/relationships"><Relationship Id="rId3" Type="http://schemas.openxmlformats.org/officeDocument/2006/relationships/image" Target="../media/image94.jpeg"/><Relationship Id="rId2" Type="http://schemas.openxmlformats.org/officeDocument/2006/relationships/notesSlide" Target="../notesSlides/notesSlide96.xml"/><Relationship Id="rId1" Type="http://schemas.openxmlformats.org/officeDocument/2006/relationships/slideLayout" Target="../slideLayouts/slideLayout2.xml"/><Relationship Id="rId4" Type="http://schemas.openxmlformats.org/officeDocument/2006/relationships/image" Target="../media/image33.png"/></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12.xml.rels><?xml version="1.0" encoding="UTF-8" standalone="yes"?>
<Relationships xmlns="http://schemas.openxmlformats.org/package/2006/relationships"><Relationship Id="rId3" Type="http://schemas.openxmlformats.org/officeDocument/2006/relationships/image" Target="../media/image95.jpg"/><Relationship Id="rId2" Type="http://schemas.openxmlformats.org/officeDocument/2006/relationships/notesSlide" Target="../notesSlides/notesSlide97.xml"/><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3" Type="http://schemas.openxmlformats.org/officeDocument/2006/relationships/image" Target="../media/image96.jpeg"/><Relationship Id="rId2" Type="http://schemas.openxmlformats.org/officeDocument/2006/relationships/notesSlide" Target="../notesSlides/notesSlide98.xml"/><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3" Type="http://schemas.openxmlformats.org/officeDocument/2006/relationships/image" Target="../media/image97.jpeg"/><Relationship Id="rId2" Type="http://schemas.openxmlformats.org/officeDocument/2006/relationships/notesSlide" Target="../notesSlides/notesSlide99.xml"/><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3" Type="http://schemas.openxmlformats.org/officeDocument/2006/relationships/image" Target="../media/image98.jpeg"/><Relationship Id="rId2" Type="http://schemas.openxmlformats.org/officeDocument/2006/relationships/notesSlide" Target="../notesSlides/notesSlide100.xml"/><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3" Type="http://schemas.openxmlformats.org/officeDocument/2006/relationships/image" Target="../media/image99.jpeg"/><Relationship Id="rId2" Type="http://schemas.openxmlformats.org/officeDocument/2006/relationships/notesSlide" Target="../notesSlides/notesSlide101.xml"/><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2" Type="http://schemas.openxmlformats.org/officeDocument/2006/relationships/image" Target="../media/image100.jpeg"/><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2" Type="http://schemas.openxmlformats.org/officeDocument/2006/relationships/image" Target="../media/image101.jpeg"/><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3" Type="http://schemas.openxmlformats.org/officeDocument/2006/relationships/image" Target="../media/image102.jpeg"/><Relationship Id="rId2" Type="http://schemas.openxmlformats.org/officeDocument/2006/relationships/notesSlide" Target="../notesSlides/notesSlide102.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6.xml"/><Relationship Id="rId1" Type="http://schemas.openxmlformats.org/officeDocument/2006/relationships/slideLayout" Target="../slideLayouts/slideLayout6.xml"/><Relationship Id="rId4" Type="http://schemas.openxmlformats.org/officeDocument/2006/relationships/image" Target="../media/image14.jpeg"/></Relationships>
</file>

<file path=ppt/slides/_rels/slide120.xml.rels><?xml version="1.0" encoding="UTF-8" standalone="yes"?>
<Relationships xmlns="http://schemas.openxmlformats.org/package/2006/relationships"><Relationship Id="rId2" Type="http://schemas.openxmlformats.org/officeDocument/2006/relationships/image" Target="../media/image103.jpeg"/><Relationship Id="rId1" Type="http://schemas.openxmlformats.org/officeDocument/2006/relationships/slideLayout" Target="../slideLayouts/slideLayout2.xml"/></Relationships>
</file>

<file path=ppt/slides/_rels/slide121.xml.rels><?xml version="1.0" encoding="UTF-8" standalone="yes"?>
<Relationships xmlns="http://schemas.openxmlformats.org/package/2006/relationships"><Relationship Id="rId2" Type="http://schemas.openxmlformats.org/officeDocument/2006/relationships/image" Target="../media/image104.jpeg"/><Relationship Id="rId1" Type="http://schemas.openxmlformats.org/officeDocument/2006/relationships/slideLayout" Target="../slideLayouts/slideLayout2.xml"/></Relationships>
</file>

<file path=ppt/slides/_rels/slide122.xml.rels><?xml version="1.0" encoding="UTF-8" standalone="yes"?>
<Relationships xmlns="http://schemas.openxmlformats.org/package/2006/relationships"><Relationship Id="rId2" Type="http://schemas.openxmlformats.org/officeDocument/2006/relationships/image" Target="../media/image105.jpeg"/><Relationship Id="rId1" Type="http://schemas.openxmlformats.org/officeDocument/2006/relationships/slideLayout" Target="../slideLayouts/slideLayout2.xml"/></Relationships>
</file>

<file path=ppt/slides/_rels/slide123.xml.rels><?xml version="1.0" encoding="UTF-8" standalone="yes"?>
<Relationships xmlns="http://schemas.openxmlformats.org/package/2006/relationships"><Relationship Id="rId2" Type="http://schemas.openxmlformats.org/officeDocument/2006/relationships/image" Target="../media/image106.jpeg"/><Relationship Id="rId1" Type="http://schemas.openxmlformats.org/officeDocument/2006/relationships/slideLayout" Target="../slideLayouts/slideLayout2.xml"/></Relationships>
</file>

<file path=ppt/slides/_rels/slide124.xml.rels><?xml version="1.0" encoding="UTF-8" standalone="yes"?>
<Relationships xmlns="http://schemas.openxmlformats.org/package/2006/relationships"><Relationship Id="rId2" Type="http://schemas.openxmlformats.org/officeDocument/2006/relationships/image" Target="../media/image107.jpeg"/><Relationship Id="rId1" Type="http://schemas.openxmlformats.org/officeDocument/2006/relationships/slideLayout" Target="../slideLayouts/slideLayout2.xml"/></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7.xml.rels><?xml version="1.0" encoding="UTF-8" standalone="yes"?>
<Relationships xmlns="http://schemas.openxmlformats.org/package/2006/relationships"><Relationship Id="rId2" Type="http://schemas.openxmlformats.org/officeDocument/2006/relationships/image" Target="../media/image108.jpeg"/><Relationship Id="rId1" Type="http://schemas.openxmlformats.org/officeDocument/2006/relationships/slideLayout" Target="../slideLayouts/slideLayout2.xml"/></Relationships>
</file>

<file path=ppt/slides/_rels/slide128.xml.rels><?xml version="1.0" encoding="UTF-8" standalone="yes"?>
<Relationships xmlns="http://schemas.openxmlformats.org/package/2006/relationships"><Relationship Id="rId2" Type="http://schemas.openxmlformats.org/officeDocument/2006/relationships/notesSlide" Target="../notesSlides/notesSlide103.xml"/><Relationship Id="rId1" Type="http://schemas.openxmlformats.org/officeDocument/2006/relationships/slideLayout" Target="../slideLayouts/slideLayout2.xml"/></Relationships>
</file>

<file path=ppt/slides/_rels/slide129.xml.rels><?xml version="1.0" encoding="UTF-8" standalone="yes"?>
<Relationships xmlns="http://schemas.openxmlformats.org/package/2006/relationships"><Relationship Id="rId2" Type="http://schemas.openxmlformats.org/officeDocument/2006/relationships/notesSlide" Target="../notesSlides/notesSlide104.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30.xml.rels><?xml version="1.0" encoding="UTF-8" standalone="yes"?>
<Relationships xmlns="http://schemas.openxmlformats.org/package/2006/relationships"><Relationship Id="rId3" Type="http://schemas.openxmlformats.org/officeDocument/2006/relationships/image" Target="../media/image109.jpeg"/><Relationship Id="rId2" Type="http://schemas.openxmlformats.org/officeDocument/2006/relationships/notesSlide" Target="../notesSlides/notesSlide105.xml"/><Relationship Id="rId1" Type="http://schemas.openxmlformats.org/officeDocument/2006/relationships/slideLayout" Target="../slideLayouts/slideLayout2.xml"/></Relationships>
</file>

<file path=ppt/slides/_rels/slide131.xml.rels><?xml version="1.0" encoding="UTF-8" standalone="yes"?>
<Relationships xmlns="http://schemas.openxmlformats.org/package/2006/relationships"><Relationship Id="rId3" Type="http://schemas.openxmlformats.org/officeDocument/2006/relationships/image" Target="../media/image110.jpeg"/><Relationship Id="rId2" Type="http://schemas.openxmlformats.org/officeDocument/2006/relationships/notesSlide" Target="../notesSlides/notesSlide106.xml"/><Relationship Id="rId1" Type="http://schemas.openxmlformats.org/officeDocument/2006/relationships/slideLayout" Target="../slideLayouts/slideLayout2.xml"/></Relationships>
</file>

<file path=ppt/slides/_rels/slide132.xml.rels><?xml version="1.0" encoding="UTF-8" standalone="yes"?>
<Relationships xmlns="http://schemas.openxmlformats.org/package/2006/relationships"><Relationship Id="rId3" Type="http://schemas.openxmlformats.org/officeDocument/2006/relationships/image" Target="../media/image111.jpeg"/><Relationship Id="rId2" Type="http://schemas.openxmlformats.org/officeDocument/2006/relationships/notesSlide" Target="../notesSlides/notesSlide107.xml"/><Relationship Id="rId1" Type="http://schemas.openxmlformats.org/officeDocument/2006/relationships/slideLayout" Target="../slideLayouts/slideLayout2.xml"/></Relationships>
</file>

<file path=ppt/slides/_rels/slide133.xml.rels><?xml version="1.0" encoding="UTF-8" standalone="yes"?>
<Relationships xmlns="http://schemas.openxmlformats.org/package/2006/relationships"><Relationship Id="rId3" Type="http://schemas.openxmlformats.org/officeDocument/2006/relationships/image" Target="../media/image112.jpeg"/><Relationship Id="rId2" Type="http://schemas.openxmlformats.org/officeDocument/2006/relationships/notesSlide" Target="../notesSlides/notesSlide108.xml"/><Relationship Id="rId1" Type="http://schemas.openxmlformats.org/officeDocument/2006/relationships/slideLayout" Target="../slideLayouts/slideLayout2.xml"/></Relationships>
</file>

<file path=ppt/slides/_rels/slide134.xml.rels><?xml version="1.0" encoding="UTF-8" standalone="yes"?>
<Relationships xmlns="http://schemas.openxmlformats.org/package/2006/relationships"><Relationship Id="rId3" Type="http://schemas.openxmlformats.org/officeDocument/2006/relationships/image" Target="../media/image113.jpeg"/><Relationship Id="rId2" Type="http://schemas.openxmlformats.org/officeDocument/2006/relationships/notesSlide" Target="../notesSlides/notesSlide109.xml"/><Relationship Id="rId1" Type="http://schemas.openxmlformats.org/officeDocument/2006/relationships/slideLayout" Target="../slideLayouts/slideLayout2.xml"/></Relationships>
</file>

<file path=ppt/slides/_rels/slide135.xml.rels><?xml version="1.0" encoding="UTF-8" standalone="yes"?>
<Relationships xmlns="http://schemas.openxmlformats.org/package/2006/relationships"><Relationship Id="rId3" Type="http://schemas.openxmlformats.org/officeDocument/2006/relationships/image" Target="../media/image114.jpeg"/><Relationship Id="rId2" Type="http://schemas.openxmlformats.org/officeDocument/2006/relationships/notesSlide" Target="../notesSlides/notesSlide110.xml"/><Relationship Id="rId1" Type="http://schemas.openxmlformats.org/officeDocument/2006/relationships/slideLayout" Target="../slideLayouts/slideLayout2.xml"/></Relationships>
</file>

<file path=ppt/slides/_rels/slide136.xml.rels><?xml version="1.0" encoding="UTF-8" standalone="yes"?>
<Relationships xmlns="http://schemas.openxmlformats.org/package/2006/relationships"><Relationship Id="rId3" Type="http://schemas.openxmlformats.org/officeDocument/2006/relationships/image" Target="../media/image115.jpeg"/><Relationship Id="rId2" Type="http://schemas.openxmlformats.org/officeDocument/2006/relationships/notesSlide" Target="../notesSlides/notesSlide111.xml"/><Relationship Id="rId1" Type="http://schemas.openxmlformats.org/officeDocument/2006/relationships/slideLayout" Target="../slideLayouts/slideLayout2.xml"/></Relationships>
</file>

<file path=ppt/slides/_rels/slide137.xml.rels><?xml version="1.0" encoding="UTF-8" standalone="yes"?>
<Relationships xmlns="http://schemas.openxmlformats.org/package/2006/relationships"><Relationship Id="rId3" Type="http://schemas.openxmlformats.org/officeDocument/2006/relationships/image" Target="../media/image116.jpeg"/><Relationship Id="rId2" Type="http://schemas.openxmlformats.org/officeDocument/2006/relationships/notesSlide" Target="../notesSlides/notesSlide112.xml"/><Relationship Id="rId1" Type="http://schemas.openxmlformats.org/officeDocument/2006/relationships/slideLayout" Target="../slideLayouts/slideLayout2.xml"/></Relationships>
</file>

<file path=ppt/slides/_rels/slide138.xml.rels><?xml version="1.0" encoding="UTF-8" standalone="yes"?>
<Relationships xmlns="http://schemas.openxmlformats.org/package/2006/relationships"><Relationship Id="rId3" Type="http://schemas.openxmlformats.org/officeDocument/2006/relationships/image" Target="../media/image117.jpeg"/><Relationship Id="rId2" Type="http://schemas.openxmlformats.org/officeDocument/2006/relationships/notesSlide" Target="../notesSlides/notesSlide113.xml"/><Relationship Id="rId1" Type="http://schemas.openxmlformats.org/officeDocument/2006/relationships/slideLayout" Target="../slideLayouts/slideLayout2.xml"/></Relationships>
</file>

<file path=ppt/slides/_rels/slide139.xml.rels><?xml version="1.0" encoding="UTF-8" standalone="yes"?>
<Relationships xmlns="http://schemas.openxmlformats.org/package/2006/relationships"><Relationship Id="rId2" Type="http://schemas.openxmlformats.org/officeDocument/2006/relationships/notesSlide" Target="../notesSlides/notesSlide114.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0.xml.rels><?xml version="1.0" encoding="UTF-8" standalone="yes"?>
<Relationships xmlns="http://schemas.openxmlformats.org/package/2006/relationships"><Relationship Id="rId3" Type="http://schemas.openxmlformats.org/officeDocument/2006/relationships/image" Target="../media/image118.jpeg"/><Relationship Id="rId2" Type="http://schemas.openxmlformats.org/officeDocument/2006/relationships/notesSlide" Target="../notesSlides/notesSlide115.xml"/><Relationship Id="rId1" Type="http://schemas.openxmlformats.org/officeDocument/2006/relationships/slideLayout" Target="../slideLayouts/slideLayout2.xml"/></Relationships>
</file>

<file path=ppt/slides/_rels/slide141.xml.rels><?xml version="1.0" encoding="UTF-8" standalone="yes"?>
<Relationships xmlns="http://schemas.openxmlformats.org/package/2006/relationships"><Relationship Id="rId3" Type="http://schemas.openxmlformats.org/officeDocument/2006/relationships/image" Target="../media/image119.jpeg"/><Relationship Id="rId2" Type="http://schemas.openxmlformats.org/officeDocument/2006/relationships/notesSlide" Target="../notesSlides/notesSlide116.xml"/><Relationship Id="rId1" Type="http://schemas.openxmlformats.org/officeDocument/2006/relationships/slideLayout" Target="../slideLayouts/slideLayout2.xml"/></Relationships>
</file>

<file path=ppt/slides/_rels/slide142.xml.rels><?xml version="1.0" encoding="UTF-8" standalone="yes"?>
<Relationships xmlns="http://schemas.openxmlformats.org/package/2006/relationships"><Relationship Id="rId3" Type="http://schemas.openxmlformats.org/officeDocument/2006/relationships/image" Target="../media/image120.jpeg"/><Relationship Id="rId2" Type="http://schemas.openxmlformats.org/officeDocument/2006/relationships/notesSlide" Target="../notesSlides/notesSlide117.xml"/><Relationship Id="rId1" Type="http://schemas.openxmlformats.org/officeDocument/2006/relationships/slideLayout" Target="../slideLayouts/slideLayout2.xml"/></Relationships>
</file>

<file path=ppt/slides/_rels/slide143.xml.rels><?xml version="1.0" encoding="UTF-8" standalone="yes"?>
<Relationships xmlns="http://schemas.openxmlformats.org/package/2006/relationships"><Relationship Id="rId3" Type="http://schemas.openxmlformats.org/officeDocument/2006/relationships/image" Target="../media/image121.jpeg"/><Relationship Id="rId2" Type="http://schemas.openxmlformats.org/officeDocument/2006/relationships/notesSlide" Target="../notesSlides/notesSlide118.xml"/><Relationship Id="rId1" Type="http://schemas.openxmlformats.org/officeDocument/2006/relationships/slideLayout" Target="../slideLayouts/slideLayout2.xml"/></Relationships>
</file>

<file path=ppt/slides/_rels/slide144.xml.rels><?xml version="1.0" encoding="UTF-8" standalone="yes"?>
<Relationships xmlns="http://schemas.openxmlformats.org/package/2006/relationships"><Relationship Id="rId3" Type="http://schemas.openxmlformats.org/officeDocument/2006/relationships/image" Target="../media/image122.jpeg"/><Relationship Id="rId2" Type="http://schemas.openxmlformats.org/officeDocument/2006/relationships/notesSlide" Target="../notesSlides/notesSlide119.xml"/><Relationship Id="rId1" Type="http://schemas.openxmlformats.org/officeDocument/2006/relationships/slideLayout" Target="../slideLayouts/slideLayout2.xml"/><Relationship Id="rId4" Type="http://schemas.openxmlformats.org/officeDocument/2006/relationships/image" Target="../media/image123.jpeg"/></Relationships>
</file>

<file path=ppt/slides/_rels/slide145.xml.rels><?xml version="1.0" encoding="UTF-8" standalone="yes"?>
<Relationships xmlns="http://schemas.openxmlformats.org/package/2006/relationships"><Relationship Id="rId3" Type="http://schemas.openxmlformats.org/officeDocument/2006/relationships/image" Target="../media/image124.jpeg"/><Relationship Id="rId2" Type="http://schemas.openxmlformats.org/officeDocument/2006/relationships/notesSlide" Target="../notesSlides/notesSlide120.xml"/><Relationship Id="rId1" Type="http://schemas.openxmlformats.org/officeDocument/2006/relationships/slideLayout" Target="../slideLayouts/slideLayout2.xml"/></Relationships>
</file>

<file path=ppt/slides/_rels/slide146.xml.rels><?xml version="1.0" encoding="UTF-8" standalone="yes"?>
<Relationships xmlns="http://schemas.openxmlformats.org/package/2006/relationships"><Relationship Id="rId3" Type="http://schemas.openxmlformats.org/officeDocument/2006/relationships/image" Target="../media/image125.jpeg"/><Relationship Id="rId2" Type="http://schemas.openxmlformats.org/officeDocument/2006/relationships/notesSlide" Target="../notesSlides/notesSlide121.xml"/><Relationship Id="rId1" Type="http://schemas.openxmlformats.org/officeDocument/2006/relationships/slideLayout" Target="../slideLayouts/slideLayout2.xml"/><Relationship Id="rId4" Type="http://schemas.openxmlformats.org/officeDocument/2006/relationships/image" Target="../media/image126.jpeg"/></Relationships>
</file>

<file path=ppt/slides/_rels/slide147.xml.rels><?xml version="1.0" encoding="UTF-8" standalone="yes"?>
<Relationships xmlns="http://schemas.openxmlformats.org/package/2006/relationships"><Relationship Id="rId3" Type="http://schemas.openxmlformats.org/officeDocument/2006/relationships/image" Target="../media/image127.jpg"/><Relationship Id="rId2" Type="http://schemas.openxmlformats.org/officeDocument/2006/relationships/notesSlide" Target="../notesSlides/notesSlide122.xml"/><Relationship Id="rId1" Type="http://schemas.openxmlformats.org/officeDocument/2006/relationships/slideLayout" Target="../slideLayouts/slideLayout2.xml"/></Relationships>
</file>

<file path=ppt/slides/_rels/slide148.xml.rels><?xml version="1.0" encoding="UTF-8" standalone="yes"?>
<Relationships xmlns="http://schemas.openxmlformats.org/package/2006/relationships"><Relationship Id="rId3" Type="http://schemas.openxmlformats.org/officeDocument/2006/relationships/image" Target="../media/image128.jpeg"/><Relationship Id="rId2" Type="http://schemas.openxmlformats.org/officeDocument/2006/relationships/notesSlide" Target="../notesSlides/notesSlide123.xml"/><Relationship Id="rId1" Type="http://schemas.openxmlformats.org/officeDocument/2006/relationships/slideLayout" Target="../slideLayouts/slideLayout2.xml"/></Relationships>
</file>

<file path=ppt/slides/_rels/slide149.xml.rels><?xml version="1.0" encoding="UTF-8" standalone="yes"?>
<Relationships xmlns="http://schemas.openxmlformats.org/package/2006/relationships"><Relationship Id="rId3" Type="http://schemas.openxmlformats.org/officeDocument/2006/relationships/image" Target="../media/image129.jpeg"/><Relationship Id="rId2" Type="http://schemas.openxmlformats.org/officeDocument/2006/relationships/notesSlide" Target="../notesSlides/notesSlide12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50.xml.rels><?xml version="1.0" encoding="UTF-8" standalone="yes"?>
<Relationships xmlns="http://schemas.openxmlformats.org/package/2006/relationships"><Relationship Id="rId3" Type="http://schemas.openxmlformats.org/officeDocument/2006/relationships/image" Target="../media/image130.jpeg"/><Relationship Id="rId2" Type="http://schemas.openxmlformats.org/officeDocument/2006/relationships/notesSlide" Target="../notesSlides/notesSlide125.xml"/><Relationship Id="rId1" Type="http://schemas.openxmlformats.org/officeDocument/2006/relationships/slideLayout" Target="../slideLayouts/slideLayout2.xml"/></Relationships>
</file>

<file path=ppt/slides/_rels/slide151.xml.rels><?xml version="1.0" encoding="UTF-8" standalone="yes"?>
<Relationships xmlns="http://schemas.openxmlformats.org/package/2006/relationships"><Relationship Id="rId3" Type="http://schemas.openxmlformats.org/officeDocument/2006/relationships/image" Target="../media/image131.jpeg"/><Relationship Id="rId2" Type="http://schemas.openxmlformats.org/officeDocument/2006/relationships/notesSlide" Target="../notesSlides/notesSlide126.xml"/><Relationship Id="rId1" Type="http://schemas.openxmlformats.org/officeDocument/2006/relationships/slideLayout" Target="../slideLayouts/slideLayout2.xml"/></Relationships>
</file>

<file path=ppt/slides/_rels/slide152.xml.rels><?xml version="1.0" encoding="UTF-8" standalone="yes"?>
<Relationships xmlns="http://schemas.openxmlformats.org/package/2006/relationships"><Relationship Id="rId3" Type="http://schemas.openxmlformats.org/officeDocument/2006/relationships/image" Target="../media/image132.jpeg"/><Relationship Id="rId2" Type="http://schemas.openxmlformats.org/officeDocument/2006/relationships/notesSlide" Target="../notesSlides/notesSlide127.xml"/><Relationship Id="rId1" Type="http://schemas.openxmlformats.org/officeDocument/2006/relationships/slideLayout" Target="../slideLayouts/slideLayout2.xml"/></Relationships>
</file>

<file path=ppt/slides/_rels/slide153.xml.rels><?xml version="1.0" encoding="UTF-8" standalone="yes"?>
<Relationships xmlns="http://schemas.openxmlformats.org/package/2006/relationships"><Relationship Id="rId3" Type="http://schemas.openxmlformats.org/officeDocument/2006/relationships/image" Target="../media/image133.jpeg"/><Relationship Id="rId2" Type="http://schemas.openxmlformats.org/officeDocument/2006/relationships/notesSlide" Target="../notesSlides/notesSlide128.xml"/><Relationship Id="rId1" Type="http://schemas.openxmlformats.org/officeDocument/2006/relationships/slideLayout" Target="../slideLayouts/slideLayout2.xml"/></Relationships>
</file>

<file path=ppt/slides/_rels/slide1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5.xml.rels><?xml version="1.0" encoding="UTF-8" standalone="yes"?>
<Relationships xmlns="http://schemas.openxmlformats.org/package/2006/relationships"><Relationship Id="rId3" Type="http://schemas.openxmlformats.org/officeDocument/2006/relationships/image" Target="../media/image134.jpeg"/><Relationship Id="rId2" Type="http://schemas.openxmlformats.org/officeDocument/2006/relationships/notesSlide" Target="../notesSlides/notesSlide129.xml"/><Relationship Id="rId1" Type="http://schemas.openxmlformats.org/officeDocument/2006/relationships/slideLayout" Target="../slideLayouts/slideLayout2.xml"/></Relationships>
</file>

<file path=ppt/slides/_rels/slide156.xml.rels><?xml version="1.0" encoding="UTF-8" standalone="yes"?>
<Relationships xmlns="http://schemas.openxmlformats.org/package/2006/relationships"><Relationship Id="rId3" Type="http://schemas.openxmlformats.org/officeDocument/2006/relationships/image" Target="../media/image135.jpeg"/><Relationship Id="rId2" Type="http://schemas.openxmlformats.org/officeDocument/2006/relationships/notesSlide" Target="../notesSlides/notesSlide130.xml"/><Relationship Id="rId1" Type="http://schemas.openxmlformats.org/officeDocument/2006/relationships/slideLayout" Target="../slideLayouts/slideLayout2.xml"/></Relationships>
</file>

<file path=ppt/slides/_rels/slide157.xml.rels><?xml version="1.0" encoding="UTF-8" standalone="yes"?>
<Relationships xmlns="http://schemas.openxmlformats.org/package/2006/relationships"><Relationship Id="rId3" Type="http://schemas.openxmlformats.org/officeDocument/2006/relationships/image" Target="../media/image136.jpeg"/><Relationship Id="rId2" Type="http://schemas.openxmlformats.org/officeDocument/2006/relationships/notesSlide" Target="../notesSlides/notesSlide131.xml"/><Relationship Id="rId1" Type="http://schemas.openxmlformats.org/officeDocument/2006/relationships/slideLayout" Target="../slideLayouts/slideLayout2.xml"/></Relationships>
</file>

<file path=ppt/slides/_rels/slide158.xml.rels><?xml version="1.0" encoding="UTF-8" standalone="yes"?>
<Relationships xmlns="http://schemas.openxmlformats.org/package/2006/relationships"><Relationship Id="rId3" Type="http://schemas.openxmlformats.org/officeDocument/2006/relationships/image" Target="../media/image137.jpeg"/><Relationship Id="rId2" Type="http://schemas.openxmlformats.org/officeDocument/2006/relationships/notesSlide" Target="../notesSlides/notesSlide132.xml"/><Relationship Id="rId1" Type="http://schemas.openxmlformats.org/officeDocument/2006/relationships/slideLayout" Target="../slideLayouts/slideLayout2.xml"/></Relationships>
</file>

<file path=ppt/slides/_rels/slide159.xml.rels><?xml version="1.0" encoding="UTF-8" standalone="yes"?>
<Relationships xmlns="http://schemas.openxmlformats.org/package/2006/relationships"><Relationship Id="rId3" Type="http://schemas.openxmlformats.org/officeDocument/2006/relationships/image" Target="../media/image138.jpeg"/><Relationship Id="rId2" Type="http://schemas.openxmlformats.org/officeDocument/2006/relationships/notesSlide" Target="../notesSlides/notesSlide13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0.xml.rels><?xml version="1.0" encoding="UTF-8" standalone="yes"?>
<Relationships xmlns="http://schemas.openxmlformats.org/package/2006/relationships"><Relationship Id="rId3" Type="http://schemas.openxmlformats.org/officeDocument/2006/relationships/image" Target="../media/image138.jpeg"/><Relationship Id="rId2" Type="http://schemas.openxmlformats.org/officeDocument/2006/relationships/notesSlide" Target="../notesSlides/notesSlide134.xml"/><Relationship Id="rId1" Type="http://schemas.openxmlformats.org/officeDocument/2006/relationships/slideLayout" Target="../slideLayouts/slideLayout2.xml"/></Relationships>
</file>

<file path=ppt/slides/_rels/slide161.xml.rels><?xml version="1.0" encoding="UTF-8" standalone="yes"?>
<Relationships xmlns="http://schemas.openxmlformats.org/package/2006/relationships"><Relationship Id="rId3" Type="http://schemas.openxmlformats.org/officeDocument/2006/relationships/image" Target="../media/image139.jpeg"/><Relationship Id="rId2" Type="http://schemas.openxmlformats.org/officeDocument/2006/relationships/notesSlide" Target="../notesSlides/notesSlide135.xml"/><Relationship Id="rId1" Type="http://schemas.openxmlformats.org/officeDocument/2006/relationships/slideLayout" Target="../slideLayouts/slideLayout2.xml"/></Relationships>
</file>

<file path=ppt/slides/_rels/slide162.xml.rels><?xml version="1.0" encoding="UTF-8" standalone="yes"?>
<Relationships xmlns="http://schemas.openxmlformats.org/package/2006/relationships"><Relationship Id="rId3" Type="http://schemas.openxmlformats.org/officeDocument/2006/relationships/image" Target="../media/image139.jpeg"/><Relationship Id="rId2" Type="http://schemas.openxmlformats.org/officeDocument/2006/relationships/notesSlide" Target="../notesSlides/notesSlide136.xml"/><Relationship Id="rId1" Type="http://schemas.openxmlformats.org/officeDocument/2006/relationships/slideLayout" Target="../slideLayouts/slideLayout2.xml"/></Relationships>
</file>

<file path=ppt/slides/_rels/slide163.xml.rels><?xml version="1.0" encoding="UTF-8" standalone="yes"?>
<Relationships xmlns="http://schemas.openxmlformats.org/package/2006/relationships"><Relationship Id="rId3" Type="http://schemas.openxmlformats.org/officeDocument/2006/relationships/image" Target="../media/image140.jpeg"/><Relationship Id="rId2" Type="http://schemas.openxmlformats.org/officeDocument/2006/relationships/notesSlide" Target="../notesSlides/notesSlide137.xml"/><Relationship Id="rId1" Type="http://schemas.openxmlformats.org/officeDocument/2006/relationships/slideLayout" Target="../slideLayouts/slideLayout2.xml"/></Relationships>
</file>

<file path=ppt/slides/_rels/slide164.xml.rels><?xml version="1.0" encoding="UTF-8" standalone="yes"?>
<Relationships xmlns="http://schemas.openxmlformats.org/package/2006/relationships"><Relationship Id="rId3" Type="http://schemas.openxmlformats.org/officeDocument/2006/relationships/image" Target="../media/image140.jpeg"/><Relationship Id="rId2" Type="http://schemas.openxmlformats.org/officeDocument/2006/relationships/notesSlide" Target="../notesSlides/notesSlide138.xml"/><Relationship Id="rId1" Type="http://schemas.openxmlformats.org/officeDocument/2006/relationships/slideLayout" Target="../slideLayouts/slideLayout2.xml"/></Relationships>
</file>

<file path=ppt/slides/_rels/slide165.xml.rels><?xml version="1.0" encoding="UTF-8" standalone="yes"?>
<Relationships xmlns="http://schemas.openxmlformats.org/package/2006/relationships"><Relationship Id="rId3" Type="http://schemas.openxmlformats.org/officeDocument/2006/relationships/image" Target="../media/image141.jpeg"/><Relationship Id="rId2" Type="http://schemas.openxmlformats.org/officeDocument/2006/relationships/notesSlide" Target="../notesSlides/notesSlide139.xml"/><Relationship Id="rId1" Type="http://schemas.openxmlformats.org/officeDocument/2006/relationships/slideLayout" Target="../slideLayouts/slideLayout2.xml"/></Relationships>
</file>

<file path=ppt/slides/_rels/slide166.xml.rels><?xml version="1.0" encoding="UTF-8" standalone="yes"?>
<Relationships xmlns="http://schemas.openxmlformats.org/package/2006/relationships"><Relationship Id="rId3" Type="http://schemas.openxmlformats.org/officeDocument/2006/relationships/image" Target="../media/image141.jpeg"/><Relationship Id="rId2" Type="http://schemas.openxmlformats.org/officeDocument/2006/relationships/notesSlide" Target="../notesSlides/notesSlide140.xml"/><Relationship Id="rId1" Type="http://schemas.openxmlformats.org/officeDocument/2006/relationships/slideLayout" Target="../slideLayouts/slideLayout2.xml"/></Relationships>
</file>

<file path=ppt/slides/_rels/slide167.xml.rels><?xml version="1.0" encoding="UTF-8" standalone="yes"?>
<Relationships xmlns="http://schemas.openxmlformats.org/package/2006/relationships"><Relationship Id="rId3" Type="http://schemas.openxmlformats.org/officeDocument/2006/relationships/image" Target="../media/image142.jpeg"/><Relationship Id="rId2" Type="http://schemas.openxmlformats.org/officeDocument/2006/relationships/notesSlide" Target="../notesSlides/notesSlide141.xml"/><Relationship Id="rId1" Type="http://schemas.openxmlformats.org/officeDocument/2006/relationships/slideLayout" Target="../slideLayouts/slideLayout2.xml"/></Relationships>
</file>

<file path=ppt/slides/_rels/slide168.xml.rels><?xml version="1.0" encoding="UTF-8" standalone="yes"?>
<Relationships xmlns="http://schemas.openxmlformats.org/package/2006/relationships"><Relationship Id="rId3" Type="http://schemas.openxmlformats.org/officeDocument/2006/relationships/image" Target="../media/image142.jpeg"/><Relationship Id="rId2" Type="http://schemas.openxmlformats.org/officeDocument/2006/relationships/notesSlide" Target="../notesSlides/notesSlide142.xml"/><Relationship Id="rId1" Type="http://schemas.openxmlformats.org/officeDocument/2006/relationships/slideLayout" Target="../slideLayouts/slideLayout2.xml"/></Relationships>
</file>

<file path=ppt/slides/_rels/slide169.xml.rels><?xml version="1.0" encoding="UTF-8" standalone="yes"?>
<Relationships xmlns="http://schemas.openxmlformats.org/package/2006/relationships"><Relationship Id="rId3" Type="http://schemas.openxmlformats.org/officeDocument/2006/relationships/image" Target="../media/image143.jpeg"/><Relationship Id="rId2" Type="http://schemas.openxmlformats.org/officeDocument/2006/relationships/notesSlide" Target="../notesSlides/notesSlide143.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0.xml.rels><?xml version="1.0" encoding="UTF-8" standalone="yes"?>
<Relationships xmlns="http://schemas.openxmlformats.org/package/2006/relationships"><Relationship Id="rId3" Type="http://schemas.openxmlformats.org/officeDocument/2006/relationships/image" Target="../media/image143.jpeg"/><Relationship Id="rId2" Type="http://schemas.openxmlformats.org/officeDocument/2006/relationships/notesSlide" Target="../notesSlides/notesSlide144.xml"/><Relationship Id="rId1" Type="http://schemas.openxmlformats.org/officeDocument/2006/relationships/slideLayout" Target="../slideLayouts/slideLayout2.xml"/></Relationships>
</file>

<file path=ppt/slides/_rels/slide171.xml.rels><?xml version="1.0" encoding="UTF-8" standalone="yes"?>
<Relationships xmlns="http://schemas.openxmlformats.org/package/2006/relationships"><Relationship Id="rId3" Type="http://schemas.openxmlformats.org/officeDocument/2006/relationships/image" Target="../media/image144.jpeg"/><Relationship Id="rId2" Type="http://schemas.openxmlformats.org/officeDocument/2006/relationships/notesSlide" Target="../notesSlides/notesSlide145.xml"/><Relationship Id="rId1" Type="http://schemas.openxmlformats.org/officeDocument/2006/relationships/slideLayout" Target="../slideLayouts/slideLayout2.xml"/></Relationships>
</file>

<file path=ppt/slides/_rels/slide172.xml.rels><?xml version="1.0" encoding="UTF-8" standalone="yes"?>
<Relationships xmlns="http://schemas.openxmlformats.org/package/2006/relationships"><Relationship Id="rId3" Type="http://schemas.openxmlformats.org/officeDocument/2006/relationships/image" Target="../media/image145.jpeg"/><Relationship Id="rId2" Type="http://schemas.openxmlformats.org/officeDocument/2006/relationships/notesSlide" Target="../notesSlides/notesSlide146.xml"/><Relationship Id="rId1" Type="http://schemas.openxmlformats.org/officeDocument/2006/relationships/slideLayout" Target="../slideLayouts/slideLayout2.xml"/></Relationships>
</file>

<file path=ppt/slides/_rels/slide173.xml.rels><?xml version="1.0" encoding="UTF-8" standalone="yes"?>
<Relationships xmlns="http://schemas.openxmlformats.org/package/2006/relationships"><Relationship Id="rId3" Type="http://schemas.openxmlformats.org/officeDocument/2006/relationships/image" Target="../media/image146.jpeg"/><Relationship Id="rId2" Type="http://schemas.openxmlformats.org/officeDocument/2006/relationships/notesSlide" Target="../notesSlides/notesSlide147.xml"/><Relationship Id="rId1" Type="http://schemas.openxmlformats.org/officeDocument/2006/relationships/slideLayout" Target="../slideLayouts/slideLayout2.xml"/></Relationships>
</file>

<file path=ppt/slides/_rels/slide174.xml.rels><?xml version="1.0" encoding="UTF-8" standalone="yes"?>
<Relationships xmlns="http://schemas.openxmlformats.org/package/2006/relationships"><Relationship Id="rId3" Type="http://schemas.openxmlformats.org/officeDocument/2006/relationships/image" Target="../media/image146.jpeg"/><Relationship Id="rId2" Type="http://schemas.openxmlformats.org/officeDocument/2006/relationships/notesSlide" Target="../notesSlides/notesSlide148.xml"/><Relationship Id="rId1" Type="http://schemas.openxmlformats.org/officeDocument/2006/relationships/slideLayout" Target="../slideLayouts/slideLayout2.xml"/></Relationships>
</file>

<file path=ppt/slides/_rels/slide175.xml.rels><?xml version="1.0" encoding="UTF-8" standalone="yes"?>
<Relationships xmlns="http://schemas.openxmlformats.org/package/2006/relationships"><Relationship Id="rId3" Type="http://schemas.openxmlformats.org/officeDocument/2006/relationships/image" Target="../media/image147.jpeg"/><Relationship Id="rId2" Type="http://schemas.openxmlformats.org/officeDocument/2006/relationships/notesSlide" Target="../notesSlides/notesSlide149.xml"/><Relationship Id="rId1" Type="http://schemas.openxmlformats.org/officeDocument/2006/relationships/slideLayout" Target="../slideLayouts/slideLayout2.xml"/></Relationships>
</file>

<file path=ppt/slides/_rels/slide176.xml.rels><?xml version="1.0" encoding="UTF-8" standalone="yes"?>
<Relationships xmlns="http://schemas.openxmlformats.org/package/2006/relationships"><Relationship Id="rId3" Type="http://schemas.openxmlformats.org/officeDocument/2006/relationships/image" Target="../media/image147.jpeg"/><Relationship Id="rId2" Type="http://schemas.openxmlformats.org/officeDocument/2006/relationships/notesSlide" Target="../notesSlides/notesSlide150.xml"/><Relationship Id="rId1" Type="http://schemas.openxmlformats.org/officeDocument/2006/relationships/slideLayout" Target="../slideLayouts/slideLayout2.xml"/></Relationships>
</file>

<file path=ppt/slides/_rels/slide1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notesSlide" Target="../notesSlides/notesSlide28.xml"/><Relationship Id="rId1" Type="http://schemas.openxmlformats.org/officeDocument/2006/relationships/slideLayout" Target="../slideLayouts/slideLayout2.xml"/><Relationship Id="rId4" Type="http://schemas.openxmlformats.org/officeDocument/2006/relationships/image" Target="../media/image23.jpeg"/></Relationships>
</file>

<file path=ppt/slides/_rels/slide43.xml.rels><?xml version="1.0" encoding="UTF-8" standalone="yes"?>
<Relationships xmlns="http://schemas.openxmlformats.org/package/2006/relationships"><Relationship Id="rId3" Type="http://schemas.openxmlformats.org/officeDocument/2006/relationships/audio" Target="../media/audio3.wav"/><Relationship Id="rId2" Type="http://schemas.openxmlformats.org/officeDocument/2006/relationships/notesSlide" Target="../notesSlides/notesSlide29.xml"/><Relationship Id="rId1" Type="http://schemas.openxmlformats.org/officeDocument/2006/relationships/slideLayout" Target="../slideLayouts/slideLayout2.xml"/><Relationship Id="rId4" Type="http://schemas.openxmlformats.org/officeDocument/2006/relationships/image" Target="../media/image23.jpeg"/></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41.xml"/><Relationship Id="rId1" Type="http://schemas.openxmlformats.org/officeDocument/2006/relationships/slideLayout" Target="../slideLayouts/slideLayout2.xml"/><Relationship Id="rId4" Type="http://schemas.openxmlformats.org/officeDocument/2006/relationships/image" Target="../media/image29.png"/></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44.xml"/><Relationship Id="rId1" Type="http://schemas.openxmlformats.org/officeDocument/2006/relationships/slideLayout" Target="../slideLayouts/slideLayout6.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hyperlink" Target="http://www.osha.gov/pls/oshaweb/owalink.query_links?src_doc_type=STANDARDS&amp;src_unique_file=1926_0404&amp;src_anchor_name=1926.404(b)(1)(ii)" TargetMode="External"/><Relationship Id="rId2" Type="http://schemas.openxmlformats.org/officeDocument/2006/relationships/notesSlide" Target="../notesSlides/notesSlide50.xml"/><Relationship Id="rId1" Type="http://schemas.openxmlformats.org/officeDocument/2006/relationships/slideLayout" Target="../slideLayouts/slideLayout2.xml"/><Relationship Id="rId4" Type="http://schemas.openxmlformats.org/officeDocument/2006/relationships/hyperlink" Target="http://www.osha.gov/pls/oshaweb/owalink.query_links?src_doc_type=STANDARDS&amp;src_unique_file=1926_0404&amp;src_anchor_name=1926.404(b)(1)(iii)" TargetMode="Externa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3" Type="http://schemas.openxmlformats.org/officeDocument/2006/relationships/notesSlide" Target="../notesSlides/notesSlide57.xml"/><Relationship Id="rId2" Type="http://schemas.openxmlformats.org/officeDocument/2006/relationships/slideLayout" Target="../slideLayouts/slideLayout2.xml"/><Relationship Id="rId1" Type="http://schemas.openxmlformats.org/officeDocument/2006/relationships/themeOverride" Target="../theme/themeOverride1.xml"/></Relationships>
</file>

<file path=ppt/slides/_rels/slide72.xml.rels><?xml version="1.0" encoding="UTF-8" standalone="yes"?>
<Relationships xmlns="http://schemas.openxmlformats.org/package/2006/relationships"><Relationship Id="rId3" Type="http://schemas.openxmlformats.org/officeDocument/2006/relationships/notesSlide" Target="../notesSlides/notesSlide58.xml"/><Relationship Id="rId2" Type="http://schemas.openxmlformats.org/officeDocument/2006/relationships/slideLayout" Target="../slideLayouts/slideLayout2.xml"/><Relationship Id="rId1" Type="http://schemas.openxmlformats.org/officeDocument/2006/relationships/themeOverride" Target="../theme/themeOverride2.xml"/><Relationship Id="rId6" Type="http://schemas.openxmlformats.org/officeDocument/2006/relationships/image" Target="../media/image33.png"/><Relationship Id="rId5" Type="http://schemas.openxmlformats.org/officeDocument/2006/relationships/image" Target="../media/image32.jpeg"/><Relationship Id="rId4" Type="http://schemas.openxmlformats.org/officeDocument/2006/relationships/image" Target="../media/image31.jpeg"/></Relationships>
</file>

<file path=ppt/slides/_rels/slide73.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59.xml"/><Relationship Id="rId1" Type="http://schemas.openxmlformats.org/officeDocument/2006/relationships/slideLayout" Target="../slideLayouts/slideLayout2.xml"/><Relationship Id="rId4" Type="http://schemas.openxmlformats.org/officeDocument/2006/relationships/image" Target="../media/image33.png"/></Relationships>
</file>

<file path=ppt/slides/_rels/slide74.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60.xml"/><Relationship Id="rId1" Type="http://schemas.openxmlformats.org/officeDocument/2006/relationships/slideLayout" Target="../slideLayouts/slideLayout2.xml"/><Relationship Id="rId5" Type="http://schemas.openxmlformats.org/officeDocument/2006/relationships/image" Target="../media/image36.jpeg"/><Relationship Id="rId4" Type="http://schemas.openxmlformats.org/officeDocument/2006/relationships/image" Target="../media/image33.png"/></Relationships>
</file>

<file path=ppt/slides/_rels/slide75.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61.xml"/><Relationship Id="rId1" Type="http://schemas.openxmlformats.org/officeDocument/2006/relationships/slideLayout" Target="../slideLayouts/slideLayout2.xml"/><Relationship Id="rId4" Type="http://schemas.openxmlformats.org/officeDocument/2006/relationships/image" Target="../media/image38.jpeg"/></Relationships>
</file>

<file path=ppt/slides/_rels/slide76.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62.xml"/><Relationship Id="rId1" Type="http://schemas.openxmlformats.org/officeDocument/2006/relationships/slideLayout" Target="../slideLayouts/slideLayout2.xml"/><Relationship Id="rId4" Type="http://schemas.openxmlformats.org/officeDocument/2006/relationships/image" Target="../media/image40.jpeg"/></Relationships>
</file>

<file path=ppt/slides/_rels/slide77.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63.xml"/><Relationship Id="rId1" Type="http://schemas.openxmlformats.org/officeDocument/2006/relationships/slideLayout" Target="../slideLayouts/slideLayout2.xml"/><Relationship Id="rId4" Type="http://schemas.openxmlformats.org/officeDocument/2006/relationships/image" Target="../media/image42.jpeg"/></Relationships>
</file>

<file path=ppt/slides/_rels/slide78.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notesSlide" Target="../notesSlides/notesSlide64.xml"/><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notesSlide" Target="../notesSlides/notesSlide65.xml"/><Relationship Id="rId1" Type="http://schemas.openxmlformats.org/officeDocument/2006/relationships/slideLayout" Target="../slideLayouts/slideLayout2.xml"/><Relationship Id="rId4" Type="http://schemas.openxmlformats.org/officeDocument/2006/relationships/image" Target="../media/image45.jpe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notesSlide" Target="../notesSlides/notesSlide66.xml"/><Relationship Id="rId1" Type="http://schemas.openxmlformats.org/officeDocument/2006/relationships/slideLayout" Target="../slideLayouts/slideLayout2.xml"/><Relationship Id="rId5" Type="http://schemas.openxmlformats.org/officeDocument/2006/relationships/image" Target="../media/image47.jpeg"/><Relationship Id="rId4" Type="http://schemas.openxmlformats.org/officeDocument/2006/relationships/image" Target="../media/image33.png"/></Relationships>
</file>

<file path=ppt/slides/_rels/slide81.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notesSlide" Target="../notesSlides/notesSlide67.xml"/><Relationship Id="rId1" Type="http://schemas.openxmlformats.org/officeDocument/2006/relationships/slideLayout" Target="../slideLayouts/slideLayout6.xml"/><Relationship Id="rId5" Type="http://schemas.openxmlformats.org/officeDocument/2006/relationships/image" Target="../media/image33.png"/><Relationship Id="rId4" Type="http://schemas.openxmlformats.org/officeDocument/2006/relationships/image" Target="../media/image49.jpeg"/></Relationships>
</file>

<file path=ppt/slides/_rels/slide82.xml.rels><?xml version="1.0" encoding="UTF-8" standalone="yes"?>
<Relationships xmlns="http://schemas.openxmlformats.org/package/2006/relationships"><Relationship Id="rId3" Type="http://schemas.openxmlformats.org/officeDocument/2006/relationships/image" Target="../media/image50.jpg"/><Relationship Id="rId2" Type="http://schemas.openxmlformats.org/officeDocument/2006/relationships/notesSlide" Target="../notesSlides/notesSlide68.xml"/><Relationship Id="rId1" Type="http://schemas.openxmlformats.org/officeDocument/2006/relationships/slideLayout" Target="../slideLayouts/slideLayout6.xml"/></Relationships>
</file>

<file path=ppt/slides/_rels/slide83.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notesSlide" Target="../notesSlides/notesSlide69.xml"/><Relationship Id="rId1" Type="http://schemas.openxmlformats.org/officeDocument/2006/relationships/slideLayout" Target="../slideLayouts/slideLayout2.xml"/><Relationship Id="rId4" Type="http://schemas.openxmlformats.org/officeDocument/2006/relationships/image" Target="../media/image52.jpeg"/></Relationships>
</file>

<file path=ppt/slides/_rels/slide84.xml.rels><?xml version="1.0" encoding="UTF-8" standalone="yes"?>
<Relationships xmlns="http://schemas.openxmlformats.org/package/2006/relationships"><Relationship Id="rId3" Type="http://schemas.openxmlformats.org/officeDocument/2006/relationships/image" Target="../media/image53.jpeg"/><Relationship Id="rId2" Type="http://schemas.openxmlformats.org/officeDocument/2006/relationships/notesSlide" Target="../notesSlides/notesSlide70.xml"/><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3" Type="http://schemas.openxmlformats.org/officeDocument/2006/relationships/image" Target="../media/image54.jpeg"/><Relationship Id="rId2" Type="http://schemas.openxmlformats.org/officeDocument/2006/relationships/notesSlide" Target="../notesSlides/notesSlide71.xml"/><Relationship Id="rId1" Type="http://schemas.openxmlformats.org/officeDocument/2006/relationships/slideLayout" Target="../slideLayouts/slideLayout2.xml"/><Relationship Id="rId4" Type="http://schemas.openxmlformats.org/officeDocument/2006/relationships/image" Target="../media/image55.jpeg"/></Relationships>
</file>

<file path=ppt/slides/_rels/slide86.xml.rels><?xml version="1.0" encoding="UTF-8" standalone="yes"?>
<Relationships xmlns="http://schemas.openxmlformats.org/package/2006/relationships"><Relationship Id="rId3" Type="http://schemas.openxmlformats.org/officeDocument/2006/relationships/image" Target="../media/image56.jpeg"/><Relationship Id="rId2" Type="http://schemas.openxmlformats.org/officeDocument/2006/relationships/notesSlide" Target="../notesSlides/notesSlide72.xml"/><Relationship Id="rId1" Type="http://schemas.openxmlformats.org/officeDocument/2006/relationships/slideLayout" Target="../slideLayouts/slideLayout2.xml"/><Relationship Id="rId4" Type="http://schemas.openxmlformats.org/officeDocument/2006/relationships/image" Target="../media/image57.jpeg"/></Relationships>
</file>

<file path=ppt/slides/_rels/slide87.xml.rels><?xml version="1.0" encoding="UTF-8" standalone="yes"?>
<Relationships xmlns="http://schemas.openxmlformats.org/package/2006/relationships"><Relationship Id="rId3" Type="http://schemas.openxmlformats.org/officeDocument/2006/relationships/image" Target="../media/image58.jpeg"/><Relationship Id="rId2" Type="http://schemas.openxmlformats.org/officeDocument/2006/relationships/notesSlide" Target="../notesSlides/notesSlide73.xml"/><Relationship Id="rId1" Type="http://schemas.openxmlformats.org/officeDocument/2006/relationships/slideLayout" Target="../slideLayouts/slideLayout2.xml"/><Relationship Id="rId4" Type="http://schemas.openxmlformats.org/officeDocument/2006/relationships/image" Target="../media/image59.jpeg"/></Relationships>
</file>

<file path=ppt/slides/_rels/slide88.xml.rels><?xml version="1.0" encoding="UTF-8" standalone="yes"?>
<Relationships xmlns="http://schemas.openxmlformats.org/package/2006/relationships"><Relationship Id="rId3" Type="http://schemas.openxmlformats.org/officeDocument/2006/relationships/image" Target="../media/image60.jpeg"/><Relationship Id="rId2" Type="http://schemas.openxmlformats.org/officeDocument/2006/relationships/notesSlide" Target="../notesSlides/notesSlide74.xml"/><Relationship Id="rId1" Type="http://schemas.openxmlformats.org/officeDocument/2006/relationships/slideLayout" Target="../slideLayouts/slideLayout2.xml"/><Relationship Id="rId4" Type="http://schemas.openxmlformats.org/officeDocument/2006/relationships/image" Target="../media/image61.jpeg"/></Relationships>
</file>

<file path=ppt/slides/_rels/slide89.xml.rels><?xml version="1.0" encoding="UTF-8" standalone="yes"?>
<Relationships xmlns="http://schemas.openxmlformats.org/package/2006/relationships"><Relationship Id="rId3" Type="http://schemas.openxmlformats.org/officeDocument/2006/relationships/image" Target="../media/image62.jpeg"/><Relationship Id="rId2" Type="http://schemas.openxmlformats.org/officeDocument/2006/relationships/notesSlide" Target="../notesSlides/notesSlide75.xml"/><Relationship Id="rId1" Type="http://schemas.openxmlformats.org/officeDocument/2006/relationships/slideLayout" Target="../slideLayouts/slideLayout2.xml"/><Relationship Id="rId4" Type="http://schemas.openxmlformats.org/officeDocument/2006/relationships/image" Target="../media/image63.jpeg"/></Relationships>
</file>

<file path=ppt/slides/_rels/slide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90.xml.rels><?xml version="1.0" encoding="UTF-8" standalone="yes"?>
<Relationships xmlns="http://schemas.openxmlformats.org/package/2006/relationships"><Relationship Id="rId3" Type="http://schemas.openxmlformats.org/officeDocument/2006/relationships/image" Target="../media/image64.jpeg"/><Relationship Id="rId2" Type="http://schemas.openxmlformats.org/officeDocument/2006/relationships/notesSlide" Target="../notesSlides/notesSlide76.xml"/><Relationship Id="rId1" Type="http://schemas.openxmlformats.org/officeDocument/2006/relationships/slideLayout" Target="../slideLayouts/slideLayout2.xml"/><Relationship Id="rId5" Type="http://schemas.openxmlformats.org/officeDocument/2006/relationships/image" Target="../media/image33.png"/><Relationship Id="rId4" Type="http://schemas.openxmlformats.org/officeDocument/2006/relationships/image" Target="../media/image65.jpeg"/></Relationships>
</file>

<file path=ppt/slides/_rels/slide91.xml.rels><?xml version="1.0" encoding="UTF-8" standalone="yes"?>
<Relationships xmlns="http://schemas.openxmlformats.org/package/2006/relationships"><Relationship Id="rId3" Type="http://schemas.openxmlformats.org/officeDocument/2006/relationships/image" Target="../media/image66.jpeg"/><Relationship Id="rId2" Type="http://schemas.openxmlformats.org/officeDocument/2006/relationships/notesSlide" Target="../notesSlides/notesSlide77.xml"/><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3" Type="http://schemas.openxmlformats.org/officeDocument/2006/relationships/image" Target="../media/image67.jpeg"/><Relationship Id="rId2" Type="http://schemas.openxmlformats.org/officeDocument/2006/relationships/notesSlide" Target="../notesSlides/notesSlide78.xml"/><Relationship Id="rId1" Type="http://schemas.openxmlformats.org/officeDocument/2006/relationships/slideLayout" Target="../slideLayouts/slideLayout2.xml"/><Relationship Id="rId4" Type="http://schemas.openxmlformats.org/officeDocument/2006/relationships/image" Target="../media/image33.png"/></Relationships>
</file>

<file path=ppt/slides/_rels/slide93.xml.rels><?xml version="1.0" encoding="UTF-8" standalone="yes"?>
<Relationships xmlns="http://schemas.openxmlformats.org/package/2006/relationships"><Relationship Id="rId3" Type="http://schemas.openxmlformats.org/officeDocument/2006/relationships/image" Target="../media/image68.jpeg"/><Relationship Id="rId2" Type="http://schemas.openxmlformats.org/officeDocument/2006/relationships/notesSlide" Target="../notesSlides/notesSlide79.xml"/><Relationship Id="rId1" Type="http://schemas.openxmlformats.org/officeDocument/2006/relationships/slideLayout" Target="../slideLayouts/slideLayout2.xml"/><Relationship Id="rId4" Type="http://schemas.openxmlformats.org/officeDocument/2006/relationships/image" Target="../media/image69.jpeg"/></Relationships>
</file>

<file path=ppt/slides/_rels/slide94.xml.rels><?xml version="1.0" encoding="UTF-8" standalone="yes"?>
<Relationships xmlns="http://schemas.openxmlformats.org/package/2006/relationships"><Relationship Id="rId3" Type="http://schemas.openxmlformats.org/officeDocument/2006/relationships/image" Target="../media/image70.jpeg"/><Relationship Id="rId2" Type="http://schemas.openxmlformats.org/officeDocument/2006/relationships/notesSlide" Target="../notesSlides/notesSlide80.xml"/><Relationship Id="rId1" Type="http://schemas.openxmlformats.org/officeDocument/2006/relationships/slideLayout" Target="../slideLayouts/slideLayout2.xml"/><Relationship Id="rId4" Type="http://schemas.openxmlformats.org/officeDocument/2006/relationships/image" Target="../media/image71.jpeg"/></Relationships>
</file>

<file path=ppt/slides/_rels/slide95.xml.rels><?xml version="1.0" encoding="UTF-8" standalone="yes"?>
<Relationships xmlns="http://schemas.openxmlformats.org/package/2006/relationships"><Relationship Id="rId3" Type="http://schemas.openxmlformats.org/officeDocument/2006/relationships/image" Target="../media/image72.jpeg"/><Relationship Id="rId2" Type="http://schemas.openxmlformats.org/officeDocument/2006/relationships/notesSlide" Target="../notesSlides/notesSlide81.xml"/><Relationship Id="rId1" Type="http://schemas.openxmlformats.org/officeDocument/2006/relationships/slideLayout" Target="../slideLayouts/slideLayout2.xml"/><Relationship Id="rId4" Type="http://schemas.openxmlformats.org/officeDocument/2006/relationships/image" Target="../media/image73.jpeg"/></Relationships>
</file>

<file path=ppt/slides/_rels/slide96.xml.rels><?xml version="1.0" encoding="UTF-8" standalone="yes"?>
<Relationships xmlns="http://schemas.openxmlformats.org/package/2006/relationships"><Relationship Id="rId3" Type="http://schemas.openxmlformats.org/officeDocument/2006/relationships/image" Target="../media/image74.jpeg"/><Relationship Id="rId2" Type="http://schemas.openxmlformats.org/officeDocument/2006/relationships/notesSlide" Target="../notesSlides/notesSlide82.xml"/><Relationship Id="rId1" Type="http://schemas.openxmlformats.org/officeDocument/2006/relationships/slideLayout" Target="../slideLayouts/slideLayout2.xml"/><Relationship Id="rId5" Type="http://schemas.openxmlformats.org/officeDocument/2006/relationships/image" Target="../media/image33.png"/><Relationship Id="rId4" Type="http://schemas.openxmlformats.org/officeDocument/2006/relationships/image" Target="../media/image75.jpeg"/></Relationships>
</file>

<file path=ppt/slides/_rels/slide97.xml.rels><?xml version="1.0" encoding="UTF-8" standalone="yes"?>
<Relationships xmlns="http://schemas.openxmlformats.org/package/2006/relationships"><Relationship Id="rId3" Type="http://schemas.openxmlformats.org/officeDocument/2006/relationships/image" Target="../media/image76.jpeg"/><Relationship Id="rId2" Type="http://schemas.openxmlformats.org/officeDocument/2006/relationships/notesSlide" Target="../notesSlides/notesSlide83.xml"/><Relationship Id="rId1" Type="http://schemas.openxmlformats.org/officeDocument/2006/relationships/slideLayout" Target="../slideLayouts/slideLayout2.xml"/><Relationship Id="rId4" Type="http://schemas.openxmlformats.org/officeDocument/2006/relationships/image" Target="../media/image77.jpeg"/></Relationships>
</file>

<file path=ppt/slides/_rels/slide98.xml.rels><?xml version="1.0" encoding="UTF-8" standalone="yes"?>
<Relationships xmlns="http://schemas.openxmlformats.org/package/2006/relationships"><Relationship Id="rId3" Type="http://schemas.openxmlformats.org/officeDocument/2006/relationships/image" Target="../media/image78.jpeg"/><Relationship Id="rId2" Type="http://schemas.openxmlformats.org/officeDocument/2006/relationships/notesSlide" Target="../notesSlides/notesSlide84.xml"/><Relationship Id="rId1" Type="http://schemas.openxmlformats.org/officeDocument/2006/relationships/slideLayout" Target="../slideLayouts/slideLayout2.xml"/><Relationship Id="rId4" Type="http://schemas.openxmlformats.org/officeDocument/2006/relationships/image" Target="../media/image79.jpeg"/></Relationships>
</file>

<file path=ppt/slides/_rels/slide99.xml.rels><?xml version="1.0" encoding="UTF-8" standalone="yes"?>
<Relationships xmlns="http://schemas.openxmlformats.org/package/2006/relationships"><Relationship Id="rId3" Type="http://schemas.openxmlformats.org/officeDocument/2006/relationships/image" Target="../media/image80.jpeg"/><Relationship Id="rId2" Type="http://schemas.openxmlformats.org/officeDocument/2006/relationships/notesSlide" Target="../notesSlides/notesSlide85.xml"/><Relationship Id="rId1" Type="http://schemas.openxmlformats.org/officeDocument/2006/relationships/slideLayout" Target="../slideLayouts/slideLayout2.xml"/><Relationship Id="rId4" Type="http://schemas.openxmlformats.org/officeDocument/2006/relationships/image" Target="../media/image33.png"/></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026" name="FIU" descr="Image result for fiu logo"/>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737843" y="5096398"/>
            <a:ext cx="1771103" cy="850129"/>
          </a:xfrm>
          <a:prstGeom prst="rect">
            <a:avLst/>
          </a:prstGeom>
          <a:noFill/>
          <a:extLst>
            <a:ext uri="{909E8E84-426E-40DD-AFC4-6F175D3DCCD1}">
              <a14:hiddenFill xmlns:a14="http://schemas.microsoft.com/office/drawing/2010/main">
                <a:solidFill>
                  <a:srgbClr val="FFFFFF"/>
                </a:solidFill>
              </a14:hiddenFill>
            </a:ext>
          </a:extLst>
        </p:spPr>
      </p:pic>
      <p:sp>
        <p:nvSpPr>
          <p:cNvPr id="2" name="Fall Protection Training"/>
          <p:cNvSpPr>
            <a:spLocks noGrp="1"/>
          </p:cNvSpPr>
          <p:nvPr>
            <p:ph type="ctrTitle"/>
          </p:nvPr>
        </p:nvSpPr>
        <p:spPr>
          <a:xfrm>
            <a:off x="269731" y="4041627"/>
            <a:ext cx="8570985" cy="958209"/>
          </a:xfrm>
        </p:spPr>
        <p:txBody>
          <a:bodyPr>
            <a:normAutofit/>
          </a:bodyPr>
          <a:lstStyle/>
          <a:p>
            <a:r>
              <a:rPr lang="en-US" sz="4000" dirty="0" smtClean="0"/>
              <a:t>ELECTRICAL HAZARDS Training</a:t>
            </a:r>
            <a:br>
              <a:rPr lang="en-US" sz="4000" dirty="0" smtClean="0"/>
            </a:br>
            <a:endParaRPr lang="en-US" sz="2000" dirty="0"/>
          </a:p>
        </p:txBody>
      </p:sp>
      <p:pic>
        <p:nvPicPr>
          <p:cNvPr id="4098" name="Picture 2" descr="Image result for electrical hazard"/>
          <p:cNvPicPr>
            <a:picLocks noChangeAspect="1" noChangeArrowheads="1"/>
          </p:cNvPicPr>
          <p:nvPr/>
        </p:nvPicPr>
        <p:blipFill rotWithShape="1">
          <a:blip r:embed="rId4" cstate="email">
            <a:extLst>
              <a:ext uri="{28A0092B-C50C-407E-A947-70E740481C1C}">
                <a14:useLocalDpi xmlns:a14="http://schemas.microsoft.com/office/drawing/2010/main"/>
              </a:ext>
            </a:extLst>
          </a:blip>
          <a:srcRect/>
          <a:stretch/>
        </p:blipFill>
        <p:spPr bwMode="auto">
          <a:xfrm>
            <a:off x="2583811" y="490844"/>
            <a:ext cx="3821697" cy="3399782"/>
          </a:xfrm>
          <a:prstGeom prst="rect">
            <a:avLst/>
          </a:prstGeom>
          <a:noFill/>
          <a:extLst>
            <a:ext uri="{909E8E84-426E-40DD-AFC4-6F175D3DCCD1}">
              <a14:hiddenFill xmlns:a14="http://schemas.microsoft.com/office/drawing/2010/main">
                <a:solidFill>
                  <a:srgbClr val="FFFFFF"/>
                </a:solidFill>
              </a14:hiddenFill>
            </a:ext>
          </a:extLst>
        </p:spPr>
      </p:pic>
      <p:sp>
        <p:nvSpPr>
          <p:cNvPr id="5" name="Fall Protection Training"/>
          <p:cNvSpPr txBox="1">
            <a:spLocks/>
          </p:cNvSpPr>
          <p:nvPr/>
        </p:nvSpPr>
        <p:spPr>
          <a:xfrm>
            <a:off x="2692868" y="5276672"/>
            <a:ext cx="5815325" cy="489579"/>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cap="all" baseline="0">
                <a:solidFill>
                  <a:schemeClr val="tx1"/>
                </a:solidFill>
                <a:latin typeface="Arial Unicode MS" panose="020B0604020202020204" pitchFamily="34" charset="-128"/>
                <a:ea typeface="+mj-ea"/>
                <a:cs typeface="Arial Unicode MS" panose="020B0604020202020204" pitchFamily="34" charset="-128"/>
              </a:defRPr>
            </a:lvl1pPr>
          </a:lstStyle>
          <a:p>
            <a:r>
              <a:rPr lang="en-US" sz="2000" dirty="0" smtClean="0"/>
              <a:t>OSHA - Susan Harwood Training Grant</a:t>
            </a:r>
            <a:endParaRPr lang="en-US" sz="2000" dirty="0"/>
          </a:p>
        </p:txBody>
      </p:sp>
    </p:spTree>
    <p:extLst>
      <p:ext uri="{BB962C8B-B14F-4D97-AF65-F5344CB8AC3E}">
        <p14:creationId xmlns:p14="http://schemas.microsoft.com/office/powerpoint/2010/main" val="26242418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628650" y="1885137"/>
            <a:ext cx="3733800" cy="4291825"/>
          </a:xfrm>
        </p:spPr>
        <p:txBody>
          <a:bodyPr>
            <a:normAutofit/>
          </a:bodyPr>
          <a:lstStyle/>
          <a:p>
            <a:r>
              <a:rPr lang="en-US" dirty="0"/>
              <a:t>To save lives</a:t>
            </a:r>
          </a:p>
          <a:p>
            <a:endParaRPr lang="en-US" dirty="0"/>
          </a:p>
          <a:p>
            <a:r>
              <a:rPr lang="en-US" dirty="0"/>
              <a:t>To prevent injuries</a:t>
            </a:r>
          </a:p>
          <a:p>
            <a:endParaRPr lang="en-US" dirty="0"/>
          </a:p>
          <a:p>
            <a:r>
              <a:rPr lang="en-US" dirty="0"/>
              <a:t>To protect America’s workers</a:t>
            </a:r>
          </a:p>
        </p:txBody>
      </p:sp>
      <p:sp>
        <p:nvSpPr>
          <p:cNvPr id="47" name="object 2"/>
          <p:cNvSpPr txBox="1">
            <a:spLocks noGrp="1"/>
          </p:cNvSpPr>
          <p:nvPr>
            <p:ph type="title"/>
          </p:nvPr>
        </p:nvSpPr>
        <p:spPr>
          <a:xfrm>
            <a:off x="419100" y="0"/>
            <a:ext cx="4022462" cy="1448703"/>
          </a:xfrm>
          <a:prstGeom prst="rect">
            <a:avLst/>
          </a:prstGeom>
        </p:spPr>
        <p:txBody>
          <a:bodyPr vert="horz" wrap="square" lIns="0" tIns="0" rIns="0" bIns="0" rtlCol="0" anchor="ctr">
            <a:noAutofit/>
          </a:bodyPr>
          <a:lstStyle/>
          <a:p>
            <a:pPr marR="11206" algn="ctr">
              <a:lnSpc>
                <a:spcPct val="100000"/>
              </a:lnSpc>
              <a:tabLst>
                <a:tab pos="2468227" algn="l"/>
              </a:tabLst>
            </a:pPr>
            <a:r>
              <a:rPr lang="en-US" dirty="0">
                <a:ea typeface="Arial Unicode MS" panose="020B0604020202020204" pitchFamily="34" charset="-128"/>
              </a:rPr>
              <a:t>OSHA’s Mission</a:t>
            </a:r>
            <a:endParaRPr dirty="0">
              <a:ea typeface="Arial Unicode MS" panose="020B0604020202020204" pitchFamily="34" charset="-128"/>
            </a:endParaRPr>
          </a:p>
        </p:txBody>
      </p:sp>
      <p:pic>
        <p:nvPicPr>
          <p:cNvPr id="15" name="Picture 6" descr="OSHA's Free Workplace Poste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4441562" y="283506"/>
            <a:ext cx="4274062" cy="5947641"/>
          </a:xfrm>
          <a:prstGeom prst="rect">
            <a:avLst/>
          </a:prstGeom>
          <a:noFill/>
          <a:extLst>
            <a:ext uri="{909E8E84-426E-40DD-AFC4-6F175D3DCCD1}">
              <a14:hiddenFill xmlns:a14="http://schemas.microsoft.com/office/drawing/2010/main">
                <a:solidFill>
                  <a:srgbClr val="FFFFFF"/>
                </a:solidFill>
              </a14:hiddenFill>
            </a:ext>
          </a:extLst>
        </p:spPr>
      </p:pic>
      <p:sp>
        <p:nvSpPr>
          <p:cNvPr id="2" name="Slide Number Placeholder 1"/>
          <p:cNvSpPr>
            <a:spLocks noGrp="1"/>
          </p:cNvSpPr>
          <p:nvPr>
            <p:ph type="sldNum" sz="quarter" idx="12"/>
          </p:nvPr>
        </p:nvSpPr>
        <p:spPr/>
        <p:txBody>
          <a:bodyPr/>
          <a:lstStyle/>
          <a:p>
            <a:fld id="{A7F154CC-4E82-45BB-8A64-02679D04A018}" type="slidenum">
              <a:rPr lang="en-US" smtClean="0"/>
              <a:pPr/>
              <a:t>10</a:t>
            </a:fld>
            <a:endParaRPr lang="en-US" dirty="0"/>
          </a:p>
        </p:txBody>
      </p:sp>
    </p:spTree>
    <p:extLst>
      <p:ext uri="{BB962C8B-B14F-4D97-AF65-F5344CB8AC3E}">
        <p14:creationId xmlns:p14="http://schemas.microsoft.com/office/powerpoint/2010/main" val="141884964"/>
      </p:ext>
    </p:extLst>
  </p:cSld>
  <p:clrMapOvr>
    <a:masterClrMapping/>
  </p:clrMapOvr>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2466" name="Rectangle 3"/>
          <p:cNvSpPr>
            <a:spLocks noGrp="1" noChangeArrowheads="1"/>
          </p:cNvSpPr>
          <p:nvPr>
            <p:ph idx="1"/>
          </p:nvPr>
        </p:nvSpPr>
        <p:spPr>
          <a:xfrm>
            <a:off x="628650" y="1202575"/>
            <a:ext cx="3933825" cy="4974388"/>
          </a:xfrm>
        </p:spPr>
        <p:txBody>
          <a:bodyPr/>
          <a:lstStyle/>
          <a:p>
            <a:pPr eaLnBrk="1" hangingPunct="1"/>
            <a:r>
              <a:rPr lang="en-US" altLang="en-US" dirty="0" smtClean="0"/>
              <a:t>Always consider these safety precautions: </a:t>
            </a:r>
          </a:p>
          <a:p>
            <a:pPr lvl="1" eaLnBrk="1" hangingPunct="1"/>
            <a:r>
              <a:rPr lang="en-US" altLang="en-US" sz="2400" dirty="0" smtClean="0"/>
              <a:t>Personal protective equipment (PPE),</a:t>
            </a:r>
          </a:p>
          <a:p>
            <a:pPr lvl="1" eaLnBrk="1" hangingPunct="1"/>
            <a:r>
              <a:rPr lang="en-US" altLang="en-US" sz="2400" dirty="0" smtClean="0"/>
              <a:t>Inspect tools,</a:t>
            </a:r>
          </a:p>
          <a:p>
            <a:pPr lvl="1" eaLnBrk="1" hangingPunct="1"/>
            <a:r>
              <a:rPr lang="en-US" altLang="en-US" sz="2400" dirty="0" smtClean="0"/>
              <a:t>Ground fault circuit interrupters (GFCIs),</a:t>
            </a:r>
          </a:p>
          <a:p>
            <a:pPr lvl="1" eaLnBrk="1" hangingPunct="1"/>
            <a:r>
              <a:rPr lang="en-US" altLang="en-US" sz="2400" dirty="0" smtClean="0"/>
              <a:t>Lock-out/tag-out.</a:t>
            </a:r>
          </a:p>
        </p:txBody>
      </p:sp>
      <p:sp>
        <p:nvSpPr>
          <p:cNvPr id="12" name="Rectangle 1026"/>
          <p:cNvSpPr>
            <a:spLocks noGrp="1" noChangeArrowheads="1"/>
          </p:cNvSpPr>
          <p:nvPr>
            <p:ph type="title"/>
          </p:nvPr>
        </p:nvSpPr>
        <p:spPr/>
        <p:txBody>
          <a:bodyPr>
            <a:noAutofit/>
          </a:bodyPr>
          <a:lstStyle/>
          <a:p>
            <a:pPr eaLnBrk="1" hangingPunct="1">
              <a:defRPr/>
            </a:pPr>
            <a:r>
              <a:rPr lang="en-US" dirty="0" smtClean="0">
                <a:solidFill>
                  <a:schemeClr val="tx1"/>
                </a:solidFill>
              </a:rPr>
              <a:t> Accident Prevention</a:t>
            </a:r>
          </a:p>
        </p:txBody>
      </p:sp>
      <p:pic>
        <p:nvPicPr>
          <p:cNvPr id="62467" name="Picture 16" descr="img1"/>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5227402" y="2087112"/>
            <a:ext cx="2807568" cy="20668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2469" name="Picture 18" descr="A &quot;Tick&quot; sign."/>
          <p:cNvPicPr>
            <a:picLocks noChangeAspect="1" noChangeArrowheads="1"/>
          </p:cNvPicPr>
          <p:nvPr/>
        </p:nvPicPr>
        <p:blipFill>
          <a:blip r:embed="rId4"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7501570" y="3473082"/>
            <a:ext cx="5334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pic>
      <p:pic>
        <p:nvPicPr>
          <p:cNvPr id="7" name="Picture 1040" descr="img1"/>
          <p:cNvPicPr>
            <a:picLocks noChangeAspect="1" noChangeArrowheads="1"/>
          </p:cNvPicPr>
          <p:nvPr/>
        </p:nvPicPr>
        <p:blipFill rotWithShape="1">
          <a:blip r:embed="rId5" cstate="email">
            <a:extLst>
              <a:ext uri="{28A0092B-C50C-407E-A947-70E740481C1C}">
                <a14:useLocalDpi xmlns:a14="http://schemas.microsoft.com/office/drawing/2010/main"/>
              </a:ext>
            </a:extLst>
          </a:blip>
          <a:srcRect/>
          <a:stretch/>
        </p:blipFill>
        <p:spPr bwMode="auto">
          <a:xfrm rot="16200000">
            <a:off x="5990946" y="158409"/>
            <a:ext cx="1271030" cy="28170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17" descr="A &quot;Tick&quot; sign."/>
          <p:cNvPicPr>
            <a:picLocks noChangeAspect="1" noChangeArrowheads="1"/>
          </p:cNvPicPr>
          <p:nvPr/>
        </p:nvPicPr>
        <p:blipFill>
          <a:blip r:embed="rId4"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7475060" y="1629458"/>
            <a:ext cx="5334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pic>
      <p:pic>
        <p:nvPicPr>
          <p:cNvPr id="10" name="Picture 10" descr="img1"/>
          <p:cNvPicPr>
            <a:picLocks noChangeAspect="1" noChangeArrowheads="1"/>
          </p:cNvPicPr>
          <p:nvPr/>
        </p:nvPicPr>
        <p:blipFill rotWithShape="1">
          <a:blip r:embed="rId6" cstate="email">
            <a:extLst>
              <a:ext uri="{28A0092B-C50C-407E-A947-70E740481C1C}">
                <a14:useLocalDpi xmlns:a14="http://schemas.microsoft.com/office/drawing/2010/main"/>
              </a:ext>
            </a:extLst>
          </a:blip>
          <a:srcRect/>
          <a:stretch/>
        </p:blipFill>
        <p:spPr bwMode="auto">
          <a:xfrm>
            <a:off x="5217952" y="4038600"/>
            <a:ext cx="2821148" cy="215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2468" name="Picture 17" descr="A &quot;Tick&quot; sign."/>
          <p:cNvPicPr>
            <a:picLocks noChangeAspect="1" noChangeArrowheads="1"/>
          </p:cNvPicPr>
          <p:nvPr/>
        </p:nvPicPr>
        <p:blipFill>
          <a:blip r:embed="rId4"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7395595" y="5623120"/>
            <a:ext cx="5334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pic>
      <p:sp>
        <p:nvSpPr>
          <p:cNvPr id="2" name="Slide Number Placeholder 1"/>
          <p:cNvSpPr>
            <a:spLocks noGrp="1"/>
          </p:cNvSpPr>
          <p:nvPr>
            <p:ph type="sldNum" sz="quarter" idx="12"/>
          </p:nvPr>
        </p:nvSpPr>
        <p:spPr/>
        <p:txBody>
          <a:bodyPr/>
          <a:lstStyle/>
          <a:p>
            <a:fld id="{A7F154CC-4E82-45BB-8A64-02679D04A018}" type="slidenum">
              <a:rPr lang="en-US" smtClean="0"/>
              <a:pPr/>
              <a:t>100</a:t>
            </a:fld>
            <a:endParaRPr lang="en-US" dirty="0"/>
          </a:p>
        </p:txBody>
      </p:sp>
    </p:spTree>
    <p:extLst>
      <p:ext uri="{BB962C8B-B14F-4D97-AF65-F5344CB8AC3E}">
        <p14:creationId xmlns:p14="http://schemas.microsoft.com/office/powerpoint/2010/main" val="1090877256"/>
      </p:ext>
    </p:extLst>
  </p:cSld>
  <p:clrMapOvr>
    <a:masterClrMapping/>
  </p:clrMapOvr>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3491" name="Rectangle 4"/>
          <p:cNvSpPr>
            <a:spLocks noGrp="1" noChangeArrowheads="1"/>
          </p:cNvSpPr>
          <p:nvPr>
            <p:ph idx="1"/>
          </p:nvPr>
        </p:nvSpPr>
        <p:spPr>
          <a:xfrm>
            <a:off x="628650" y="1954635"/>
            <a:ext cx="4010025" cy="4222328"/>
          </a:xfrm>
        </p:spPr>
        <p:txBody>
          <a:bodyPr/>
          <a:lstStyle/>
          <a:p>
            <a:pPr eaLnBrk="1" hangingPunct="1"/>
            <a:r>
              <a:rPr lang="en-US" altLang="en-US" dirty="0" smtClean="0"/>
              <a:t>PPE for electrical hazards include:</a:t>
            </a:r>
          </a:p>
          <a:p>
            <a:pPr lvl="1" eaLnBrk="1" hangingPunct="1"/>
            <a:r>
              <a:rPr lang="en-US" altLang="en-US" dirty="0" smtClean="0"/>
              <a:t>hardhats</a:t>
            </a:r>
            <a:r>
              <a:rPr lang="en-US" altLang="en-US" sz="2400" dirty="0" smtClean="0"/>
              <a:t> </a:t>
            </a:r>
          </a:p>
          <a:p>
            <a:pPr lvl="1" eaLnBrk="1" hangingPunct="1"/>
            <a:r>
              <a:rPr lang="en-US" altLang="en-US" dirty="0" smtClean="0"/>
              <a:t>rubber or insulating gloves</a:t>
            </a:r>
            <a:r>
              <a:rPr lang="en-US" altLang="en-US" sz="2400" dirty="0" smtClean="0"/>
              <a:t> </a:t>
            </a:r>
          </a:p>
          <a:p>
            <a:pPr lvl="1" eaLnBrk="1" hangingPunct="1"/>
            <a:r>
              <a:rPr lang="en-US" altLang="en-US" dirty="0" smtClean="0"/>
              <a:t>insulating clothing</a:t>
            </a:r>
          </a:p>
          <a:p>
            <a:pPr lvl="1" eaLnBrk="1" hangingPunct="1">
              <a:buFont typeface="Wingdings" panose="05000000000000000000" pitchFamily="2" charset="2"/>
              <a:buNone/>
            </a:pPr>
            <a:endParaRPr lang="en-US" altLang="en-US" sz="1000" dirty="0" smtClean="0"/>
          </a:p>
          <a:p>
            <a:pPr eaLnBrk="1" hangingPunct="1"/>
            <a:r>
              <a:rPr lang="en-US" altLang="en-US" b="1" dirty="0" smtClean="0">
                <a:solidFill>
                  <a:srgbClr val="FF0000"/>
                </a:solidFill>
              </a:rPr>
              <a:t>NEVER</a:t>
            </a:r>
            <a:r>
              <a:rPr lang="en-US" altLang="en-US" dirty="0" smtClean="0"/>
              <a:t> use damaged PPE!</a:t>
            </a:r>
            <a:r>
              <a:rPr lang="en-US" altLang="en-US" sz="2000" dirty="0" smtClean="0"/>
              <a:t> </a:t>
            </a:r>
          </a:p>
        </p:txBody>
      </p:sp>
      <p:sp>
        <p:nvSpPr>
          <p:cNvPr id="55298" name="Rectangle 2"/>
          <p:cNvSpPr>
            <a:spLocks noGrp="1" noChangeArrowheads="1"/>
          </p:cNvSpPr>
          <p:nvPr>
            <p:ph type="title"/>
          </p:nvPr>
        </p:nvSpPr>
        <p:spPr>
          <a:xfrm>
            <a:off x="628650" y="452201"/>
            <a:ext cx="7886700" cy="776489"/>
          </a:xfrm>
        </p:spPr>
        <p:txBody>
          <a:bodyPr>
            <a:noAutofit/>
          </a:bodyPr>
          <a:lstStyle/>
          <a:p>
            <a:pPr algn="ctr" eaLnBrk="1" hangingPunct="1">
              <a:defRPr/>
            </a:pPr>
            <a:r>
              <a:rPr lang="en-US" dirty="0" smtClean="0">
                <a:solidFill>
                  <a:schemeClr val="tx1"/>
                </a:solidFill>
              </a:rPr>
              <a:t>Personal Protective Equipment (PPE)</a:t>
            </a:r>
          </a:p>
        </p:txBody>
      </p:sp>
      <p:pic>
        <p:nvPicPr>
          <p:cNvPr id="63492" name="Picture 11" descr="img1"/>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4757886" y="2144995"/>
            <a:ext cx="3528060" cy="26441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3493" name="Picture 12" descr="A &quot;Tick&quot; sign."/>
          <p:cNvPicPr>
            <a:picLocks noChangeAspect="1" noChangeArrowheads="1"/>
          </p:cNvPicPr>
          <p:nvPr/>
        </p:nvPicPr>
        <p:blipFill>
          <a:blip r:embed="rId4"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7550616" y="3977605"/>
            <a:ext cx="781050" cy="781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pic>
      <p:sp>
        <p:nvSpPr>
          <p:cNvPr id="2" name="Slide Number Placeholder 1"/>
          <p:cNvSpPr>
            <a:spLocks noGrp="1"/>
          </p:cNvSpPr>
          <p:nvPr>
            <p:ph type="sldNum" sz="quarter" idx="12"/>
          </p:nvPr>
        </p:nvSpPr>
        <p:spPr/>
        <p:txBody>
          <a:bodyPr/>
          <a:lstStyle/>
          <a:p>
            <a:fld id="{A7F154CC-4E82-45BB-8A64-02679D04A018}" type="slidenum">
              <a:rPr lang="en-US" smtClean="0"/>
              <a:pPr/>
              <a:t>101</a:t>
            </a:fld>
            <a:endParaRPr lang="en-US" dirty="0"/>
          </a:p>
        </p:txBody>
      </p:sp>
    </p:spTree>
    <p:extLst>
      <p:ext uri="{BB962C8B-B14F-4D97-AF65-F5344CB8AC3E}">
        <p14:creationId xmlns:p14="http://schemas.microsoft.com/office/powerpoint/2010/main" val="610101245"/>
      </p:ext>
    </p:extLst>
  </p:cSld>
  <p:clrMapOvr>
    <a:masterClrMapping/>
  </p:clrMapOvr>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64514" name="Picture 1040" descr="img1"/>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6057900" y="1203889"/>
            <a:ext cx="2154922" cy="47760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4515" name="Rectangle 1038"/>
          <p:cNvSpPr>
            <a:spLocks noGrp="1" noChangeArrowheads="1"/>
          </p:cNvSpPr>
          <p:nvPr>
            <p:ph idx="1"/>
          </p:nvPr>
        </p:nvSpPr>
        <p:spPr>
          <a:xfrm>
            <a:off x="628650" y="1375793"/>
            <a:ext cx="5143500" cy="4801169"/>
          </a:xfrm>
        </p:spPr>
        <p:txBody>
          <a:bodyPr>
            <a:normAutofit/>
          </a:bodyPr>
          <a:lstStyle/>
          <a:p>
            <a:pPr eaLnBrk="1" hangingPunct="1">
              <a:lnSpc>
                <a:spcPct val="90000"/>
              </a:lnSpc>
            </a:pPr>
            <a:r>
              <a:rPr lang="en-US" altLang="en-US" dirty="0" smtClean="0"/>
              <a:t>Use appropriate rubber insulating gloves.</a:t>
            </a:r>
          </a:p>
          <a:p>
            <a:pPr eaLnBrk="1" hangingPunct="1">
              <a:lnSpc>
                <a:spcPct val="90000"/>
              </a:lnSpc>
            </a:pPr>
            <a:endParaRPr lang="en-US" altLang="en-US" sz="1000" dirty="0" smtClean="0"/>
          </a:p>
          <a:p>
            <a:pPr eaLnBrk="1" hangingPunct="1">
              <a:lnSpc>
                <a:spcPct val="90000"/>
              </a:lnSpc>
            </a:pPr>
            <a:r>
              <a:rPr lang="en-US" altLang="en-US" dirty="0" smtClean="0"/>
              <a:t>Make sure the gloves fit properly.</a:t>
            </a:r>
          </a:p>
          <a:p>
            <a:pPr eaLnBrk="1" hangingPunct="1">
              <a:lnSpc>
                <a:spcPct val="90000"/>
              </a:lnSpc>
            </a:pPr>
            <a:endParaRPr lang="en-US" altLang="en-US" sz="1000" dirty="0" smtClean="0"/>
          </a:p>
          <a:p>
            <a:pPr eaLnBrk="1" hangingPunct="1">
              <a:lnSpc>
                <a:spcPct val="90000"/>
              </a:lnSpc>
            </a:pPr>
            <a:r>
              <a:rPr lang="en-US" altLang="en-US" dirty="0" smtClean="0"/>
              <a:t>Make sure the glove rating matches with the work to be performed.</a:t>
            </a:r>
          </a:p>
          <a:p>
            <a:pPr eaLnBrk="1" hangingPunct="1">
              <a:lnSpc>
                <a:spcPct val="90000"/>
              </a:lnSpc>
            </a:pPr>
            <a:endParaRPr lang="en-US" altLang="en-US" sz="1000" dirty="0" smtClean="0"/>
          </a:p>
          <a:p>
            <a:pPr eaLnBrk="1" hangingPunct="1">
              <a:lnSpc>
                <a:spcPct val="90000"/>
              </a:lnSpc>
            </a:pPr>
            <a:r>
              <a:rPr lang="en-US" altLang="en-US" dirty="0" smtClean="0"/>
              <a:t>Not all gloves can be used to prevent electric shock.</a:t>
            </a:r>
          </a:p>
          <a:p>
            <a:pPr eaLnBrk="1" hangingPunct="1">
              <a:lnSpc>
                <a:spcPct val="90000"/>
              </a:lnSpc>
            </a:pPr>
            <a:endParaRPr lang="en-US" altLang="en-US" dirty="0" smtClean="0"/>
          </a:p>
        </p:txBody>
      </p:sp>
      <p:sp>
        <p:nvSpPr>
          <p:cNvPr id="11" name="Rectangle 2"/>
          <p:cNvSpPr>
            <a:spLocks noGrp="1" noChangeArrowheads="1"/>
          </p:cNvSpPr>
          <p:nvPr>
            <p:ph type="title"/>
          </p:nvPr>
        </p:nvSpPr>
        <p:spPr>
          <a:xfrm>
            <a:off x="628650" y="365126"/>
            <a:ext cx="8053956" cy="776489"/>
          </a:xfrm>
        </p:spPr>
        <p:txBody>
          <a:bodyPr>
            <a:noAutofit/>
          </a:bodyPr>
          <a:lstStyle/>
          <a:p>
            <a:pPr eaLnBrk="1" hangingPunct="1">
              <a:defRPr/>
            </a:pPr>
            <a:r>
              <a:rPr lang="en-US" dirty="0" smtClean="0">
                <a:solidFill>
                  <a:schemeClr val="tx1"/>
                </a:solidFill>
              </a:rPr>
              <a:t> Personal Protective Equipment (PPE)</a:t>
            </a:r>
          </a:p>
        </p:txBody>
      </p:sp>
      <p:pic>
        <p:nvPicPr>
          <p:cNvPr id="64516" name="Picture 1033" descr="A &quot;Tick&quot; sign."/>
          <p:cNvPicPr>
            <a:picLocks noChangeAspect="1" noChangeArrowheads="1"/>
          </p:cNvPicPr>
          <p:nvPr/>
        </p:nvPicPr>
        <p:blipFill>
          <a:blip r:embed="rId4"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6268674" y="5118683"/>
            <a:ext cx="7620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pic>
      <p:sp>
        <p:nvSpPr>
          <p:cNvPr id="2" name="Slide Number Placeholder 1"/>
          <p:cNvSpPr>
            <a:spLocks noGrp="1"/>
          </p:cNvSpPr>
          <p:nvPr>
            <p:ph type="sldNum" sz="quarter" idx="12"/>
          </p:nvPr>
        </p:nvSpPr>
        <p:spPr/>
        <p:txBody>
          <a:bodyPr/>
          <a:lstStyle/>
          <a:p>
            <a:fld id="{A7F154CC-4E82-45BB-8A64-02679D04A018}" type="slidenum">
              <a:rPr lang="en-US" smtClean="0"/>
              <a:pPr/>
              <a:t>102</a:t>
            </a:fld>
            <a:endParaRPr lang="en-US" dirty="0"/>
          </a:p>
        </p:txBody>
      </p:sp>
    </p:spTree>
    <p:extLst>
      <p:ext uri="{BB962C8B-B14F-4D97-AF65-F5344CB8AC3E}">
        <p14:creationId xmlns:p14="http://schemas.microsoft.com/office/powerpoint/2010/main" val="651250554"/>
      </p:ext>
    </p:extLst>
  </p:cSld>
  <p:clrMapOvr>
    <a:masterClrMapping/>
  </p:clrMapOvr>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5538" name="Rectangle 4"/>
          <p:cNvSpPr>
            <a:spLocks noGrp="1" noChangeArrowheads="1"/>
          </p:cNvSpPr>
          <p:nvPr>
            <p:ph idx="1"/>
          </p:nvPr>
        </p:nvSpPr>
        <p:spPr>
          <a:xfrm>
            <a:off x="502815" y="1531936"/>
            <a:ext cx="3810000" cy="4974388"/>
          </a:xfrm>
        </p:spPr>
        <p:txBody>
          <a:bodyPr/>
          <a:lstStyle/>
          <a:p>
            <a:pPr eaLnBrk="1" hangingPunct="1"/>
            <a:r>
              <a:rPr lang="en-US" altLang="en-US" dirty="0" smtClean="0"/>
              <a:t>Hard hats offer protection.</a:t>
            </a:r>
          </a:p>
          <a:p>
            <a:pPr eaLnBrk="1" hangingPunct="1">
              <a:buFont typeface="Wingdings" panose="05000000000000000000" pitchFamily="2" charset="2"/>
              <a:buNone/>
            </a:pPr>
            <a:endParaRPr lang="en-US" altLang="en-US" sz="1000" dirty="0" smtClean="0"/>
          </a:p>
          <a:p>
            <a:pPr eaLnBrk="1" hangingPunct="1"/>
            <a:r>
              <a:rPr lang="en-US" altLang="en-US" dirty="0" smtClean="0"/>
              <a:t>Hard hats are rated for certain uses.</a:t>
            </a:r>
          </a:p>
          <a:p>
            <a:pPr eaLnBrk="1" hangingPunct="1">
              <a:buFont typeface="Wingdings" panose="05000000000000000000" pitchFamily="2" charset="2"/>
              <a:buNone/>
            </a:pPr>
            <a:endParaRPr lang="en-US" altLang="en-US" sz="1000" dirty="0" smtClean="0"/>
          </a:p>
          <a:p>
            <a:pPr eaLnBrk="1" hangingPunct="1"/>
            <a:r>
              <a:rPr lang="en-US" altLang="en-US" dirty="0" smtClean="0"/>
              <a:t>Metal hard hats </a:t>
            </a:r>
            <a:r>
              <a:rPr lang="en-US" altLang="en-US" b="1" dirty="0" smtClean="0">
                <a:solidFill>
                  <a:srgbClr val="FF0000"/>
                </a:solidFill>
              </a:rPr>
              <a:t>SHOULD NOT </a:t>
            </a:r>
            <a:r>
              <a:rPr lang="en-US" altLang="en-US" dirty="0" smtClean="0"/>
              <a:t>be used when working close to electrical lines.</a:t>
            </a:r>
          </a:p>
          <a:p>
            <a:pPr eaLnBrk="1" hangingPunct="1">
              <a:buFont typeface="Wingdings" panose="05000000000000000000" pitchFamily="2" charset="2"/>
              <a:buNone/>
            </a:pPr>
            <a:endParaRPr lang="en-US" altLang="en-US" dirty="0" smtClean="0"/>
          </a:p>
        </p:txBody>
      </p:sp>
      <p:sp>
        <p:nvSpPr>
          <p:cNvPr id="11" name="Rectangle 2"/>
          <p:cNvSpPr>
            <a:spLocks noGrp="1" noChangeArrowheads="1"/>
          </p:cNvSpPr>
          <p:nvPr>
            <p:ph type="title"/>
          </p:nvPr>
        </p:nvSpPr>
        <p:spPr>
          <a:xfrm>
            <a:off x="628650" y="417160"/>
            <a:ext cx="7886700" cy="776489"/>
          </a:xfrm>
        </p:spPr>
        <p:txBody>
          <a:bodyPr>
            <a:normAutofit fontScale="90000"/>
          </a:bodyPr>
          <a:lstStyle/>
          <a:p>
            <a:pPr eaLnBrk="1" hangingPunct="1">
              <a:defRPr/>
            </a:pPr>
            <a:r>
              <a:rPr lang="en-US" dirty="0" smtClean="0">
                <a:solidFill>
                  <a:schemeClr val="tx1"/>
                </a:solidFill>
              </a:rPr>
              <a:t>Personal Protective Equipment (PPE) </a:t>
            </a:r>
          </a:p>
        </p:txBody>
      </p:sp>
      <p:pic>
        <p:nvPicPr>
          <p:cNvPr id="65539" name="Picture 15" descr="img1"/>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4077578" y="1537912"/>
            <a:ext cx="4462096" cy="42504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5540" name="AutoShape 16" descr="A &quot;Wrong&quot; sign."/>
          <p:cNvSpPr>
            <a:spLocks noChangeArrowheads="1"/>
          </p:cNvSpPr>
          <p:nvPr/>
        </p:nvSpPr>
        <p:spPr bwMode="auto">
          <a:xfrm>
            <a:off x="7696375" y="4924337"/>
            <a:ext cx="701529" cy="715161"/>
          </a:xfrm>
          <a:custGeom>
            <a:avLst/>
            <a:gdLst>
              <a:gd name="T0" fmla="*/ 2147483647 w 21600"/>
              <a:gd name="T1" fmla="*/ 0 h 21600"/>
              <a:gd name="T2" fmla="*/ 2147483647 w 21600"/>
              <a:gd name="T3" fmla="*/ 2147483647 h 21600"/>
              <a:gd name="T4" fmla="*/ 0 w 21600"/>
              <a:gd name="T5" fmla="*/ 2147483647 h 21600"/>
              <a:gd name="T6" fmla="*/ 2147483647 w 21600"/>
              <a:gd name="T7" fmla="*/ 2147483647 h 21600"/>
              <a:gd name="T8" fmla="*/ 2147483647 w 21600"/>
              <a:gd name="T9" fmla="*/ 2147483647 h 21600"/>
              <a:gd name="T10" fmla="*/ 2147483647 w 21600"/>
              <a:gd name="T11" fmla="*/ 2147483647 h 21600"/>
              <a:gd name="T12" fmla="*/ 2147483647 w 21600"/>
              <a:gd name="T13" fmla="*/ 2147483647 h 21600"/>
              <a:gd name="T14" fmla="*/ 2147483647 w 21600"/>
              <a:gd name="T15" fmla="*/ 2147483647 h 21600"/>
              <a:gd name="T16" fmla="*/ 0 60000 65536"/>
              <a:gd name="T17" fmla="*/ 0 60000 65536"/>
              <a:gd name="T18" fmla="*/ 0 60000 65536"/>
              <a:gd name="T19" fmla="*/ 0 60000 65536"/>
              <a:gd name="T20" fmla="*/ 0 60000 65536"/>
              <a:gd name="T21" fmla="*/ 0 60000 65536"/>
              <a:gd name="T22" fmla="*/ 0 60000 65536"/>
              <a:gd name="T23" fmla="*/ 0 60000 65536"/>
              <a:gd name="T24" fmla="*/ 3163 w 21600"/>
              <a:gd name="T25" fmla="*/ 3163 h 21600"/>
              <a:gd name="T26" fmla="*/ 18437 w 21600"/>
              <a:gd name="T27" fmla="*/ 18437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17401" y="15493"/>
                </a:moveTo>
                <a:cubicBezTo>
                  <a:pt x="18376" y="14122"/>
                  <a:pt x="18900" y="12482"/>
                  <a:pt x="18900" y="10800"/>
                </a:cubicBezTo>
                <a:cubicBezTo>
                  <a:pt x="18900" y="6326"/>
                  <a:pt x="15273" y="2700"/>
                  <a:pt x="10800" y="2700"/>
                </a:cubicBezTo>
                <a:cubicBezTo>
                  <a:pt x="9117" y="2699"/>
                  <a:pt x="7477" y="3223"/>
                  <a:pt x="6106" y="4198"/>
                </a:cubicBezTo>
                <a:close/>
                <a:moveTo>
                  <a:pt x="4198" y="6106"/>
                </a:moveTo>
                <a:cubicBezTo>
                  <a:pt x="3223" y="7477"/>
                  <a:pt x="2700" y="9117"/>
                  <a:pt x="2700" y="10799"/>
                </a:cubicBezTo>
                <a:cubicBezTo>
                  <a:pt x="2700" y="15273"/>
                  <a:pt x="6326" y="18900"/>
                  <a:pt x="10800" y="18900"/>
                </a:cubicBezTo>
                <a:cubicBezTo>
                  <a:pt x="12482" y="18900"/>
                  <a:pt x="14122" y="18376"/>
                  <a:pt x="15493" y="17401"/>
                </a:cubicBezTo>
                <a:close/>
              </a:path>
            </a:pathLst>
          </a:custGeom>
          <a:solidFill>
            <a:srgbClr val="FF3300"/>
          </a:solidFill>
          <a:ln w="25400">
            <a:solidFill>
              <a:schemeClr val="tx1"/>
            </a:solidFill>
            <a:miter lim="800000"/>
            <a:headEnd/>
            <a:tailEnd/>
          </a:ln>
        </p:spPr>
        <p:txBody>
          <a:bodyPr wrap="none" anchor="ctr"/>
          <a:lstStyle>
            <a:lvl1pPr>
              <a:defRPr sz="2400">
                <a:solidFill>
                  <a:schemeClr val="tx1"/>
                </a:solidFill>
                <a:latin typeface="Tahoma" panose="020B0604030504040204" pitchFamily="34" charset="0"/>
              </a:defRPr>
            </a:lvl1pPr>
            <a:lvl2pPr marL="742950" indent="-285750">
              <a:defRPr sz="2400">
                <a:solidFill>
                  <a:schemeClr val="tx1"/>
                </a:solidFill>
                <a:latin typeface="Tahoma" panose="020B0604030504040204" pitchFamily="34" charset="0"/>
              </a:defRPr>
            </a:lvl2pPr>
            <a:lvl3pPr marL="1143000" indent="-228600">
              <a:defRPr sz="2400">
                <a:solidFill>
                  <a:schemeClr val="tx1"/>
                </a:solidFill>
                <a:latin typeface="Tahoma" panose="020B0604030504040204" pitchFamily="34" charset="0"/>
              </a:defRPr>
            </a:lvl3pPr>
            <a:lvl4pPr marL="1600200" indent="-228600">
              <a:defRPr sz="2400">
                <a:solidFill>
                  <a:schemeClr val="tx1"/>
                </a:solidFill>
                <a:latin typeface="Tahoma" panose="020B0604030504040204" pitchFamily="34" charset="0"/>
              </a:defRPr>
            </a:lvl4pPr>
            <a:lvl5pPr marL="2057400" indent="-228600">
              <a:defRPr sz="2400">
                <a:solidFill>
                  <a:schemeClr val="tx1"/>
                </a:solidFill>
                <a:latin typeface="Tahoma" panose="020B0604030504040204" pitchFamily="34" charset="0"/>
              </a:defRPr>
            </a:lvl5pPr>
            <a:lvl6pPr marL="2514600" indent="-228600" algn="ctr" eaLnBrk="0" fontAlgn="base" hangingPunct="0">
              <a:spcBef>
                <a:spcPct val="0"/>
              </a:spcBef>
              <a:spcAft>
                <a:spcPct val="0"/>
              </a:spcAft>
              <a:defRPr sz="2400">
                <a:solidFill>
                  <a:schemeClr val="tx1"/>
                </a:solidFill>
                <a:latin typeface="Tahoma" panose="020B0604030504040204" pitchFamily="34" charset="0"/>
              </a:defRPr>
            </a:lvl6pPr>
            <a:lvl7pPr marL="2971800" indent="-228600" algn="ctr" eaLnBrk="0" fontAlgn="base" hangingPunct="0">
              <a:spcBef>
                <a:spcPct val="0"/>
              </a:spcBef>
              <a:spcAft>
                <a:spcPct val="0"/>
              </a:spcAft>
              <a:defRPr sz="2400">
                <a:solidFill>
                  <a:schemeClr val="tx1"/>
                </a:solidFill>
                <a:latin typeface="Tahoma" panose="020B0604030504040204" pitchFamily="34" charset="0"/>
              </a:defRPr>
            </a:lvl7pPr>
            <a:lvl8pPr marL="3429000" indent="-228600" algn="ctr" eaLnBrk="0" fontAlgn="base" hangingPunct="0">
              <a:spcBef>
                <a:spcPct val="0"/>
              </a:spcBef>
              <a:spcAft>
                <a:spcPct val="0"/>
              </a:spcAft>
              <a:defRPr sz="2400">
                <a:solidFill>
                  <a:schemeClr val="tx1"/>
                </a:solidFill>
                <a:latin typeface="Tahoma" panose="020B0604030504040204" pitchFamily="34" charset="0"/>
              </a:defRPr>
            </a:lvl8pPr>
            <a:lvl9pPr marL="3886200" indent="-228600" algn="ctr" eaLnBrk="0" fontAlgn="base" hangingPunct="0">
              <a:spcBef>
                <a:spcPct val="0"/>
              </a:spcBef>
              <a:spcAft>
                <a:spcPct val="0"/>
              </a:spcAft>
              <a:defRPr sz="2400">
                <a:solidFill>
                  <a:schemeClr val="tx1"/>
                </a:solidFill>
                <a:latin typeface="Tahoma" panose="020B0604030504040204" pitchFamily="34" charset="0"/>
              </a:defRPr>
            </a:lvl9pPr>
          </a:lstStyle>
          <a:p>
            <a:endParaRPr lang="en-US" altLang="en-US" dirty="0">
              <a:latin typeface="Arial Unicode MS" panose="020B0604020202020204" pitchFamily="34" charset="-128"/>
            </a:endParaRPr>
          </a:p>
        </p:txBody>
      </p:sp>
      <p:sp>
        <p:nvSpPr>
          <p:cNvPr id="2" name="Slide Number Placeholder 1"/>
          <p:cNvSpPr>
            <a:spLocks noGrp="1"/>
          </p:cNvSpPr>
          <p:nvPr>
            <p:ph type="sldNum" sz="quarter" idx="12"/>
          </p:nvPr>
        </p:nvSpPr>
        <p:spPr/>
        <p:txBody>
          <a:bodyPr/>
          <a:lstStyle/>
          <a:p>
            <a:fld id="{A7F154CC-4E82-45BB-8A64-02679D04A018}" type="slidenum">
              <a:rPr lang="en-US" smtClean="0"/>
              <a:pPr/>
              <a:t>103</a:t>
            </a:fld>
            <a:endParaRPr lang="en-US" dirty="0"/>
          </a:p>
        </p:txBody>
      </p:sp>
    </p:spTree>
    <p:extLst>
      <p:ext uri="{BB962C8B-B14F-4D97-AF65-F5344CB8AC3E}">
        <p14:creationId xmlns:p14="http://schemas.microsoft.com/office/powerpoint/2010/main" val="3881995213"/>
      </p:ext>
    </p:extLst>
  </p:cSld>
  <p:clrMapOvr>
    <a:masterClrMapping/>
  </p:clrMapOvr>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0" name="Picture 18" descr="img1"/>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5173980" y="1286245"/>
            <a:ext cx="3288731" cy="19217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6562" name="Picture 18" descr="img1"/>
          <p:cNvPicPr>
            <a:picLocks noChangeAspect="1" noChangeArrowheads="1"/>
          </p:cNvPicPr>
          <p:nvPr/>
        </p:nvPicPr>
        <p:blipFill rotWithShape="1">
          <a:blip r:embed="rId4" cstate="email">
            <a:extLst>
              <a:ext uri="{28A0092B-C50C-407E-A947-70E740481C1C}">
                <a14:useLocalDpi xmlns:a14="http://schemas.microsoft.com/office/drawing/2010/main"/>
              </a:ext>
            </a:extLst>
          </a:blip>
          <a:srcRect/>
          <a:stretch/>
        </p:blipFill>
        <p:spPr bwMode="auto">
          <a:xfrm>
            <a:off x="5173980" y="3368041"/>
            <a:ext cx="3276600" cy="20269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6564" name="Rectangle 12"/>
          <p:cNvSpPr>
            <a:spLocks noGrp="1" noChangeArrowheads="1"/>
          </p:cNvSpPr>
          <p:nvPr>
            <p:ph idx="1"/>
          </p:nvPr>
        </p:nvSpPr>
        <p:spPr>
          <a:xfrm>
            <a:off x="628650" y="1202575"/>
            <a:ext cx="3790950" cy="4974388"/>
          </a:xfrm>
        </p:spPr>
        <p:txBody>
          <a:bodyPr/>
          <a:lstStyle/>
          <a:p>
            <a:pPr eaLnBrk="1" hangingPunct="1"/>
            <a:r>
              <a:rPr lang="en-US" altLang="en-US" dirty="0" smtClean="0"/>
              <a:t>Inspect tools and cords completely before using for:</a:t>
            </a:r>
          </a:p>
          <a:p>
            <a:pPr lvl="1" eaLnBrk="1" hangingPunct="1"/>
            <a:r>
              <a:rPr lang="en-US" altLang="en-US" sz="2400" dirty="0" smtClean="0"/>
              <a:t>cracks</a:t>
            </a:r>
          </a:p>
          <a:p>
            <a:pPr lvl="1" eaLnBrk="1" hangingPunct="1"/>
            <a:r>
              <a:rPr lang="en-US" altLang="en-US" sz="2400" dirty="0" smtClean="0"/>
              <a:t>damaged insulation</a:t>
            </a:r>
          </a:p>
          <a:p>
            <a:pPr lvl="1" eaLnBrk="1" hangingPunct="1"/>
            <a:r>
              <a:rPr lang="en-US" altLang="en-US" sz="2400" dirty="0" smtClean="0"/>
              <a:t>broken ground pins</a:t>
            </a:r>
          </a:p>
          <a:p>
            <a:pPr lvl="1" eaLnBrk="1" hangingPunct="1"/>
            <a:r>
              <a:rPr lang="en-US" altLang="en-US" sz="2400" dirty="0" smtClean="0"/>
              <a:t>frayed line cord</a:t>
            </a:r>
          </a:p>
          <a:p>
            <a:pPr lvl="1" eaLnBrk="1" hangingPunct="1"/>
            <a:r>
              <a:rPr lang="en-US" altLang="en-US" sz="2400" dirty="0" smtClean="0"/>
              <a:t>loose parts</a:t>
            </a:r>
          </a:p>
          <a:p>
            <a:pPr lvl="1" eaLnBrk="1" hangingPunct="1"/>
            <a:r>
              <a:rPr lang="en-US" altLang="en-US" sz="2400" dirty="0" smtClean="0"/>
              <a:t>any other damage</a:t>
            </a:r>
          </a:p>
        </p:txBody>
      </p:sp>
      <p:sp>
        <p:nvSpPr>
          <p:cNvPr id="66565" name="AutoShape 16" descr="A &quot;Tick&quot; sign."/>
          <p:cNvSpPr>
            <a:spLocks noChangeArrowheads="1"/>
          </p:cNvSpPr>
          <p:nvPr/>
        </p:nvSpPr>
        <p:spPr bwMode="auto">
          <a:xfrm>
            <a:off x="7858555" y="4776133"/>
            <a:ext cx="533400" cy="533400"/>
          </a:xfrm>
          <a:custGeom>
            <a:avLst/>
            <a:gdLst>
              <a:gd name="T0" fmla="*/ 2147483647 w 21600"/>
              <a:gd name="T1" fmla="*/ 0 h 21600"/>
              <a:gd name="T2" fmla="*/ 2147483647 w 21600"/>
              <a:gd name="T3" fmla="*/ 2147483647 h 21600"/>
              <a:gd name="T4" fmla="*/ 0 w 21600"/>
              <a:gd name="T5" fmla="*/ 2147483647 h 21600"/>
              <a:gd name="T6" fmla="*/ 2147483647 w 21600"/>
              <a:gd name="T7" fmla="*/ 2147483647 h 21600"/>
              <a:gd name="T8" fmla="*/ 2147483647 w 21600"/>
              <a:gd name="T9" fmla="*/ 2147483647 h 21600"/>
              <a:gd name="T10" fmla="*/ 2147483647 w 21600"/>
              <a:gd name="T11" fmla="*/ 2147483647 h 21600"/>
              <a:gd name="T12" fmla="*/ 2147483647 w 21600"/>
              <a:gd name="T13" fmla="*/ 2147483647 h 21600"/>
              <a:gd name="T14" fmla="*/ 2147483647 w 21600"/>
              <a:gd name="T15" fmla="*/ 2147483647 h 21600"/>
              <a:gd name="T16" fmla="*/ 0 60000 65536"/>
              <a:gd name="T17" fmla="*/ 0 60000 65536"/>
              <a:gd name="T18" fmla="*/ 0 60000 65536"/>
              <a:gd name="T19" fmla="*/ 0 60000 65536"/>
              <a:gd name="T20" fmla="*/ 0 60000 65536"/>
              <a:gd name="T21" fmla="*/ 0 60000 65536"/>
              <a:gd name="T22" fmla="*/ 0 60000 65536"/>
              <a:gd name="T23" fmla="*/ 0 60000 65536"/>
              <a:gd name="T24" fmla="*/ 3163 w 21600"/>
              <a:gd name="T25" fmla="*/ 3163 h 21600"/>
              <a:gd name="T26" fmla="*/ 18437 w 21600"/>
              <a:gd name="T27" fmla="*/ 18437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17401" y="15493"/>
                </a:moveTo>
                <a:cubicBezTo>
                  <a:pt x="18376" y="14122"/>
                  <a:pt x="18900" y="12482"/>
                  <a:pt x="18900" y="10800"/>
                </a:cubicBezTo>
                <a:cubicBezTo>
                  <a:pt x="18900" y="6326"/>
                  <a:pt x="15273" y="2700"/>
                  <a:pt x="10800" y="2700"/>
                </a:cubicBezTo>
                <a:cubicBezTo>
                  <a:pt x="9117" y="2699"/>
                  <a:pt x="7477" y="3223"/>
                  <a:pt x="6106" y="4198"/>
                </a:cubicBezTo>
                <a:close/>
                <a:moveTo>
                  <a:pt x="4198" y="6106"/>
                </a:moveTo>
                <a:cubicBezTo>
                  <a:pt x="3223" y="7477"/>
                  <a:pt x="2700" y="9117"/>
                  <a:pt x="2700" y="10799"/>
                </a:cubicBezTo>
                <a:cubicBezTo>
                  <a:pt x="2700" y="15273"/>
                  <a:pt x="6326" y="18900"/>
                  <a:pt x="10800" y="18900"/>
                </a:cubicBezTo>
                <a:cubicBezTo>
                  <a:pt x="12482" y="18900"/>
                  <a:pt x="14122" y="18376"/>
                  <a:pt x="15493" y="17401"/>
                </a:cubicBezTo>
                <a:close/>
              </a:path>
            </a:pathLst>
          </a:custGeom>
          <a:solidFill>
            <a:srgbClr val="FF3300"/>
          </a:solidFill>
          <a:ln w="25400">
            <a:solidFill>
              <a:schemeClr val="tx1"/>
            </a:solidFill>
            <a:miter lim="800000"/>
            <a:headEnd/>
            <a:tailEnd/>
          </a:ln>
        </p:spPr>
        <p:txBody>
          <a:bodyPr wrap="none" anchor="ctr"/>
          <a:lstStyle>
            <a:lvl1pPr>
              <a:defRPr sz="2400">
                <a:solidFill>
                  <a:schemeClr val="tx1"/>
                </a:solidFill>
                <a:latin typeface="Tahoma" panose="020B0604030504040204" pitchFamily="34" charset="0"/>
              </a:defRPr>
            </a:lvl1pPr>
            <a:lvl2pPr marL="742950" indent="-285750">
              <a:defRPr sz="2400">
                <a:solidFill>
                  <a:schemeClr val="tx1"/>
                </a:solidFill>
                <a:latin typeface="Tahoma" panose="020B0604030504040204" pitchFamily="34" charset="0"/>
              </a:defRPr>
            </a:lvl2pPr>
            <a:lvl3pPr marL="1143000" indent="-228600">
              <a:defRPr sz="2400">
                <a:solidFill>
                  <a:schemeClr val="tx1"/>
                </a:solidFill>
                <a:latin typeface="Tahoma" panose="020B0604030504040204" pitchFamily="34" charset="0"/>
              </a:defRPr>
            </a:lvl3pPr>
            <a:lvl4pPr marL="1600200" indent="-228600">
              <a:defRPr sz="2400">
                <a:solidFill>
                  <a:schemeClr val="tx1"/>
                </a:solidFill>
                <a:latin typeface="Tahoma" panose="020B0604030504040204" pitchFamily="34" charset="0"/>
              </a:defRPr>
            </a:lvl4pPr>
            <a:lvl5pPr marL="2057400" indent="-228600">
              <a:defRPr sz="2400">
                <a:solidFill>
                  <a:schemeClr val="tx1"/>
                </a:solidFill>
                <a:latin typeface="Tahoma" panose="020B0604030504040204" pitchFamily="34" charset="0"/>
              </a:defRPr>
            </a:lvl5pPr>
            <a:lvl6pPr marL="2514600" indent="-228600" algn="ctr" eaLnBrk="0" fontAlgn="base" hangingPunct="0">
              <a:spcBef>
                <a:spcPct val="0"/>
              </a:spcBef>
              <a:spcAft>
                <a:spcPct val="0"/>
              </a:spcAft>
              <a:defRPr sz="2400">
                <a:solidFill>
                  <a:schemeClr val="tx1"/>
                </a:solidFill>
                <a:latin typeface="Tahoma" panose="020B0604030504040204" pitchFamily="34" charset="0"/>
              </a:defRPr>
            </a:lvl6pPr>
            <a:lvl7pPr marL="2971800" indent="-228600" algn="ctr" eaLnBrk="0" fontAlgn="base" hangingPunct="0">
              <a:spcBef>
                <a:spcPct val="0"/>
              </a:spcBef>
              <a:spcAft>
                <a:spcPct val="0"/>
              </a:spcAft>
              <a:defRPr sz="2400">
                <a:solidFill>
                  <a:schemeClr val="tx1"/>
                </a:solidFill>
                <a:latin typeface="Tahoma" panose="020B0604030504040204" pitchFamily="34" charset="0"/>
              </a:defRPr>
            </a:lvl7pPr>
            <a:lvl8pPr marL="3429000" indent="-228600" algn="ctr" eaLnBrk="0" fontAlgn="base" hangingPunct="0">
              <a:spcBef>
                <a:spcPct val="0"/>
              </a:spcBef>
              <a:spcAft>
                <a:spcPct val="0"/>
              </a:spcAft>
              <a:defRPr sz="2400">
                <a:solidFill>
                  <a:schemeClr val="tx1"/>
                </a:solidFill>
                <a:latin typeface="Tahoma" panose="020B0604030504040204" pitchFamily="34" charset="0"/>
              </a:defRPr>
            </a:lvl8pPr>
            <a:lvl9pPr marL="3886200" indent="-228600" algn="ctr" eaLnBrk="0" fontAlgn="base" hangingPunct="0">
              <a:spcBef>
                <a:spcPct val="0"/>
              </a:spcBef>
              <a:spcAft>
                <a:spcPct val="0"/>
              </a:spcAft>
              <a:defRPr sz="2400">
                <a:solidFill>
                  <a:schemeClr val="tx1"/>
                </a:solidFill>
                <a:latin typeface="Tahoma" panose="020B0604030504040204" pitchFamily="34" charset="0"/>
              </a:defRPr>
            </a:lvl9pPr>
          </a:lstStyle>
          <a:p>
            <a:endParaRPr lang="en-US" altLang="en-US" dirty="0">
              <a:latin typeface="Arial Unicode MS" panose="020B0604020202020204" pitchFamily="34" charset="-128"/>
            </a:endParaRPr>
          </a:p>
        </p:txBody>
      </p:sp>
      <p:pic>
        <p:nvPicPr>
          <p:cNvPr id="66566" name="Picture 17" descr="A &quot;Tick&quot; sign."/>
          <p:cNvPicPr>
            <a:picLocks noChangeAspect="1" noChangeArrowheads="1"/>
          </p:cNvPicPr>
          <p:nvPr/>
        </p:nvPicPr>
        <p:blipFill>
          <a:blip r:embed="rId5"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7858555" y="2567031"/>
            <a:ext cx="564720" cy="5647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dirty="0" smtClean="0"/>
              <a:t>Inspect tools and chords</a:t>
            </a:r>
            <a:endParaRPr lang="en-US" dirty="0"/>
          </a:p>
        </p:txBody>
      </p:sp>
      <p:sp>
        <p:nvSpPr>
          <p:cNvPr id="3" name="Slide Number Placeholder 2"/>
          <p:cNvSpPr>
            <a:spLocks noGrp="1"/>
          </p:cNvSpPr>
          <p:nvPr>
            <p:ph type="sldNum" sz="quarter" idx="12"/>
          </p:nvPr>
        </p:nvSpPr>
        <p:spPr/>
        <p:txBody>
          <a:bodyPr/>
          <a:lstStyle/>
          <a:p>
            <a:fld id="{A7F154CC-4E82-45BB-8A64-02679D04A018}" type="slidenum">
              <a:rPr lang="en-US" smtClean="0"/>
              <a:pPr/>
              <a:t>104</a:t>
            </a:fld>
            <a:endParaRPr lang="en-US" dirty="0"/>
          </a:p>
        </p:txBody>
      </p:sp>
    </p:spTree>
    <p:extLst>
      <p:ext uri="{BB962C8B-B14F-4D97-AF65-F5344CB8AC3E}">
        <p14:creationId xmlns:p14="http://schemas.microsoft.com/office/powerpoint/2010/main" val="716913860"/>
      </p:ext>
    </p:extLst>
  </p:cSld>
  <p:clrMapOvr>
    <a:masterClrMapping/>
  </p:clrMapOvr>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67586" name="Picture 1036" descr="img1"/>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2737887" y="2172470"/>
            <a:ext cx="3832860" cy="39319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7588" name="Rectangle 1034"/>
          <p:cNvSpPr>
            <a:spLocks noGrp="1" noChangeArrowheads="1"/>
          </p:cNvSpPr>
          <p:nvPr>
            <p:ph idx="1"/>
          </p:nvPr>
        </p:nvSpPr>
        <p:spPr>
          <a:xfrm>
            <a:off x="628649" y="1202575"/>
            <a:ext cx="8171401" cy="4974388"/>
          </a:xfrm>
        </p:spPr>
        <p:txBody>
          <a:bodyPr/>
          <a:lstStyle/>
          <a:p>
            <a:pPr eaLnBrk="1" hangingPunct="1"/>
            <a:r>
              <a:rPr lang="en-US" altLang="en-US" dirty="0" smtClean="0"/>
              <a:t>OSHA requires the use of GFCIs on all construction sites.</a:t>
            </a:r>
          </a:p>
        </p:txBody>
      </p:sp>
      <p:sp>
        <p:nvSpPr>
          <p:cNvPr id="59395" name="Rectangle 1033"/>
          <p:cNvSpPr>
            <a:spLocks noGrp="1" noChangeArrowheads="1"/>
          </p:cNvSpPr>
          <p:nvPr>
            <p:ph type="title"/>
          </p:nvPr>
        </p:nvSpPr>
        <p:spPr/>
        <p:txBody>
          <a:bodyPr>
            <a:noAutofit/>
          </a:bodyPr>
          <a:lstStyle/>
          <a:p>
            <a:pPr eaLnBrk="1" hangingPunct="1">
              <a:defRPr/>
            </a:pPr>
            <a:r>
              <a:rPr lang="en-US" dirty="0" smtClean="0">
                <a:solidFill>
                  <a:schemeClr val="tx1"/>
                </a:solidFill>
              </a:rPr>
              <a:t>GFCI</a:t>
            </a:r>
          </a:p>
        </p:txBody>
      </p:sp>
      <p:pic>
        <p:nvPicPr>
          <p:cNvPr id="67589" name="Picture 1032" descr="A &quot;Tick&quot; sign."/>
          <p:cNvPicPr>
            <a:picLocks noChangeAspect="1" noChangeArrowheads="1"/>
          </p:cNvPicPr>
          <p:nvPr/>
        </p:nvPicPr>
        <p:blipFill>
          <a:blip r:embed="rId4"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4572000" y="3871730"/>
            <a:ext cx="5334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lide Number Placeholder 1"/>
          <p:cNvSpPr>
            <a:spLocks noGrp="1"/>
          </p:cNvSpPr>
          <p:nvPr>
            <p:ph type="sldNum" sz="quarter" idx="12"/>
          </p:nvPr>
        </p:nvSpPr>
        <p:spPr/>
        <p:txBody>
          <a:bodyPr/>
          <a:lstStyle/>
          <a:p>
            <a:fld id="{A7F154CC-4E82-45BB-8A64-02679D04A018}" type="slidenum">
              <a:rPr lang="en-US" smtClean="0"/>
              <a:pPr/>
              <a:t>105</a:t>
            </a:fld>
            <a:endParaRPr lang="en-US" dirty="0"/>
          </a:p>
        </p:txBody>
      </p:sp>
    </p:spTree>
    <p:extLst>
      <p:ext uri="{BB962C8B-B14F-4D97-AF65-F5344CB8AC3E}">
        <p14:creationId xmlns:p14="http://schemas.microsoft.com/office/powerpoint/2010/main" val="2352797629"/>
      </p:ext>
    </p:extLst>
  </p:cSld>
  <p:clrMapOvr>
    <a:masterClrMapping/>
  </p:clrMapOvr>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68610" name="Picture 1034" descr="img1"/>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5067300" y="1202575"/>
            <a:ext cx="3026330" cy="46350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8611" name="Rectangle 1027"/>
          <p:cNvSpPr>
            <a:spLocks noGrp="1" noChangeArrowheads="1"/>
          </p:cNvSpPr>
          <p:nvPr>
            <p:ph idx="1"/>
          </p:nvPr>
        </p:nvSpPr>
        <p:spPr>
          <a:xfrm>
            <a:off x="628650" y="1202575"/>
            <a:ext cx="4438650" cy="4974388"/>
          </a:xfrm>
        </p:spPr>
        <p:txBody>
          <a:bodyPr/>
          <a:lstStyle/>
          <a:p>
            <a:pPr eaLnBrk="1" hangingPunct="1"/>
            <a:r>
              <a:rPr lang="en-US" altLang="en-US" dirty="0" smtClean="0"/>
              <a:t>A GFCI is a fast-acting circuit breaker.</a:t>
            </a:r>
          </a:p>
          <a:p>
            <a:pPr eaLnBrk="1" hangingPunct="1">
              <a:buFont typeface="Wingdings" panose="05000000000000000000" pitchFamily="2" charset="2"/>
              <a:buNone/>
            </a:pPr>
            <a:endParaRPr lang="en-US" altLang="en-US" dirty="0" smtClean="0"/>
          </a:p>
          <a:p>
            <a:pPr eaLnBrk="1" hangingPunct="1">
              <a:buFont typeface="Wingdings" panose="05000000000000000000" pitchFamily="2" charset="2"/>
              <a:buNone/>
            </a:pPr>
            <a:endParaRPr lang="en-US" altLang="en-US" dirty="0"/>
          </a:p>
          <a:p>
            <a:pPr eaLnBrk="1" hangingPunct="1">
              <a:buFont typeface="Wingdings" panose="05000000000000000000" pitchFamily="2" charset="2"/>
              <a:buNone/>
            </a:pPr>
            <a:endParaRPr lang="en-US" altLang="en-US" dirty="0" smtClean="0"/>
          </a:p>
          <a:p>
            <a:pPr eaLnBrk="1" hangingPunct="1"/>
            <a:r>
              <a:rPr lang="en-US" altLang="en-US" dirty="0" smtClean="0"/>
              <a:t>It senses small imbalances in the circuit caused by current leakage to ground.</a:t>
            </a:r>
          </a:p>
          <a:p>
            <a:pPr eaLnBrk="1" hangingPunct="1">
              <a:buFont typeface="Wingdings" panose="05000000000000000000" pitchFamily="2" charset="2"/>
              <a:buNone/>
            </a:pPr>
            <a:endParaRPr lang="en-US" altLang="en-US" sz="2000" dirty="0" smtClean="0"/>
          </a:p>
        </p:txBody>
      </p:sp>
      <p:sp>
        <p:nvSpPr>
          <p:cNvPr id="11" name="Rectangle 1033"/>
          <p:cNvSpPr>
            <a:spLocks noGrp="1" noChangeArrowheads="1"/>
          </p:cNvSpPr>
          <p:nvPr>
            <p:ph type="title"/>
          </p:nvPr>
        </p:nvSpPr>
        <p:spPr/>
        <p:txBody>
          <a:bodyPr>
            <a:noAutofit/>
          </a:bodyPr>
          <a:lstStyle/>
          <a:p>
            <a:pPr eaLnBrk="1" hangingPunct="1">
              <a:defRPr/>
            </a:pPr>
            <a:r>
              <a:rPr lang="en-US" dirty="0" smtClean="0">
                <a:solidFill>
                  <a:schemeClr val="tx1"/>
                </a:solidFill>
              </a:rPr>
              <a:t>GFCI </a:t>
            </a:r>
          </a:p>
        </p:txBody>
      </p:sp>
      <p:pic>
        <p:nvPicPr>
          <p:cNvPr id="68612" name="Picture 1032" descr="A &quot;Tick&quot; sign."/>
          <p:cNvPicPr>
            <a:picLocks noChangeAspect="1" noChangeArrowheads="1"/>
          </p:cNvPicPr>
          <p:nvPr/>
        </p:nvPicPr>
        <p:blipFill>
          <a:blip r:embed="rId4"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7264167" y="4978866"/>
            <a:ext cx="7620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lide Number Placeholder 1"/>
          <p:cNvSpPr>
            <a:spLocks noGrp="1"/>
          </p:cNvSpPr>
          <p:nvPr>
            <p:ph type="sldNum" sz="quarter" idx="12"/>
          </p:nvPr>
        </p:nvSpPr>
        <p:spPr/>
        <p:txBody>
          <a:bodyPr/>
          <a:lstStyle/>
          <a:p>
            <a:fld id="{A7F154CC-4E82-45BB-8A64-02679D04A018}" type="slidenum">
              <a:rPr lang="en-US" smtClean="0"/>
              <a:pPr/>
              <a:t>106</a:t>
            </a:fld>
            <a:endParaRPr lang="en-US" dirty="0"/>
          </a:p>
        </p:txBody>
      </p:sp>
    </p:spTree>
    <p:extLst>
      <p:ext uri="{BB962C8B-B14F-4D97-AF65-F5344CB8AC3E}">
        <p14:creationId xmlns:p14="http://schemas.microsoft.com/office/powerpoint/2010/main" val="3977087430"/>
      </p:ext>
    </p:extLst>
  </p:cSld>
  <p:clrMapOvr>
    <a:masterClrMapping/>
  </p:clrMapOvr>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69635" name="Picture 1035" descr="img1"/>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4537629" y="1432296"/>
            <a:ext cx="3977721" cy="47446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9634" name="Rectangle 1027"/>
          <p:cNvSpPr>
            <a:spLocks noGrp="1" noChangeArrowheads="1"/>
          </p:cNvSpPr>
          <p:nvPr>
            <p:ph idx="1"/>
          </p:nvPr>
        </p:nvSpPr>
        <p:spPr>
          <a:xfrm>
            <a:off x="628650" y="1202575"/>
            <a:ext cx="4438650" cy="4974388"/>
          </a:xfrm>
        </p:spPr>
        <p:txBody>
          <a:bodyPr/>
          <a:lstStyle/>
          <a:p>
            <a:pPr eaLnBrk="1" hangingPunct="1"/>
            <a:r>
              <a:rPr lang="en-US" altLang="en-US" dirty="0" smtClean="0"/>
              <a:t>It continually matches the amount of current coming and going to an electrical device.</a:t>
            </a:r>
          </a:p>
          <a:p>
            <a:pPr eaLnBrk="1" hangingPunct="1"/>
            <a:endParaRPr lang="en-US" altLang="en-US" dirty="0" smtClean="0"/>
          </a:p>
          <a:p>
            <a:pPr eaLnBrk="1" hangingPunct="1"/>
            <a:r>
              <a:rPr lang="en-US" altLang="en-US" dirty="0" smtClean="0"/>
              <a:t>The GFCI looks for a difference of approximately 5 milliamps.</a:t>
            </a:r>
          </a:p>
          <a:p>
            <a:pPr eaLnBrk="1" hangingPunct="1">
              <a:buFont typeface="Wingdings" panose="05000000000000000000" pitchFamily="2" charset="2"/>
              <a:buNone/>
            </a:pPr>
            <a:endParaRPr lang="en-US" altLang="en-US" dirty="0" smtClean="0"/>
          </a:p>
          <a:p>
            <a:pPr eaLnBrk="1" hangingPunct="1"/>
            <a:endParaRPr lang="en-US" altLang="en-US" sz="2000" dirty="0" smtClean="0"/>
          </a:p>
        </p:txBody>
      </p:sp>
      <p:sp>
        <p:nvSpPr>
          <p:cNvPr id="11" name="Rectangle 1033"/>
          <p:cNvSpPr>
            <a:spLocks noGrp="1" noChangeArrowheads="1"/>
          </p:cNvSpPr>
          <p:nvPr>
            <p:ph type="title"/>
          </p:nvPr>
        </p:nvSpPr>
        <p:spPr/>
        <p:txBody>
          <a:bodyPr>
            <a:noAutofit/>
          </a:bodyPr>
          <a:lstStyle/>
          <a:p>
            <a:pPr eaLnBrk="1" hangingPunct="1">
              <a:defRPr/>
            </a:pPr>
            <a:r>
              <a:rPr lang="en-US" dirty="0" smtClean="0">
                <a:solidFill>
                  <a:schemeClr val="tx1"/>
                </a:solidFill>
              </a:rPr>
              <a:t>GFCI  </a:t>
            </a:r>
          </a:p>
        </p:txBody>
      </p:sp>
      <p:pic>
        <p:nvPicPr>
          <p:cNvPr id="69636" name="Picture 1036" descr="A &quot;Tick&quot; sign."/>
          <p:cNvPicPr>
            <a:picLocks noChangeAspect="1" noChangeArrowheads="1"/>
          </p:cNvPicPr>
          <p:nvPr/>
        </p:nvPicPr>
        <p:blipFill>
          <a:blip r:embed="rId4"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7551490" y="1902203"/>
            <a:ext cx="6858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lide Number Placeholder 1"/>
          <p:cNvSpPr>
            <a:spLocks noGrp="1"/>
          </p:cNvSpPr>
          <p:nvPr>
            <p:ph type="sldNum" sz="quarter" idx="12"/>
          </p:nvPr>
        </p:nvSpPr>
        <p:spPr/>
        <p:txBody>
          <a:bodyPr/>
          <a:lstStyle/>
          <a:p>
            <a:fld id="{A7F154CC-4E82-45BB-8A64-02679D04A018}" type="slidenum">
              <a:rPr lang="en-US" smtClean="0"/>
              <a:pPr/>
              <a:t>107</a:t>
            </a:fld>
            <a:endParaRPr lang="en-US" dirty="0"/>
          </a:p>
        </p:txBody>
      </p:sp>
    </p:spTree>
    <p:extLst>
      <p:ext uri="{BB962C8B-B14F-4D97-AF65-F5344CB8AC3E}">
        <p14:creationId xmlns:p14="http://schemas.microsoft.com/office/powerpoint/2010/main" val="4210881098"/>
      </p:ext>
    </p:extLst>
  </p:cSld>
  <p:clrMapOvr>
    <a:masterClrMapping/>
  </p:clrMapOvr>
  <p:timing>
    <p:tnLst>
      <p:par>
        <p:cT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70658" name="Picture 14" descr="img1"/>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1799508" y="2140524"/>
            <a:ext cx="5675084" cy="42007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0660" name="Rectangle 12"/>
          <p:cNvSpPr>
            <a:spLocks noGrp="1" noChangeArrowheads="1"/>
          </p:cNvSpPr>
          <p:nvPr>
            <p:ph idx="1"/>
          </p:nvPr>
        </p:nvSpPr>
        <p:spPr>
          <a:xfrm>
            <a:off x="628650" y="1202575"/>
            <a:ext cx="8146234" cy="4974388"/>
          </a:xfrm>
        </p:spPr>
        <p:txBody>
          <a:bodyPr/>
          <a:lstStyle/>
          <a:p>
            <a:pPr eaLnBrk="1" hangingPunct="1"/>
            <a:r>
              <a:rPr lang="en-US" altLang="en-US" dirty="0" smtClean="0"/>
              <a:t>Workers must ensure electricity is off and “locked-out” before work is performed.</a:t>
            </a:r>
          </a:p>
        </p:txBody>
      </p:sp>
      <p:sp>
        <p:nvSpPr>
          <p:cNvPr id="62467" name="Rectangle 11"/>
          <p:cNvSpPr>
            <a:spLocks noGrp="1" noChangeArrowheads="1"/>
          </p:cNvSpPr>
          <p:nvPr>
            <p:ph type="title"/>
          </p:nvPr>
        </p:nvSpPr>
        <p:spPr/>
        <p:txBody>
          <a:bodyPr>
            <a:noAutofit/>
          </a:bodyPr>
          <a:lstStyle/>
          <a:p>
            <a:pPr eaLnBrk="1" hangingPunct="1">
              <a:defRPr/>
            </a:pPr>
            <a:r>
              <a:rPr lang="en-US" dirty="0" smtClean="0">
                <a:solidFill>
                  <a:schemeClr val="tx1"/>
                </a:solidFill>
              </a:rPr>
              <a:t>Lock-out/Tag-out</a:t>
            </a:r>
          </a:p>
        </p:txBody>
      </p:sp>
      <p:pic>
        <p:nvPicPr>
          <p:cNvPr id="70661" name="Picture 10" descr="A &quot;Tick&quot; sign."/>
          <p:cNvPicPr>
            <a:picLocks noChangeAspect="1" noChangeArrowheads="1"/>
          </p:cNvPicPr>
          <p:nvPr/>
        </p:nvPicPr>
        <p:blipFill>
          <a:blip r:embed="rId4"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6628701" y="5572631"/>
            <a:ext cx="686499" cy="6864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lide Number Placeholder 1"/>
          <p:cNvSpPr>
            <a:spLocks noGrp="1"/>
          </p:cNvSpPr>
          <p:nvPr>
            <p:ph type="sldNum" sz="quarter" idx="12"/>
          </p:nvPr>
        </p:nvSpPr>
        <p:spPr/>
        <p:txBody>
          <a:bodyPr/>
          <a:lstStyle/>
          <a:p>
            <a:fld id="{A7F154CC-4E82-45BB-8A64-02679D04A018}" type="slidenum">
              <a:rPr lang="en-US" smtClean="0"/>
              <a:pPr/>
              <a:t>108</a:t>
            </a:fld>
            <a:endParaRPr lang="en-US" dirty="0"/>
          </a:p>
        </p:txBody>
      </p:sp>
    </p:spTree>
    <p:extLst>
      <p:ext uri="{BB962C8B-B14F-4D97-AF65-F5344CB8AC3E}">
        <p14:creationId xmlns:p14="http://schemas.microsoft.com/office/powerpoint/2010/main" val="4095785293"/>
      </p:ext>
    </p:extLst>
  </p:cSld>
  <p:clrMapOvr>
    <a:masterClrMapping/>
  </p:clrMapOvr>
  <p:timing>
    <p:tnLst>
      <p:par>
        <p:cT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1682" name="Rectangle 9"/>
          <p:cNvSpPr>
            <a:spLocks noGrp="1" noChangeArrowheads="1"/>
          </p:cNvSpPr>
          <p:nvPr>
            <p:ph idx="1"/>
          </p:nvPr>
        </p:nvSpPr>
        <p:spPr>
          <a:xfrm>
            <a:off x="628650" y="1202575"/>
            <a:ext cx="4105275" cy="4974388"/>
          </a:xfrm>
        </p:spPr>
        <p:txBody>
          <a:bodyPr/>
          <a:lstStyle/>
          <a:p>
            <a:pPr eaLnBrk="1" hangingPunct="1"/>
            <a:r>
              <a:rPr lang="en-US" altLang="en-US" dirty="0" smtClean="0"/>
              <a:t>The switch must be tagged.</a:t>
            </a:r>
          </a:p>
          <a:p>
            <a:pPr eaLnBrk="1" hangingPunct="1"/>
            <a:endParaRPr lang="en-US" altLang="en-US" dirty="0" smtClean="0"/>
          </a:p>
          <a:p>
            <a:pPr eaLnBrk="1" hangingPunct="1"/>
            <a:endParaRPr lang="en-US" altLang="en-US" dirty="0"/>
          </a:p>
          <a:p>
            <a:pPr eaLnBrk="1" hangingPunct="1"/>
            <a:endParaRPr lang="en-US" altLang="en-US" dirty="0" smtClean="0"/>
          </a:p>
          <a:p>
            <a:pPr eaLnBrk="1" hangingPunct="1"/>
            <a:r>
              <a:rPr lang="en-US" altLang="en-US" dirty="0" smtClean="0"/>
              <a:t>The tag lets others know why the switch is off.</a:t>
            </a:r>
          </a:p>
        </p:txBody>
      </p:sp>
      <p:sp>
        <p:nvSpPr>
          <p:cNvPr id="11" name="Rectangle 11"/>
          <p:cNvSpPr>
            <a:spLocks noGrp="1" noChangeArrowheads="1"/>
          </p:cNvSpPr>
          <p:nvPr>
            <p:ph type="title"/>
          </p:nvPr>
        </p:nvSpPr>
        <p:spPr/>
        <p:txBody>
          <a:bodyPr>
            <a:noAutofit/>
          </a:bodyPr>
          <a:lstStyle/>
          <a:p>
            <a:pPr eaLnBrk="1" hangingPunct="1">
              <a:defRPr/>
            </a:pPr>
            <a:r>
              <a:rPr lang="en-US" dirty="0" smtClean="0">
                <a:solidFill>
                  <a:schemeClr val="tx1"/>
                </a:solidFill>
              </a:rPr>
              <a:t>Lock-out/Tag-out </a:t>
            </a:r>
          </a:p>
        </p:txBody>
      </p:sp>
      <p:pic>
        <p:nvPicPr>
          <p:cNvPr id="71683" name="Picture 11" descr="img1"/>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5444455" y="1269463"/>
            <a:ext cx="2965090" cy="48575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684" name="Picture 12" descr="A &quot;Tick&quot; sign."/>
          <p:cNvPicPr>
            <a:picLocks noChangeAspect="1" noChangeArrowheads="1"/>
          </p:cNvPicPr>
          <p:nvPr/>
        </p:nvPicPr>
        <p:blipFill>
          <a:blip r:embed="rId4"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7836123" y="5444456"/>
            <a:ext cx="573422" cy="5734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pic>
      <p:sp>
        <p:nvSpPr>
          <p:cNvPr id="2" name="Slide Number Placeholder 1"/>
          <p:cNvSpPr>
            <a:spLocks noGrp="1"/>
          </p:cNvSpPr>
          <p:nvPr>
            <p:ph type="sldNum" sz="quarter" idx="12"/>
          </p:nvPr>
        </p:nvSpPr>
        <p:spPr/>
        <p:txBody>
          <a:bodyPr/>
          <a:lstStyle/>
          <a:p>
            <a:fld id="{A7F154CC-4E82-45BB-8A64-02679D04A018}" type="slidenum">
              <a:rPr lang="en-US" smtClean="0"/>
              <a:pPr/>
              <a:t>109</a:t>
            </a:fld>
            <a:endParaRPr lang="en-US" dirty="0"/>
          </a:p>
        </p:txBody>
      </p:sp>
    </p:spTree>
    <p:extLst>
      <p:ext uri="{BB962C8B-B14F-4D97-AF65-F5344CB8AC3E}">
        <p14:creationId xmlns:p14="http://schemas.microsoft.com/office/powerpoint/2010/main" val="52759216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Content Placeholder 3"/>
          <p:cNvSpPr>
            <a:spLocks noGrp="1"/>
          </p:cNvSpPr>
          <p:nvPr>
            <p:ph idx="1"/>
          </p:nvPr>
        </p:nvSpPr>
        <p:spPr/>
        <p:txBody>
          <a:bodyPr>
            <a:normAutofit/>
          </a:bodyPr>
          <a:lstStyle/>
          <a:p>
            <a:r>
              <a:rPr lang="en-US" dirty="0"/>
              <a:t>Strong, fair, and effective enforcement.</a:t>
            </a:r>
          </a:p>
          <a:p>
            <a:r>
              <a:rPr lang="en-US" dirty="0"/>
              <a:t>Outreach, education, and compliance assistance.</a:t>
            </a:r>
          </a:p>
          <a:p>
            <a:r>
              <a:rPr lang="en-US" dirty="0"/>
              <a:t>Partnerships and other cooperative programs.</a:t>
            </a:r>
          </a:p>
        </p:txBody>
      </p:sp>
      <p:sp>
        <p:nvSpPr>
          <p:cNvPr id="3" name="Title 2"/>
          <p:cNvSpPr>
            <a:spLocks noGrp="1"/>
          </p:cNvSpPr>
          <p:nvPr>
            <p:ph type="title"/>
          </p:nvPr>
        </p:nvSpPr>
        <p:spPr>
          <a:xfrm>
            <a:off x="343949" y="208647"/>
            <a:ext cx="8318221" cy="776489"/>
          </a:xfrm>
        </p:spPr>
        <p:txBody>
          <a:bodyPr>
            <a:noAutofit/>
          </a:bodyPr>
          <a:lstStyle/>
          <a:p>
            <a:r>
              <a:rPr lang="en-US" sz="3600" dirty="0"/>
              <a:t>Strategies to Reduce Injuries and Deaths</a:t>
            </a:r>
          </a:p>
        </p:txBody>
      </p:sp>
      <p:sp>
        <p:nvSpPr>
          <p:cNvPr id="7" name="Slide Number Placeholder 6"/>
          <p:cNvSpPr>
            <a:spLocks noGrp="1"/>
          </p:cNvSpPr>
          <p:nvPr>
            <p:ph type="sldNum" sz="quarter" idx="12"/>
          </p:nvPr>
        </p:nvSpPr>
        <p:spPr/>
        <p:txBody>
          <a:bodyPr/>
          <a:lstStyle/>
          <a:p>
            <a:fld id="{A7F154CC-4E82-45BB-8A64-02679D04A018}" type="slidenum">
              <a:rPr lang="en-US" smtClean="0"/>
              <a:pPr/>
              <a:t>11</a:t>
            </a:fld>
            <a:endParaRPr lang="en-US" dirty="0"/>
          </a:p>
        </p:txBody>
      </p:sp>
      <p:pic>
        <p:nvPicPr>
          <p:cNvPr id="8" name="Picture 7" title="This picture shows a person with an OSHA jacket walking into a tunnel"/>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441180" y="3110345"/>
            <a:ext cx="2276475" cy="3048000"/>
          </a:xfrm>
          <a:prstGeom prst="rect">
            <a:avLst/>
          </a:prstGeom>
        </p:spPr>
      </p:pic>
      <p:pic>
        <p:nvPicPr>
          <p:cNvPr id="9" name="Picture 8" title="OSHA Training program Banner:   includes Construction, General Industry, Maritime, and Disaster Site"/>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3221181" y="3127663"/>
            <a:ext cx="5486400" cy="1143000"/>
          </a:xfrm>
          <a:prstGeom prst="rect">
            <a:avLst/>
          </a:prstGeom>
        </p:spPr>
      </p:pic>
      <p:pic>
        <p:nvPicPr>
          <p:cNvPr id="10" name="Picture 9" title="Partnership logo is an OSHA Cooperative Program"/>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3270539" y="4354224"/>
            <a:ext cx="2686050" cy="809625"/>
          </a:xfrm>
          <a:prstGeom prst="rect">
            <a:avLst/>
          </a:prstGeom>
        </p:spPr>
      </p:pic>
    </p:spTree>
    <p:extLst>
      <p:ext uri="{BB962C8B-B14F-4D97-AF65-F5344CB8AC3E}">
        <p14:creationId xmlns:p14="http://schemas.microsoft.com/office/powerpoint/2010/main" val="3603668753"/>
      </p:ext>
    </p:extLst>
  </p:cSld>
  <p:clrMapOvr>
    <a:masterClrMapping/>
  </p:clrMapOvr>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2706" name="Rectangle 4"/>
          <p:cNvSpPr>
            <a:spLocks noGrp="1" noChangeArrowheads="1"/>
          </p:cNvSpPr>
          <p:nvPr>
            <p:ph idx="1"/>
          </p:nvPr>
        </p:nvSpPr>
        <p:spPr>
          <a:xfrm>
            <a:off x="628650" y="1202575"/>
            <a:ext cx="3771900" cy="4974388"/>
          </a:xfrm>
        </p:spPr>
        <p:txBody>
          <a:bodyPr/>
          <a:lstStyle/>
          <a:p>
            <a:pPr eaLnBrk="1" hangingPunct="1"/>
            <a:r>
              <a:rPr lang="en-US" altLang="en-US" dirty="0" smtClean="0"/>
              <a:t>Locks and tags are warning signs.</a:t>
            </a:r>
          </a:p>
          <a:p>
            <a:pPr eaLnBrk="1" hangingPunct="1"/>
            <a:endParaRPr lang="en-US" altLang="en-US" dirty="0" smtClean="0"/>
          </a:p>
          <a:p>
            <a:pPr eaLnBrk="1" hangingPunct="1"/>
            <a:endParaRPr lang="en-US" altLang="en-US" dirty="0"/>
          </a:p>
          <a:p>
            <a:pPr eaLnBrk="1" hangingPunct="1"/>
            <a:endParaRPr lang="en-US" altLang="en-US" dirty="0" smtClean="0"/>
          </a:p>
          <a:p>
            <a:pPr eaLnBrk="1" hangingPunct="1"/>
            <a:r>
              <a:rPr lang="en-US" altLang="en-US" dirty="0" smtClean="0"/>
              <a:t>You must be trained in lock-out/tag-out procedures.</a:t>
            </a:r>
          </a:p>
        </p:txBody>
      </p:sp>
      <p:sp>
        <p:nvSpPr>
          <p:cNvPr id="11" name="Rectangle 11"/>
          <p:cNvSpPr>
            <a:spLocks noGrp="1" noChangeArrowheads="1"/>
          </p:cNvSpPr>
          <p:nvPr>
            <p:ph type="title"/>
          </p:nvPr>
        </p:nvSpPr>
        <p:spPr/>
        <p:txBody>
          <a:bodyPr>
            <a:noAutofit/>
          </a:bodyPr>
          <a:lstStyle/>
          <a:p>
            <a:pPr eaLnBrk="1" hangingPunct="1">
              <a:defRPr/>
            </a:pPr>
            <a:r>
              <a:rPr lang="en-US" dirty="0" smtClean="0">
                <a:solidFill>
                  <a:schemeClr val="tx1"/>
                </a:solidFill>
              </a:rPr>
              <a:t>Lock-out/Tag-out  </a:t>
            </a:r>
          </a:p>
        </p:txBody>
      </p:sp>
      <p:pic>
        <p:nvPicPr>
          <p:cNvPr id="72707" name="Picture 10" descr="img1"/>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4385718" y="1788043"/>
            <a:ext cx="3939132" cy="30020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2708" name="Picture 11" descr="A &quot;Tick&quot; sign."/>
          <p:cNvPicPr>
            <a:picLocks noChangeAspect="1" noChangeArrowheads="1"/>
          </p:cNvPicPr>
          <p:nvPr/>
        </p:nvPicPr>
        <p:blipFill>
          <a:blip r:embed="rId4"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7722241" y="4107983"/>
            <a:ext cx="602609" cy="6026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pic>
      <p:sp>
        <p:nvSpPr>
          <p:cNvPr id="2" name="Slide Number Placeholder 1"/>
          <p:cNvSpPr>
            <a:spLocks noGrp="1"/>
          </p:cNvSpPr>
          <p:nvPr>
            <p:ph type="sldNum" sz="quarter" idx="12"/>
          </p:nvPr>
        </p:nvSpPr>
        <p:spPr/>
        <p:txBody>
          <a:bodyPr/>
          <a:lstStyle/>
          <a:p>
            <a:fld id="{A7F154CC-4E82-45BB-8A64-02679D04A018}" type="slidenum">
              <a:rPr lang="en-US" smtClean="0"/>
              <a:pPr/>
              <a:t>110</a:t>
            </a:fld>
            <a:endParaRPr lang="en-US" dirty="0"/>
          </a:p>
        </p:txBody>
      </p:sp>
    </p:spTree>
    <p:extLst>
      <p:ext uri="{BB962C8B-B14F-4D97-AF65-F5344CB8AC3E}">
        <p14:creationId xmlns:p14="http://schemas.microsoft.com/office/powerpoint/2010/main" val="2979518401"/>
      </p:ext>
    </p:extLst>
  </p:cSld>
  <p:clrMapOvr>
    <a:masterClrMapping/>
  </p:clrMapOvr>
  <p:timing>
    <p:tnLst>
      <p:par>
        <p:cTn id="1" dur="indefinite" restart="never" nodeType="tmRoot"/>
      </p:par>
    </p:tnLst>
  </p:timing>
</p:sld>
</file>

<file path=ppt/slides/slide1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0" y="2952750"/>
            <a:ext cx="9144000" cy="609600"/>
          </a:xfrm>
        </p:spPr>
        <p:txBody>
          <a:bodyPr/>
          <a:lstStyle/>
          <a:p>
            <a:pPr algn="ctr"/>
            <a:r>
              <a:rPr lang="en-US" b="1" dirty="0" smtClean="0"/>
              <a:t>Major hazards summary</a:t>
            </a:r>
            <a:endParaRPr lang="en-US" b="1" dirty="0"/>
          </a:p>
        </p:txBody>
      </p:sp>
      <p:sp>
        <p:nvSpPr>
          <p:cNvPr id="5" name="Slide Number Placeholder 4"/>
          <p:cNvSpPr>
            <a:spLocks noGrp="1"/>
          </p:cNvSpPr>
          <p:nvPr>
            <p:ph type="sldNum" sz="quarter" idx="12"/>
          </p:nvPr>
        </p:nvSpPr>
        <p:spPr/>
        <p:txBody>
          <a:bodyPr/>
          <a:lstStyle/>
          <a:p>
            <a:fld id="{E20D169F-D6F6-4209-BF7F-CCDA5A933D37}" type="slidenum">
              <a:rPr lang="es-MX" altLang="en-US" smtClean="0"/>
              <a:pPr/>
              <a:t>111</a:t>
            </a:fld>
            <a:endParaRPr lang="es-MX" altLang="en-US"/>
          </a:p>
        </p:txBody>
      </p:sp>
    </p:spTree>
    <p:extLst>
      <p:ext uri="{BB962C8B-B14F-4D97-AF65-F5344CB8AC3E}">
        <p14:creationId xmlns:p14="http://schemas.microsoft.com/office/powerpoint/2010/main" val="1317758864"/>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01794" name="Rectangle 2"/>
          <p:cNvSpPr>
            <a:spLocks noGrp="1" noChangeArrowheads="1"/>
          </p:cNvSpPr>
          <p:nvPr>
            <p:ph type="title"/>
          </p:nvPr>
        </p:nvSpPr>
        <p:spPr/>
        <p:txBody>
          <a:bodyPr/>
          <a:lstStyle/>
          <a:p>
            <a:r>
              <a:rPr lang="en-US" altLang="en-US" dirty="0"/>
              <a:t>Blocked Electrical Panels</a:t>
            </a:r>
          </a:p>
        </p:txBody>
      </p:sp>
      <p:sp>
        <p:nvSpPr>
          <p:cNvPr id="2" name="Slide Number Placeholder 1"/>
          <p:cNvSpPr>
            <a:spLocks noGrp="1"/>
          </p:cNvSpPr>
          <p:nvPr>
            <p:ph type="sldNum" sz="quarter" idx="12"/>
          </p:nvPr>
        </p:nvSpPr>
        <p:spPr/>
        <p:txBody>
          <a:bodyPr/>
          <a:lstStyle/>
          <a:p>
            <a:fld id="{A7F154CC-4E82-45BB-8A64-02679D04A018}" type="slidenum">
              <a:rPr lang="en-US" smtClean="0"/>
              <a:pPr/>
              <a:t>112</a:t>
            </a:fld>
            <a:endParaRPr lang="en-US" dirty="0"/>
          </a:p>
        </p:txBody>
      </p:sp>
      <p:pic>
        <p:nvPicPr>
          <p:cNvPr id="4" name="Content Placeholder 3" title="A picture showing blocked electrical panels."/>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301275" y="1203325"/>
            <a:ext cx="4541449" cy="4973638"/>
          </a:xfrm>
        </p:spPr>
      </p:pic>
    </p:spTree>
    <p:extLst>
      <p:ext uri="{BB962C8B-B14F-4D97-AF65-F5344CB8AC3E}">
        <p14:creationId xmlns:p14="http://schemas.microsoft.com/office/powerpoint/2010/main" val="2590772281"/>
      </p:ext>
    </p:extLst>
  </p:cSld>
  <p:clrMapOvr>
    <a:masterClrMapping/>
  </p:clrMapOvr>
  <p:timing>
    <p:tnLst>
      <p:par>
        <p:cTn id="1" dur="indefinite" restart="never" nodeType="tmRoot"/>
      </p:par>
    </p:tnLst>
  </p:timing>
</p:sld>
</file>

<file path=ppt/slides/slide1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03842" name="Rectangle 2"/>
          <p:cNvSpPr>
            <a:spLocks noGrp="1" noChangeArrowheads="1"/>
          </p:cNvSpPr>
          <p:nvPr>
            <p:ph type="title"/>
          </p:nvPr>
        </p:nvSpPr>
        <p:spPr/>
        <p:txBody>
          <a:bodyPr/>
          <a:lstStyle/>
          <a:p>
            <a:r>
              <a:rPr lang="en-US" altLang="en-US" dirty="0"/>
              <a:t>Strain on Conductors</a:t>
            </a:r>
          </a:p>
        </p:txBody>
      </p:sp>
      <p:pic>
        <p:nvPicPr>
          <p:cNvPr id="803843" name="Picture 3" descr="A picture showing strain on conductors."/>
          <p:cNvPicPr>
            <a:picLocks noGrp="1" noChangeAspect="1" noChangeArrowheads="1"/>
          </p:cNvPicPr>
          <p:nvPr>
            <p:ph idx="1"/>
          </p:nvPr>
        </p:nvPicPr>
        <p:blipFill>
          <a:blip r:embed="rId3">
            <a:extLst>
              <a:ext uri="{28A0092B-C50C-407E-A947-70E740481C1C}">
                <a14:useLocalDpi xmlns:a14="http://schemas.microsoft.com/office/drawing/2010/main"/>
              </a:ext>
            </a:extLst>
          </a:blip>
          <a:srcRect/>
          <a:stretch>
            <a:fillRect/>
          </a:stretch>
        </p:blipFill>
        <p:spPr>
          <a:xfrm>
            <a:off x="1931172" y="985136"/>
            <a:ext cx="5082023" cy="5257755"/>
          </a:xfrm>
        </p:spPr>
      </p:pic>
      <p:sp>
        <p:nvSpPr>
          <p:cNvPr id="2" name="Slide Number Placeholder 1"/>
          <p:cNvSpPr>
            <a:spLocks noGrp="1"/>
          </p:cNvSpPr>
          <p:nvPr>
            <p:ph type="sldNum" sz="quarter" idx="12"/>
          </p:nvPr>
        </p:nvSpPr>
        <p:spPr/>
        <p:txBody>
          <a:bodyPr/>
          <a:lstStyle/>
          <a:p>
            <a:fld id="{A7F154CC-4E82-45BB-8A64-02679D04A018}" type="slidenum">
              <a:rPr lang="en-US" smtClean="0"/>
              <a:pPr/>
              <a:t>113</a:t>
            </a:fld>
            <a:endParaRPr lang="en-US" dirty="0"/>
          </a:p>
        </p:txBody>
      </p:sp>
    </p:spTree>
    <p:extLst>
      <p:ext uri="{BB962C8B-B14F-4D97-AF65-F5344CB8AC3E}">
        <p14:creationId xmlns:p14="http://schemas.microsoft.com/office/powerpoint/2010/main" val="2973484846"/>
      </p:ext>
    </p:extLst>
  </p:cSld>
  <p:clrMapOvr>
    <a:masterClrMapping/>
  </p:clrMapOvr>
  <p:timing>
    <p:tnLst>
      <p:par>
        <p:cTn id="1" dur="indefinite" restart="never" nodeType="tmRoot"/>
      </p:par>
    </p:tnLst>
  </p:timing>
</p:sld>
</file>

<file path=ppt/slides/slide1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05890" name="Rectangle 2"/>
          <p:cNvSpPr>
            <a:spLocks noGrp="1" noChangeArrowheads="1"/>
          </p:cNvSpPr>
          <p:nvPr>
            <p:ph type="title"/>
          </p:nvPr>
        </p:nvSpPr>
        <p:spPr>
          <a:xfrm>
            <a:off x="92278" y="208647"/>
            <a:ext cx="9051721" cy="776489"/>
          </a:xfrm>
        </p:spPr>
        <p:txBody>
          <a:bodyPr/>
          <a:lstStyle/>
          <a:p>
            <a:r>
              <a:rPr lang="en-US" altLang="en-US" dirty="0"/>
              <a:t>Inadequate Strain Relief on Cord</a:t>
            </a:r>
          </a:p>
        </p:txBody>
      </p:sp>
      <p:pic>
        <p:nvPicPr>
          <p:cNvPr id="805891" name="Picture 3" descr="Inadequate Strain Relief on Cord"/>
          <p:cNvPicPr>
            <a:picLocks noGrp="1" noChangeAspect="1" noChangeArrowheads="1"/>
          </p:cNvPicPr>
          <p:nvPr>
            <p:ph idx="1"/>
          </p:nvPr>
        </p:nvPicPr>
        <p:blipFill>
          <a:blip r:embed="rId3">
            <a:extLst>
              <a:ext uri="{28A0092B-C50C-407E-A947-70E740481C1C}">
                <a14:useLocalDpi xmlns:a14="http://schemas.microsoft.com/office/drawing/2010/main"/>
              </a:ext>
            </a:extLst>
          </a:blip>
          <a:srcRect/>
          <a:stretch>
            <a:fillRect/>
          </a:stretch>
        </p:blipFill>
        <p:spPr>
          <a:xfrm>
            <a:off x="785245" y="1051799"/>
            <a:ext cx="7385632" cy="5179897"/>
          </a:xfrm>
        </p:spPr>
      </p:pic>
      <p:sp>
        <p:nvSpPr>
          <p:cNvPr id="2" name="Slide Number Placeholder 1"/>
          <p:cNvSpPr>
            <a:spLocks noGrp="1"/>
          </p:cNvSpPr>
          <p:nvPr>
            <p:ph type="sldNum" sz="quarter" idx="12"/>
          </p:nvPr>
        </p:nvSpPr>
        <p:spPr/>
        <p:txBody>
          <a:bodyPr/>
          <a:lstStyle/>
          <a:p>
            <a:fld id="{A7F154CC-4E82-45BB-8A64-02679D04A018}" type="slidenum">
              <a:rPr lang="en-US" smtClean="0"/>
              <a:pPr/>
              <a:t>114</a:t>
            </a:fld>
            <a:endParaRPr lang="en-US" dirty="0"/>
          </a:p>
        </p:txBody>
      </p:sp>
    </p:spTree>
    <p:extLst>
      <p:ext uri="{BB962C8B-B14F-4D97-AF65-F5344CB8AC3E}">
        <p14:creationId xmlns:p14="http://schemas.microsoft.com/office/powerpoint/2010/main" val="215136803"/>
      </p:ext>
    </p:extLst>
  </p:cSld>
  <p:clrMapOvr>
    <a:masterClrMapping/>
  </p:clrMapOvr>
  <p:timing>
    <p:tnLst>
      <p:par>
        <p:cTn id="1" dur="indefinite" restart="never" nodeType="tmRoot"/>
      </p:par>
    </p:tnLst>
  </p:timing>
</p:sld>
</file>

<file path=ppt/slides/slide1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07938" name="Rectangle 2"/>
          <p:cNvSpPr>
            <a:spLocks noGrp="1" noChangeArrowheads="1"/>
          </p:cNvSpPr>
          <p:nvPr>
            <p:ph type="title"/>
          </p:nvPr>
        </p:nvSpPr>
        <p:spPr>
          <a:xfrm>
            <a:off x="544760" y="292537"/>
            <a:ext cx="7886700" cy="776489"/>
          </a:xfrm>
        </p:spPr>
        <p:txBody>
          <a:bodyPr/>
          <a:lstStyle/>
          <a:p>
            <a:r>
              <a:rPr lang="en-US" altLang="en-US" dirty="0"/>
              <a:t>Exposed Live Parts</a:t>
            </a:r>
          </a:p>
        </p:txBody>
      </p:sp>
      <p:sp>
        <p:nvSpPr>
          <p:cNvPr id="807940" name="Text Box 4" descr="A picture showing an employee’s cap  hung on  power strip"/>
          <p:cNvSpPr txBox="1">
            <a:spLocks noChangeArrowheads="1"/>
          </p:cNvSpPr>
          <p:nvPr/>
        </p:nvSpPr>
        <p:spPr bwMode="auto">
          <a:xfrm>
            <a:off x="6135892" y="2359065"/>
            <a:ext cx="2854325" cy="22467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sz="2800" dirty="0">
                <a:latin typeface="Arial Unicode MS" panose="020B0604020202020204" pitchFamily="34" charset="-128"/>
              </a:rPr>
              <a:t>Employee’s cap is hung on  power strip energized to 120VAC</a:t>
            </a:r>
          </a:p>
        </p:txBody>
      </p:sp>
      <p:sp>
        <p:nvSpPr>
          <p:cNvPr id="2" name="Slide Number Placeholder 1"/>
          <p:cNvSpPr>
            <a:spLocks noGrp="1"/>
          </p:cNvSpPr>
          <p:nvPr>
            <p:ph type="sldNum" sz="quarter" idx="12"/>
          </p:nvPr>
        </p:nvSpPr>
        <p:spPr/>
        <p:txBody>
          <a:bodyPr/>
          <a:lstStyle/>
          <a:p>
            <a:fld id="{A7F154CC-4E82-45BB-8A64-02679D04A018}" type="slidenum">
              <a:rPr lang="en-US" smtClean="0"/>
              <a:pPr/>
              <a:t>115</a:t>
            </a:fld>
            <a:endParaRPr lang="en-US" dirty="0"/>
          </a:p>
        </p:txBody>
      </p:sp>
      <p:pic>
        <p:nvPicPr>
          <p:cNvPr id="4" name="Content Placeholder 3" title="A picture showing an employee’s cap  hung on  power strip"/>
          <p:cNvPicPr>
            <a:picLocks noGrp="1" noChangeAspect="1"/>
          </p:cNvPicPr>
          <p:nvPr>
            <p:ph idx="1"/>
          </p:nvPr>
        </p:nvPicPr>
        <p:blipFill>
          <a:blip r:embed="rId3" cstate="email">
            <a:extLst>
              <a:ext uri="{28A0092B-C50C-407E-A947-70E740481C1C}">
                <a14:useLocalDpi xmlns:a14="http://schemas.microsoft.com/office/drawing/2010/main" val="0"/>
              </a:ext>
            </a:extLst>
          </a:blip>
          <a:stretch>
            <a:fillRect/>
          </a:stretch>
        </p:blipFill>
        <p:spPr>
          <a:xfrm>
            <a:off x="530619" y="1298008"/>
            <a:ext cx="5339562" cy="4914900"/>
          </a:xfrm>
        </p:spPr>
      </p:pic>
    </p:spTree>
    <p:extLst>
      <p:ext uri="{BB962C8B-B14F-4D97-AF65-F5344CB8AC3E}">
        <p14:creationId xmlns:p14="http://schemas.microsoft.com/office/powerpoint/2010/main" val="422763362"/>
      </p:ext>
    </p:extLst>
  </p:cSld>
  <p:clrMapOvr>
    <a:masterClrMapping/>
  </p:clrMapOvr>
  <p:timing>
    <p:tnLst>
      <p:par>
        <p:cTn id="1" dur="indefinite" restart="never" nodeType="tmRoot"/>
      </p:par>
    </p:tnLst>
  </p:timing>
</p:sld>
</file>

<file path=ppt/slides/slide1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09986" name="Rectangle 2"/>
          <p:cNvSpPr>
            <a:spLocks noGrp="1" noChangeArrowheads="1"/>
          </p:cNvSpPr>
          <p:nvPr>
            <p:ph type="title"/>
          </p:nvPr>
        </p:nvSpPr>
        <p:spPr/>
        <p:txBody>
          <a:bodyPr/>
          <a:lstStyle/>
          <a:p>
            <a:r>
              <a:rPr lang="en-US" altLang="en-US" dirty="0"/>
              <a:t>Exposed Live </a:t>
            </a:r>
            <a:r>
              <a:rPr lang="en-US" altLang="en-US" dirty="0" smtClean="0"/>
              <a:t>Parts </a:t>
            </a:r>
            <a:endParaRPr lang="en-US" altLang="en-US" dirty="0"/>
          </a:p>
        </p:txBody>
      </p:sp>
      <p:pic>
        <p:nvPicPr>
          <p:cNvPr id="809987" name="Picture 3" descr="A picture showing exposed live parts"/>
          <p:cNvPicPr>
            <a:picLocks noGrp="1" noChangeAspect="1" noChangeArrowheads="1"/>
          </p:cNvPicPr>
          <p:nvPr>
            <p:ph idx="1"/>
          </p:nvPr>
        </p:nvPicPr>
        <p:blipFill>
          <a:blip r:embed="rId3">
            <a:extLst>
              <a:ext uri="{28A0092B-C50C-407E-A947-70E740481C1C}">
                <a14:useLocalDpi xmlns:a14="http://schemas.microsoft.com/office/drawing/2010/main"/>
              </a:ext>
            </a:extLst>
          </a:blip>
          <a:srcRect/>
          <a:stretch>
            <a:fillRect/>
          </a:stretch>
        </p:blipFill>
        <p:spPr>
          <a:xfrm>
            <a:off x="807232" y="926412"/>
            <a:ext cx="7538017" cy="5286957"/>
          </a:xfrm>
        </p:spPr>
      </p:pic>
      <p:sp>
        <p:nvSpPr>
          <p:cNvPr id="2" name="Slide Number Placeholder 1"/>
          <p:cNvSpPr>
            <a:spLocks noGrp="1"/>
          </p:cNvSpPr>
          <p:nvPr>
            <p:ph type="sldNum" sz="quarter" idx="12"/>
          </p:nvPr>
        </p:nvSpPr>
        <p:spPr/>
        <p:txBody>
          <a:bodyPr/>
          <a:lstStyle/>
          <a:p>
            <a:fld id="{A7F154CC-4E82-45BB-8A64-02679D04A018}" type="slidenum">
              <a:rPr lang="en-US" smtClean="0"/>
              <a:pPr/>
              <a:t>116</a:t>
            </a:fld>
            <a:endParaRPr lang="en-US" dirty="0"/>
          </a:p>
        </p:txBody>
      </p:sp>
    </p:spTree>
    <p:extLst>
      <p:ext uri="{BB962C8B-B14F-4D97-AF65-F5344CB8AC3E}">
        <p14:creationId xmlns:p14="http://schemas.microsoft.com/office/powerpoint/2010/main" val="138430226"/>
      </p:ext>
    </p:extLst>
  </p:cSld>
  <p:clrMapOvr>
    <a:masterClrMapping/>
  </p:clrMapOvr>
  <p:timing>
    <p:tnLst>
      <p:par>
        <p:cTn id="1" dur="indefinite" restart="never" nodeType="tmRoot"/>
      </p:par>
    </p:tnLst>
  </p:timing>
</p:sld>
</file>

<file path=ppt/slides/slide1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12034" name="Rectangle 2"/>
          <p:cNvSpPr>
            <a:spLocks noGrp="1" noChangeArrowheads="1"/>
          </p:cNvSpPr>
          <p:nvPr>
            <p:ph type="title"/>
          </p:nvPr>
        </p:nvSpPr>
        <p:spPr/>
        <p:txBody>
          <a:bodyPr/>
          <a:lstStyle/>
          <a:p>
            <a:r>
              <a:rPr lang="en-US" altLang="en-US" dirty="0"/>
              <a:t>Exposed live </a:t>
            </a:r>
            <a:r>
              <a:rPr lang="en-US" altLang="en-US" dirty="0" smtClean="0"/>
              <a:t>parts  </a:t>
            </a:r>
            <a:endParaRPr lang="en-US" altLang="en-US" dirty="0"/>
          </a:p>
        </p:txBody>
      </p:sp>
      <p:pic>
        <p:nvPicPr>
          <p:cNvPr id="812035" name="Picture 3" descr="A picture showing missing breakers inside of circuit breaker panel"/>
          <p:cNvPicPr>
            <a:picLocks noGrp="1" noChangeAspect="1" noChangeArrowheads="1"/>
          </p:cNvPicPr>
          <p:nvPr>
            <p:ph idx="1"/>
          </p:nvPr>
        </p:nvPicPr>
        <p:blipFill>
          <a:blip r:embed="rId2">
            <a:extLst>
              <a:ext uri="{28A0092B-C50C-407E-A947-70E740481C1C}">
                <a14:useLocalDpi xmlns:a14="http://schemas.microsoft.com/office/drawing/2010/main"/>
              </a:ext>
            </a:extLst>
          </a:blip>
          <a:srcRect/>
          <a:stretch>
            <a:fillRect/>
          </a:stretch>
        </p:blipFill>
        <p:spPr>
          <a:xfrm>
            <a:off x="628650" y="985135"/>
            <a:ext cx="5008752" cy="5183211"/>
          </a:xfrm>
        </p:spPr>
      </p:pic>
      <p:sp>
        <p:nvSpPr>
          <p:cNvPr id="812036" name="Text Box 4"/>
          <p:cNvSpPr txBox="1">
            <a:spLocks noChangeArrowheads="1"/>
          </p:cNvSpPr>
          <p:nvPr/>
        </p:nvSpPr>
        <p:spPr bwMode="auto">
          <a:xfrm>
            <a:off x="5761038" y="2754313"/>
            <a:ext cx="2940050" cy="13849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sz="2800" dirty="0">
                <a:latin typeface="Arial Unicode MS" panose="020B0604020202020204" pitchFamily="34" charset="-128"/>
              </a:rPr>
              <a:t>Missing breakers inside of circuit breaker panel</a:t>
            </a:r>
          </a:p>
        </p:txBody>
      </p:sp>
      <p:sp>
        <p:nvSpPr>
          <p:cNvPr id="2" name="Slide Number Placeholder 1"/>
          <p:cNvSpPr>
            <a:spLocks noGrp="1"/>
          </p:cNvSpPr>
          <p:nvPr>
            <p:ph type="sldNum" sz="quarter" idx="12"/>
          </p:nvPr>
        </p:nvSpPr>
        <p:spPr/>
        <p:txBody>
          <a:bodyPr/>
          <a:lstStyle/>
          <a:p>
            <a:fld id="{A7F154CC-4E82-45BB-8A64-02679D04A018}" type="slidenum">
              <a:rPr lang="en-US" smtClean="0"/>
              <a:pPr/>
              <a:t>117</a:t>
            </a:fld>
            <a:endParaRPr lang="en-US" dirty="0"/>
          </a:p>
        </p:txBody>
      </p:sp>
    </p:spTree>
    <p:extLst>
      <p:ext uri="{BB962C8B-B14F-4D97-AF65-F5344CB8AC3E}">
        <p14:creationId xmlns:p14="http://schemas.microsoft.com/office/powerpoint/2010/main" val="1801976344"/>
      </p:ext>
    </p:extLst>
  </p:cSld>
  <p:clrMapOvr>
    <a:masterClrMapping/>
  </p:clrMapOvr>
  <p:timing>
    <p:tnLst>
      <p:par>
        <p:cTn id="1" dur="indefinite" restart="never" nodeType="tmRoot"/>
      </p:par>
    </p:tnLst>
  </p:timing>
</p:sld>
</file>

<file path=ppt/slides/slide1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13058" name="Rectangle 2"/>
          <p:cNvSpPr>
            <a:spLocks noGrp="1" noChangeArrowheads="1"/>
          </p:cNvSpPr>
          <p:nvPr>
            <p:ph type="title"/>
          </p:nvPr>
        </p:nvSpPr>
        <p:spPr/>
        <p:txBody>
          <a:bodyPr/>
          <a:lstStyle/>
          <a:p>
            <a:r>
              <a:rPr lang="en-US" altLang="en-US" dirty="0"/>
              <a:t>Ungrounded Cords</a:t>
            </a:r>
          </a:p>
        </p:txBody>
      </p:sp>
      <p:sp>
        <p:nvSpPr>
          <p:cNvPr id="813060" name="Text Box 4"/>
          <p:cNvSpPr txBox="1">
            <a:spLocks noChangeArrowheads="1"/>
          </p:cNvSpPr>
          <p:nvPr/>
        </p:nvSpPr>
        <p:spPr bwMode="auto">
          <a:xfrm>
            <a:off x="360362" y="985136"/>
            <a:ext cx="8154987"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en-US" altLang="en-US" sz="2800" dirty="0">
                <a:latin typeface="Arial Unicode MS" panose="020B0604020202020204" pitchFamily="34" charset="-128"/>
              </a:rPr>
              <a:t>Ground pin missing on extension cord</a:t>
            </a:r>
          </a:p>
        </p:txBody>
      </p:sp>
      <p:sp>
        <p:nvSpPr>
          <p:cNvPr id="2" name="Slide Number Placeholder 1"/>
          <p:cNvSpPr>
            <a:spLocks noGrp="1"/>
          </p:cNvSpPr>
          <p:nvPr>
            <p:ph type="sldNum" sz="quarter" idx="12"/>
          </p:nvPr>
        </p:nvSpPr>
        <p:spPr/>
        <p:txBody>
          <a:bodyPr/>
          <a:lstStyle/>
          <a:p>
            <a:fld id="{A7F154CC-4E82-45BB-8A64-02679D04A018}" type="slidenum">
              <a:rPr lang="en-US" smtClean="0"/>
              <a:pPr/>
              <a:t>118</a:t>
            </a:fld>
            <a:endParaRPr lang="en-US" dirty="0"/>
          </a:p>
        </p:txBody>
      </p:sp>
      <p:pic>
        <p:nvPicPr>
          <p:cNvPr id="4" name="Content Placeholder 3" title="A picture showing round pin missing on extension chord"/>
          <p:cNvPicPr>
            <a:picLocks noGrp="1" noChangeAspect="1"/>
          </p:cNvPicPr>
          <p:nvPr>
            <p:ph idx="1"/>
          </p:nvPr>
        </p:nvPicPr>
        <p:blipFill>
          <a:blip r:embed="rId2" cstate="email">
            <a:extLst>
              <a:ext uri="{28A0092B-C50C-407E-A947-70E740481C1C}">
                <a14:useLocalDpi xmlns:a14="http://schemas.microsoft.com/office/drawing/2010/main" val="0"/>
              </a:ext>
            </a:extLst>
          </a:blip>
          <a:stretch>
            <a:fillRect/>
          </a:stretch>
        </p:blipFill>
        <p:spPr>
          <a:xfrm>
            <a:off x="781396" y="1620578"/>
            <a:ext cx="6666807" cy="4618104"/>
          </a:xfrm>
        </p:spPr>
      </p:pic>
    </p:spTree>
    <p:extLst>
      <p:ext uri="{BB962C8B-B14F-4D97-AF65-F5344CB8AC3E}">
        <p14:creationId xmlns:p14="http://schemas.microsoft.com/office/powerpoint/2010/main" val="1168134815"/>
      </p:ext>
    </p:extLst>
  </p:cSld>
  <p:clrMapOvr>
    <a:masterClrMapping/>
  </p:clrMapOvr>
  <p:timing>
    <p:tnLst>
      <p:par>
        <p:cTn id="1" dur="indefinite" restart="never" nodeType="tmRoot"/>
      </p:par>
    </p:tnLst>
  </p:timing>
</p:sld>
</file>

<file path=ppt/slides/slide1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14082" name="Rectangle 2"/>
          <p:cNvSpPr>
            <a:spLocks noGrp="1" noChangeArrowheads="1"/>
          </p:cNvSpPr>
          <p:nvPr>
            <p:ph type="title"/>
          </p:nvPr>
        </p:nvSpPr>
        <p:spPr/>
        <p:txBody>
          <a:bodyPr/>
          <a:lstStyle/>
          <a:p>
            <a:r>
              <a:rPr lang="en-US" altLang="en-US" dirty="0"/>
              <a:t>Damaged Faceplate</a:t>
            </a:r>
          </a:p>
        </p:txBody>
      </p:sp>
      <p:pic>
        <p:nvPicPr>
          <p:cNvPr id="814083" name="Picture 3" descr="A picture showing a damaged face plate"/>
          <p:cNvPicPr>
            <a:picLocks noGrp="1" noChangeAspect="1" noChangeArrowheads="1"/>
          </p:cNvPicPr>
          <p:nvPr>
            <p:ph idx="1"/>
          </p:nvPr>
        </p:nvPicPr>
        <p:blipFill>
          <a:blip r:embed="rId3">
            <a:extLst>
              <a:ext uri="{28A0092B-C50C-407E-A947-70E740481C1C}">
                <a14:useLocalDpi xmlns:a14="http://schemas.microsoft.com/office/drawing/2010/main"/>
              </a:ext>
            </a:extLst>
          </a:blip>
          <a:srcRect/>
          <a:stretch>
            <a:fillRect/>
          </a:stretch>
        </p:blipFill>
        <p:spPr>
          <a:xfrm>
            <a:off x="628650" y="919614"/>
            <a:ext cx="7898302" cy="4944291"/>
          </a:xfrm>
          <a:noFill/>
          <a:ln/>
          <a:extLs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Slide Number Placeholder 1"/>
          <p:cNvSpPr>
            <a:spLocks noGrp="1"/>
          </p:cNvSpPr>
          <p:nvPr>
            <p:ph type="sldNum" sz="quarter" idx="12"/>
          </p:nvPr>
        </p:nvSpPr>
        <p:spPr/>
        <p:txBody>
          <a:bodyPr/>
          <a:lstStyle/>
          <a:p>
            <a:fld id="{A7F154CC-4E82-45BB-8A64-02679D04A018}" type="slidenum">
              <a:rPr lang="en-US" smtClean="0"/>
              <a:pPr/>
              <a:t>119</a:t>
            </a:fld>
            <a:endParaRPr lang="en-US" dirty="0"/>
          </a:p>
        </p:txBody>
      </p:sp>
    </p:spTree>
    <p:extLst>
      <p:ext uri="{BB962C8B-B14F-4D97-AF65-F5344CB8AC3E}">
        <p14:creationId xmlns:p14="http://schemas.microsoft.com/office/powerpoint/2010/main" val="204580415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itle 2" hidden="1"/>
          <p:cNvSpPr>
            <a:spLocks noGrp="1"/>
          </p:cNvSpPr>
          <p:nvPr>
            <p:ph type="title"/>
          </p:nvPr>
        </p:nvSpPr>
        <p:spPr/>
        <p:txBody>
          <a:bodyPr/>
          <a:lstStyle/>
          <a:p>
            <a:r>
              <a:rPr lang="en-US" dirty="0" smtClean="0"/>
              <a:t>HCS Pictograms and Hazards</a:t>
            </a:r>
            <a:endParaRPr lang="en-US" dirty="0"/>
          </a:p>
        </p:txBody>
      </p:sp>
      <p:sp>
        <p:nvSpPr>
          <p:cNvPr id="2" name="Slide Number Placeholder 1"/>
          <p:cNvSpPr>
            <a:spLocks noGrp="1"/>
          </p:cNvSpPr>
          <p:nvPr>
            <p:ph type="sldNum" sz="quarter" idx="12"/>
          </p:nvPr>
        </p:nvSpPr>
        <p:spPr/>
        <p:txBody>
          <a:bodyPr/>
          <a:lstStyle/>
          <a:p>
            <a:fld id="{A7F154CC-4E82-45BB-8A64-02679D04A018}" type="slidenum">
              <a:rPr lang="en-US" smtClean="0"/>
              <a:pPr/>
              <a:t>12</a:t>
            </a:fld>
            <a:endParaRPr lang="en-US" dirty="0"/>
          </a:p>
        </p:txBody>
      </p:sp>
      <p:sp>
        <p:nvSpPr>
          <p:cNvPr id="50178" name="Content Placeholder 2"/>
          <p:cNvSpPr>
            <a:spLocks noGrp="1"/>
          </p:cNvSpPr>
          <p:nvPr>
            <p:ph idx="4294967295"/>
          </p:nvPr>
        </p:nvSpPr>
        <p:spPr bwMode="auto">
          <a:xfrm>
            <a:off x="0" y="609600"/>
            <a:ext cx="3810000" cy="55165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a:bodyPr>
          <a:lstStyle/>
          <a:p>
            <a:pPr marL="0" indent="0" eaLnBrk="1">
              <a:buNone/>
            </a:pPr>
            <a:r>
              <a:rPr lang="en-US" altLang="en-US" dirty="0"/>
              <a:t>Labels for hazardous substances in your workplace</a:t>
            </a:r>
          </a:p>
        </p:txBody>
      </p:sp>
      <p:pic>
        <p:nvPicPr>
          <p:cNvPr id="50179" name="Picture 4" descr="The labels for a hazardous chemilcal must contain: Name, Address, and telephone number. Product identifieer, signal word, hazard statements, precautionary statements, and pictograms" title="Labels of a hazardrdouse chemical"/>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457200" y="4146550"/>
            <a:ext cx="3713163" cy="1952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round/>
                <a:headEnd/>
                <a:tailEnd/>
              </a14:hiddenLine>
            </a:ext>
          </a:extLst>
        </p:spPr>
      </p:pic>
      <p:pic>
        <p:nvPicPr>
          <p:cNvPr id="4" name="Picture 3" title="HCS Pictograms and Hazards"/>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434840" y="333149"/>
            <a:ext cx="4389120" cy="5859194"/>
          </a:xfrm>
          <a:prstGeom prst="rect">
            <a:avLst/>
          </a:prstGeom>
        </p:spPr>
      </p:pic>
    </p:spTree>
    <p:extLst>
      <p:ext uri="{BB962C8B-B14F-4D97-AF65-F5344CB8AC3E}">
        <p14:creationId xmlns:p14="http://schemas.microsoft.com/office/powerpoint/2010/main" val="2192699341"/>
      </p:ext>
    </p:extLst>
  </p:cSld>
  <p:clrMapOvr>
    <a:masterClrMapping/>
  </p:clrMapOvr>
  <p:timing>
    <p:tnLst>
      <p:par>
        <p:cTn id="1" dur="indefinite" restart="never" nodeType="tmRoot"/>
      </p:par>
    </p:tnLst>
  </p:timing>
</p:sld>
</file>

<file path=ppt/slides/slide1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816133" name="Picture 1029" descr="A picture showing a utility box used as an extension chord"/>
          <p:cNvPicPr>
            <a:picLocks noGrp="1" noChangeAspect="1" noChangeArrowheads="1"/>
          </p:cNvPicPr>
          <p:nvPr>
            <p:ph idx="1"/>
          </p:nvPr>
        </p:nvPicPr>
        <p:blipFill>
          <a:blip r:embed="rId2">
            <a:extLst>
              <a:ext uri="{28A0092B-C50C-407E-A947-70E740481C1C}">
                <a14:useLocalDpi xmlns:a14="http://schemas.microsoft.com/office/drawing/2010/main"/>
              </a:ext>
            </a:extLst>
          </a:blip>
          <a:stretch>
            <a:fillRect/>
          </a:stretch>
        </p:blipFill>
        <p:spPr>
          <a:xfrm>
            <a:off x="1520548" y="1761624"/>
            <a:ext cx="6054711" cy="4535971"/>
          </a:xfrm>
          <a:noFill/>
          <a:ln/>
          <a:extLs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16130" name="Rectangle 1026"/>
          <p:cNvSpPr>
            <a:spLocks noGrp="1" noChangeArrowheads="1"/>
          </p:cNvSpPr>
          <p:nvPr>
            <p:ph type="title"/>
          </p:nvPr>
        </p:nvSpPr>
        <p:spPr/>
        <p:txBody>
          <a:bodyPr>
            <a:normAutofit/>
          </a:bodyPr>
          <a:lstStyle/>
          <a:p>
            <a:r>
              <a:rPr lang="en-US" altLang="en-US" b="1" dirty="0"/>
              <a:t>Utility Boxes</a:t>
            </a:r>
          </a:p>
        </p:txBody>
      </p:sp>
      <p:sp>
        <p:nvSpPr>
          <p:cNvPr id="816131" name="Rectangle 1027"/>
          <p:cNvSpPr>
            <a:spLocks noGrp="1" noChangeArrowheads="1"/>
          </p:cNvSpPr>
          <p:nvPr>
            <p:ph type="body" sz="half" idx="4294967295"/>
          </p:nvPr>
        </p:nvSpPr>
        <p:spPr>
          <a:xfrm>
            <a:off x="360726" y="985136"/>
            <a:ext cx="8682606" cy="3800475"/>
          </a:xfrm>
        </p:spPr>
        <p:txBody>
          <a:bodyPr>
            <a:normAutofit/>
          </a:bodyPr>
          <a:lstStyle/>
          <a:p>
            <a:pPr marL="0" indent="0">
              <a:buFont typeface="Wingdings" panose="05000000000000000000" pitchFamily="2" charset="2"/>
              <a:buNone/>
            </a:pPr>
            <a:r>
              <a:rPr lang="en-US" altLang="en-US" dirty="0"/>
              <a:t>Utility boxes are not approved for usage as extension cords.</a:t>
            </a:r>
          </a:p>
        </p:txBody>
      </p:sp>
      <p:sp>
        <p:nvSpPr>
          <p:cNvPr id="2" name="Slide Number Placeholder 1"/>
          <p:cNvSpPr>
            <a:spLocks noGrp="1"/>
          </p:cNvSpPr>
          <p:nvPr>
            <p:ph type="sldNum" sz="quarter" idx="12"/>
          </p:nvPr>
        </p:nvSpPr>
        <p:spPr/>
        <p:txBody>
          <a:bodyPr/>
          <a:lstStyle/>
          <a:p>
            <a:fld id="{A7F154CC-4E82-45BB-8A64-02679D04A018}" type="slidenum">
              <a:rPr lang="en-US" smtClean="0"/>
              <a:pPr/>
              <a:t>120</a:t>
            </a:fld>
            <a:endParaRPr lang="en-US" dirty="0"/>
          </a:p>
        </p:txBody>
      </p:sp>
    </p:spTree>
    <p:extLst>
      <p:ext uri="{BB962C8B-B14F-4D97-AF65-F5344CB8AC3E}">
        <p14:creationId xmlns:p14="http://schemas.microsoft.com/office/powerpoint/2010/main" val="850514430"/>
      </p:ext>
    </p:extLst>
  </p:cSld>
  <p:clrMapOvr>
    <a:masterClrMapping/>
  </p:clrMapOvr>
  <p:timing>
    <p:tnLst>
      <p:par>
        <p:cTn id="1" dur="indefinite" restart="never" nodeType="tmRoot"/>
      </p:par>
    </p:tnLst>
  </p:timing>
</p:sld>
</file>

<file path=ppt/slides/slide1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817156" name="Picture 1028" descr="A picture showing a receptacle in wet location without cover"/>
          <p:cNvPicPr>
            <a:picLocks noGrp="1" noChangeAspect="1" noChangeArrowheads="1"/>
          </p:cNvPicPr>
          <p:nvPr>
            <p:ph idx="1"/>
          </p:nvPr>
        </p:nvPicPr>
        <p:blipFill>
          <a:blip r:embed="rId2">
            <a:extLst>
              <a:ext uri="{28A0092B-C50C-407E-A947-70E740481C1C}">
                <a14:useLocalDpi xmlns:a14="http://schemas.microsoft.com/office/drawing/2010/main"/>
              </a:ext>
            </a:extLst>
          </a:blip>
          <a:stretch>
            <a:fillRect/>
          </a:stretch>
        </p:blipFill>
        <p:spPr>
          <a:xfrm>
            <a:off x="1524000" y="1689369"/>
            <a:ext cx="6096000" cy="4572000"/>
          </a:xfrm>
        </p:spPr>
      </p:pic>
      <p:sp>
        <p:nvSpPr>
          <p:cNvPr id="817154" name="Rectangle 1026"/>
          <p:cNvSpPr>
            <a:spLocks noGrp="1" noChangeArrowheads="1"/>
          </p:cNvSpPr>
          <p:nvPr>
            <p:ph type="title"/>
          </p:nvPr>
        </p:nvSpPr>
        <p:spPr>
          <a:noFill/>
          <a:ln/>
          <a:effectLst>
            <a:outerShdw dist="13470" dir="2700000" algn="ctr" rotWithShape="0">
              <a:schemeClr val="bg2"/>
            </a:outerShdw>
          </a:effectLst>
        </p:spPr>
        <p:txBody>
          <a:bodyPr>
            <a:normAutofit fontScale="90000"/>
          </a:bodyPr>
          <a:lstStyle/>
          <a:p>
            <a:r>
              <a:rPr lang="en-US" altLang="en-US" b="1" dirty="0"/>
              <a:t>Receptacles in Wet Locations</a:t>
            </a:r>
          </a:p>
        </p:txBody>
      </p:sp>
      <p:sp>
        <p:nvSpPr>
          <p:cNvPr id="817155" name="Rectangle 1027"/>
          <p:cNvSpPr>
            <a:spLocks noGrp="1" noChangeArrowheads="1"/>
          </p:cNvSpPr>
          <p:nvPr>
            <p:ph type="body" sz="half" idx="4294967295"/>
          </p:nvPr>
        </p:nvSpPr>
        <p:spPr>
          <a:xfrm>
            <a:off x="604006" y="985136"/>
            <a:ext cx="8372213" cy="2541588"/>
          </a:xfrm>
          <a:noFill/>
          <a:ln/>
        </p:spPr>
        <p:txBody>
          <a:bodyPr/>
          <a:lstStyle/>
          <a:p>
            <a:pPr marL="0" indent="0">
              <a:buFont typeface="Wingdings" panose="05000000000000000000" pitchFamily="2" charset="2"/>
              <a:buNone/>
            </a:pPr>
            <a:r>
              <a:rPr lang="en-US" altLang="en-US" dirty="0"/>
              <a:t>Receptacles in wet or damp locations need covers.</a:t>
            </a:r>
          </a:p>
        </p:txBody>
      </p:sp>
      <p:sp>
        <p:nvSpPr>
          <p:cNvPr id="2" name="Slide Number Placeholder 1"/>
          <p:cNvSpPr>
            <a:spLocks noGrp="1"/>
          </p:cNvSpPr>
          <p:nvPr>
            <p:ph type="sldNum" sz="quarter" idx="12"/>
          </p:nvPr>
        </p:nvSpPr>
        <p:spPr/>
        <p:txBody>
          <a:bodyPr/>
          <a:lstStyle/>
          <a:p>
            <a:fld id="{A7F154CC-4E82-45BB-8A64-02679D04A018}" type="slidenum">
              <a:rPr lang="en-US" smtClean="0"/>
              <a:pPr/>
              <a:t>121</a:t>
            </a:fld>
            <a:endParaRPr lang="en-US" dirty="0"/>
          </a:p>
        </p:txBody>
      </p:sp>
    </p:spTree>
    <p:extLst>
      <p:ext uri="{BB962C8B-B14F-4D97-AF65-F5344CB8AC3E}">
        <p14:creationId xmlns:p14="http://schemas.microsoft.com/office/powerpoint/2010/main" val="3085175954"/>
      </p:ext>
    </p:extLst>
  </p:cSld>
  <p:clrMapOvr>
    <a:masterClrMapping/>
  </p:clrMapOvr>
  <p:timing>
    <p:tnLst>
      <p:par>
        <p:cTn id="1" dur="indefinite" restart="never" nodeType="tmRoot"/>
      </p:par>
    </p:tnLst>
  </p:timing>
</p:sld>
</file>

<file path=ppt/slides/slide1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818180" name="Picture 4" descr="A picture showing a receptacle in wet location without cover"/>
          <p:cNvPicPr>
            <a:picLocks noGrp="1" noChangeAspect="1" noChangeArrowheads="1"/>
          </p:cNvPicPr>
          <p:nvPr>
            <p:ph idx="1"/>
          </p:nvPr>
        </p:nvPicPr>
        <p:blipFill>
          <a:blip r:embed="rId2">
            <a:extLst>
              <a:ext uri="{28A0092B-C50C-407E-A947-70E740481C1C}">
                <a14:useLocalDpi xmlns:a14="http://schemas.microsoft.com/office/drawing/2010/main"/>
              </a:ext>
            </a:extLst>
          </a:blip>
          <a:stretch>
            <a:fillRect/>
          </a:stretch>
        </p:blipFill>
        <p:spPr>
          <a:xfrm>
            <a:off x="1582723" y="1761625"/>
            <a:ext cx="6096000" cy="4572000"/>
          </a:xfrm>
        </p:spPr>
      </p:pic>
      <p:sp>
        <p:nvSpPr>
          <p:cNvPr id="818178" name="Rectangle 2"/>
          <p:cNvSpPr>
            <a:spLocks noGrp="1" noChangeArrowheads="1"/>
          </p:cNvSpPr>
          <p:nvPr>
            <p:ph type="title"/>
          </p:nvPr>
        </p:nvSpPr>
        <p:spPr>
          <a:xfrm>
            <a:off x="436228" y="208647"/>
            <a:ext cx="8079122" cy="776489"/>
          </a:xfrm>
          <a:noFill/>
          <a:ln/>
          <a:effectLst>
            <a:outerShdw dist="13470" dir="2700000" algn="ctr" rotWithShape="0">
              <a:schemeClr val="bg2"/>
            </a:outerShdw>
          </a:effectLst>
        </p:spPr>
        <p:txBody>
          <a:bodyPr>
            <a:noAutofit/>
          </a:bodyPr>
          <a:lstStyle/>
          <a:p>
            <a:r>
              <a:rPr lang="en-US" altLang="en-US" b="1" dirty="0"/>
              <a:t>Receptacles in Wet </a:t>
            </a:r>
            <a:r>
              <a:rPr lang="en-US" altLang="en-US" b="1" dirty="0" smtClean="0"/>
              <a:t>Locations </a:t>
            </a:r>
            <a:endParaRPr lang="en-US" altLang="en-US" b="1" dirty="0"/>
          </a:p>
        </p:txBody>
      </p:sp>
      <p:sp>
        <p:nvSpPr>
          <p:cNvPr id="818179" name="Rectangle 3"/>
          <p:cNvSpPr>
            <a:spLocks noGrp="1" noChangeArrowheads="1"/>
          </p:cNvSpPr>
          <p:nvPr>
            <p:ph type="body" sz="half" idx="4294967295"/>
          </p:nvPr>
        </p:nvSpPr>
        <p:spPr>
          <a:xfrm>
            <a:off x="436228" y="985136"/>
            <a:ext cx="8388990" cy="1073150"/>
          </a:xfrm>
          <a:noFill/>
          <a:ln/>
        </p:spPr>
        <p:txBody>
          <a:bodyPr/>
          <a:lstStyle/>
          <a:p>
            <a:pPr marL="0" indent="0">
              <a:buFont typeface="Wingdings" panose="05000000000000000000" pitchFamily="2" charset="2"/>
              <a:buNone/>
            </a:pPr>
            <a:r>
              <a:rPr lang="en-US" altLang="en-US" dirty="0"/>
              <a:t>Receptacles in wet or damp locations need covers.</a:t>
            </a:r>
          </a:p>
        </p:txBody>
      </p:sp>
      <p:sp>
        <p:nvSpPr>
          <p:cNvPr id="2" name="Slide Number Placeholder 1"/>
          <p:cNvSpPr>
            <a:spLocks noGrp="1"/>
          </p:cNvSpPr>
          <p:nvPr>
            <p:ph type="sldNum" sz="quarter" idx="12"/>
          </p:nvPr>
        </p:nvSpPr>
        <p:spPr/>
        <p:txBody>
          <a:bodyPr/>
          <a:lstStyle/>
          <a:p>
            <a:fld id="{A7F154CC-4E82-45BB-8A64-02679D04A018}" type="slidenum">
              <a:rPr lang="en-US" smtClean="0"/>
              <a:pPr/>
              <a:t>122</a:t>
            </a:fld>
            <a:endParaRPr lang="en-US" dirty="0"/>
          </a:p>
        </p:txBody>
      </p:sp>
    </p:spTree>
    <p:extLst>
      <p:ext uri="{BB962C8B-B14F-4D97-AF65-F5344CB8AC3E}">
        <p14:creationId xmlns:p14="http://schemas.microsoft.com/office/powerpoint/2010/main" val="965207668"/>
      </p:ext>
    </p:extLst>
  </p:cSld>
  <p:clrMapOvr>
    <a:masterClrMapping/>
  </p:clrMapOvr>
  <p:timing>
    <p:tnLst>
      <p:par>
        <p:cTn id="1" dur="indefinite" restart="never" nodeType="tmRoot"/>
      </p:par>
    </p:tnLst>
  </p:timing>
</p:sld>
</file>

<file path=ppt/slides/slide1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19202" name="Rectangle 2"/>
          <p:cNvSpPr>
            <a:spLocks noGrp="1" noChangeArrowheads="1"/>
          </p:cNvSpPr>
          <p:nvPr>
            <p:ph type="title"/>
          </p:nvPr>
        </p:nvSpPr>
        <p:spPr>
          <a:noFill/>
          <a:ln/>
          <a:effectLst>
            <a:outerShdw dist="13470" dir="2700000" algn="ctr" rotWithShape="0">
              <a:schemeClr val="bg2"/>
            </a:outerShdw>
          </a:effectLst>
        </p:spPr>
        <p:txBody>
          <a:bodyPr/>
          <a:lstStyle/>
          <a:p>
            <a:r>
              <a:rPr lang="en-US" altLang="en-US" dirty="0"/>
              <a:t>Damaged </a:t>
            </a:r>
            <a:r>
              <a:rPr lang="en-US" altLang="en-US" dirty="0" smtClean="0"/>
              <a:t>Faceplate </a:t>
            </a:r>
            <a:endParaRPr lang="en-US" altLang="en-US" dirty="0"/>
          </a:p>
        </p:txBody>
      </p:sp>
      <p:sp>
        <p:nvSpPr>
          <p:cNvPr id="2" name="Slide Number Placeholder 1"/>
          <p:cNvSpPr>
            <a:spLocks noGrp="1"/>
          </p:cNvSpPr>
          <p:nvPr>
            <p:ph type="sldNum" sz="quarter" idx="12"/>
          </p:nvPr>
        </p:nvSpPr>
        <p:spPr/>
        <p:txBody>
          <a:bodyPr/>
          <a:lstStyle/>
          <a:p>
            <a:fld id="{A7F154CC-4E82-45BB-8A64-02679D04A018}" type="slidenum">
              <a:rPr lang="en-US" smtClean="0"/>
              <a:pPr/>
              <a:t>123</a:t>
            </a:fld>
            <a:endParaRPr lang="en-US" dirty="0"/>
          </a:p>
        </p:txBody>
      </p:sp>
      <p:pic>
        <p:nvPicPr>
          <p:cNvPr id="4" name="Content Placeholder 3" title="A picture showing a damaged face plate"/>
          <p:cNvPicPr>
            <a:picLocks noGrp="1" noChangeAspect="1"/>
          </p:cNvPicPr>
          <p:nvPr>
            <p:ph idx="1"/>
          </p:nvPr>
        </p:nvPicPr>
        <p:blipFill>
          <a:blip r:embed="rId2" cstate="email">
            <a:extLst>
              <a:ext uri="{28A0092B-C50C-407E-A947-70E740481C1C}">
                <a14:useLocalDpi xmlns:a14="http://schemas.microsoft.com/office/drawing/2010/main" val="0"/>
              </a:ext>
            </a:extLst>
          </a:blip>
          <a:stretch>
            <a:fillRect/>
          </a:stretch>
        </p:blipFill>
        <p:spPr>
          <a:xfrm>
            <a:off x="1255267" y="1203325"/>
            <a:ext cx="6633465" cy="4973638"/>
          </a:xfrm>
        </p:spPr>
      </p:pic>
    </p:spTree>
    <p:extLst>
      <p:ext uri="{BB962C8B-B14F-4D97-AF65-F5344CB8AC3E}">
        <p14:creationId xmlns:p14="http://schemas.microsoft.com/office/powerpoint/2010/main" val="2414180757"/>
      </p:ext>
    </p:extLst>
  </p:cSld>
  <p:clrMapOvr>
    <a:masterClrMapping/>
  </p:clrMapOvr>
  <p:timing>
    <p:tnLst>
      <p:par>
        <p:cTn id="1" dur="indefinite" restart="never" nodeType="tmRoot"/>
      </p:par>
    </p:tnLst>
  </p:timing>
</p:sld>
</file>

<file path=ppt/slides/slide1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20226" name="Rectangle 2"/>
          <p:cNvSpPr>
            <a:spLocks noGrp="1" noChangeArrowheads="1"/>
          </p:cNvSpPr>
          <p:nvPr>
            <p:ph type="title"/>
          </p:nvPr>
        </p:nvSpPr>
        <p:spPr>
          <a:noFill/>
          <a:ln/>
          <a:effectLst>
            <a:outerShdw dist="13470" dir="2700000" algn="ctr" rotWithShape="0">
              <a:schemeClr val="bg2"/>
            </a:outerShdw>
          </a:effectLst>
        </p:spPr>
        <p:txBody>
          <a:bodyPr>
            <a:noAutofit/>
          </a:bodyPr>
          <a:lstStyle/>
          <a:p>
            <a:r>
              <a:rPr lang="en-US" altLang="en-US" b="1" dirty="0"/>
              <a:t>Portable Electric Tools</a:t>
            </a:r>
          </a:p>
        </p:txBody>
      </p:sp>
      <p:sp>
        <p:nvSpPr>
          <p:cNvPr id="820227" name="Rectangle 3"/>
          <p:cNvSpPr>
            <a:spLocks noGrp="1" noChangeArrowheads="1"/>
          </p:cNvSpPr>
          <p:nvPr>
            <p:ph type="body" sz="half" idx="4294967295"/>
          </p:nvPr>
        </p:nvSpPr>
        <p:spPr>
          <a:xfrm>
            <a:off x="5016616" y="1795244"/>
            <a:ext cx="3976382" cy="4273769"/>
          </a:xfrm>
          <a:noFill/>
          <a:ln/>
        </p:spPr>
        <p:txBody>
          <a:bodyPr>
            <a:normAutofit/>
          </a:bodyPr>
          <a:lstStyle/>
          <a:p>
            <a:r>
              <a:rPr lang="en-US" altLang="en-US" dirty="0"/>
              <a:t>Inspect before usage.</a:t>
            </a:r>
          </a:p>
          <a:p>
            <a:r>
              <a:rPr lang="en-US" altLang="en-US" dirty="0"/>
              <a:t>Remove from service tools with damaged cords.</a:t>
            </a:r>
          </a:p>
          <a:p>
            <a:r>
              <a:rPr lang="en-US" altLang="en-US" dirty="0"/>
              <a:t>Use grounded or double insulated tools.</a:t>
            </a:r>
          </a:p>
          <a:p>
            <a:r>
              <a:rPr lang="en-US" altLang="en-US" dirty="0"/>
              <a:t>Check continuity of tool.</a:t>
            </a:r>
          </a:p>
        </p:txBody>
      </p:sp>
      <p:sp>
        <p:nvSpPr>
          <p:cNvPr id="2" name="Slide Number Placeholder 1"/>
          <p:cNvSpPr>
            <a:spLocks noGrp="1"/>
          </p:cNvSpPr>
          <p:nvPr>
            <p:ph type="sldNum" sz="quarter" idx="12"/>
          </p:nvPr>
        </p:nvSpPr>
        <p:spPr/>
        <p:txBody>
          <a:bodyPr/>
          <a:lstStyle/>
          <a:p>
            <a:fld id="{A7F154CC-4E82-45BB-8A64-02679D04A018}" type="slidenum">
              <a:rPr lang="en-US" smtClean="0"/>
              <a:pPr/>
              <a:t>124</a:t>
            </a:fld>
            <a:endParaRPr lang="en-US" dirty="0"/>
          </a:p>
        </p:txBody>
      </p:sp>
      <p:pic>
        <p:nvPicPr>
          <p:cNvPr id="4" name="Content Placeholder 3" title="A picture of an electric pin."/>
          <p:cNvPicPr>
            <a:picLocks noGrp="1" noChangeAspect="1"/>
          </p:cNvPicPr>
          <p:nvPr>
            <p:ph idx="1"/>
          </p:nvPr>
        </p:nvPicPr>
        <p:blipFill>
          <a:blip r:embed="rId2" cstate="email">
            <a:extLst>
              <a:ext uri="{28A0092B-C50C-407E-A947-70E740481C1C}">
                <a14:useLocalDpi xmlns:a14="http://schemas.microsoft.com/office/drawing/2010/main" val="0"/>
              </a:ext>
            </a:extLst>
          </a:blip>
          <a:stretch>
            <a:fillRect/>
          </a:stretch>
        </p:blipFill>
        <p:spPr>
          <a:xfrm>
            <a:off x="223811" y="1722007"/>
            <a:ext cx="4559808" cy="3413760"/>
          </a:xfrm>
        </p:spPr>
      </p:pic>
    </p:spTree>
    <p:extLst>
      <p:ext uri="{BB962C8B-B14F-4D97-AF65-F5344CB8AC3E}">
        <p14:creationId xmlns:p14="http://schemas.microsoft.com/office/powerpoint/2010/main" val="1420949666"/>
      </p:ext>
    </p:extLst>
  </p:cSld>
  <p:clrMapOvr>
    <a:masterClrMapping/>
  </p:clrMapOvr>
  <p:timing>
    <p:tnLst>
      <p:par>
        <p:cTn id="1" dur="indefinite" restart="never" nodeType="tmRoot"/>
      </p:par>
    </p:tnLst>
  </p:timing>
</p:sld>
</file>

<file path=ppt/slides/slide1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21250" name="Rectangle 2"/>
          <p:cNvSpPr>
            <a:spLocks noGrp="1" noChangeArrowheads="1"/>
          </p:cNvSpPr>
          <p:nvPr>
            <p:ph type="title"/>
          </p:nvPr>
        </p:nvSpPr>
        <p:spPr>
          <a:xfrm>
            <a:off x="628650" y="258981"/>
            <a:ext cx="7886700" cy="776489"/>
          </a:xfrm>
          <a:noFill/>
          <a:ln/>
          <a:effectLst>
            <a:outerShdw dist="13470" dir="2700000" algn="ctr" rotWithShape="0">
              <a:schemeClr val="bg2"/>
            </a:outerShdw>
          </a:effectLst>
        </p:spPr>
        <p:txBody>
          <a:bodyPr/>
          <a:lstStyle/>
          <a:p>
            <a:r>
              <a:rPr lang="en-US" altLang="en-US" dirty="0"/>
              <a:t>Hazard Assessment</a:t>
            </a:r>
          </a:p>
        </p:txBody>
      </p:sp>
      <p:sp>
        <p:nvSpPr>
          <p:cNvPr id="821251" name="Rectangle 3"/>
          <p:cNvSpPr>
            <a:spLocks noGrp="1" noChangeArrowheads="1"/>
          </p:cNvSpPr>
          <p:nvPr>
            <p:ph type="body" idx="1"/>
          </p:nvPr>
        </p:nvSpPr>
        <p:spPr>
          <a:xfrm>
            <a:off x="628650" y="1259747"/>
            <a:ext cx="7689850" cy="4114800"/>
          </a:xfrm>
          <a:noFill/>
          <a:ln/>
        </p:spPr>
        <p:txBody>
          <a:bodyPr/>
          <a:lstStyle/>
          <a:p>
            <a:pPr marL="0" indent="0">
              <a:buFont typeface="Wingdings" panose="05000000000000000000" pitchFamily="2" charset="2"/>
              <a:buNone/>
            </a:pPr>
            <a:r>
              <a:rPr lang="en-US" altLang="en-US" dirty="0"/>
              <a:t>Employers are required to assess the workplace to determine if hazards that require the use of personal protective equipment are present or are likely to be present.</a:t>
            </a:r>
          </a:p>
        </p:txBody>
      </p:sp>
      <p:sp>
        <p:nvSpPr>
          <p:cNvPr id="2" name="Slide Number Placeholder 1"/>
          <p:cNvSpPr>
            <a:spLocks noGrp="1"/>
          </p:cNvSpPr>
          <p:nvPr>
            <p:ph type="sldNum" sz="quarter" idx="12"/>
          </p:nvPr>
        </p:nvSpPr>
        <p:spPr/>
        <p:txBody>
          <a:bodyPr/>
          <a:lstStyle/>
          <a:p>
            <a:fld id="{A7F154CC-4E82-45BB-8A64-02679D04A018}" type="slidenum">
              <a:rPr lang="en-US" smtClean="0"/>
              <a:pPr/>
              <a:t>125</a:t>
            </a:fld>
            <a:endParaRPr lang="en-US" dirty="0"/>
          </a:p>
        </p:txBody>
      </p:sp>
    </p:spTree>
    <p:extLst>
      <p:ext uri="{BB962C8B-B14F-4D97-AF65-F5344CB8AC3E}">
        <p14:creationId xmlns:p14="http://schemas.microsoft.com/office/powerpoint/2010/main" val="2905482621"/>
      </p:ext>
    </p:extLst>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22274" name="Rectangle 1026"/>
          <p:cNvSpPr>
            <a:spLocks noGrp="1" noChangeArrowheads="1"/>
          </p:cNvSpPr>
          <p:nvPr>
            <p:ph type="title"/>
          </p:nvPr>
        </p:nvSpPr>
        <p:spPr>
          <a:xfrm>
            <a:off x="276837" y="208647"/>
            <a:ext cx="8632271" cy="776489"/>
          </a:xfrm>
          <a:noFill/>
          <a:ln/>
          <a:effectLst>
            <a:outerShdw dist="13470" dir="2700000" algn="ctr" rotWithShape="0">
              <a:schemeClr val="bg2"/>
            </a:outerShdw>
          </a:effectLst>
        </p:spPr>
        <p:txBody>
          <a:bodyPr/>
          <a:lstStyle/>
          <a:p>
            <a:r>
              <a:rPr lang="en-US" altLang="en-US" dirty="0"/>
              <a:t>Personal Protective Equipment</a:t>
            </a:r>
          </a:p>
        </p:txBody>
      </p:sp>
      <p:sp>
        <p:nvSpPr>
          <p:cNvPr id="822275" name="Rectangle 1027"/>
          <p:cNvSpPr>
            <a:spLocks noGrp="1" noChangeArrowheads="1"/>
          </p:cNvSpPr>
          <p:nvPr>
            <p:ph type="body" idx="1"/>
          </p:nvPr>
        </p:nvSpPr>
        <p:spPr>
          <a:xfrm>
            <a:off x="384509" y="1107158"/>
            <a:ext cx="8416925" cy="4560887"/>
          </a:xfrm>
          <a:noFill/>
          <a:ln/>
        </p:spPr>
        <p:txBody>
          <a:bodyPr>
            <a:normAutofit/>
          </a:bodyPr>
          <a:lstStyle/>
          <a:p>
            <a:pPr marL="457200" indent="-457200"/>
            <a:r>
              <a:rPr lang="en-US" altLang="en-US" dirty="0"/>
              <a:t>Head protection - overhead hazards</a:t>
            </a:r>
          </a:p>
          <a:p>
            <a:pPr marL="457200" indent="-457200"/>
            <a:r>
              <a:rPr lang="en-US" altLang="en-US" dirty="0"/>
              <a:t>Eye protection - grinding, chipping, or sawing operations.</a:t>
            </a:r>
          </a:p>
          <a:p>
            <a:pPr marL="457200" indent="-457200"/>
            <a:r>
              <a:rPr lang="en-US" altLang="en-US" dirty="0"/>
              <a:t>Hearing protection - noisy environments</a:t>
            </a:r>
          </a:p>
          <a:p>
            <a:pPr marL="457200" indent="-457200"/>
            <a:r>
              <a:rPr lang="en-US" altLang="en-US" dirty="0"/>
              <a:t>Respiratory protection - exposure levels exceed permissible exposure limits.</a:t>
            </a:r>
          </a:p>
          <a:p>
            <a:pPr marL="457200" indent="-457200"/>
            <a:r>
              <a:rPr lang="en-US" altLang="en-US" dirty="0"/>
              <a:t>Foot protection - falling, rolling, or sharp object.</a:t>
            </a:r>
          </a:p>
        </p:txBody>
      </p:sp>
      <p:sp>
        <p:nvSpPr>
          <p:cNvPr id="2" name="Slide Number Placeholder 1"/>
          <p:cNvSpPr>
            <a:spLocks noGrp="1"/>
          </p:cNvSpPr>
          <p:nvPr>
            <p:ph type="sldNum" sz="quarter" idx="12"/>
          </p:nvPr>
        </p:nvSpPr>
        <p:spPr/>
        <p:txBody>
          <a:bodyPr/>
          <a:lstStyle/>
          <a:p>
            <a:fld id="{A7F154CC-4E82-45BB-8A64-02679D04A018}" type="slidenum">
              <a:rPr lang="en-US" smtClean="0"/>
              <a:pPr/>
              <a:t>126</a:t>
            </a:fld>
            <a:endParaRPr lang="en-US" dirty="0"/>
          </a:p>
        </p:txBody>
      </p:sp>
    </p:spTree>
    <p:extLst>
      <p:ext uri="{BB962C8B-B14F-4D97-AF65-F5344CB8AC3E}">
        <p14:creationId xmlns:p14="http://schemas.microsoft.com/office/powerpoint/2010/main" val="1435843132"/>
      </p:ext>
    </p:extLst>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23298" name="Rectangle 2"/>
          <p:cNvSpPr>
            <a:spLocks noGrp="1" noChangeArrowheads="1"/>
          </p:cNvSpPr>
          <p:nvPr>
            <p:ph type="title"/>
          </p:nvPr>
        </p:nvSpPr>
        <p:spPr>
          <a:noFill/>
          <a:ln/>
          <a:effectLst>
            <a:outerShdw dist="13470" dir="2700000" algn="ctr" rotWithShape="0">
              <a:schemeClr val="bg2"/>
            </a:outerShdw>
          </a:effectLst>
        </p:spPr>
        <p:txBody>
          <a:bodyPr>
            <a:normAutofit/>
          </a:bodyPr>
          <a:lstStyle/>
          <a:p>
            <a:r>
              <a:rPr lang="en-US" altLang="en-US" b="1" dirty="0"/>
              <a:t>Rubber Gloves</a:t>
            </a:r>
          </a:p>
        </p:txBody>
      </p:sp>
      <p:sp>
        <p:nvSpPr>
          <p:cNvPr id="823300" name="Rectangle 4"/>
          <p:cNvSpPr>
            <a:spLocks noGrp="1" noChangeArrowheads="1"/>
          </p:cNvSpPr>
          <p:nvPr>
            <p:ph type="body" sz="half" idx="4294967295"/>
          </p:nvPr>
        </p:nvSpPr>
        <p:spPr>
          <a:xfrm>
            <a:off x="5377342" y="1308494"/>
            <a:ext cx="3582099" cy="4114800"/>
          </a:xfrm>
          <a:noFill/>
          <a:ln/>
        </p:spPr>
        <p:txBody>
          <a:bodyPr>
            <a:normAutofit lnSpcReduction="10000"/>
          </a:bodyPr>
          <a:lstStyle/>
          <a:p>
            <a:r>
              <a:rPr lang="en-US" altLang="en-US" dirty="0"/>
              <a:t>Must be air tested daily before usage.</a:t>
            </a:r>
          </a:p>
          <a:p>
            <a:r>
              <a:rPr lang="en-US" altLang="en-US" dirty="0"/>
              <a:t>Must be electrically tested every 6 months or replaced.</a:t>
            </a:r>
          </a:p>
          <a:p>
            <a:r>
              <a:rPr lang="en-US" altLang="en-US" dirty="0"/>
              <a:t>Before issuance gloves may be stored for up to 1 year without being tested. </a:t>
            </a:r>
          </a:p>
        </p:txBody>
      </p:sp>
      <p:sp>
        <p:nvSpPr>
          <p:cNvPr id="2" name="Slide Number Placeholder 1"/>
          <p:cNvSpPr>
            <a:spLocks noGrp="1"/>
          </p:cNvSpPr>
          <p:nvPr>
            <p:ph type="sldNum" sz="quarter" idx="12"/>
          </p:nvPr>
        </p:nvSpPr>
        <p:spPr/>
        <p:txBody>
          <a:bodyPr/>
          <a:lstStyle/>
          <a:p>
            <a:fld id="{A7F154CC-4E82-45BB-8A64-02679D04A018}" type="slidenum">
              <a:rPr lang="en-US" smtClean="0"/>
              <a:pPr/>
              <a:t>127</a:t>
            </a:fld>
            <a:endParaRPr lang="en-US" dirty="0"/>
          </a:p>
        </p:txBody>
      </p:sp>
      <p:pic>
        <p:nvPicPr>
          <p:cNvPr id="4" name="Content Placeholder 3" title="A picture of a pair of rubber gloves"/>
          <p:cNvPicPr>
            <a:picLocks noGrp="1" noChangeAspect="1"/>
          </p:cNvPicPr>
          <p:nvPr>
            <p:ph idx="1"/>
          </p:nvPr>
        </p:nvPicPr>
        <p:blipFill>
          <a:blip r:embed="rId2" cstate="email">
            <a:extLst>
              <a:ext uri="{28A0092B-C50C-407E-A947-70E740481C1C}">
                <a14:useLocalDpi xmlns:a14="http://schemas.microsoft.com/office/drawing/2010/main" val="0"/>
              </a:ext>
            </a:extLst>
          </a:blip>
          <a:stretch>
            <a:fillRect/>
          </a:stretch>
        </p:blipFill>
        <p:spPr>
          <a:xfrm>
            <a:off x="262564" y="1573090"/>
            <a:ext cx="5004816" cy="3755136"/>
          </a:xfrm>
        </p:spPr>
      </p:pic>
    </p:spTree>
    <p:extLst>
      <p:ext uri="{BB962C8B-B14F-4D97-AF65-F5344CB8AC3E}">
        <p14:creationId xmlns:p14="http://schemas.microsoft.com/office/powerpoint/2010/main" val="3550194639"/>
      </p:ext>
    </p:extLst>
  </p:cSld>
  <p:clrMapOvr>
    <a:masterClrMapping/>
  </p:clrMapOvr>
  <p:timing>
    <p:tnLst>
      <p:par>
        <p:cTn id="1" dur="indefinite" restart="never" nodeType="tmRoot"/>
      </p:par>
    </p:tnLst>
  </p:timing>
</p:sld>
</file>

<file path=ppt/slides/slide1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06181" name="Rectangle 5"/>
          <p:cNvSpPr>
            <a:spLocks noGrp="1" noChangeArrowheads="1"/>
          </p:cNvSpPr>
          <p:nvPr>
            <p:ph type="title"/>
          </p:nvPr>
        </p:nvSpPr>
        <p:spPr>
          <a:xfrm>
            <a:off x="1" y="1946247"/>
            <a:ext cx="9144000" cy="1882758"/>
          </a:xfrm>
        </p:spPr>
        <p:txBody>
          <a:bodyPr>
            <a:normAutofit/>
          </a:bodyPr>
          <a:lstStyle/>
          <a:p>
            <a:pPr algn="ctr"/>
            <a:r>
              <a:rPr lang="en-US" altLang="en-US" dirty="0" smtClean="0"/>
              <a:t>Electrical </a:t>
            </a:r>
            <a:br>
              <a:rPr lang="en-US" altLang="en-US" dirty="0" smtClean="0"/>
            </a:br>
            <a:r>
              <a:rPr lang="en-US" altLang="en-US" dirty="0" smtClean="0"/>
              <a:t>Protective </a:t>
            </a:r>
            <a:r>
              <a:rPr lang="en-US" altLang="en-US" dirty="0"/>
              <a:t>Equipment</a:t>
            </a:r>
          </a:p>
        </p:txBody>
      </p:sp>
      <p:sp>
        <p:nvSpPr>
          <p:cNvPr id="3" name="Slide Number Placeholder 2"/>
          <p:cNvSpPr>
            <a:spLocks noGrp="1"/>
          </p:cNvSpPr>
          <p:nvPr>
            <p:ph type="sldNum" sz="quarter" idx="12"/>
          </p:nvPr>
        </p:nvSpPr>
        <p:spPr/>
        <p:txBody>
          <a:bodyPr/>
          <a:lstStyle/>
          <a:p>
            <a:fld id="{A7F154CC-4E82-45BB-8A64-02679D04A018}" type="slidenum">
              <a:rPr lang="en-US" smtClean="0"/>
              <a:pPr/>
              <a:t>128</a:t>
            </a:fld>
            <a:endParaRPr lang="en-US" dirty="0"/>
          </a:p>
        </p:txBody>
      </p:sp>
    </p:spTree>
    <p:extLst>
      <p:ext uri="{BB962C8B-B14F-4D97-AF65-F5344CB8AC3E}">
        <p14:creationId xmlns:p14="http://schemas.microsoft.com/office/powerpoint/2010/main" val="878898752"/>
      </p:ext>
    </p:extLst>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573442" name="Rectangle 2"/>
          <p:cNvSpPr>
            <a:spLocks noGrp="1" noChangeArrowheads="1"/>
          </p:cNvSpPr>
          <p:nvPr>
            <p:ph type="title"/>
          </p:nvPr>
        </p:nvSpPr>
        <p:spPr>
          <a:xfrm>
            <a:off x="260059" y="159974"/>
            <a:ext cx="8800051" cy="1143000"/>
          </a:xfrm>
        </p:spPr>
        <p:txBody>
          <a:bodyPr/>
          <a:lstStyle/>
          <a:p>
            <a:r>
              <a:rPr lang="en-US" altLang="en-US" dirty="0" smtClean="0"/>
              <a:t>Design Requirements </a:t>
            </a:r>
            <a:r>
              <a:rPr lang="en-US" altLang="en-US" dirty="0"/>
              <a:t>1910.137(a)</a:t>
            </a:r>
          </a:p>
        </p:txBody>
      </p:sp>
      <p:sp>
        <p:nvSpPr>
          <p:cNvPr id="573443" name="Rectangle 3"/>
          <p:cNvSpPr>
            <a:spLocks noGrp="1" noChangeArrowheads="1"/>
          </p:cNvSpPr>
          <p:nvPr>
            <p:ph type="body" idx="1"/>
          </p:nvPr>
        </p:nvSpPr>
        <p:spPr>
          <a:xfrm>
            <a:off x="577719" y="1383994"/>
            <a:ext cx="7265987" cy="4114800"/>
          </a:xfrm>
        </p:spPr>
        <p:txBody>
          <a:bodyPr/>
          <a:lstStyle/>
          <a:p>
            <a:pPr marL="574675" indent="-574675"/>
            <a:r>
              <a:rPr lang="en-US" altLang="en-US" dirty="0"/>
              <a:t>Manufacture and Marking</a:t>
            </a:r>
          </a:p>
          <a:p>
            <a:pPr marL="1263650" lvl="1" indent="-574675"/>
            <a:r>
              <a:rPr lang="en-US" altLang="en-US" dirty="0"/>
              <a:t>Class of equipment (0, 1, 2, 3, or 4)</a:t>
            </a:r>
          </a:p>
          <a:p>
            <a:pPr marL="1263650" lvl="1" indent="-574675"/>
            <a:r>
              <a:rPr lang="en-US" altLang="en-US" dirty="0"/>
              <a:t>Type of equipment (I or II)</a:t>
            </a:r>
          </a:p>
        </p:txBody>
      </p:sp>
      <p:sp>
        <p:nvSpPr>
          <p:cNvPr id="2" name="Slide Number Placeholder 1"/>
          <p:cNvSpPr>
            <a:spLocks noGrp="1"/>
          </p:cNvSpPr>
          <p:nvPr>
            <p:ph type="sldNum" sz="quarter" idx="12"/>
          </p:nvPr>
        </p:nvSpPr>
        <p:spPr/>
        <p:txBody>
          <a:bodyPr/>
          <a:lstStyle/>
          <a:p>
            <a:fld id="{A7F154CC-4E82-45BB-8A64-02679D04A018}" type="slidenum">
              <a:rPr lang="en-US" smtClean="0"/>
              <a:pPr/>
              <a:t>129</a:t>
            </a:fld>
            <a:endParaRPr lang="en-US" dirty="0"/>
          </a:p>
        </p:txBody>
      </p:sp>
    </p:spTree>
    <p:extLst>
      <p:ext uri="{BB962C8B-B14F-4D97-AF65-F5344CB8AC3E}">
        <p14:creationId xmlns:p14="http://schemas.microsoft.com/office/powerpoint/2010/main" val="45009493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4" presetClass="entr" presetSubtype="0" fill="hold" grpId="0" nodeType="clickEffect">
                                  <p:stCondLst>
                                    <p:cond delay="0"/>
                                  </p:stCondLst>
                                  <p:childTnLst>
                                    <p:set>
                                      <p:cBhvr>
                                        <p:cTn id="6" dur="1" fill="hold">
                                          <p:stCondLst>
                                            <p:cond delay="499"/>
                                          </p:stCondLst>
                                        </p:cTn>
                                        <p:tgtEl>
                                          <p:spTgt spid="573443">
                                            <p:txEl>
                                              <p:pRg st="0" end="0"/>
                                            </p:txEl>
                                          </p:spTgt>
                                        </p:tgtEl>
                                        <p:attrNameLst>
                                          <p:attrName>style.visibility</p:attrName>
                                        </p:attrNameLst>
                                      </p:cBhvr>
                                      <p:to>
                                        <p:strVal val="visible"/>
                                      </p:to>
                                    </p:set>
                                    <p:anim to="" calcmode="lin" valueType="num">
                                      <p:cBhvr>
                                        <p:cTn id="7" dur="1" fill="hold"/>
                                        <p:tgtEl>
                                          <p:spTgt spid="573443">
                                            <p:txEl>
                                              <p:pRg st="0" end="0"/>
                                            </p:txEl>
                                          </p:spTgt>
                                        </p:tgtEl>
                                        <p:attrNameLst>
                                          <p:attrName/>
                                        </p:attrNameLst>
                                      </p:cBhvr>
                                    </p:anim>
                                  </p:childTnLst>
                                </p:cTn>
                              </p:par>
                              <p:par>
                                <p:cTn id="8" presetID="24" presetClass="entr" presetSubtype="0" fill="hold" grpId="0" nodeType="withEffect">
                                  <p:stCondLst>
                                    <p:cond delay="0"/>
                                  </p:stCondLst>
                                  <p:childTnLst>
                                    <p:set>
                                      <p:cBhvr>
                                        <p:cTn id="9" dur="1" fill="hold">
                                          <p:stCondLst>
                                            <p:cond delay="499"/>
                                          </p:stCondLst>
                                        </p:cTn>
                                        <p:tgtEl>
                                          <p:spTgt spid="573443">
                                            <p:txEl>
                                              <p:pRg st="1" end="1"/>
                                            </p:txEl>
                                          </p:spTgt>
                                        </p:tgtEl>
                                        <p:attrNameLst>
                                          <p:attrName>style.visibility</p:attrName>
                                        </p:attrNameLst>
                                      </p:cBhvr>
                                      <p:to>
                                        <p:strVal val="visible"/>
                                      </p:to>
                                    </p:set>
                                    <p:anim to="" calcmode="lin" valueType="num">
                                      <p:cBhvr>
                                        <p:cTn id="10" dur="1" fill="hold"/>
                                        <p:tgtEl>
                                          <p:spTgt spid="573443">
                                            <p:txEl>
                                              <p:pRg st="1" end="1"/>
                                            </p:txEl>
                                          </p:spTgt>
                                        </p:tgtEl>
                                        <p:attrNameLst>
                                          <p:attrName/>
                                        </p:attrNameLst>
                                      </p:cBhvr>
                                    </p:anim>
                                  </p:childTnLst>
                                </p:cTn>
                              </p:par>
                              <p:par>
                                <p:cTn id="11" presetID="24" presetClass="entr" presetSubtype="0" fill="hold" grpId="0" nodeType="withEffect">
                                  <p:stCondLst>
                                    <p:cond delay="0"/>
                                  </p:stCondLst>
                                  <p:childTnLst>
                                    <p:set>
                                      <p:cBhvr>
                                        <p:cTn id="12" dur="1" fill="hold">
                                          <p:stCondLst>
                                            <p:cond delay="499"/>
                                          </p:stCondLst>
                                        </p:cTn>
                                        <p:tgtEl>
                                          <p:spTgt spid="573443">
                                            <p:txEl>
                                              <p:pRg st="2" end="2"/>
                                            </p:txEl>
                                          </p:spTgt>
                                        </p:tgtEl>
                                        <p:attrNameLst>
                                          <p:attrName>style.visibility</p:attrName>
                                        </p:attrNameLst>
                                      </p:cBhvr>
                                      <p:to>
                                        <p:strVal val="visible"/>
                                      </p:to>
                                    </p:set>
                                    <p:anim to="" calcmode="lin" valueType="num">
                                      <p:cBhvr>
                                        <p:cTn id="13" dur="1" fill="hold"/>
                                        <p:tgtEl>
                                          <p:spTgt spid="573443">
                                            <p:txEl>
                                              <p:pRg st="2" end="2"/>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3443" grpId="0" build="p" autoUpdateAnimBg="0"/>
    </p:bld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9330" name="Rectangle 1"/>
          <p:cNvSpPr>
            <a:spLocks noGrp="1"/>
          </p:cNvSpPr>
          <p:nvPr>
            <p:ph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Lst>
        </p:spPr>
        <p:txBody>
          <a:bodyPr vert="horz" wrap="square" lIns="50800" tIns="50800" rIns="50800" bIns="50800" numCol="1" anchor="t" anchorCtr="0" compatLnSpc="1">
            <a:prstTxWarp prst="textNoShape">
              <a:avLst/>
            </a:prstTxWarp>
            <a:normAutofit/>
          </a:bodyPr>
          <a:lstStyle/>
          <a:p>
            <a:pPr marL="325438" indent="-325438" algn="l" eaLnBrk="1">
              <a:lnSpc>
                <a:spcPct val="90000"/>
              </a:lnSpc>
              <a:spcBef>
                <a:spcPts val="700"/>
              </a:spcBef>
              <a:buFont typeface="ArialMT" charset="0"/>
              <a:buChar char="•"/>
            </a:pPr>
            <a:r>
              <a:rPr lang="en-US" altLang="en-US" dirty="0"/>
              <a:t>The OSH Act authorizes OSHA compliance safety and health officers (CSHOs) to conduct workplace inspections at reasonable times. </a:t>
            </a:r>
          </a:p>
          <a:p>
            <a:pPr marL="325438" indent="-325438" algn="l" eaLnBrk="1">
              <a:lnSpc>
                <a:spcPct val="90000"/>
              </a:lnSpc>
              <a:spcBef>
                <a:spcPts val="700"/>
              </a:spcBef>
              <a:buFont typeface="ArialMT" charset="0"/>
              <a:buChar char="•"/>
            </a:pPr>
            <a:r>
              <a:rPr lang="en-US" altLang="en-US" dirty="0"/>
              <a:t>OSHA conducts inspections without advance notice, except in rare circumstances (e.g. Imminent Danger) </a:t>
            </a:r>
          </a:p>
          <a:p>
            <a:pPr marL="325438" indent="-325438" algn="l" eaLnBrk="1">
              <a:lnSpc>
                <a:spcPct val="90000"/>
              </a:lnSpc>
              <a:spcBef>
                <a:spcPts val="700"/>
              </a:spcBef>
              <a:buFont typeface="ArialMT" charset="0"/>
              <a:buChar char="•"/>
            </a:pPr>
            <a:r>
              <a:rPr lang="en-US" altLang="en-US" dirty="0"/>
              <a:t>In fact, anyone who tells an employer about an OSHA inspection in advance can receive fines and a jail term. </a:t>
            </a:r>
            <a:endParaRPr lang="en-US" altLang="en-US" sz="2400" dirty="0"/>
          </a:p>
        </p:txBody>
      </p:sp>
      <p:sp>
        <p:nvSpPr>
          <p:cNvPr id="2" name="Title 1"/>
          <p:cNvSpPr>
            <a:spLocks noGrp="1"/>
          </p:cNvSpPr>
          <p:nvPr>
            <p:ph type="title"/>
          </p:nvPr>
        </p:nvSpPr>
        <p:spPr/>
        <p:txBody>
          <a:bodyPr/>
          <a:lstStyle/>
          <a:p>
            <a:r>
              <a:rPr lang="en-US" dirty="0"/>
              <a:t>OSHA Inspections</a:t>
            </a:r>
          </a:p>
        </p:txBody>
      </p:sp>
      <p:sp>
        <p:nvSpPr>
          <p:cNvPr id="3" name="Slide Number Placeholder 2"/>
          <p:cNvSpPr>
            <a:spLocks noGrp="1"/>
          </p:cNvSpPr>
          <p:nvPr>
            <p:ph type="sldNum" sz="quarter" idx="12"/>
          </p:nvPr>
        </p:nvSpPr>
        <p:spPr/>
        <p:txBody>
          <a:bodyPr/>
          <a:lstStyle/>
          <a:p>
            <a:fld id="{A7F154CC-4E82-45BB-8A64-02679D04A018}" type="slidenum">
              <a:rPr lang="en-US" smtClean="0"/>
              <a:pPr/>
              <a:t>13</a:t>
            </a:fld>
            <a:endParaRPr lang="en-US" dirty="0"/>
          </a:p>
        </p:txBody>
      </p:sp>
    </p:spTree>
    <p:extLst>
      <p:ext uri="{BB962C8B-B14F-4D97-AF65-F5344CB8AC3E}">
        <p14:creationId xmlns:p14="http://schemas.microsoft.com/office/powerpoint/2010/main" val="1722548893"/>
      </p:ext>
    </p:extLst>
  </p:cSld>
  <p:clrMapOvr>
    <a:masterClrMapping/>
  </p:clrMapOvr>
  <p:transition spd="med"/>
  <p:timing>
    <p:tnLst>
      <p:par>
        <p:cTn id="1" dur="indefinite" restart="never" nodeType="tmRoot"/>
      </p:par>
    </p:tnLst>
  </p:timing>
</p:sld>
</file>

<file path=ppt/slides/slide130.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pic>
        <p:nvPicPr>
          <p:cNvPr id="510981" name="Picture 5" descr="A &quot;Class-4&quot; label."/>
          <p:cNvPicPr>
            <a:picLocks noGrp="1" noChangeAspect="1" noChangeArrowheads="1"/>
          </p:cNvPicPr>
          <p:nvPr>
            <p:ph idx="1"/>
          </p:nvPr>
        </p:nvPicPr>
        <p:blipFill>
          <a:blip r:embed="rId3">
            <a:extLst>
              <a:ext uri="{28A0092B-C50C-407E-A947-70E740481C1C}">
                <a14:useLocalDpi xmlns:a14="http://schemas.microsoft.com/office/drawing/2010/main"/>
              </a:ext>
            </a:extLst>
          </a:blip>
          <a:stretch>
            <a:fillRect/>
          </a:stretch>
        </p:blipFill>
        <p:spPr>
          <a:xfrm>
            <a:off x="513214" y="1417740"/>
            <a:ext cx="4476750" cy="438139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0978" name="Rectangle 2"/>
          <p:cNvSpPr>
            <a:spLocks noGrp="1" noChangeArrowheads="1"/>
          </p:cNvSpPr>
          <p:nvPr>
            <p:ph type="title"/>
          </p:nvPr>
        </p:nvSpPr>
        <p:spPr>
          <a:xfrm>
            <a:off x="513214" y="326093"/>
            <a:ext cx="7886700" cy="776489"/>
          </a:xfrm>
        </p:spPr>
        <p:txBody>
          <a:bodyPr>
            <a:normAutofit/>
          </a:bodyPr>
          <a:lstStyle/>
          <a:p>
            <a:r>
              <a:rPr lang="en-US" altLang="en-US" dirty="0"/>
              <a:t>Class Label</a:t>
            </a:r>
          </a:p>
        </p:txBody>
      </p:sp>
      <p:sp>
        <p:nvSpPr>
          <p:cNvPr id="510982" name="Rectangle 6"/>
          <p:cNvSpPr>
            <a:spLocks noGrp="1" noChangeArrowheads="1"/>
          </p:cNvSpPr>
          <p:nvPr>
            <p:ph type="body" sz="half" idx="4294967295"/>
          </p:nvPr>
        </p:nvSpPr>
        <p:spPr>
          <a:xfrm>
            <a:off x="5184920" y="1379589"/>
            <a:ext cx="3330430" cy="4457700"/>
          </a:xfrm>
        </p:spPr>
        <p:txBody>
          <a:bodyPr/>
          <a:lstStyle/>
          <a:p>
            <a:pPr marL="520700" indent="-520700">
              <a:lnSpc>
                <a:spcPct val="90000"/>
              </a:lnSpc>
            </a:pPr>
            <a:r>
              <a:rPr lang="en-US" altLang="en-US" dirty="0"/>
              <a:t>Class 4 - Designed to insulate up to 40,000 volts</a:t>
            </a:r>
            <a:r>
              <a:rPr lang="en-US" altLang="en-US" dirty="0" smtClean="0"/>
              <a:t>.</a:t>
            </a:r>
          </a:p>
          <a:p>
            <a:pPr marL="0" indent="0">
              <a:lnSpc>
                <a:spcPct val="90000"/>
              </a:lnSpc>
              <a:buNone/>
            </a:pPr>
            <a:endParaRPr lang="en-US" altLang="en-US" dirty="0"/>
          </a:p>
          <a:p>
            <a:pPr marL="520700" indent="-520700">
              <a:lnSpc>
                <a:spcPct val="90000"/>
              </a:lnSpc>
            </a:pPr>
            <a:r>
              <a:rPr lang="en-US" altLang="en-US" dirty="0"/>
              <a:t>Type II - Is molded from man-made materials.</a:t>
            </a:r>
          </a:p>
        </p:txBody>
      </p:sp>
      <p:sp>
        <p:nvSpPr>
          <p:cNvPr id="2" name="Slide Number Placeholder 1"/>
          <p:cNvSpPr>
            <a:spLocks noGrp="1"/>
          </p:cNvSpPr>
          <p:nvPr>
            <p:ph type="sldNum" sz="quarter" idx="12"/>
          </p:nvPr>
        </p:nvSpPr>
        <p:spPr/>
        <p:txBody>
          <a:bodyPr/>
          <a:lstStyle/>
          <a:p>
            <a:fld id="{A7F154CC-4E82-45BB-8A64-02679D04A018}" type="slidenum">
              <a:rPr lang="en-US" smtClean="0"/>
              <a:pPr/>
              <a:t>130</a:t>
            </a:fld>
            <a:endParaRPr lang="en-US" dirty="0"/>
          </a:p>
        </p:txBody>
      </p:sp>
    </p:spTree>
    <p:extLst>
      <p:ext uri="{BB962C8B-B14F-4D97-AF65-F5344CB8AC3E}">
        <p14:creationId xmlns:p14="http://schemas.microsoft.com/office/powerpoint/2010/main" val="85008497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4" presetClass="entr" presetSubtype="0" fill="hold" grpId="0" nodeType="clickEffect">
                                  <p:stCondLst>
                                    <p:cond delay="0"/>
                                  </p:stCondLst>
                                  <p:childTnLst>
                                    <p:set>
                                      <p:cBhvr>
                                        <p:cTn id="6" dur="1" fill="hold">
                                          <p:stCondLst>
                                            <p:cond delay="499"/>
                                          </p:stCondLst>
                                        </p:cTn>
                                        <p:tgtEl>
                                          <p:spTgt spid="510982">
                                            <p:txEl>
                                              <p:pRg st="0" end="0"/>
                                            </p:txEl>
                                          </p:spTgt>
                                        </p:tgtEl>
                                        <p:attrNameLst>
                                          <p:attrName>style.visibility</p:attrName>
                                        </p:attrNameLst>
                                      </p:cBhvr>
                                      <p:to>
                                        <p:strVal val="visible"/>
                                      </p:to>
                                    </p:set>
                                    <p:anim to="" calcmode="lin" valueType="num">
                                      <p:cBhvr>
                                        <p:cTn id="7" dur="1" fill="hold"/>
                                        <p:tgtEl>
                                          <p:spTgt spid="510982">
                                            <p:txEl>
                                              <p:pRg st="0" end="0"/>
                                            </p:txEl>
                                          </p:spTgt>
                                        </p:tgtEl>
                                        <p:attrNameLst>
                                          <p:attrName/>
                                        </p:attrNameLst>
                                      </p:cBhvr>
                                    </p:anim>
                                  </p:childTnLst>
                                </p:cTn>
                              </p:par>
                            </p:childTnLst>
                          </p:cTn>
                        </p:par>
                      </p:childTnLst>
                    </p:cTn>
                  </p:par>
                  <p:par>
                    <p:cTn id="8" fill="hold" nodeType="clickPar">
                      <p:stCondLst>
                        <p:cond delay="indefinite"/>
                      </p:stCondLst>
                      <p:childTnLst>
                        <p:par>
                          <p:cTn id="9" fill="hold" nodeType="withGroup">
                            <p:stCondLst>
                              <p:cond delay="0"/>
                            </p:stCondLst>
                            <p:childTnLst>
                              <p:par>
                                <p:cTn id="10" presetID="24" presetClass="entr" presetSubtype="0" fill="hold" grpId="0" nodeType="clickEffect">
                                  <p:stCondLst>
                                    <p:cond delay="0"/>
                                  </p:stCondLst>
                                  <p:childTnLst>
                                    <p:set>
                                      <p:cBhvr>
                                        <p:cTn id="11" dur="1" fill="hold">
                                          <p:stCondLst>
                                            <p:cond delay="499"/>
                                          </p:stCondLst>
                                        </p:cTn>
                                        <p:tgtEl>
                                          <p:spTgt spid="510982">
                                            <p:txEl>
                                              <p:pRg st="2" end="2"/>
                                            </p:txEl>
                                          </p:spTgt>
                                        </p:tgtEl>
                                        <p:attrNameLst>
                                          <p:attrName>style.visibility</p:attrName>
                                        </p:attrNameLst>
                                      </p:cBhvr>
                                      <p:to>
                                        <p:strVal val="visible"/>
                                      </p:to>
                                    </p:set>
                                    <p:anim to="" calcmode="lin" valueType="num">
                                      <p:cBhvr>
                                        <p:cTn id="12" dur="1" fill="hold"/>
                                        <p:tgtEl>
                                          <p:spTgt spid="510982">
                                            <p:txEl>
                                              <p:pRg st="2" end="2"/>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0982" grpId="0" build="p" autoUpdateAnimBg="0"/>
    </p:bldLst>
  </p:timing>
</p:sld>
</file>

<file path=ppt/slides/slide13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12002" name="Rectangle 2"/>
          <p:cNvSpPr>
            <a:spLocks noGrp="1" noChangeArrowheads="1"/>
          </p:cNvSpPr>
          <p:nvPr>
            <p:ph type="title"/>
          </p:nvPr>
        </p:nvSpPr>
        <p:spPr/>
        <p:txBody>
          <a:bodyPr/>
          <a:lstStyle/>
          <a:p>
            <a:r>
              <a:rPr lang="en-US" altLang="en-US" dirty="0"/>
              <a:t>Rubber Insulating Matting</a:t>
            </a:r>
          </a:p>
        </p:txBody>
      </p:sp>
      <p:pic>
        <p:nvPicPr>
          <p:cNvPr id="512010" name="Picture 10" descr="A picture showing a person doing inspection of an equipment."/>
          <p:cNvPicPr>
            <a:picLocks noGrp="1" noChangeAspect="1" noChangeArrowheads="1"/>
          </p:cNvPicPr>
          <p:nvPr>
            <p:ph idx="1"/>
          </p:nvPr>
        </p:nvPicPr>
        <p:blipFill>
          <a:blip r:embed="rId3">
            <a:extLst>
              <a:ext uri="{28A0092B-C50C-407E-A947-70E740481C1C}">
                <a14:useLocalDpi xmlns:a14="http://schemas.microsoft.com/office/drawing/2010/main"/>
              </a:ext>
            </a:extLst>
          </a:blip>
          <a:srcRect/>
          <a:stretch>
            <a:fillRect/>
          </a:stretch>
        </p:blipFill>
        <p:spPr>
          <a:xfrm>
            <a:off x="1524103" y="985136"/>
            <a:ext cx="5866598" cy="529088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lide Number Placeholder 1"/>
          <p:cNvSpPr>
            <a:spLocks noGrp="1"/>
          </p:cNvSpPr>
          <p:nvPr>
            <p:ph type="sldNum" sz="quarter" idx="12"/>
          </p:nvPr>
        </p:nvSpPr>
        <p:spPr/>
        <p:txBody>
          <a:bodyPr/>
          <a:lstStyle/>
          <a:p>
            <a:fld id="{A7F154CC-4E82-45BB-8A64-02679D04A018}" type="slidenum">
              <a:rPr lang="en-US" smtClean="0"/>
              <a:pPr/>
              <a:t>131</a:t>
            </a:fld>
            <a:endParaRPr lang="en-US" dirty="0"/>
          </a:p>
        </p:txBody>
      </p:sp>
    </p:spTree>
    <p:extLst>
      <p:ext uri="{BB962C8B-B14F-4D97-AF65-F5344CB8AC3E}">
        <p14:creationId xmlns:p14="http://schemas.microsoft.com/office/powerpoint/2010/main" val="4003989807"/>
      </p:ext>
    </p:extLst>
  </p:cSld>
  <p:clrMapOvr>
    <a:masterClrMapping/>
  </p:clrMapOvr>
  <p:timing>
    <p:tnLst>
      <p:par>
        <p:cTn id="1" dur="indefinite" restart="never" nodeType="tmRoot"/>
      </p:par>
    </p:tnLst>
  </p:timing>
</p:sld>
</file>

<file path=ppt/slides/slide13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13026" name="Rectangle 2"/>
          <p:cNvSpPr>
            <a:spLocks noGrp="1" noChangeArrowheads="1"/>
          </p:cNvSpPr>
          <p:nvPr>
            <p:ph type="title"/>
          </p:nvPr>
        </p:nvSpPr>
        <p:spPr/>
        <p:txBody>
          <a:bodyPr/>
          <a:lstStyle/>
          <a:p>
            <a:r>
              <a:rPr lang="en-US" altLang="en-US" dirty="0"/>
              <a:t>Rubber Insulating Blanket</a:t>
            </a:r>
          </a:p>
        </p:txBody>
      </p:sp>
      <p:pic>
        <p:nvPicPr>
          <p:cNvPr id="513033" name="Picture 9" descr="Rubber insulating Blankets"/>
          <p:cNvPicPr>
            <a:picLocks noGrp="1" noChangeAspect="1" noChangeArrowheads="1"/>
          </p:cNvPicPr>
          <p:nvPr>
            <p:ph idx="1"/>
          </p:nvPr>
        </p:nvPicPr>
        <p:blipFill>
          <a:blip r:embed="rId3">
            <a:extLst>
              <a:ext uri="{28A0092B-C50C-407E-A947-70E740481C1C}">
                <a14:useLocalDpi xmlns:a14="http://schemas.microsoft.com/office/drawing/2010/main"/>
              </a:ext>
            </a:extLst>
          </a:blip>
          <a:srcRect/>
          <a:stretch>
            <a:fillRect/>
          </a:stretch>
        </p:blipFill>
        <p:spPr>
          <a:xfrm>
            <a:off x="1131560" y="985136"/>
            <a:ext cx="6880880" cy="5026196"/>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lide Number Placeholder 1"/>
          <p:cNvSpPr>
            <a:spLocks noGrp="1"/>
          </p:cNvSpPr>
          <p:nvPr>
            <p:ph type="sldNum" sz="quarter" idx="12"/>
          </p:nvPr>
        </p:nvSpPr>
        <p:spPr/>
        <p:txBody>
          <a:bodyPr/>
          <a:lstStyle/>
          <a:p>
            <a:fld id="{A7F154CC-4E82-45BB-8A64-02679D04A018}" type="slidenum">
              <a:rPr lang="en-US" smtClean="0"/>
              <a:pPr/>
              <a:t>132</a:t>
            </a:fld>
            <a:endParaRPr lang="en-US" dirty="0"/>
          </a:p>
        </p:txBody>
      </p:sp>
    </p:spTree>
    <p:extLst>
      <p:ext uri="{BB962C8B-B14F-4D97-AF65-F5344CB8AC3E}">
        <p14:creationId xmlns:p14="http://schemas.microsoft.com/office/powerpoint/2010/main" val="4115750470"/>
      </p:ext>
    </p:extLst>
  </p:cSld>
  <p:clrMapOvr>
    <a:masterClrMapping/>
  </p:clrMapOvr>
  <p:timing>
    <p:tnLst>
      <p:par>
        <p:cTn id="1" dur="indefinite" restart="never" nodeType="tmRoot"/>
      </p:par>
    </p:tnLst>
  </p:timing>
</p:sld>
</file>

<file path=ppt/slides/slide13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58786" name="Rectangle 2"/>
          <p:cNvSpPr>
            <a:spLocks noGrp="1" noChangeArrowheads="1"/>
          </p:cNvSpPr>
          <p:nvPr>
            <p:ph type="title"/>
          </p:nvPr>
        </p:nvSpPr>
        <p:spPr/>
        <p:txBody>
          <a:bodyPr/>
          <a:lstStyle/>
          <a:p>
            <a:r>
              <a:rPr lang="en-US" altLang="en-US" dirty="0"/>
              <a:t>Blanket Clamps</a:t>
            </a:r>
          </a:p>
        </p:txBody>
      </p:sp>
      <p:pic>
        <p:nvPicPr>
          <p:cNvPr id="758790" name="Picture 6" descr="Blanket Clamps"/>
          <p:cNvPicPr>
            <a:picLocks noGrp="1" noChangeAspect="1" noChangeArrowheads="1"/>
          </p:cNvPicPr>
          <p:nvPr>
            <p:ph idx="1"/>
          </p:nvPr>
        </p:nvPicPr>
        <p:blipFill>
          <a:blip r:embed="rId3">
            <a:extLst>
              <a:ext uri="{28A0092B-C50C-407E-A947-70E740481C1C}">
                <a14:useLocalDpi xmlns:a14="http://schemas.microsoft.com/office/drawing/2010/main"/>
              </a:ext>
            </a:extLst>
          </a:blip>
          <a:srcRect/>
          <a:stretch>
            <a:fillRect/>
          </a:stretch>
        </p:blipFill>
        <p:spPr>
          <a:xfrm>
            <a:off x="2381890" y="985136"/>
            <a:ext cx="4380219" cy="525093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lide Number Placeholder 1"/>
          <p:cNvSpPr>
            <a:spLocks noGrp="1"/>
          </p:cNvSpPr>
          <p:nvPr>
            <p:ph type="sldNum" sz="quarter" idx="12"/>
          </p:nvPr>
        </p:nvSpPr>
        <p:spPr/>
        <p:txBody>
          <a:bodyPr/>
          <a:lstStyle/>
          <a:p>
            <a:fld id="{A7F154CC-4E82-45BB-8A64-02679D04A018}" type="slidenum">
              <a:rPr lang="en-US" smtClean="0"/>
              <a:pPr/>
              <a:t>133</a:t>
            </a:fld>
            <a:endParaRPr lang="en-US" dirty="0"/>
          </a:p>
        </p:txBody>
      </p:sp>
    </p:spTree>
    <p:extLst>
      <p:ext uri="{BB962C8B-B14F-4D97-AF65-F5344CB8AC3E}">
        <p14:creationId xmlns:p14="http://schemas.microsoft.com/office/powerpoint/2010/main" val="4196407751"/>
      </p:ext>
    </p:extLst>
  </p:cSld>
  <p:clrMapOvr>
    <a:masterClrMapping/>
  </p:clrMapOvr>
  <p:timing>
    <p:tnLst>
      <p:par>
        <p:cTn id="1" dur="indefinite" restart="never" nodeType="tmRoot"/>
      </p:par>
    </p:tnLst>
  </p:timing>
</p:sld>
</file>

<file path=ppt/slides/slide13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14050" name="Rectangle 2"/>
          <p:cNvSpPr>
            <a:spLocks noGrp="1" noChangeArrowheads="1"/>
          </p:cNvSpPr>
          <p:nvPr>
            <p:ph type="title"/>
          </p:nvPr>
        </p:nvSpPr>
        <p:spPr/>
        <p:txBody>
          <a:bodyPr/>
          <a:lstStyle/>
          <a:p>
            <a:r>
              <a:rPr lang="en-US" altLang="en-US" dirty="0"/>
              <a:t>Rubber insulating sleeves</a:t>
            </a:r>
          </a:p>
        </p:txBody>
      </p:sp>
      <p:pic>
        <p:nvPicPr>
          <p:cNvPr id="514053" name="Picture 5" descr="Rubber insulating sleeves"/>
          <p:cNvPicPr>
            <a:picLocks noGrp="1" noChangeAspect="1" noChangeArrowheads="1"/>
          </p:cNvPicPr>
          <p:nvPr>
            <p:ph idx="1"/>
          </p:nvPr>
        </p:nvPicPr>
        <p:blipFill>
          <a:blip r:embed="rId3">
            <a:extLst>
              <a:ext uri="{28A0092B-C50C-407E-A947-70E740481C1C}">
                <a14:useLocalDpi xmlns:a14="http://schemas.microsoft.com/office/drawing/2010/main"/>
              </a:ext>
            </a:extLst>
          </a:blip>
          <a:srcRect/>
          <a:stretch>
            <a:fillRect/>
          </a:stretch>
        </p:blipFill>
        <p:spPr>
          <a:xfrm>
            <a:off x="628650" y="985136"/>
            <a:ext cx="7762810" cy="5147216"/>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lide Number Placeholder 1"/>
          <p:cNvSpPr>
            <a:spLocks noGrp="1"/>
          </p:cNvSpPr>
          <p:nvPr>
            <p:ph type="sldNum" sz="quarter" idx="12"/>
          </p:nvPr>
        </p:nvSpPr>
        <p:spPr/>
        <p:txBody>
          <a:bodyPr/>
          <a:lstStyle/>
          <a:p>
            <a:fld id="{A7F154CC-4E82-45BB-8A64-02679D04A018}" type="slidenum">
              <a:rPr lang="en-US" smtClean="0"/>
              <a:pPr/>
              <a:t>134</a:t>
            </a:fld>
            <a:endParaRPr lang="en-US" dirty="0"/>
          </a:p>
        </p:txBody>
      </p:sp>
    </p:spTree>
    <p:extLst>
      <p:ext uri="{BB962C8B-B14F-4D97-AF65-F5344CB8AC3E}">
        <p14:creationId xmlns:p14="http://schemas.microsoft.com/office/powerpoint/2010/main" val="4158719597"/>
      </p:ext>
    </p:extLst>
  </p:cSld>
  <p:clrMapOvr>
    <a:masterClrMapping/>
  </p:clrMapOvr>
  <p:timing>
    <p:tnLst>
      <p:par>
        <p:cTn id="1" dur="indefinite" restart="never" nodeType="tmRoot"/>
      </p:par>
    </p:tnLst>
  </p:timing>
</p:sld>
</file>

<file path=ppt/slides/slide13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09961" name="Rectangle 9"/>
          <p:cNvSpPr>
            <a:spLocks noGrp="1" noChangeArrowheads="1"/>
          </p:cNvSpPr>
          <p:nvPr>
            <p:ph idx="1"/>
          </p:nvPr>
        </p:nvSpPr>
        <p:spPr>
          <a:xfrm>
            <a:off x="628650" y="1093855"/>
            <a:ext cx="7886700" cy="550826"/>
          </a:xfrm>
        </p:spPr>
        <p:txBody>
          <a:bodyPr/>
          <a:lstStyle/>
          <a:p>
            <a:pPr marL="520700" indent="-520700"/>
            <a:r>
              <a:rPr lang="en-US" altLang="en-US" dirty="0"/>
              <a:t>Identification markings</a:t>
            </a:r>
          </a:p>
        </p:txBody>
      </p:sp>
      <p:sp>
        <p:nvSpPr>
          <p:cNvPr id="509954" name="Rectangle 2"/>
          <p:cNvSpPr>
            <a:spLocks noGrp="1" noChangeArrowheads="1"/>
          </p:cNvSpPr>
          <p:nvPr>
            <p:ph type="title"/>
          </p:nvPr>
        </p:nvSpPr>
        <p:spPr/>
        <p:txBody>
          <a:bodyPr>
            <a:noAutofit/>
          </a:bodyPr>
          <a:lstStyle/>
          <a:p>
            <a:r>
              <a:rPr lang="en-US" altLang="en-US" dirty="0"/>
              <a:t>Rubber insulating </a:t>
            </a:r>
            <a:r>
              <a:rPr lang="en-US" altLang="en-US" dirty="0" smtClean="0"/>
              <a:t>sleeves </a:t>
            </a:r>
            <a:endParaRPr lang="en-US" altLang="en-US" dirty="0"/>
          </a:p>
        </p:txBody>
      </p:sp>
      <p:pic>
        <p:nvPicPr>
          <p:cNvPr id="509960" name="Picture 8" descr="Rubber insulating sleeves"/>
          <p:cNvPicPr>
            <a:picLocks noGrp="1" noChangeAspect="1" noChangeArrowheads="1"/>
          </p:cNvPicPr>
          <p:nvPr>
            <p:ph type="clipArt" sz="half" idx="4294967295"/>
          </p:nvPr>
        </p:nvPicPr>
        <p:blipFill>
          <a:blip r:embed="rId3">
            <a:extLst>
              <a:ext uri="{28A0092B-C50C-407E-A947-70E740481C1C}">
                <a14:useLocalDpi xmlns:a14="http://schemas.microsoft.com/office/drawing/2010/main"/>
              </a:ext>
            </a:extLst>
          </a:blip>
          <a:srcRect/>
          <a:stretch>
            <a:fillRect/>
          </a:stretch>
        </p:blipFill>
        <p:spPr>
          <a:xfrm>
            <a:off x="1841383" y="1644681"/>
            <a:ext cx="5461233" cy="460791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lide Number Placeholder 1"/>
          <p:cNvSpPr>
            <a:spLocks noGrp="1"/>
          </p:cNvSpPr>
          <p:nvPr>
            <p:ph type="sldNum" sz="quarter" idx="12"/>
          </p:nvPr>
        </p:nvSpPr>
        <p:spPr/>
        <p:txBody>
          <a:bodyPr/>
          <a:lstStyle/>
          <a:p>
            <a:fld id="{A7F154CC-4E82-45BB-8A64-02679D04A018}" type="slidenum">
              <a:rPr lang="en-US" smtClean="0"/>
              <a:pPr/>
              <a:t>135</a:t>
            </a:fld>
            <a:endParaRPr lang="en-US" dirty="0"/>
          </a:p>
        </p:txBody>
      </p:sp>
    </p:spTree>
    <p:extLst>
      <p:ext uri="{BB962C8B-B14F-4D97-AF65-F5344CB8AC3E}">
        <p14:creationId xmlns:p14="http://schemas.microsoft.com/office/powerpoint/2010/main" val="1678692388"/>
      </p:ext>
    </p:extLst>
  </p:cSld>
  <p:clrMapOvr>
    <a:masterClrMapping/>
  </p:clrMapOvr>
  <p:timing>
    <p:tnLst>
      <p:par>
        <p:cTn id="1" dur="indefinite" restart="never" nodeType="tmRoot"/>
      </p:par>
    </p:tnLst>
  </p:timing>
</p:sld>
</file>

<file path=ppt/slides/slide13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15077" name="Picture 5" descr="Rubber insulating sleeves"/>
          <p:cNvPicPr>
            <a:picLocks noGrp="1" noChangeAspect="1" noChangeArrowheads="1"/>
          </p:cNvPicPr>
          <p:nvPr>
            <p:ph idx="1"/>
          </p:nvPr>
        </p:nvPicPr>
        <p:blipFill>
          <a:blip r:embed="rId3">
            <a:extLst>
              <a:ext uri="{28A0092B-C50C-407E-A947-70E740481C1C}">
                <a14:useLocalDpi xmlns:a14="http://schemas.microsoft.com/office/drawing/2010/main"/>
              </a:ext>
            </a:extLst>
          </a:blip>
          <a:stretch>
            <a:fillRect/>
          </a:stretch>
        </p:blipFill>
        <p:spPr>
          <a:xfrm>
            <a:off x="1139985" y="1706608"/>
            <a:ext cx="6864029" cy="452479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5074" name="Rectangle 2"/>
          <p:cNvSpPr>
            <a:spLocks noGrp="1" noChangeArrowheads="1"/>
          </p:cNvSpPr>
          <p:nvPr>
            <p:ph type="title"/>
          </p:nvPr>
        </p:nvSpPr>
        <p:spPr/>
        <p:txBody>
          <a:bodyPr>
            <a:noAutofit/>
          </a:bodyPr>
          <a:lstStyle/>
          <a:p>
            <a:r>
              <a:rPr lang="en-US" altLang="en-US" dirty="0"/>
              <a:t>Rubber insulating </a:t>
            </a:r>
            <a:r>
              <a:rPr lang="en-US" altLang="en-US" dirty="0" smtClean="0"/>
              <a:t>sleeves  </a:t>
            </a:r>
            <a:endParaRPr lang="en-US" altLang="en-US" dirty="0"/>
          </a:p>
        </p:txBody>
      </p:sp>
      <p:sp>
        <p:nvSpPr>
          <p:cNvPr id="515078" name="Rectangle 6"/>
          <p:cNvSpPr>
            <a:spLocks noGrp="1" noChangeArrowheads="1"/>
          </p:cNvSpPr>
          <p:nvPr>
            <p:ph type="body" sz="half" idx="4294967295"/>
          </p:nvPr>
        </p:nvSpPr>
        <p:spPr>
          <a:xfrm>
            <a:off x="628650" y="1093039"/>
            <a:ext cx="3532187" cy="1227138"/>
          </a:xfrm>
        </p:spPr>
        <p:txBody>
          <a:bodyPr/>
          <a:lstStyle/>
          <a:p>
            <a:r>
              <a:rPr lang="en-US" altLang="en-US" dirty="0"/>
              <a:t>Test markings</a:t>
            </a:r>
          </a:p>
        </p:txBody>
      </p:sp>
      <p:sp>
        <p:nvSpPr>
          <p:cNvPr id="2" name="Slide Number Placeholder 1"/>
          <p:cNvSpPr>
            <a:spLocks noGrp="1"/>
          </p:cNvSpPr>
          <p:nvPr>
            <p:ph type="sldNum" sz="quarter" idx="12"/>
          </p:nvPr>
        </p:nvSpPr>
        <p:spPr/>
        <p:txBody>
          <a:bodyPr/>
          <a:lstStyle/>
          <a:p>
            <a:fld id="{A7F154CC-4E82-45BB-8A64-02679D04A018}" type="slidenum">
              <a:rPr lang="en-US" smtClean="0"/>
              <a:pPr/>
              <a:t>136</a:t>
            </a:fld>
            <a:endParaRPr lang="en-US" dirty="0"/>
          </a:p>
        </p:txBody>
      </p:sp>
    </p:spTree>
    <p:extLst>
      <p:ext uri="{BB962C8B-B14F-4D97-AF65-F5344CB8AC3E}">
        <p14:creationId xmlns:p14="http://schemas.microsoft.com/office/powerpoint/2010/main" val="1810864898"/>
      </p:ext>
    </p:extLst>
  </p:cSld>
  <p:clrMapOvr>
    <a:masterClrMapping/>
  </p:clrMapOvr>
  <p:timing>
    <p:tnLst>
      <p:par>
        <p:cTn id="1" dur="indefinite" restart="never" nodeType="tmRoot"/>
      </p:par>
    </p:tnLst>
  </p:timing>
</p:sld>
</file>

<file path=ppt/slides/slide13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85731" name="Rectangle 3"/>
          <p:cNvSpPr>
            <a:spLocks noGrp="1" noChangeArrowheads="1"/>
          </p:cNvSpPr>
          <p:nvPr>
            <p:ph idx="1"/>
          </p:nvPr>
        </p:nvSpPr>
        <p:spPr>
          <a:xfrm>
            <a:off x="628650" y="985136"/>
            <a:ext cx="7886700" cy="516493"/>
          </a:xfrm>
        </p:spPr>
        <p:txBody>
          <a:bodyPr/>
          <a:lstStyle/>
          <a:p>
            <a:pPr marL="520700" indent="-520700">
              <a:lnSpc>
                <a:spcPct val="90000"/>
              </a:lnSpc>
            </a:pPr>
            <a:r>
              <a:rPr lang="en-US" altLang="en-US" dirty="0"/>
              <a:t>Identification markings</a:t>
            </a:r>
          </a:p>
        </p:txBody>
      </p:sp>
      <p:sp>
        <p:nvSpPr>
          <p:cNvPr id="585730" name="Rectangle 2"/>
          <p:cNvSpPr>
            <a:spLocks noGrp="1" noChangeArrowheads="1"/>
          </p:cNvSpPr>
          <p:nvPr>
            <p:ph type="title"/>
          </p:nvPr>
        </p:nvSpPr>
        <p:spPr/>
        <p:txBody>
          <a:bodyPr>
            <a:noAutofit/>
          </a:bodyPr>
          <a:lstStyle/>
          <a:p>
            <a:r>
              <a:rPr lang="en-US" altLang="en-US" b="1" dirty="0"/>
              <a:t>Rubber insulating gloves</a:t>
            </a:r>
          </a:p>
        </p:txBody>
      </p:sp>
      <p:pic>
        <p:nvPicPr>
          <p:cNvPr id="585734" name="Picture 6" descr="Rubber insulating gloves"/>
          <p:cNvPicPr>
            <a:picLocks noGrp="1" noChangeAspect="1" noChangeArrowheads="1"/>
          </p:cNvPicPr>
          <p:nvPr>
            <p:ph type="clipArt" sz="half" idx="4294967295"/>
          </p:nvPr>
        </p:nvPicPr>
        <p:blipFill>
          <a:blip r:embed="rId3">
            <a:extLst>
              <a:ext uri="{28A0092B-C50C-407E-A947-70E740481C1C}">
                <a14:useLocalDpi xmlns:a14="http://schemas.microsoft.com/office/drawing/2010/main"/>
              </a:ext>
            </a:extLst>
          </a:blip>
          <a:srcRect/>
          <a:stretch>
            <a:fillRect/>
          </a:stretch>
        </p:blipFill>
        <p:spPr>
          <a:xfrm>
            <a:off x="1291904" y="1501629"/>
            <a:ext cx="6560191" cy="4667866"/>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lide Number Placeholder 1"/>
          <p:cNvSpPr>
            <a:spLocks noGrp="1"/>
          </p:cNvSpPr>
          <p:nvPr>
            <p:ph type="sldNum" sz="quarter" idx="12"/>
          </p:nvPr>
        </p:nvSpPr>
        <p:spPr/>
        <p:txBody>
          <a:bodyPr/>
          <a:lstStyle/>
          <a:p>
            <a:fld id="{A7F154CC-4E82-45BB-8A64-02679D04A018}" type="slidenum">
              <a:rPr lang="en-US" smtClean="0"/>
              <a:pPr/>
              <a:t>137</a:t>
            </a:fld>
            <a:endParaRPr lang="en-US" dirty="0"/>
          </a:p>
        </p:txBody>
      </p:sp>
    </p:spTree>
    <p:extLst>
      <p:ext uri="{BB962C8B-B14F-4D97-AF65-F5344CB8AC3E}">
        <p14:creationId xmlns:p14="http://schemas.microsoft.com/office/powerpoint/2010/main" val="2789009396"/>
      </p:ext>
    </p:extLst>
  </p:cSld>
  <p:clrMapOvr>
    <a:masterClrMapping/>
  </p:clrMapOvr>
  <p:timing>
    <p:tnLst>
      <p:par>
        <p:cTn id="1" dur="indefinite" restart="never" nodeType="tmRoot"/>
      </p:par>
    </p:tnLst>
  </p:timing>
</p:sld>
</file>

<file path=ppt/slides/slide13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76514" name="Rectangle 2"/>
          <p:cNvSpPr>
            <a:spLocks noGrp="1" noChangeArrowheads="1"/>
          </p:cNvSpPr>
          <p:nvPr>
            <p:ph type="title"/>
          </p:nvPr>
        </p:nvSpPr>
        <p:spPr>
          <a:xfrm>
            <a:off x="628650" y="300926"/>
            <a:ext cx="7810675" cy="776489"/>
          </a:xfrm>
        </p:spPr>
        <p:txBody>
          <a:bodyPr/>
          <a:lstStyle/>
          <a:p>
            <a:r>
              <a:rPr lang="en-US" altLang="en-US" dirty="0"/>
              <a:t>Rubber Insulating Glove</a:t>
            </a:r>
            <a:br>
              <a:rPr lang="en-US" altLang="en-US" dirty="0"/>
            </a:br>
            <a:r>
              <a:rPr lang="en-US" altLang="en-US" dirty="0"/>
              <a:t>Test Sticker </a:t>
            </a:r>
          </a:p>
        </p:txBody>
      </p:sp>
      <p:pic>
        <p:nvPicPr>
          <p:cNvPr id="576517" name="Picture 5" descr="Rubber insulating glove test sticker"/>
          <p:cNvPicPr>
            <a:picLocks noGrp="1" noChangeAspect="1" noChangeArrowheads="1"/>
          </p:cNvPicPr>
          <p:nvPr>
            <p:ph idx="1"/>
          </p:nvPr>
        </p:nvPicPr>
        <p:blipFill>
          <a:blip r:embed="rId3">
            <a:extLst>
              <a:ext uri="{28A0092B-C50C-407E-A947-70E740481C1C}">
                <a14:useLocalDpi xmlns:a14="http://schemas.microsoft.com/office/drawing/2010/main"/>
              </a:ext>
            </a:extLst>
          </a:blip>
          <a:srcRect/>
          <a:stretch>
            <a:fillRect/>
          </a:stretch>
        </p:blipFill>
        <p:spPr>
          <a:xfrm>
            <a:off x="861488" y="1275622"/>
            <a:ext cx="7344997" cy="4806396"/>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lide Number Placeholder 1"/>
          <p:cNvSpPr>
            <a:spLocks noGrp="1"/>
          </p:cNvSpPr>
          <p:nvPr>
            <p:ph type="sldNum" sz="quarter" idx="12"/>
          </p:nvPr>
        </p:nvSpPr>
        <p:spPr/>
        <p:txBody>
          <a:bodyPr/>
          <a:lstStyle/>
          <a:p>
            <a:fld id="{A7F154CC-4E82-45BB-8A64-02679D04A018}" type="slidenum">
              <a:rPr lang="en-US" smtClean="0"/>
              <a:pPr/>
              <a:t>138</a:t>
            </a:fld>
            <a:endParaRPr lang="en-US" dirty="0"/>
          </a:p>
        </p:txBody>
      </p:sp>
    </p:spTree>
    <p:extLst>
      <p:ext uri="{BB962C8B-B14F-4D97-AF65-F5344CB8AC3E}">
        <p14:creationId xmlns:p14="http://schemas.microsoft.com/office/powerpoint/2010/main" val="1020226438"/>
      </p:ext>
    </p:extLst>
  </p:cSld>
  <p:clrMapOvr>
    <a:masterClrMapping/>
  </p:clrMapOvr>
  <p:timing>
    <p:tnLst>
      <p:par>
        <p:cTn id="1" dur="indefinite" restart="never" nodeType="tmRoot"/>
      </p:par>
    </p:tnLst>
  </p:timing>
</p:sld>
</file>

<file path=ppt/slides/slide139.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574466" name="Rectangle 2"/>
          <p:cNvSpPr>
            <a:spLocks noGrp="1" noChangeArrowheads="1"/>
          </p:cNvSpPr>
          <p:nvPr>
            <p:ph type="title"/>
          </p:nvPr>
        </p:nvSpPr>
        <p:spPr>
          <a:xfrm>
            <a:off x="58723" y="91201"/>
            <a:ext cx="9085277" cy="776489"/>
          </a:xfrm>
        </p:spPr>
        <p:txBody>
          <a:bodyPr/>
          <a:lstStyle/>
          <a:p>
            <a:r>
              <a:rPr lang="en-US" altLang="en-US" dirty="0" smtClean="0">
                <a:latin typeface="Arial" panose="020B0604020202020204" pitchFamily="34" charset="0"/>
              </a:rPr>
              <a:t>In-service </a:t>
            </a:r>
            <a:r>
              <a:rPr lang="en-US" altLang="en-US" dirty="0">
                <a:latin typeface="Arial" panose="020B0604020202020204" pitchFamily="34" charset="0"/>
              </a:rPr>
              <a:t>Care and </a:t>
            </a:r>
            <a:r>
              <a:rPr lang="en-US" altLang="en-US" dirty="0" smtClean="0">
                <a:latin typeface="Arial" panose="020B0604020202020204" pitchFamily="34" charset="0"/>
              </a:rPr>
              <a:t>Use </a:t>
            </a:r>
            <a:r>
              <a:rPr lang="en-US" altLang="en-US" dirty="0">
                <a:latin typeface="Arial" panose="020B0604020202020204" pitchFamily="34" charset="0"/>
              </a:rPr>
              <a:t>1910.137(b</a:t>
            </a:r>
            <a:r>
              <a:rPr lang="en-US" altLang="en-US" dirty="0" smtClean="0">
                <a:latin typeface="Arial" panose="020B0604020202020204" pitchFamily="34" charset="0"/>
              </a:rPr>
              <a:t>)</a:t>
            </a:r>
            <a:endParaRPr lang="en-US" altLang="en-US" dirty="0">
              <a:latin typeface="Arial" panose="020B0604020202020204" pitchFamily="34" charset="0"/>
            </a:endParaRPr>
          </a:p>
        </p:txBody>
      </p:sp>
      <p:sp>
        <p:nvSpPr>
          <p:cNvPr id="574467" name="Rectangle 3"/>
          <p:cNvSpPr>
            <a:spLocks noGrp="1" noChangeArrowheads="1"/>
          </p:cNvSpPr>
          <p:nvPr>
            <p:ph type="body" idx="1"/>
          </p:nvPr>
        </p:nvSpPr>
        <p:spPr>
          <a:xfrm>
            <a:off x="392215" y="972934"/>
            <a:ext cx="8033328" cy="4276725"/>
          </a:xfrm>
        </p:spPr>
        <p:txBody>
          <a:bodyPr/>
          <a:lstStyle/>
          <a:p>
            <a:pPr marL="574675" indent="-574675">
              <a:lnSpc>
                <a:spcPct val="90000"/>
              </a:lnSpc>
            </a:pPr>
            <a:r>
              <a:rPr lang="en-US" altLang="en-US" dirty="0"/>
              <a:t>Maximum use voltage to conform to Table I-5.</a:t>
            </a:r>
          </a:p>
          <a:p>
            <a:pPr marL="574675" indent="-574675">
              <a:lnSpc>
                <a:spcPct val="90000"/>
              </a:lnSpc>
            </a:pPr>
            <a:r>
              <a:rPr lang="en-US" altLang="en-US" dirty="0"/>
              <a:t>Equipment damage inspection:</a:t>
            </a:r>
          </a:p>
          <a:p>
            <a:pPr marL="1263650" lvl="1" indent="-574675">
              <a:lnSpc>
                <a:spcPct val="90000"/>
              </a:lnSpc>
            </a:pPr>
            <a:r>
              <a:rPr lang="en-US" altLang="en-US" dirty="0"/>
              <a:t>No holes, tears, cuts, or punctures; no ozone cutting or checking; no embedded foreign objects; no swelling, softening, hardening, etc.</a:t>
            </a:r>
          </a:p>
        </p:txBody>
      </p:sp>
      <p:sp>
        <p:nvSpPr>
          <p:cNvPr id="2" name="Slide Number Placeholder 1"/>
          <p:cNvSpPr>
            <a:spLocks noGrp="1"/>
          </p:cNvSpPr>
          <p:nvPr>
            <p:ph type="sldNum" sz="quarter" idx="12"/>
          </p:nvPr>
        </p:nvSpPr>
        <p:spPr/>
        <p:txBody>
          <a:bodyPr/>
          <a:lstStyle/>
          <a:p>
            <a:fld id="{A7F154CC-4E82-45BB-8A64-02679D04A018}" type="slidenum">
              <a:rPr lang="en-US" smtClean="0"/>
              <a:pPr/>
              <a:t>139</a:t>
            </a:fld>
            <a:endParaRPr lang="en-US" dirty="0"/>
          </a:p>
        </p:txBody>
      </p:sp>
    </p:spTree>
    <p:extLst>
      <p:ext uri="{BB962C8B-B14F-4D97-AF65-F5344CB8AC3E}">
        <p14:creationId xmlns:p14="http://schemas.microsoft.com/office/powerpoint/2010/main" val="214481925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4" presetClass="entr" presetSubtype="0" fill="hold" grpId="0" nodeType="clickEffect">
                                  <p:stCondLst>
                                    <p:cond delay="0"/>
                                  </p:stCondLst>
                                  <p:childTnLst>
                                    <p:set>
                                      <p:cBhvr>
                                        <p:cTn id="6" dur="1" fill="hold">
                                          <p:stCondLst>
                                            <p:cond delay="499"/>
                                          </p:stCondLst>
                                        </p:cTn>
                                        <p:tgtEl>
                                          <p:spTgt spid="574467">
                                            <p:txEl>
                                              <p:pRg st="0" end="0"/>
                                            </p:txEl>
                                          </p:spTgt>
                                        </p:tgtEl>
                                        <p:attrNameLst>
                                          <p:attrName>style.visibility</p:attrName>
                                        </p:attrNameLst>
                                      </p:cBhvr>
                                      <p:to>
                                        <p:strVal val="visible"/>
                                      </p:to>
                                    </p:set>
                                    <p:anim to="" calcmode="lin" valueType="num">
                                      <p:cBhvr>
                                        <p:cTn id="7" dur="1" fill="hold"/>
                                        <p:tgtEl>
                                          <p:spTgt spid="574467">
                                            <p:txEl>
                                              <p:pRg st="0" end="0"/>
                                            </p:txEl>
                                          </p:spTgt>
                                        </p:tgtEl>
                                        <p:attrNameLst>
                                          <p:attrName/>
                                        </p:attrNameLst>
                                      </p:cBhvr>
                                    </p:anim>
                                  </p:childTnLst>
                                </p:cTn>
                              </p:par>
                            </p:childTnLst>
                          </p:cTn>
                        </p:par>
                      </p:childTnLst>
                    </p:cTn>
                  </p:par>
                  <p:par>
                    <p:cTn id="8" fill="hold" nodeType="clickPar">
                      <p:stCondLst>
                        <p:cond delay="indefinite"/>
                      </p:stCondLst>
                      <p:childTnLst>
                        <p:par>
                          <p:cTn id="9" fill="hold" nodeType="withGroup">
                            <p:stCondLst>
                              <p:cond delay="0"/>
                            </p:stCondLst>
                            <p:childTnLst>
                              <p:par>
                                <p:cTn id="10" presetID="24" presetClass="entr" presetSubtype="0" fill="hold" grpId="0" nodeType="clickEffect">
                                  <p:stCondLst>
                                    <p:cond delay="0"/>
                                  </p:stCondLst>
                                  <p:childTnLst>
                                    <p:set>
                                      <p:cBhvr>
                                        <p:cTn id="11" dur="1" fill="hold">
                                          <p:stCondLst>
                                            <p:cond delay="499"/>
                                          </p:stCondLst>
                                        </p:cTn>
                                        <p:tgtEl>
                                          <p:spTgt spid="574467">
                                            <p:txEl>
                                              <p:pRg st="1" end="1"/>
                                            </p:txEl>
                                          </p:spTgt>
                                        </p:tgtEl>
                                        <p:attrNameLst>
                                          <p:attrName>style.visibility</p:attrName>
                                        </p:attrNameLst>
                                      </p:cBhvr>
                                      <p:to>
                                        <p:strVal val="visible"/>
                                      </p:to>
                                    </p:set>
                                    <p:anim to="" calcmode="lin" valueType="num">
                                      <p:cBhvr>
                                        <p:cTn id="12" dur="1" fill="hold"/>
                                        <p:tgtEl>
                                          <p:spTgt spid="574467">
                                            <p:txEl>
                                              <p:pRg st="1" end="1"/>
                                            </p:txEl>
                                          </p:spTgt>
                                        </p:tgtEl>
                                        <p:attrNameLst>
                                          <p:attrName/>
                                        </p:attrNameLst>
                                      </p:cBhvr>
                                    </p:anim>
                                  </p:childTnLst>
                                </p:cTn>
                              </p:par>
                            </p:childTnLst>
                          </p:cTn>
                        </p:par>
                      </p:childTnLst>
                    </p:cTn>
                  </p:par>
                  <p:par>
                    <p:cTn id="13" fill="hold" nodeType="clickPar">
                      <p:stCondLst>
                        <p:cond delay="indefinite"/>
                      </p:stCondLst>
                      <p:childTnLst>
                        <p:par>
                          <p:cTn id="14" fill="hold" nodeType="withGroup">
                            <p:stCondLst>
                              <p:cond delay="0"/>
                            </p:stCondLst>
                            <p:childTnLst>
                              <p:par>
                                <p:cTn id="15" presetID="24" presetClass="entr" presetSubtype="0" fill="hold" grpId="0" nodeType="clickEffect">
                                  <p:stCondLst>
                                    <p:cond delay="0"/>
                                  </p:stCondLst>
                                  <p:childTnLst>
                                    <p:set>
                                      <p:cBhvr>
                                        <p:cTn id="16" dur="1" fill="hold">
                                          <p:stCondLst>
                                            <p:cond delay="499"/>
                                          </p:stCondLst>
                                        </p:cTn>
                                        <p:tgtEl>
                                          <p:spTgt spid="574467">
                                            <p:txEl>
                                              <p:pRg st="2" end="2"/>
                                            </p:txEl>
                                          </p:spTgt>
                                        </p:tgtEl>
                                        <p:attrNameLst>
                                          <p:attrName>style.visibility</p:attrName>
                                        </p:attrNameLst>
                                      </p:cBhvr>
                                      <p:to>
                                        <p:strVal val="visible"/>
                                      </p:to>
                                    </p:set>
                                    <p:anim to="" calcmode="lin" valueType="num">
                                      <p:cBhvr>
                                        <p:cTn id="17" dur="1" fill="hold"/>
                                        <p:tgtEl>
                                          <p:spTgt spid="574467">
                                            <p:txEl>
                                              <p:pRg st="2" end="2"/>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4467" grpId="0" build="p" bldLvl="2" autoUpdateAnimBg="0"/>
    </p:bld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Content Placeholder 3"/>
          <p:cNvSpPr>
            <a:spLocks noGrp="1"/>
          </p:cNvSpPr>
          <p:nvPr>
            <p:ph idx="1"/>
          </p:nvPr>
        </p:nvSpPr>
        <p:spPr/>
        <p:txBody>
          <a:bodyPr>
            <a:normAutofit/>
          </a:bodyPr>
          <a:lstStyle/>
          <a:p>
            <a:r>
              <a:rPr lang="en-US" dirty="0"/>
              <a:t>A typical OSHA on-site inspection includes four stages:</a:t>
            </a:r>
          </a:p>
          <a:p>
            <a:pPr marL="514350" indent="-514350">
              <a:buFont typeface="+mj-lt"/>
              <a:buAutoNum type="arabicPeriod"/>
            </a:pPr>
            <a:r>
              <a:rPr lang="en-US" dirty="0"/>
              <a:t>Presentation of inspector credentials.</a:t>
            </a:r>
          </a:p>
          <a:p>
            <a:pPr marL="514350" indent="-514350">
              <a:buFont typeface="+mj-lt"/>
              <a:buAutoNum type="arabicPeriod"/>
            </a:pPr>
            <a:r>
              <a:rPr lang="en-US" dirty="0"/>
              <a:t>An opening conference.</a:t>
            </a:r>
          </a:p>
          <a:p>
            <a:pPr marL="514350" indent="-514350">
              <a:buFont typeface="+mj-lt"/>
              <a:buAutoNum type="arabicPeriod"/>
            </a:pPr>
            <a:r>
              <a:rPr lang="en-US" dirty="0"/>
              <a:t>An inspection walk-around.</a:t>
            </a:r>
          </a:p>
          <a:p>
            <a:pPr marL="514350" indent="-514350">
              <a:buFont typeface="+mj-lt"/>
              <a:buAutoNum type="arabicPeriod"/>
            </a:pPr>
            <a:r>
              <a:rPr lang="en-US" dirty="0"/>
              <a:t>A closing conference.</a:t>
            </a:r>
          </a:p>
        </p:txBody>
      </p:sp>
      <p:sp>
        <p:nvSpPr>
          <p:cNvPr id="73" name="object 2"/>
          <p:cNvSpPr txBox="1">
            <a:spLocks noGrp="1"/>
          </p:cNvSpPr>
          <p:nvPr>
            <p:ph type="title"/>
          </p:nvPr>
        </p:nvSpPr>
        <p:spPr>
          <a:prstGeom prst="rect">
            <a:avLst/>
          </a:prstGeom>
        </p:spPr>
        <p:txBody>
          <a:bodyPr vert="horz" wrap="square" lIns="0" tIns="0" rIns="0" bIns="0" rtlCol="0" anchor="ctr">
            <a:noAutofit/>
          </a:bodyPr>
          <a:lstStyle/>
          <a:p>
            <a:pPr marR="11206">
              <a:lnSpc>
                <a:spcPct val="100000"/>
              </a:lnSpc>
              <a:tabLst>
                <a:tab pos="2468227" algn="l"/>
              </a:tabLst>
            </a:pPr>
            <a:r>
              <a:rPr lang="en-US" dirty="0">
                <a:ea typeface="Arial Unicode MS" panose="020B0604020202020204" pitchFamily="34" charset="-128"/>
              </a:rPr>
              <a:t>Inspections Process</a:t>
            </a:r>
            <a:endParaRPr dirty="0">
              <a:ea typeface="Arial Unicode MS" panose="020B0604020202020204" pitchFamily="34" charset="-128"/>
            </a:endParaRPr>
          </a:p>
        </p:txBody>
      </p:sp>
      <p:sp>
        <p:nvSpPr>
          <p:cNvPr id="2" name="Slide Number Placeholder 1"/>
          <p:cNvSpPr>
            <a:spLocks noGrp="1"/>
          </p:cNvSpPr>
          <p:nvPr>
            <p:ph type="sldNum" sz="quarter" idx="12"/>
          </p:nvPr>
        </p:nvSpPr>
        <p:spPr/>
        <p:txBody>
          <a:bodyPr/>
          <a:lstStyle/>
          <a:p>
            <a:fld id="{A7F154CC-4E82-45BB-8A64-02679D04A018}" type="slidenum">
              <a:rPr lang="en-US" smtClean="0"/>
              <a:pPr/>
              <a:t>14</a:t>
            </a:fld>
            <a:endParaRPr lang="en-US" dirty="0"/>
          </a:p>
        </p:txBody>
      </p:sp>
    </p:spTree>
    <p:extLst>
      <p:ext uri="{BB962C8B-B14F-4D97-AF65-F5344CB8AC3E}">
        <p14:creationId xmlns:p14="http://schemas.microsoft.com/office/powerpoint/2010/main" val="3790471455"/>
      </p:ext>
    </p:extLst>
  </p:cSld>
  <p:clrMapOvr>
    <a:masterClrMapping/>
  </p:clrMapOvr>
  <p:timing>
    <p:tnLst>
      <p:par>
        <p:cTn id="1" dur="indefinite" restart="never" nodeType="tmRoot"/>
      </p:par>
    </p:tnLst>
  </p:timing>
</p:sld>
</file>

<file path=ppt/slides/slide14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16100" name="Rectangle 4"/>
          <p:cNvSpPr>
            <a:spLocks noGrp="1" noChangeArrowheads="1"/>
          </p:cNvSpPr>
          <p:nvPr>
            <p:ph idx="1"/>
          </p:nvPr>
        </p:nvSpPr>
        <p:spPr>
          <a:xfrm>
            <a:off x="527982" y="850237"/>
            <a:ext cx="7886700" cy="978563"/>
          </a:xfrm>
        </p:spPr>
        <p:txBody>
          <a:bodyPr/>
          <a:lstStyle/>
          <a:p>
            <a:pPr marL="568325" indent="-568325"/>
            <a:r>
              <a:rPr lang="en-US" altLang="en-US" dirty="0"/>
              <a:t>Severe ozone damage caused by stretching over top of primary</a:t>
            </a:r>
          </a:p>
        </p:txBody>
      </p:sp>
      <p:sp>
        <p:nvSpPr>
          <p:cNvPr id="516098" name="Rectangle 2"/>
          <p:cNvSpPr>
            <a:spLocks noGrp="1" noChangeArrowheads="1"/>
          </p:cNvSpPr>
          <p:nvPr>
            <p:ph type="title"/>
          </p:nvPr>
        </p:nvSpPr>
        <p:spPr/>
        <p:txBody>
          <a:bodyPr>
            <a:noAutofit/>
          </a:bodyPr>
          <a:lstStyle/>
          <a:p>
            <a:r>
              <a:rPr lang="en-US" altLang="en-US" b="1" dirty="0"/>
              <a:t>Ozone Damage</a:t>
            </a:r>
          </a:p>
        </p:txBody>
      </p:sp>
      <p:pic>
        <p:nvPicPr>
          <p:cNvPr id="516102" name="Picture 6" descr="Ozone Damage"/>
          <p:cNvPicPr>
            <a:picLocks noGrp="1" noChangeAspect="1" noChangeArrowheads="1"/>
          </p:cNvPicPr>
          <p:nvPr>
            <p:ph type="clipArt" sz="half" idx="4294967295"/>
          </p:nvPr>
        </p:nvPicPr>
        <p:blipFill>
          <a:blip r:embed="rId3">
            <a:extLst>
              <a:ext uri="{28A0092B-C50C-407E-A947-70E740481C1C}">
                <a14:useLocalDpi xmlns:a14="http://schemas.microsoft.com/office/drawing/2010/main"/>
              </a:ext>
            </a:extLst>
          </a:blip>
          <a:srcRect/>
          <a:stretch>
            <a:fillRect/>
          </a:stretch>
        </p:blipFill>
        <p:spPr>
          <a:xfrm>
            <a:off x="814577" y="1754887"/>
            <a:ext cx="7339522" cy="452475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lide Number Placeholder 1"/>
          <p:cNvSpPr>
            <a:spLocks noGrp="1"/>
          </p:cNvSpPr>
          <p:nvPr>
            <p:ph type="sldNum" sz="quarter" idx="12"/>
          </p:nvPr>
        </p:nvSpPr>
        <p:spPr/>
        <p:txBody>
          <a:bodyPr/>
          <a:lstStyle/>
          <a:p>
            <a:fld id="{A7F154CC-4E82-45BB-8A64-02679D04A018}" type="slidenum">
              <a:rPr lang="en-US" smtClean="0"/>
              <a:pPr/>
              <a:t>140</a:t>
            </a:fld>
            <a:endParaRPr lang="en-US" dirty="0"/>
          </a:p>
        </p:txBody>
      </p:sp>
    </p:spTree>
    <p:extLst>
      <p:ext uri="{BB962C8B-B14F-4D97-AF65-F5344CB8AC3E}">
        <p14:creationId xmlns:p14="http://schemas.microsoft.com/office/powerpoint/2010/main" val="3544812966"/>
      </p:ext>
    </p:extLst>
  </p:cSld>
  <p:clrMapOvr>
    <a:masterClrMapping/>
  </p:clrMapOvr>
  <p:timing>
    <p:tnLst>
      <p:par>
        <p:cTn id="1" dur="indefinite" restart="never" nodeType="tmRoot"/>
      </p:par>
    </p:tnLst>
  </p:timing>
</p:sld>
</file>

<file path=ppt/slides/slide14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90851" name="Rectangle 3"/>
          <p:cNvSpPr>
            <a:spLocks noGrp="1" noChangeArrowheads="1"/>
          </p:cNvSpPr>
          <p:nvPr>
            <p:ph idx="1"/>
          </p:nvPr>
        </p:nvSpPr>
        <p:spPr>
          <a:xfrm>
            <a:off x="569927" y="985136"/>
            <a:ext cx="7886700" cy="978563"/>
          </a:xfrm>
        </p:spPr>
        <p:txBody>
          <a:bodyPr/>
          <a:lstStyle/>
          <a:p>
            <a:pPr marL="568325" indent="-568325"/>
            <a:r>
              <a:rPr lang="en-US" altLang="en-US" dirty="0"/>
              <a:t>Damage caused when gloves are kept in an inside-out position for a long period of time</a:t>
            </a:r>
          </a:p>
        </p:txBody>
      </p:sp>
      <p:sp>
        <p:nvSpPr>
          <p:cNvPr id="590850" name="Rectangle 2"/>
          <p:cNvSpPr>
            <a:spLocks noGrp="1" noChangeArrowheads="1"/>
          </p:cNvSpPr>
          <p:nvPr>
            <p:ph type="title"/>
          </p:nvPr>
        </p:nvSpPr>
        <p:spPr/>
        <p:txBody>
          <a:bodyPr>
            <a:normAutofit/>
          </a:bodyPr>
          <a:lstStyle/>
          <a:p>
            <a:r>
              <a:rPr lang="en-US" altLang="en-US" dirty="0"/>
              <a:t>Ozone </a:t>
            </a:r>
            <a:r>
              <a:rPr lang="en-US" altLang="en-US" dirty="0" smtClean="0"/>
              <a:t>Damage </a:t>
            </a:r>
            <a:endParaRPr lang="en-US" altLang="en-US" dirty="0"/>
          </a:p>
        </p:txBody>
      </p:sp>
      <p:pic>
        <p:nvPicPr>
          <p:cNvPr id="590854" name="Picture 6" descr="Ozone Damage"/>
          <p:cNvPicPr>
            <a:picLocks noGrp="1" noChangeAspect="1" noChangeArrowheads="1"/>
          </p:cNvPicPr>
          <p:nvPr>
            <p:ph type="clipArt" sz="half" idx="4294967295"/>
          </p:nvPr>
        </p:nvPicPr>
        <p:blipFill>
          <a:blip r:embed="rId3">
            <a:extLst>
              <a:ext uri="{28A0092B-C50C-407E-A947-70E740481C1C}">
                <a14:useLocalDpi xmlns:a14="http://schemas.microsoft.com/office/drawing/2010/main"/>
              </a:ext>
            </a:extLst>
          </a:blip>
          <a:srcRect/>
          <a:stretch>
            <a:fillRect/>
          </a:stretch>
        </p:blipFill>
        <p:spPr>
          <a:xfrm>
            <a:off x="793109" y="1963699"/>
            <a:ext cx="7405310" cy="4147146"/>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lide Number Placeholder 1"/>
          <p:cNvSpPr>
            <a:spLocks noGrp="1"/>
          </p:cNvSpPr>
          <p:nvPr>
            <p:ph type="sldNum" sz="quarter" idx="12"/>
          </p:nvPr>
        </p:nvSpPr>
        <p:spPr/>
        <p:txBody>
          <a:bodyPr/>
          <a:lstStyle/>
          <a:p>
            <a:fld id="{A7F154CC-4E82-45BB-8A64-02679D04A018}" type="slidenum">
              <a:rPr lang="en-US" smtClean="0"/>
              <a:pPr/>
              <a:t>141</a:t>
            </a:fld>
            <a:endParaRPr lang="en-US" dirty="0"/>
          </a:p>
        </p:txBody>
      </p:sp>
    </p:spTree>
    <p:extLst>
      <p:ext uri="{BB962C8B-B14F-4D97-AF65-F5344CB8AC3E}">
        <p14:creationId xmlns:p14="http://schemas.microsoft.com/office/powerpoint/2010/main" val="3961943531"/>
      </p:ext>
    </p:extLst>
  </p:cSld>
  <p:clrMapOvr>
    <a:masterClrMapping/>
  </p:clrMapOvr>
  <p:timing>
    <p:tnLst>
      <p:par>
        <p:cTn id="1" dur="indefinite" restart="never" nodeType="tmRoot"/>
      </p:par>
    </p:tnLst>
  </p:timing>
</p:sld>
</file>

<file path=ppt/slides/slide14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91878" name="Picture 6" descr="Cut in a blanket"/>
          <p:cNvPicPr>
            <a:picLocks noGrp="1" noChangeAspect="1" noChangeArrowheads="1"/>
          </p:cNvPicPr>
          <p:nvPr>
            <p:ph idx="1"/>
          </p:nvPr>
        </p:nvPicPr>
        <p:blipFill>
          <a:blip r:embed="rId3">
            <a:extLst>
              <a:ext uri="{28A0092B-C50C-407E-A947-70E740481C1C}">
                <a14:useLocalDpi xmlns:a14="http://schemas.microsoft.com/office/drawing/2010/main"/>
              </a:ext>
            </a:extLst>
          </a:blip>
          <a:stretch>
            <a:fillRect/>
          </a:stretch>
        </p:blipFill>
        <p:spPr>
          <a:xfrm>
            <a:off x="1115255" y="1842206"/>
            <a:ext cx="6602617" cy="4380114"/>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91874" name="Rectangle 2"/>
          <p:cNvSpPr>
            <a:spLocks noGrp="1" noChangeArrowheads="1"/>
          </p:cNvSpPr>
          <p:nvPr>
            <p:ph type="title"/>
          </p:nvPr>
        </p:nvSpPr>
        <p:spPr/>
        <p:txBody>
          <a:bodyPr/>
          <a:lstStyle/>
          <a:p>
            <a:r>
              <a:rPr lang="en-US" altLang="en-US" dirty="0"/>
              <a:t>Cut in blanket</a:t>
            </a:r>
          </a:p>
        </p:txBody>
      </p:sp>
      <p:sp>
        <p:nvSpPr>
          <p:cNvPr id="591876" name="Rectangle 4"/>
          <p:cNvSpPr>
            <a:spLocks noGrp="1" noChangeArrowheads="1"/>
          </p:cNvSpPr>
          <p:nvPr>
            <p:ph type="body" sz="half" idx="4294967295"/>
          </p:nvPr>
        </p:nvSpPr>
        <p:spPr>
          <a:xfrm>
            <a:off x="395286" y="985136"/>
            <a:ext cx="8353425" cy="1138238"/>
          </a:xfrm>
        </p:spPr>
        <p:txBody>
          <a:bodyPr>
            <a:normAutofit/>
          </a:bodyPr>
          <a:lstStyle/>
          <a:p>
            <a:pPr marL="568325" indent="-568325"/>
            <a:r>
              <a:rPr lang="en-US" altLang="en-US" dirty="0"/>
              <a:t>Sharp gaffs often cause crescent-shaped cuts in blankets</a:t>
            </a:r>
          </a:p>
        </p:txBody>
      </p:sp>
      <p:sp>
        <p:nvSpPr>
          <p:cNvPr id="2" name="Slide Number Placeholder 1"/>
          <p:cNvSpPr>
            <a:spLocks noGrp="1"/>
          </p:cNvSpPr>
          <p:nvPr>
            <p:ph type="sldNum" sz="quarter" idx="12"/>
          </p:nvPr>
        </p:nvSpPr>
        <p:spPr/>
        <p:txBody>
          <a:bodyPr/>
          <a:lstStyle/>
          <a:p>
            <a:fld id="{A7F154CC-4E82-45BB-8A64-02679D04A018}" type="slidenum">
              <a:rPr lang="en-US" smtClean="0"/>
              <a:pPr/>
              <a:t>142</a:t>
            </a:fld>
            <a:endParaRPr lang="en-US" dirty="0"/>
          </a:p>
        </p:txBody>
      </p:sp>
    </p:spTree>
    <p:extLst>
      <p:ext uri="{BB962C8B-B14F-4D97-AF65-F5344CB8AC3E}">
        <p14:creationId xmlns:p14="http://schemas.microsoft.com/office/powerpoint/2010/main" val="2912528665"/>
      </p:ext>
    </p:extLst>
  </p:cSld>
  <p:clrMapOvr>
    <a:masterClrMapping/>
  </p:clrMapOvr>
  <p:timing>
    <p:tnLst>
      <p:par>
        <p:cTn id="1" dur="indefinite" restart="never" nodeType="tmRoot"/>
      </p:par>
    </p:tnLst>
  </p:timing>
</p:sld>
</file>

<file path=ppt/slides/slide14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92898" name="Rectangle 2"/>
          <p:cNvSpPr>
            <a:spLocks noGrp="1" noChangeArrowheads="1"/>
          </p:cNvSpPr>
          <p:nvPr>
            <p:ph type="title"/>
          </p:nvPr>
        </p:nvSpPr>
        <p:spPr>
          <a:xfrm>
            <a:off x="620261" y="359649"/>
            <a:ext cx="7886700" cy="776489"/>
          </a:xfrm>
        </p:spPr>
        <p:txBody>
          <a:bodyPr/>
          <a:lstStyle/>
          <a:p>
            <a:r>
              <a:rPr lang="en-US" altLang="en-US" dirty="0" smtClean="0"/>
              <a:t>Air </a:t>
            </a:r>
            <a:r>
              <a:rPr lang="en-US" altLang="en-US" dirty="0"/>
              <a:t>Testing of Rubber </a:t>
            </a:r>
            <a:r>
              <a:rPr lang="en-US" altLang="en-US" dirty="0" smtClean="0"/>
              <a:t>Gloves</a:t>
            </a:r>
            <a:br>
              <a:rPr lang="en-US" altLang="en-US" dirty="0" smtClean="0"/>
            </a:br>
            <a:r>
              <a:rPr lang="en-US" altLang="en-US" dirty="0"/>
              <a:t>1910.137(b)(2)(ii</a:t>
            </a:r>
            <a:r>
              <a:rPr lang="en-US" altLang="en-US" dirty="0" smtClean="0"/>
              <a:t>)</a:t>
            </a:r>
            <a:endParaRPr lang="en-US" altLang="en-US" dirty="0"/>
          </a:p>
        </p:txBody>
      </p:sp>
      <p:pic>
        <p:nvPicPr>
          <p:cNvPr id="592902" name="Picture 6" descr="Air Testing of Rubber Gloves"/>
          <p:cNvPicPr>
            <a:picLocks noGrp="1" noChangeAspect="1" noChangeArrowheads="1"/>
          </p:cNvPicPr>
          <p:nvPr>
            <p:ph idx="1"/>
          </p:nvPr>
        </p:nvPicPr>
        <p:blipFill>
          <a:blip r:embed="rId3">
            <a:extLst>
              <a:ext uri="{28A0092B-C50C-407E-A947-70E740481C1C}">
                <a14:useLocalDpi xmlns:a14="http://schemas.microsoft.com/office/drawing/2010/main"/>
              </a:ext>
            </a:extLst>
          </a:blip>
          <a:srcRect/>
          <a:stretch>
            <a:fillRect/>
          </a:stretch>
        </p:blipFill>
        <p:spPr>
          <a:xfrm>
            <a:off x="2926913" y="1310721"/>
            <a:ext cx="3431942" cy="4994939"/>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lide Number Placeholder 1"/>
          <p:cNvSpPr>
            <a:spLocks noGrp="1"/>
          </p:cNvSpPr>
          <p:nvPr>
            <p:ph type="sldNum" sz="quarter" idx="12"/>
          </p:nvPr>
        </p:nvSpPr>
        <p:spPr/>
        <p:txBody>
          <a:bodyPr/>
          <a:lstStyle/>
          <a:p>
            <a:fld id="{A7F154CC-4E82-45BB-8A64-02679D04A018}" type="slidenum">
              <a:rPr lang="en-US" smtClean="0"/>
              <a:pPr/>
              <a:t>143</a:t>
            </a:fld>
            <a:endParaRPr lang="en-US" dirty="0"/>
          </a:p>
        </p:txBody>
      </p:sp>
    </p:spTree>
    <p:extLst>
      <p:ext uri="{BB962C8B-B14F-4D97-AF65-F5344CB8AC3E}">
        <p14:creationId xmlns:p14="http://schemas.microsoft.com/office/powerpoint/2010/main" val="3095575337"/>
      </p:ext>
    </p:extLst>
  </p:cSld>
  <p:clrMapOvr>
    <a:masterClrMapping/>
  </p:clrMapOvr>
  <p:timing>
    <p:tnLst>
      <p:par>
        <p:cTn id="1" dur="indefinite" restart="never" nodeType="tmRoot"/>
      </p:par>
    </p:tnLst>
  </p:timing>
</p:sld>
</file>

<file path=ppt/slides/slide14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98018" name="Rectangle 2"/>
          <p:cNvSpPr>
            <a:spLocks noGrp="1" noChangeArrowheads="1"/>
          </p:cNvSpPr>
          <p:nvPr>
            <p:ph type="title"/>
          </p:nvPr>
        </p:nvSpPr>
        <p:spPr>
          <a:xfrm>
            <a:off x="628650" y="460867"/>
            <a:ext cx="7886700" cy="776489"/>
          </a:xfrm>
        </p:spPr>
        <p:txBody>
          <a:bodyPr/>
          <a:lstStyle/>
          <a:p>
            <a:r>
              <a:rPr lang="en-US" altLang="en-US" dirty="0" smtClean="0"/>
              <a:t>Air </a:t>
            </a:r>
            <a:r>
              <a:rPr lang="en-US" altLang="en-US" dirty="0"/>
              <a:t>Testing of Rubber </a:t>
            </a:r>
            <a:r>
              <a:rPr lang="en-US" altLang="en-US" dirty="0" smtClean="0"/>
              <a:t>Gloves</a:t>
            </a:r>
            <a:br>
              <a:rPr lang="en-US" altLang="en-US" dirty="0" smtClean="0"/>
            </a:br>
            <a:r>
              <a:rPr lang="en-US" altLang="en-US" dirty="0"/>
              <a:t>1910.137(b)(2)(ii</a:t>
            </a:r>
            <a:r>
              <a:rPr lang="en-US" altLang="en-US" dirty="0" smtClean="0"/>
              <a:t>) </a:t>
            </a:r>
            <a:endParaRPr lang="en-US" altLang="en-US" dirty="0"/>
          </a:p>
        </p:txBody>
      </p:sp>
      <p:pic>
        <p:nvPicPr>
          <p:cNvPr id="598022" name="Picture 6" descr="Air Testing of Rubber Gloves"/>
          <p:cNvPicPr>
            <a:picLocks noGrp="1" noChangeAspect="1" noChangeArrowheads="1"/>
          </p:cNvPicPr>
          <p:nvPr>
            <p:ph idx="1"/>
          </p:nvPr>
        </p:nvPicPr>
        <p:blipFill>
          <a:blip r:embed="rId3">
            <a:extLst>
              <a:ext uri="{28A0092B-C50C-407E-A947-70E740481C1C}">
                <a14:useLocalDpi xmlns:a14="http://schemas.microsoft.com/office/drawing/2010/main"/>
              </a:ext>
            </a:extLst>
          </a:blip>
          <a:srcRect/>
          <a:stretch>
            <a:fillRect/>
          </a:stretch>
        </p:blipFill>
        <p:spPr>
          <a:xfrm>
            <a:off x="3079249" y="1882425"/>
            <a:ext cx="5588283" cy="3729809"/>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98026" name="Picture 10" descr="Air Testing of Rubber Gloves"/>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793969" y="1400278"/>
            <a:ext cx="2163762" cy="4716462"/>
          </a:xfrm>
          <a:prstGeom prst="rect">
            <a:avLst/>
          </a:prstGeom>
          <a:noFill/>
          <a:extLst>
            <a:ext uri="{909E8E84-426E-40DD-AFC4-6F175D3DCCD1}">
              <a14:hiddenFill xmlns:a14="http://schemas.microsoft.com/office/drawing/2010/main">
                <a:solidFill>
                  <a:srgbClr val="FFFFFF"/>
                </a:solidFill>
              </a14:hiddenFill>
            </a:ext>
          </a:extLst>
        </p:spPr>
      </p:pic>
      <p:sp>
        <p:nvSpPr>
          <p:cNvPr id="2" name="Slide Number Placeholder 1"/>
          <p:cNvSpPr>
            <a:spLocks noGrp="1"/>
          </p:cNvSpPr>
          <p:nvPr>
            <p:ph type="sldNum" sz="quarter" idx="12"/>
          </p:nvPr>
        </p:nvSpPr>
        <p:spPr/>
        <p:txBody>
          <a:bodyPr/>
          <a:lstStyle/>
          <a:p>
            <a:fld id="{A7F154CC-4E82-45BB-8A64-02679D04A018}" type="slidenum">
              <a:rPr lang="en-US" smtClean="0"/>
              <a:pPr/>
              <a:t>144</a:t>
            </a:fld>
            <a:endParaRPr lang="en-US" dirty="0"/>
          </a:p>
        </p:txBody>
      </p:sp>
    </p:spTree>
    <p:extLst>
      <p:ext uri="{BB962C8B-B14F-4D97-AF65-F5344CB8AC3E}">
        <p14:creationId xmlns:p14="http://schemas.microsoft.com/office/powerpoint/2010/main" val="3836289028"/>
      </p:ext>
    </p:extLst>
  </p:cSld>
  <p:clrMapOvr>
    <a:masterClrMapping/>
  </p:clrMapOvr>
  <p:timing>
    <p:tnLst>
      <p:par>
        <p:cTn id="1" dur="indefinite" restart="never" nodeType="tmRoot"/>
      </p:par>
    </p:tnLst>
  </p:timing>
</p:sld>
</file>

<file path=ppt/slides/slide14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77538" name="Rectangle 2"/>
          <p:cNvSpPr>
            <a:spLocks noGrp="1" noChangeArrowheads="1"/>
          </p:cNvSpPr>
          <p:nvPr>
            <p:ph type="title"/>
          </p:nvPr>
        </p:nvSpPr>
        <p:spPr>
          <a:xfrm>
            <a:off x="251670" y="519040"/>
            <a:ext cx="8263680" cy="776489"/>
          </a:xfrm>
        </p:spPr>
        <p:txBody>
          <a:bodyPr>
            <a:normAutofit fontScale="90000"/>
          </a:bodyPr>
          <a:lstStyle/>
          <a:p>
            <a:r>
              <a:rPr lang="en-US" altLang="en-US" sz="4000" dirty="0" smtClean="0"/>
              <a:t>Rubber </a:t>
            </a:r>
            <a:r>
              <a:rPr lang="en-US" altLang="en-US" sz="4000" dirty="0"/>
              <a:t>Insulating Equipment Test </a:t>
            </a:r>
            <a:r>
              <a:rPr lang="en-US" altLang="en-US" sz="4000" dirty="0" smtClean="0"/>
              <a:t>Intervals </a:t>
            </a:r>
            <a:r>
              <a:rPr lang="en-US" altLang="en-US" sz="4000" dirty="0"/>
              <a:t>1910.137(b)(2)(viii</a:t>
            </a:r>
            <a:r>
              <a:rPr lang="en-US" altLang="en-US" sz="4000" dirty="0" smtClean="0"/>
              <a:t>)</a:t>
            </a:r>
            <a:endParaRPr lang="en-US" altLang="en-US" sz="4000" dirty="0"/>
          </a:p>
        </p:txBody>
      </p:sp>
      <p:sp>
        <p:nvSpPr>
          <p:cNvPr id="2" name="Slide Number Placeholder 1"/>
          <p:cNvSpPr>
            <a:spLocks noGrp="1"/>
          </p:cNvSpPr>
          <p:nvPr>
            <p:ph type="sldNum" sz="quarter" idx="12"/>
          </p:nvPr>
        </p:nvSpPr>
        <p:spPr/>
        <p:txBody>
          <a:bodyPr/>
          <a:lstStyle/>
          <a:p>
            <a:fld id="{A7F154CC-4E82-45BB-8A64-02679D04A018}" type="slidenum">
              <a:rPr lang="en-US" smtClean="0"/>
              <a:pPr/>
              <a:t>145</a:t>
            </a:fld>
            <a:endParaRPr lang="en-US" dirty="0"/>
          </a:p>
        </p:txBody>
      </p:sp>
      <p:pic>
        <p:nvPicPr>
          <p:cNvPr id="4" name="Content Placeholder 3" title="Table - Equipment / When to Test"/>
          <p:cNvPicPr>
            <a:picLocks noGrp="1" noChangeAspect="1"/>
          </p:cNvPicPr>
          <p:nvPr>
            <p:ph idx="1"/>
          </p:nvPr>
        </p:nvPicPr>
        <p:blipFill>
          <a:blip r:embed="rId3" cstate="email">
            <a:extLst>
              <a:ext uri="{28A0092B-C50C-407E-A947-70E740481C1C}">
                <a14:useLocalDpi xmlns:a14="http://schemas.microsoft.com/office/drawing/2010/main" val="0"/>
              </a:ext>
            </a:extLst>
          </a:blip>
          <a:stretch>
            <a:fillRect/>
          </a:stretch>
        </p:blipFill>
        <p:spPr>
          <a:xfrm>
            <a:off x="628650" y="1681900"/>
            <a:ext cx="7886700" cy="4016487"/>
          </a:xfrm>
        </p:spPr>
      </p:pic>
    </p:spTree>
    <p:extLst>
      <p:ext uri="{BB962C8B-B14F-4D97-AF65-F5344CB8AC3E}">
        <p14:creationId xmlns:p14="http://schemas.microsoft.com/office/powerpoint/2010/main" val="1907124580"/>
      </p:ext>
    </p:extLst>
  </p:cSld>
  <p:clrMapOvr>
    <a:masterClrMapping/>
  </p:clrMapOvr>
  <p:timing>
    <p:tnLst>
      <p:par>
        <p:cTn id="1" dur="indefinite" restart="never" nodeType="tmRoot"/>
      </p:par>
    </p:tnLst>
  </p:timing>
</p:sld>
</file>

<file path=ppt/slides/slide14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13730" name="Rectangle 2050"/>
          <p:cNvSpPr>
            <a:spLocks noGrp="1" noChangeArrowheads="1"/>
          </p:cNvSpPr>
          <p:nvPr>
            <p:ph type="title"/>
          </p:nvPr>
        </p:nvSpPr>
        <p:spPr>
          <a:xfrm>
            <a:off x="444092" y="270568"/>
            <a:ext cx="7886700" cy="776489"/>
          </a:xfrm>
        </p:spPr>
        <p:txBody>
          <a:bodyPr>
            <a:noAutofit/>
          </a:bodyPr>
          <a:lstStyle/>
          <a:p>
            <a:r>
              <a:rPr lang="en-US" altLang="en-US" dirty="0"/>
              <a:t>Glove Protector</a:t>
            </a:r>
          </a:p>
        </p:txBody>
      </p:sp>
      <p:pic>
        <p:nvPicPr>
          <p:cNvPr id="713732" name="Picture 2052" descr="Glove Protector"/>
          <p:cNvPicPr>
            <a:picLocks noGrp="1" noChangeAspect="1" noChangeArrowheads="1"/>
          </p:cNvPicPr>
          <p:nvPr>
            <p:ph type="clipArt" sz="half" idx="4294967295"/>
          </p:nvPr>
        </p:nvPicPr>
        <p:blipFill>
          <a:blip r:embed="rId3">
            <a:extLst>
              <a:ext uri="{28A0092B-C50C-407E-A947-70E740481C1C}">
                <a14:useLocalDpi xmlns:a14="http://schemas.microsoft.com/office/drawing/2010/main"/>
              </a:ext>
            </a:extLst>
          </a:blip>
          <a:srcRect/>
          <a:stretch>
            <a:fillRect/>
          </a:stretch>
        </p:blipFill>
        <p:spPr>
          <a:xfrm>
            <a:off x="335036" y="1992556"/>
            <a:ext cx="4423686" cy="293178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lide Number Placeholder 1"/>
          <p:cNvSpPr>
            <a:spLocks noGrp="1"/>
          </p:cNvSpPr>
          <p:nvPr>
            <p:ph type="sldNum" sz="quarter" idx="12"/>
          </p:nvPr>
        </p:nvSpPr>
        <p:spPr/>
        <p:txBody>
          <a:bodyPr/>
          <a:lstStyle/>
          <a:p>
            <a:fld id="{A7F154CC-4E82-45BB-8A64-02679D04A018}" type="slidenum">
              <a:rPr lang="en-US" smtClean="0"/>
              <a:pPr/>
              <a:t>146</a:t>
            </a:fld>
            <a:endParaRPr lang="en-US" dirty="0"/>
          </a:p>
        </p:txBody>
      </p:sp>
      <p:pic>
        <p:nvPicPr>
          <p:cNvPr id="4" name="Content Placeholder 3" title="Table - Class / Gap"/>
          <p:cNvPicPr>
            <a:picLocks noGrp="1" noChangeAspect="1"/>
          </p:cNvPicPr>
          <p:nvPr>
            <p:ph idx="1"/>
          </p:nvPr>
        </p:nvPicPr>
        <p:blipFill>
          <a:blip r:embed="rId4" cstate="email">
            <a:extLst>
              <a:ext uri="{28A0092B-C50C-407E-A947-70E740481C1C}">
                <a14:useLocalDpi xmlns:a14="http://schemas.microsoft.com/office/drawing/2010/main" val="0"/>
              </a:ext>
            </a:extLst>
          </a:blip>
          <a:stretch>
            <a:fillRect/>
          </a:stretch>
        </p:blipFill>
        <p:spPr>
          <a:xfrm>
            <a:off x="5068389" y="1745955"/>
            <a:ext cx="3840480" cy="3627120"/>
          </a:xfrm>
        </p:spPr>
      </p:pic>
    </p:spTree>
    <p:extLst>
      <p:ext uri="{BB962C8B-B14F-4D97-AF65-F5344CB8AC3E}">
        <p14:creationId xmlns:p14="http://schemas.microsoft.com/office/powerpoint/2010/main" val="3612328339"/>
      </p:ext>
    </p:extLst>
  </p:cSld>
  <p:clrMapOvr>
    <a:masterClrMapping/>
  </p:clrMapOvr>
  <p:timing>
    <p:tnLst>
      <p:par>
        <p:cTn id="1" dur="indefinite" restart="never" nodeType="tmRoot"/>
      </p:par>
    </p:tnLst>
  </p:timing>
</p:sld>
</file>

<file path=ppt/slides/slide14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22946" name="Rectangle 2"/>
          <p:cNvSpPr>
            <a:spLocks noGrp="1" noChangeArrowheads="1"/>
          </p:cNvSpPr>
          <p:nvPr>
            <p:ph type="title"/>
          </p:nvPr>
        </p:nvSpPr>
        <p:spPr/>
        <p:txBody>
          <a:bodyPr>
            <a:normAutofit/>
          </a:bodyPr>
          <a:lstStyle/>
          <a:p>
            <a:r>
              <a:rPr lang="en-US" altLang="en-US" dirty="0"/>
              <a:t>Leather Protector</a:t>
            </a:r>
          </a:p>
        </p:txBody>
      </p:sp>
      <p:sp>
        <p:nvSpPr>
          <p:cNvPr id="722947" name="Rectangle 3" descr="Leather Protector glove worn without rubber gloves"/>
          <p:cNvSpPr>
            <a:spLocks noGrp="1" noChangeArrowheads="1"/>
          </p:cNvSpPr>
          <p:nvPr>
            <p:ph type="body" sz="half" idx="4294967295"/>
          </p:nvPr>
        </p:nvSpPr>
        <p:spPr>
          <a:xfrm>
            <a:off x="396080" y="985136"/>
            <a:ext cx="8351837" cy="1449387"/>
          </a:xfrm>
        </p:spPr>
        <p:txBody>
          <a:bodyPr>
            <a:normAutofit/>
          </a:bodyPr>
          <a:lstStyle/>
          <a:p>
            <a:pPr marL="527050" indent="-527050"/>
            <a:r>
              <a:rPr lang="en-US" altLang="en-US" dirty="0"/>
              <a:t>Leather Protector glove worn without rubber gloves.</a:t>
            </a:r>
          </a:p>
          <a:p>
            <a:pPr marL="527050" indent="-527050"/>
            <a:endParaRPr lang="en-US" altLang="en-US" sz="1800" dirty="0"/>
          </a:p>
        </p:txBody>
      </p:sp>
      <p:sp>
        <p:nvSpPr>
          <p:cNvPr id="2" name="Slide Number Placeholder 1"/>
          <p:cNvSpPr>
            <a:spLocks noGrp="1"/>
          </p:cNvSpPr>
          <p:nvPr>
            <p:ph type="sldNum" sz="quarter" idx="12"/>
          </p:nvPr>
        </p:nvSpPr>
        <p:spPr/>
        <p:txBody>
          <a:bodyPr/>
          <a:lstStyle/>
          <a:p>
            <a:fld id="{A7F154CC-4E82-45BB-8A64-02679D04A018}" type="slidenum">
              <a:rPr lang="en-US" smtClean="0"/>
              <a:pPr/>
              <a:t>147</a:t>
            </a:fld>
            <a:endParaRPr lang="en-US" dirty="0"/>
          </a:p>
        </p:txBody>
      </p:sp>
      <p:pic>
        <p:nvPicPr>
          <p:cNvPr id="4" name="Content Placeholder 3" title="Leather Protector glove worn without rubber gloves"/>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464415" y="2080083"/>
            <a:ext cx="5823284" cy="3829722"/>
          </a:xfrm>
        </p:spPr>
      </p:pic>
    </p:spTree>
    <p:extLst>
      <p:ext uri="{BB962C8B-B14F-4D97-AF65-F5344CB8AC3E}">
        <p14:creationId xmlns:p14="http://schemas.microsoft.com/office/powerpoint/2010/main" val="4273704587"/>
      </p:ext>
    </p:extLst>
  </p:cSld>
  <p:clrMapOvr>
    <a:masterClrMapping/>
  </p:clrMapOvr>
  <p:timing>
    <p:tnLst>
      <p:par>
        <p:cTn id="1" dur="indefinite" restart="never" nodeType="tmRoot"/>
      </p:par>
    </p:tnLst>
  </p:timing>
</p:sld>
</file>

<file path=ppt/slides/slide14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37282" name="Rectangle 2"/>
          <p:cNvSpPr>
            <a:spLocks noGrp="1" noChangeArrowheads="1"/>
          </p:cNvSpPr>
          <p:nvPr>
            <p:ph type="title"/>
          </p:nvPr>
        </p:nvSpPr>
        <p:spPr/>
        <p:txBody>
          <a:bodyPr/>
          <a:lstStyle/>
          <a:p>
            <a:r>
              <a:rPr lang="en-US" altLang="en-US" dirty="0"/>
              <a:t>Rubber Glove Storage</a:t>
            </a:r>
          </a:p>
        </p:txBody>
      </p:sp>
      <p:pic>
        <p:nvPicPr>
          <p:cNvPr id="737288" name="Picture 8" descr="Rubber Glove Storage"/>
          <p:cNvPicPr>
            <a:picLocks noGrp="1" noChangeAspect="1" noChangeArrowheads="1"/>
          </p:cNvPicPr>
          <p:nvPr>
            <p:ph idx="1"/>
          </p:nvPr>
        </p:nvPicPr>
        <p:blipFill>
          <a:blip r:embed="rId3">
            <a:extLst>
              <a:ext uri="{28A0092B-C50C-407E-A947-70E740481C1C}">
                <a14:useLocalDpi xmlns:a14="http://schemas.microsoft.com/office/drawing/2010/main"/>
              </a:ext>
            </a:extLst>
          </a:blip>
          <a:srcRect/>
          <a:stretch>
            <a:fillRect/>
          </a:stretch>
        </p:blipFill>
        <p:spPr>
          <a:xfrm>
            <a:off x="1742260" y="985136"/>
            <a:ext cx="5472272" cy="5256841"/>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lide Number Placeholder 1"/>
          <p:cNvSpPr>
            <a:spLocks noGrp="1"/>
          </p:cNvSpPr>
          <p:nvPr>
            <p:ph type="sldNum" sz="quarter" idx="12"/>
          </p:nvPr>
        </p:nvSpPr>
        <p:spPr/>
        <p:txBody>
          <a:bodyPr/>
          <a:lstStyle/>
          <a:p>
            <a:fld id="{A7F154CC-4E82-45BB-8A64-02679D04A018}" type="slidenum">
              <a:rPr lang="en-US" smtClean="0"/>
              <a:pPr/>
              <a:t>148</a:t>
            </a:fld>
            <a:endParaRPr lang="en-US" dirty="0"/>
          </a:p>
        </p:txBody>
      </p:sp>
    </p:spTree>
    <p:extLst>
      <p:ext uri="{BB962C8B-B14F-4D97-AF65-F5344CB8AC3E}">
        <p14:creationId xmlns:p14="http://schemas.microsoft.com/office/powerpoint/2010/main" val="3378853482"/>
      </p:ext>
    </p:extLst>
  </p:cSld>
  <p:clrMapOvr>
    <a:masterClrMapping/>
  </p:clrMapOvr>
  <p:timing>
    <p:tnLst>
      <p:par>
        <p:cTn id="1" dur="indefinite" restart="never" nodeType="tmRoot"/>
      </p:par>
    </p:tnLst>
  </p:timing>
</p:sld>
</file>

<file path=ppt/slides/slide14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57764" name="Rectangle 4"/>
          <p:cNvSpPr>
            <a:spLocks noGrp="1" noChangeArrowheads="1"/>
          </p:cNvSpPr>
          <p:nvPr>
            <p:ph type="title"/>
          </p:nvPr>
        </p:nvSpPr>
        <p:spPr/>
        <p:txBody>
          <a:bodyPr/>
          <a:lstStyle/>
          <a:p>
            <a:r>
              <a:rPr lang="en-US" altLang="en-US" dirty="0"/>
              <a:t>Rubber Glove Liners</a:t>
            </a:r>
          </a:p>
        </p:txBody>
      </p:sp>
      <p:pic>
        <p:nvPicPr>
          <p:cNvPr id="757766" name="Picture 6" descr="Rubber Glove Liners"/>
          <p:cNvPicPr>
            <a:picLocks noGrp="1" noChangeAspect="1" noChangeArrowheads="1"/>
          </p:cNvPicPr>
          <p:nvPr>
            <p:ph idx="1"/>
          </p:nvPr>
        </p:nvPicPr>
        <p:blipFill>
          <a:blip r:embed="rId3">
            <a:extLst>
              <a:ext uri="{28A0092B-C50C-407E-A947-70E740481C1C}">
                <a14:useLocalDpi xmlns:a14="http://schemas.microsoft.com/office/drawing/2010/main"/>
              </a:ext>
            </a:extLst>
          </a:blip>
          <a:srcRect/>
          <a:stretch>
            <a:fillRect/>
          </a:stretch>
        </p:blipFill>
        <p:spPr>
          <a:xfrm>
            <a:off x="561181" y="1159312"/>
            <a:ext cx="8021637" cy="428466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lide Number Placeholder 1"/>
          <p:cNvSpPr>
            <a:spLocks noGrp="1"/>
          </p:cNvSpPr>
          <p:nvPr>
            <p:ph type="sldNum" sz="quarter" idx="12"/>
          </p:nvPr>
        </p:nvSpPr>
        <p:spPr/>
        <p:txBody>
          <a:bodyPr/>
          <a:lstStyle/>
          <a:p>
            <a:fld id="{A7F154CC-4E82-45BB-8A64-02679D04A018}" type="slidenum">
              <a:rPr lang="en-US" smtClean="0"/>
              <a:pPr/>
              <a:t>149</a:t>
            </a:fld>
            <a:endParaRPr lang="en-US" dirty="0"/>
          </a:p>
        </p:txBody>
      </p:sp>
    </p:spTree>
    <p:extLst>
      <p:ext uri="{BB962C8B-B14F-4D97-AF65-F5344CB8AC3E}">
        <p14:creationId xmlns:p14="http://schemas.microsoft.com/office/powerpoint/2010/main" val="286998630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US" dirty="0"/>
              <a:t>OSHA’s Inspection Priorities</a:t>
            </a:r>
          </a:p>
        </p:txBody>
      </p:sp>
      <p:sp>
        <p:nvSpPr>
          <p:cNvPr id="2" name="Slide Number Placeholder 1"/>
          <p:cNvSpPr>
            <a:spLocks noGrp="1"/>
          </p:cNvSpPr>
          <p:nvPr>
            <p:ph type="sldNum" sz="quarter" idx="12"/>
          </p:nvPr>
        </p:nvSpPr>
        <p:spPr/>
        <p:txBody>
          <a:bodyPr/>
          <a:lstStyle/>
          <a:p>
            <a:fld id="{A7F154CC-4E82-45BB-8A64-02679D04A018}" type="slidenum">
              <a:rPr lang="en-US" smtClean="0"/>
              <a:pPr/>
              <a:t>15</a:t>
            </a:fld>
            <a:endParaRPr lang="en-US" dirty="0"/>
          </a:p>
        </p:txBody>
      </p:sp>
      <p:pic>
        <p:nvPicPr>
          <p:cNvPr id="4" name="Content Placeholder 3" title="Table - priority / Category of Inspection"/>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a:off x="628650" y="1499055"/>
            <a:ext cx="7886700" cy="4382177"/>
          </a:xfrm>
        </p:spPr>
      </p:pic>
    </p:spTree>
    <p:extLst>
      <p:ext uri="{BB962C8B-B14F-4D97-AF65-F5344CB8AC3E}">
        <p14:creationId xmlns:p14="http://schemas.microsoft.com/office/powerpoint/2010/main" val="3480204545"/>
      </p:ext>
    </p:extLst>
  </p:cSld>
  <p:clrMapOvr>
    <a:masterClrMapping/>
  </p:clrMapOvr>
  <p:transition spd="med"/>
  <p:timing>
    <p:tnLst>
      <p:par>
        <p:cTn id="1" dur="indefinite" restart="never" nodeType="tmRoot"/>
      </p:par>
    </p:tnLst>
  </p:timing>
</p:sld>
</file>

<file path=ppt/slides/slide15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62884" name="Rectangle 1028"/>
          <p:cNvSpPr>
            <a:spLocks noGrp="1" noChangeArrowheads="1"/>
          </p:cNvSpPr>
          <p:nvPr>
            <p:ph type="title"/>
          </p:nvPr>
        </p:nvSpPr>
        <p:spPr/>
        <p:txBody>
          <a:bodyPr/>
          <a:lstStyle/>
          <a:p>
            <a:r>
              <a:rPr lang="en-US" altLang="en-US" dirty="0"/>
              <a:t>Glove Dust</a:t>
            </a:r>
          </a:p>
        </p:txBody>
      </p:sp>
      <p:pic>
        <p:nvPicPr>
          <p:cNvPr id="762886" name="Picture 1030" descr="Glove Dust protection "/>
          <p:cNvPicPr>
            <a:picLocks noGrp="1" noChangeAspect="1" noChangeArrowheads="1"/>
          </p:cNvPicPr>
          <p:nvPr>
            <p:ph idx="1"/>
          </p:nvPr>
        </p:nvPicPr>
        <p:blipFill>
          <a:blip r:embed="rId3">
            <a:extLst>
              <a:ext uri="{28A0092B-C50C-407E-A947-70E740481C1C}">
                <a14:useLocalDpi xmlns:a14="http://schemas.microsoft.com/office/drawing/2010/main"/>
              </a:ext>
            </a:extLst>
          </a:blip>
          <a:srcRect/>
          <a:stretch>
            <a:fillRect/>
          </a:stretch>
        </p:blipFill>
        <p:spPr>
          <a:xfrm>
            <a:off x="1197544" y="985136"/>
            <a:ext cx="6730052" cy="518639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lide Number Placeholder 1"/>
          <p:cNvSpPr>
            <a:spLocks noGrp="1"/>
          </p:cNvSpPr>
          <p:nvPr>
            <p:ph type="sldNum" sz="quarter" idx="12"/>
          </p:nvPr>
        </p:nvSpPr>
        <p:spPr/>
        <p:txBody>
          <a:bodyPr/>
          <a:lstStyle/>
          <a:p>
            <a:fld id="{A7F154CC-4E82-45BB-8A64-02679D04A018}" type="slidenum">
              <a:rPr lang="en-US" smtClean="0"/>
              <a:pPr/>
              <a:t>150</a:t>
            </a:fld>
            <a:endParaRPr lang="en-US" dirty="0"/>
          </a:p>
        </p:txBody>
      </p:sp>
    </p:spTree>
    <p:extLst>
      <p:ext uri="{BB962C8B-B14F-4D97-AF65-F5344CB8AC3E}">
        <p14:creationId xmlns:p14="http://schemas.microsoft.com/office/powerpoint/2010/main" val="867884049"/>
      </p:ext>
    </p:extLst>
  </p:cSld>
  <p:clrMapOvr>
    <a:masterClrMapping/>
  </p:clrMapOvr>
  <p:timing>
    <p:tnLst>
      <p:par>
        <p:cTn id="1" dur="indefinite" restart="never" nodeType="tmRoot"/>
      </p:par>
    </p:tnLst>
  </p:timing>
</p:sld>
</file>

<file path=ppt/slides/slide15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94947" name="Rectangle 3"/>
          <p:cNvSpPr>
            <a:spLocks noGrp="1" noChangeArrowheads="1"/>
          </p:cNvSpPr>
          <p:nvPr>
            <p:ph idx="1"/>
          </p:nvPr>
        </p:nvSpPr>
        <p:spPr>
          <a:xfrm>
            <a:off x="628650" y="985136"/>
            <a:ext cx="7886700" cy="977888"/>
          </a:xfrm>
        </p:spPr>
        <p:txBody>
          <a:bodyPr/>
          <a:lstStyle/>
          <a:p>
            <a:pPr marL="568325" indent="-568325"/>
            <a:r>
              <a:rPr lang="en-US" altLang="en-US" dirty="0"/>
              <a:t>Field testing of rubber blanket with cover gear &amp; tools on tarp.</a:t>
            </a:r>
          </a:p>
        </p:txBody>
      </p:sp>
      <p:sp>
        <p:nvSpPr>
          <p:cNvPr id="594946" name="Rectangle 2"/>
          <p:cNvSpPr>
            <a:spLocks noGrp="1" noChangeArrowheads="1"/>
          </p:cNvSpPr>
          <p:nvPr>
            <p:ph type="title"/>
          </p:nvPr>
        </p:nvSpPr>
        <p:spPr/>
        <p:txBody>
          <a:bodyPr>
            <a:noAutofit/>
          </a:bodyPr>
          <a:lstStyle/>
          <a:p>
            <a:r>
              <a:rPr lang="en-US" altLang="en-US" dirty="0"/>
              <a:t>Rubber Blanket Field Testing</a:t>
            </a:r>
          </a:p>
        </p:txBody>
      </p:sp>
      <p:pic>
        <p:nvPicPr>
          <p:cNvPr id="594950" name="Picture 6" descr="Field testing of rubber blanket with cover gear &amp; tools on tarp.&#10;"/>
          <p:cNvPicPr>
            <a:picLocks noGrp="1" noChangeAspect="1" noChangeArrowheads="1"/>
          </p:cNvPicPr>
          <p:nvPr>
            <p:ph type="clipArt" sz="half" idx="4294967295"/>
          </p:nvPr>
        </p:nvPicPr>
        <p:blipFill>
          <a:blip r:embed="rId3">
            <a:extLst>
              <a:ext uri="{28A0092B-C50C-407E-A947-70E740481C1C}">
                <a14:useLocalDpi xmlns:a14="http://schemas.microsoft.com/office/drawing/2010/main"/>
              </a:ext>
            </a:extLst>
          </a:blip>
          <a:srcRect/>
          <a:stretch>
            <a:fillRect/>
          </a:stretch>
        </p:blipFill>
        <p:spPr>
          <a:xfrm>
            <a:off x="1388742" y="1868951"/>
            <a:ext cx="6673078" cy="435568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lide Number Placeholder 1"/>
          <p:cNvSpPr>
            <a:spLocks noGrp="1"/>
          </p:cNvSpPr>
          <p:nvPr>
            <p:ph type="sldNum" sz="quarter" idx="12"/>
          </p:nvPr>
        </p:nvSpPr>
        <p:spPr/>
        <p:txBody>
          <a:bodyPr/>
          <a:lstStyle/>
          <a:p>
            <a:fld id="{A7F154CC-4E82-45BB-8A64-02679D04A018}" type="slidenum">
              <a:rPr lang="en-US" smtClean="0"/>
              <a:pPr/>
              <a:t>151</a:t>
            </a:fld>
            <a:endParaRPr lang="en-US" dirty="0"/>
          </a:p>
        </p:txBody>
      </p:sp>
    </p:spTree>
    <p:extLst>
      <p:ext uri="{BB962C8B-B14F-4D97-AF65-F5344CB8AC3E}">
        <p14:creationId xmlns:p14="http://schemas.microsoft.com/office/powerpoint/2010/main" val="1275250389"/>
      </p:ext>
    </p:extLst>
  </p:cSld>
  <p:clrMapOvr>
    <a:masterClrMapping/>
  </p:clrMapOvr>
  <p:timing>
    <p:tnLst>
      <p:par>
        <p:cTn id="1" dur="indefinite" restart="never" nodeType="tmRoot"/>
      </p:par>
    </p:tnLst>
  </p:timing>
</p:sld>
</file>

<file path=ppt/slides/slide15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95970" name="Rectangle 2"/>
          <p:cNvSpPr>
            <a:spLocks noGrp="1" noChangeArrowheads="1"/>
          </p:cNvSpPr>
          <p:nvPr>
            <p:ph type="title"/>
          </p:nvPr>
        </p:nvSpPr>
        <p:spPr/>
        <p:txBody>
          <a:bodyPr/>
          <a:lstStyle/>
          <a:p>
            <a:r>
              <a:rPr lang="en-US" altLang="en-US" dirty="0"/>
              <a:t>Insulating Line Hoses</a:t>
            </a:r>
          </a:p>
        </p:txBody>
      </p:sp>
      <p:pic>
        <p:nvPicPr>
          <p:cNvPr id="595977" name="Picture 9" descr="Insulating Line Hoses"/>
          <p:cNvPicPr>
            <a:picLocks noGrp="1" noChangeAspect="1" noChangeArrowheads="1"/>
          </p:cNvPicPr>
          <p:nvPr>
            <p:ph idx="1"/>
          </p:nvPr>
        </p:nvPicPr>
        <p:blipFill>
          <a:blip r:embed="rId3">
            <a:extLst>
              <a:ext uri="{28A0092B-C50C-407E-A947-70E740481C1C}">
                <a14:useLocalDpi xmlns:a14="http://schemas.microsoft.com/office/drawing/2010/main"/>
              </a:ext>
            </a:extLst>
          </a:blip>
          <a:srcRect/>
          <a:stretch>
            <a:fillRect/>
          </a:stretch>
        </p:blipFill>
        <p:spPr>
          <a:xfrm>
            <a:off x="1300295" y="985136"/>
            <a:ext cx="6530786" cy="5245226"/>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lide Number Placeholder 1"/>
          <p:cNvSpPr>
            <a:spLocks noGrp="1"/>
          </p:cNvSpPr>
          <p:nvPr>
            <p:ph type="sldNum" sz="quarter" idx="12"/>
          </p:nvPr>
        </p:nvSpPr>
        <p:spPr/>
        <p:txBody>
          <a:bodyPr/>
          <a:lstStyle/>
          <a:p>
            <a:fld id="{A7F154CC-4E82-45BB-8A64-02679D04A018}" type="slidenum">
              <a:rPr lang="en-US" smtClean="0"/>
              <a:pPr/>
              <a:t>152</a:t>
            </a:fld>
            <a:endParaRPr lang="en-US" dirty="0"/>
          </a:p>
        </p:txBody>
      </p:sp>
    </p:spTree>
    <p:extLst>
      <p:ext uri="{BB962C8B-B14F-4D97-AF65-F5344CB8AC3E}">
        <p14:creationId xmlns:p14="http://schemas.microsoft.com/office/powerpoint/2010/main" val="2141492214"/>
      </p:ext>
    </p:extLst>
  </p:cSld>
  <p:clrMapOvr>
    <a:masterClrMapping/>
  </p:clrMapOvr>
  <p:timing>
    <p:tnLst>
      <p:par>
        <p:cTn id="1" dur="indefinite" restart="never" nodeType="tmRoot"/>
      </p:par>
    </p:tnLst>
  </p:timing>
</p:sld>
</file>

<file path=ppt/slides/slide15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00066" name="Rectangle 2"/>
          <p:cNvSpPr>
            <a:spLocks noGrp="1" noChangeArrowheads="1"/>
          </p:cNvSpPr>
          <p:nvPr>
            <p:ph type="title"/>
          </p:nvPr>
        </p:nvSpPr>
        <p:spPr/>
        <p:txBody>
          <a:bodyPr/>
          <a:lstStyle/>
          <a:p>
            <a:r>
              <a:rPr lang="en-US" altLang="en-US" dirty="0"/>
              <a:t>Insulator Cover</a:t>
            </a:r>
          </a:p>
        </p:txBody>
      </p:sp>
      <p:pic>
        <p:nvPicPr>
          <p:cNvPr id="600073" name="Picture 9" descr="Insulator Cover"/>
          <p:cNvPicPr>
            <a:picLocks noGrp="1" noChangeAspect="1" noChangeArrowheads="1"/>
          </p:cNvPicPr>
          <p:nvPr>
            <p:ph idx="1"/>
          </p:nvPr>
        </p:nvPicPr>
        <p:blipFill>
          <a:blip r:embed="rId3">
            <a:extLst>
              <a:ext uri="{28A0092B-C50C-407E-A947-70E740481C1C}">
                <a14:useLocalDpi xmlns:a14="http://schemas.microsoft.com/office/drawing/2010/main"/>
              </a:ext>
            </a:extLst>
          </a:blip>
          <a:srcRect/>
          <a:stretch>
            <a:fillRect/>
          </a:stretch>
        </p:blipFill>
        <p:spPr>
          <a:xfrm>
            <a:off x="1034256" y="1255407"/>
            <a:ext cx="7075487" cy="46609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lide Number Placeholder 1"/>
          <p:cNvSpPr>
            <a:spLocks noGrp="1"/>
          </p:cNvSpPr>
          <p:nvPr>
            <p:ph type="sldNum" sz="quarter" idx="12"/>
          </p:nvPr>
        </p:nvSpPr>
        <p:spPr/>
        <p:txBody>
          <a:bodyPr/>
          <a:lstStyle/>
          <a:p>
            <a:fld id="{A7F154CC-4E82-45BB-8A64-02679D04A018}" type="slidenum">
              <a:rPr lang="en-US" smtClean="0"/>
              <a:pPr/>
              <a:t>153</a:t>
            </a:fld>
            <a:endParaRPr lang="en-US" dirty="0"/>
          </a:p>
        </p:txBody>
      </p:sp>
    </p:spTree>
    <p:extLst>
      <p:ext uri="{BB962C8B-B14F-4D97-AF65-F5344CB8AC3E}">
        <p14:creationId xmlns:p14="http://schemas.microsoft.com/office/powerpoint/2010/main" val="424106740"/>
      </p:ext>
    </p:extLst>
  </p:cSld>
  <p:clrMapOvr>
    <a:masterClrMapping/>
  </p:clrMapOvr>
  <p:timing>
    <p:tnLst>
      <p:par>
        <p:cTn id="1" dur="indefinite" restart="never" nodeType="tmRoot"/>
      </p:par>
    </p:tnLst>
  </p:timing>
</p:sld>
</file>

<file path=ppt/slides/slide15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itle 2"/>
          <p:cNvSpPr>
            <a:spLocks noGrp="1"/>
          </p:cNvSpPr>
          <p:nvPr>
            <p:ph type="title"/>
          </p:nvPr>
        </p:nvSpPr>
        <p:spPr>
          <a:xfrm>
            <a:off x="454479" y="2015676"/>
            <a:ext cx="7886700" cy="776489"/>
          </a:xfrm>
        </p:spPr>
        <p:txBody>
          <a:bodyPr/>
          <a:lstStyle/>
          <a:p>
            <a:pPr algn="ctr"/>
            <a:r>
              <a:rPr lang="en-US" dirty="0" smtClean="0"/>
              <a:t>Exercises </a:t>
            </a:r>
            <a:endParaRPr lang="en-US" dirty="0"/>
          </a:p>
        </p:txBody>
      </p:sp>
      <p:sp>
        <p:nvSpPr>
          <p:cNvPr id="4" name="Slide Number Placeholder 3"/>
          <p:cNvSpPr>
            <a:spLocks noGrp="1"/>
          </p:cNvSpPr>
          <p:nvPr>
            <p:ph type="sldNum" sz="quarter" idx="12"/>
          </p:nvPr>
        </p:nvSpPr>
        <p:spPr/>
        <p:txBody>
          <a:bodyPr/>
          <a:lstStyle/>
          <a:p>
            <a:fld id="{A7F154CC-4E82-45BB-8A64-02679D04A018}" type="slidenum">
              <a:rPr lang="en-US" smtClean="0"/>
              <a:pPr/>
              <a:t>154</a:t>
            </a:fld>
            <a:endParaRPr lang="en-US" dirty="0"/>
          </a:p>
        </p:txBody>
      </p:sp>
    </p:spTree>
    <p:extLst>
      <p:ext uri="{BB962C8B-B14F-4D97-AF65-F5344CB8AC3E}">
        <p14:creationId xmlns:p14="http://schemas.microsoft.com/office/powerpoint/2010/main" val="4192448570"/>
      </p:ext>
    </p:extLst>
  </p:cSld>
  <p:clrMapOvr>
    <a:masterClrMapping/>
  </p:clrMapOvr>
</p:sld>
</file>

<file path=ppt/slides/slide15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0485" name="Rectangle 4"/>
          <p:cNvSpPr>
            <a:spLocks noGrp="1"/>
          </p:cNvSpPr>
          <p:nvPr>
            <p:ph type="title"/>
          </p:nvPr>
        </p:nvSpPr>
        <p:spPr>
          <a:xfrm>
            <a:off x="215153" y="274588"/>
            <a:ext cx="8613802" cy="1143000"/>
          </a:xfrm>
          <a:noFill/>
          <a:extLst>
            <a:ext uri="{91240B29-F687-4F45-9708-019B960494DF}">
              <a14:hiddenLine xmlns:a14="http://schemas.microsoft.com/office/drawing/2010/main" w="12700" cap="flat">
                <a:solidFill>
                  <a:srgbClr val="000000"/>
                </a:solidFill>
                <a:miter lim="0"/>
                <a:headEnd/>
                <a:tailEnd/>
              </a14:hiddenLine>
            </a:ext>
          </a:extLst>
        </p:spPr>
        <p:txBody>
          <a:bodyPr vert="horz" lIns="53578" tIns="53578" rIns="53578" bIns="53578" rtlCol="0" anchor="ctr">
            <a:noAutofit/>
          </a:bodyPr>
          <a:lstStyle/>
          <a:p>
            <a:pPr defTabSz="914145"/>
            <a:r>
              <a:rPr lang="en-US" altLang="en-US" dirty="0"/>
              <a:t>Recognize Any Hazard(s)?</a:t>
            </a:r>
            <a:endParaRPr lang="en-US" altLang="en-US" sz="2800" dirty="0" smtClean="0"/>
          </a:p>
        </p:txBody>
      </p:sp>
      <p:pic>
        <p:nvPicPr>
          <p:cNvPr id="20486" name="Picture 5" descr="A picture of an electrical hazard asking if anyone recognizes the hazard."/>
          <p:cNvPicPr>
            <a:picLocks noChangeAspect="1"/>
          </p:cNvPicPr>
          <p:nvPr/>
        </p:nvPicPr>
        <p:blipFill>
          <a:blip r:embed="rId3">
            <a:extLst>
              <a:ext uri="{28A0092B-C50C-407E-A947-70E740481C1C}">
                <a14:useLocalDpi xmlns:a14="http://schemas.microsoft.com/office/drawing/2010/main"/>
              </a:ext>
            </a:extLst>
          </a:blip>
          <a:srcRect/>
          <a:stretch>
            <a:fillRect/>
          </a:stretch>
        </p:blipFill>
        <p:spPr bwMode="auto">
          <a:xfrm>
            <a:off x="666378" y="1214438"/>
            <a:ext cx="7696274" cy="51267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Lst>
        </p:spPr>
      </p:pic>
      <p:sp>
        <p:nvSpPr>
          <p:cNvPr id="2" name="Slide Number Placeholder 1"/>
          <p:cNvSpPr>
            <a:spLocks noGrp="1"/>
          </p:cNvSpPr>
          <p:nvPr>
            <p:ph type="sldNum" sz="quarter" idx="12"/>
          </p:nvPr>
        </p:nvSpPr>
        <p:spPr/>
        <p:txBody>
          <a:bodyPr/>
          <a:lstStyle/>
          <a:p>
            <a:fld id="{A7F154CC-4E82-45BB-8A64-02679D04A018}" type="slidenum">
              <a:rPr lang="en-US" smtClean="0"/>
              <a:pPr/>
              <a:t>155</a:t>
            </a:fld>
            <a:endParaRPr lang="en-US" dirty="0"/>
          </a:p>
        </p:txBody>
      </p:sp>
    </p:spTree>
    <p:extLst>
      <p:ext uri="{BB962C8B-B14F-4D97-AF65-F5344CB8AC3E}">
        <p14:creationId xmlns:p14="http://schemas.microsoft.com/office/powerpoint/2010/main" val="1572283980"/>
      </p:ext>
    </p:extLst>
  </p:cSld>
  <p:clrMapOvr>
    <a:masterClrMapping/>
  </p:clrMapOvr>
  <p:transition spd="med"/>
  <p:timing>
    <p:tnLst>
      <p:par>
        <p:cTn id="1" dur="indefinite" restart="never" nodeType="tmRoot"/>
      </p:par>
    </p:tnLst>
  </p:timing>
</p:sld>
</file>

<file path=ppt/slides/slide15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2533" name="Picture 4" descr="A picture of an electrical hazard stating what the hazard is."/>
          <p:cNvPicPr>
            <a:picLocks noChangeAspect="1"/>
          </p:cNvPicPr>
          <p:nvPr/>
        </p:nvPicPr>
        <p:blipFill>
          <a:blip r:embed="rId3">
            <a:extLst>
              <a:ext uri="{28A0092B-C50C-407E-A947-70E740481C1C}">
                <a14:useLocalDpi xmlns:a14="http://schemas.microsoft.com/office/drawing/2010/main"/>
              </a:ext>
            </a:extLst>
          </a:blip>
          <a:srcRect/>
          <a:stretch>
            <a:fillRect/>
          </a:stretch>
        </p:blipFill>
        <p:spPr bwMode="auto">
          <a:xfrm>
            <a:off x="666378" y="1214438"/>
            <a:ext cx="7696274" cy="51267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Lst>
        </p:spPr>
      </p:pic>
      <p:sp>
        <p:nvSpPr>
          <p:cNvPr id="22534" name="Rectangle 5"/>
          <p:cNvSpPr>
            <a:spLocks noGrp="1"/>
          </p:cNvSpPr>
          <p:nvPr>
            <p:ph type="title"/>
          </p:nvPr>
        </p:nvSpPr>
        <p:spPr>
          <a:xfrm>
            <a:off x="456531" y="274588"/>
            <a:ext cx="8229823" cy="1143000"/>
          </a:xfrm>
          <a:noFill/>
          <a:extLst>
            <a:ext uri="{91240B29-F687-4F45-9708-019B960494DF}">
              <a14:hiddenLine xmlns:a14="http://schemas.microsoft.com/office/drawing/2010/main" w="12700" cap="flat">
                <a:solidFill>
                  <a:srgbClr val="000000"/>
                </a:solidFill>
                <a:miter lim="0"/>
                <a:headEnd/>
                <a:tailEnd/>
              </a14:hiddenLine>
            </a:ext>
          </a:extLst>
        </p:spPr>
        <p:txBody>
          <a:bodyPr vert="horz" lIns="53578" tIns="53578" rIns="53578" bIns="53578" rtlCol="0" anchor="ctr">
            <a:noAutofit/>
          </a:bodyPr>
          <a:lstStyle/>
          <a:p>
            <a:pPr algn="ctr" defTabSz="914145"/>
            <a:r>
              <a:rPr lang="en-US" altLang="en-US" sz="4359">
                <a:solidFill>
                  <a:srgbClr val="FF0000"/>
                </a:solidFill>
              </a:rPr>
              <a:t>Yes</a:t>
            </a:r>
            <a:endParaRPr lang="en-US" altLang="en-US" smtClean="0"/>
          </a:p>
        </p:txBody>
      </p:sp>
      <p:grpSp>
        <p:nvGrpSpPr>
          <p:cNvPr id="22535" name="Group 6" descr="A text box stating what the hazard is."/>
          <p:cNvGrpSpPr>
            <a:grpSpLocks/>
          </p:cNvGrpSpPr>
          <p:nvPr/>
        </p:nvGrpSpPr>
        <p:grpSpPr bwMode="auto">
          <a:xfrm>
            <a:off x="3908971" y="3661172"/>
            <a:ext cx="4015011" cy="3053953"/>
            <a:chOff x="0" y="0"/>
            <a:chExt cx="450" cy="342"/>
          </a:xfrm>
        </p:grpSpPr>
        <p:sp>
          <p:nvSpPr>
            <p:cNvPr id="22536" name="AutoShape 7"/>
            <p:cNvSpPr>
              <a:spLocks/>
            </p:cNvSpPr>
            <p:nvPr/>
          </p:nvSpPr>
          <p:spPr bwMode="auto">
            <a:xfrm>
              <a:off x="0" y="0"/>
              <a:ext cx="450" cy="316"/>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3560" y="7467"/>
                  </a:moveTo>
                  <a:cubicBezTo>
                    <a:pt x="3560" y="5906"/>
                    <a:pt x="4447" y="4641"/>
                    <a:pt x="5542" y="4641"/>
                  </a:cubicBezTo>
                  <a:lnTo>
                    <a:pt x="6567" y="4641"/>
                  </a:lnTo>
                  <a:lnTo>
                    <a:pt x="0" y="0"/>
                  </a:lnTo>
                  <a:lnTo>
                    <a:pt x="11076" y="4641"/>
                  </a:lnTo>
                  <a:lnTo>
                    <a:pt x="19618" y="4641"/>
                  </a:lnTo>
                  <a:cubicBezTo>
                    <a:pt x="20712" y="4641"/>
                    <a:pt x="21600" y="5906"/>
                    <a:pt x="21600" y="7467"/>
                  </a:cubicBezTo>
                  <a:cubicBezTo>
                    <a:pt x="21600" y="7467"/>
                    <a:pt x="21600" y="7467"/>
                    <a:pt x="21600" y="7467"/>
                  </a:cubicBezTo>
                  <a:lnTo>
                    <a:pt x="21600" y="11707"/>
                  </a:lnTo>
                  <a:lnTo>
                    <a:pt x="21600" y="18772"/>
                  </a:lnTo>
                  <a:cubicBezTo>
                    <a:pt x="21600" y="20333"/>
                    <a:pt x="20712" y="21599"/>
                    <a:pt x="19618" y="21599"/>
                  </a:cubicBezTo>
                  <a:lnTo>
                    <a:pt x="11076" y="21599"/>
                  </a:lnTo>
                  <a:lnTo>
                    <a:pt x="6567" y="21599"/>
                  </a:lnTo>
                  <a:lnTo>
                    <a:pt x="5542" y="21599"/>
                  </a:lnTo>
                  <a:cubicBezTo>
                    <a:pt x="4447" y="21599"/>
                    <a:pt x="3560" y="20333"/>
                    <a:pt x="3560" y="18772"/>
                  </a:cubicBezTo>
                  <a:lnTo>
                    <a:pt x="3560" y="11707"/>
                  </a:lnTo>
                  <a:lnTo>
                    <a:pt x="3560" y="7467"/>
                  </a:lnTo>
                  <a:close/>
                </a:path>
              </a:pathLst>
            </a:custGeom>
            <a:solidFill>
              <a:srgbClr val="4F81BD"/>
            </a:solidFill>
            <a:ln w="13546" cap="flat" cmpd="sng">
              <a:solidFill>
                <a:srgbClr val="000000"/>
              </a:solidFill>
              <a:prstDash val="solid"/>
              <a:miter lim="0"/>
              <a:headEnd/>
              <a:tailEnd/>
            </a:ln>
          </p:spPr>
          <p:txBody>
            <a:bodyPr lIns="0" tIns="0" rIns="0" bIns="0" anchor="ctr"/>
            <a:lstStyle/>
            <a:p>
              <a:endParaRPr lang="en-US" sz="1266" dirty="0">
                <a:latin typeface="Arial Unicode MS" panose="020B0604020202020204" pitchFamily="34" charset="-128"/>
              </a:endParaRPr>
            </a:p>
          </p:txBody>
        </p:sp>
        <p:sp>
          <p:nvSpPr>
            <p:cNvPr id="22537" name="AutoShape 8"/>
            <p:cNvSpPr>
              <a:spLocks/>
            </p:cNvSpPr>
            <p:nvPr/>
          </p:nvSpPr>
          <p:spPr bwMode="auto">
            <a:xfrm>
              <a:off x="85" y="78"/>
              <a:ext cx="353" cy="223"/>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599" y="0"/>
                  </a:lnTo>
                  <a:lnTo>
                    <a:pt x="21599" y="21599"/>
                  </a:lnTo>
                  <a:lnTo>
                    <a:pt x="0" y="21599"/>
                  </a:lnTo>
                  <a:lnTo>
                    <a:pt x="0" y="0"/>
                  </a:ln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Lst>
          </p:spPr>
          <p:txBody>
            <a:bodyPr lIns="53578" tIns="53578" rIns="53578" bIns="53578"/>
            <a:lstStyle>
              <a:lvl1pPr defTabSz="1300163">
                <a:defRPr sz="1200">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1pPr>
              <a:lvl2pPr marL="742950" indent="-285750" defTabSz="1300163">
                <a:defRPr sz="1200">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2pPr>
              <a:lvl3pPr marL="1143000" indent="-228600" defTabSz="1300163">
                <a:defRPr sz="1200">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3pPr>
              <a:lvl4pPr marL="1600200" indent="-228600" defTabSz="1300163">
                <a:defRPr sz="1200">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4pPr>
              <a:lvl5pPr marL="2057400" indent="-228600" defTabSz="1300163">
                <a:defRPr sz="1200">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5pPr>
              <a:lvl6pPr marL="2514600" indent="-228600" defTabSz="1300163" eaLnBrk="0" fontAlgn="base" hangingPunct="0">
                <a:spcBef>
                  <a:spcPct val="0"/>
                </a:spcBef>
                <a:spcAft>
                  <a:spcPct val="0"/>
                </a:spcAft>
                <a:defRPr sz="1200">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6pPr>
              <a:lvl7pPr marL="2971800" indent="-228600" defTabSz="1300163" eaLnBrk="0" fontAlgn="base" hangingPunct="0">
                <a:spcBef>
                  <a:spcPct val="0"/>
                </a:spcBef>
                <a:spcAft>
                  <a:spcPct val="0"/>
                </a:spcAft>
                <a:defRPr sz="1200">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7pPr>
              <a:lvl8pPr marL="3429000" indent="-228600" defTabSz="1300163" eaLnBrk="0" fontAlgn="base" hangingPunct="0">
                <a:spcBef>
                  <a:spcPct val="0"/>
                </a:spcBef>
                <a:spcAft>
                  <a:spcPct val="0"/>
                </a:spcAft>
                <a:defRPr sz="1200">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8pPr>
              <a:lvl9pPr marL="3886200" indent="-228600" defTabSz="1300163" eaLnBrk="0" fontAlgn="base" hangingPunct="0">
                <a:spcBef>
                  <a:spcPct val="0"/>
                </a:spcBef>
                <a:spcAft>
                  <a:spcPct val="0"/>
                </a:spcAft>
                <a:defRPr sz="1200">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9pPr>
            </a:lstStyle>
            <a:p>
              <a:pPr>
                <a:spcBef>
                  <a:spcPts val="422"/>
                </a:spcBef>
              </a:pPr>
              <a:r>
                <a:rPr lang="en-US" altLang="en-US" sz="1758" dirty="0">
                  <a:latin typeface="Arial Unicode MS" panose="020B0604020202020204" pitchFamily="34" charset="-128"/>
                  <a:ea typeface="Arial Unicode MS" panose="020B0604020202020204" pitchFamily="34" charset="-128"/>
                  <a:cs typeface="Arial Unicode MS" panose="020B0604020202020204" pitchFamily="34" charset="-128"/>
                </a:rPr>
                <a:t>No employer shall permit a worker to </a:t>
              </a:r>
              <a:r>
                <a:rPr lang="en-US" altLang="en-US" sz="1758" b="1" dirty="0">
                  <a:latin typeface="Arial Unicode MS" panose="020B0604020202020204" pitchFamily="34" charset="-128"/>
                  <a:ea typeface="Arial Unicode MS" panose="020B0604020202020204" pitchFamily="34" charset="-128"/>
                  <a:cs typeface="Arial Unicode MS" panose="020B0604020202020204" pitchFamily="34" charset="-128"/>
                </a:rPr>
                <a:t>work</a:t>
              </a:r>
              <a:r>
                <a:rPr lang="en-US" altLang="en-US" sz="1758" dirty="0">
                  <a:latin typeface="Arial Unicode MS" panose="020B0604020202020204" pitchFamily="34" charset="-128"/>
                  <a:ea typeface="Arial Unicode MS" panose="020B0604020202020204" pitchFamily="34" charset="-128"/>
                  <a:cs typeface="Arial Unicode MS" panose="020B0604020202020204" pitchFamily="34" charset="-128"/>
                </a:rPr>
                <a:t> in such proximity to </a:t>
              </a:r>
              <a:r>
                <a:rPr lang="en-US" altLang="en-US" sz="1758" b="1" dirty="0">
                  <a:latin typeface="Arial Unicode MS" panose="020B0604020202020204" pitchFamily="34" charset="-128"/>
                  <a:ea typeface="Arial Unicode MS" panose="020B0604020202020204" pitchFamily="34" charset="-128"/>
                  <a:cs typeface="Arial Unicode MS" panose="020B0604020202020204" pitchFamily="34" charset="-128"/>
                </a:rPr>
                <a:t>any part of an electric power circuit</a:t>
              </a:r>
              <a:r>
                <a:rPr lang="en-US" altLang="en-US" sz="1758" dirty="0">
                  <a:latin typeface="Arial Unicode MS" panose="020B0604020202020204" pitchFamily="34" charset="-128"/>
                  <a:ea typeface="Arial Unicode MS" panose="020B0604020202020204" pitchFamily="34" charset="-128"/>
                  <a:cs typeface="Arial Unicode MS" panose="020B0604020202020204" pitchFamily="34" charset="-128"/>
                </a:rPr>
                <a:t> that the worker could </a:t>
              </a:r>
              <a:r>
                <a:rPr lang="en-US" altLang="en-US" sz="1758" i="1" dirty="0">
                  <a:latin typeface="Arial Unicode MS" panose="020B0604020202020204" pitchFamily="34" charset="-128"/>
                  <a:ea typeface="Arial Unicode MS" panose="020B0604020202020204" pitchFamily="34" charset="-128"/>
                  <a:cs typeface="Arial Unicode MS" panose="020B0604020202020204" pitchFamily="34" charset="-128"/>
                </a:rPr>
                <a:t>contact</a:t>
              </a:r>
              <a:r>
                <a:rPr lang="en-US" altLang="en-US" sz="1758" dirty="0">
                  <a:latin typeface="Arial Unicode MS" panose="020B0604020202020204" pitchFamily="34" charset="-128"/>
                  <a:ea typeface="Arial Unicode MS" panose="020B0604020202020204" pitchFamily="34" charset="-128"/>
                  <a:cs typeface="Arial Unicode MS" panose="020B0604020202020204" pitchFamily="34" charset="-128"/>
                </a:rPr>
                <a:t> the electric power circuit </a:t>
              </a:r>
              <a:r>
                <a:rPr lang="en-US" altLang="en-US" sz="1758" b="1" dirty="0">
                  <a:latin typeface="Arial Unicode MS" panose="020B0604020202020204" pitchFamily="34" charset="-128"/>
                  <a:ea typeface="Arial Unicode MS" panose="020B0604020202020204" pitchFamily="34" charset="-128"/>
                  <a:cs typeface="Arial Unicode MS" panose="020B0604020202020204" pitchFamily="34" charset="-128"/>
                </a:rPr>
                <a:t>in the course of work</a:t>
              </a:r>
              <a:endParaRPr lang="en-US" altLang="en-US" sz="844" dirty="0">
                <a:latin typeface="Arial Unicode MS" panose="020B0604020202020204" pitchFamily="34" charset="-128"/>
                <a:ea typeface="Arial Unicode MS" panose="020B0604020202020204" pitchFamily="34" charset="-128"/>
                <a:cs typeface="Arial Unicode MS" panose="020B0604020202020204" pitchFamily="34" charset="-128"/>
              </a:endParaRPr>
            </a:p>
          </p:txBody>
        </p:sp>
      </p:grpSp>
      <p:sp>
        <p:nvSpPr>
          <p:cNvPr id="2" name="Slide Number Placeholder 1"/>
          <p:cNvSpPr>
            <a:spLocks noGrp="1"/>
          </p:cNvSpPr>
          <p:nvPr>
            <p:ph type="sldNum" sz="quarter" idx="12"/>
          </p:nvPr>
        </p:nvSpPr>
        <p:spPr/>
        <p:txBody>
          <a:bodyPr/>
          <a:lstStyle/>
          <a:p>
            <a:fld id="{A7F154CC-4E82-45BB-8A64-02679D04A018}" type="slidenum">
              <a:rPr lang="en-US" smtClean="0"/>
              <a:pPr/>
              <a:t>156</a:t>
            </a:fld>
            <a:endParaRPr lang="en-US" dirty="0"/>
          </a:p>
        </p:txBody>
      </p:sp>
    </p:spTree>
    <p:extLst>
      <p:ext uri="{BB962C8B-B14F-4D97-AF65-F5344CB8AC3E}">
        <p14:creationId xmlns:p14="http://schemas.microsoft.com/office/powerpoint/2010/main" val="3561005143"/>
      </p:ext>
    </p:extLst>
  </p:cSld>
  <p:clrMapOvr>
    <a:masterClrMapping/>
  </p:clrMapOvr>
  <p:transition spd="med"/>
  <p:timing>
    <p:tnLst>
      <p:par>
        <p:cTn id="1" dur="indefinite" restart="never" nodeType="tmRoot"/>
      </p:par>
    </p:tnLst>
  </p:timing>
</p:sld>
</file>

<file path=ppt/slides/slide15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4581" name="Rectangle 4"/>
          <p:cNvSpPr>
            <a:spLocks noGrp="1"/>
          </p:cNvSpPr>
          <p:nvPr>
            <p:ph type="title"/>
          </p:nvPr>
        </p:nvSpPr>
        <p:spPr>
          <a:xfrm>
            <a:off x="315045" y="274588"/>
            <a:ext cx="8498542" cy="1143000"/>
          </a:xfrm>
          <a:noFill/>
          <a:extLst>
            <a:ext uri="{91240B29-F687-4F45-9708-019B960494DF}">
              <a14:hiddenLine xmlns:a14="http://schemas.microsoft.com/office/drawing/2010/main" w="12700" cap="flat">
                <a:solidFill>
                  <a:srgbClr val="000000"/>
                </a:solidFill>
                <a:miter lim="0"/>
                <a:headEnd/>
                <a:tailEnd/>
              </a14:hiddenLine>
            </a:ext>
          </a:extLst>
        </p:spPr>
        <p:txBody>
          <a:bodyPr vert="horz" lIns="53578" tIns="53578" rIns="53578" bIns="53578" rtlCol="0" anchor="ctr">
            <a:noAutofit/>
          </a:bodyPr>
          <a:lstStyle/>
          <a:p>
            <a:pPr defTabSz="914145"/>
            <a:r>
              <a:rPr lang="en-US" altLang="en-US" dirty="0"/>
              <a:t>Recognize Any Hazard(s</a:t>
            </a:r>
            <a:r>
              <a:rPr lang="en-US" altLang="en-US" dirty="0" smtClean="0"/>
              <a:t>)? </a:t>
            </a:r>
            <a:endParaRPr lang="en-US" altLang="en-US" sz="2800" dirty="0" smtClean="0"/>
          </a:p>
        </p:txBody>
      </p:sp>
      <p:pic>
        <p:nvPicPr>
          <p:cNvPr id="24582" name="Picture 5" descr="A picture of an electrical hazard stating what the hazard is."/>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666378" y="1214438"/>
            <a:ext cx="7696274" cy="51267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Lst>
        </p:spPr>
      </p:pic>
      <p:sp>
        <p:nvSpPr>
          <p:cNvPr id="2" name="Slide Number Placeholder 1"/>
          <p:cNvSpPr>
            <a:spLocks noGrp="1"/>
          </p:cNvSpPr>
          <p:nvPr>
            <p:ph type="sldNum" sz="quarter" idx="12"/>
          </p:nvPr>
        </p:nvSpPr>
        <p:spPr/>
        <p:txBody>
          <a:bodyPr/>
          <a:lstStyle/>
          <a:p>
            <a:fld id="{A7F154CC-4E82-45BB-8A64-02679D04A018}" type="slidenum">
              <a:rPr lang="en-US" smtClean="0"/>
              <a:pPr/>
              <a:t>157</a:t>
            </a:fld>
            <a:endParaRPr lang="en-US" dirty="0"/>
          </a:p>
        </p:txBody>
      </p:sp>
    </p:spTree>
    <p:extLst>
      <p:ext uri="{BB962C8B-B14F-4D97-AF65-F5344CB8AC3E}">
        <p14:creationId xmlns:p14="http://schemas.microsoft.com/office/powerpoint/2010/main" val="2195820548"/>
      </p:ext>
    </p:extLst>
  </p:cSld>
  <p:clrMapOvr>
    <a:masterClrMapping/>
  </p:clrMapOvr>
  <p:transition spd="med"/>
  <p:timing>
    <p:tnLst>
      <p:par>
        <p:cTn id="1" dur="indefinite" restart="never" nodeType="tmRoot"/>
      </p:par>
    </p:tnLst>
  </p:timing>
</p:sld>
</file>

<file path=ppt/slides/slide15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6629" name="Picture 4" descr="A picture of an electrical hazard asking what the hazard is."/>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666378" y="1214438"/>
            <a:ext cx="7696274" cy="5126757"/>
          </a:xfrm>
          <a:prstGeom prst="rect">
            <a:avLst/>
          </a:prstGeom>
          <a:noFill/>
          <a:ln w="38100">
            <a:solidFill>
              <a:srgbClr val="FF0000"/>
            </a:solidFill>
            <a:round/>
            <a:headEnd/>
            <a:tailEnd/>
          </a:ln>
          <a:extLst>
            <a:ext uri="{909E8E84-426E-40DD-AFC4-6F175D3DCCD1}">
              <a14:hiddenFill xmlns:a14="http://schemas.microsoft.com/office/drawing/2010/main">
                <a:solidFill>
                  <a:srgbClr val="FFFFFF"/>
                </a:solidFill>
              </a14:hiddenFill>
            </a:ext>
          </a:extLst>
        </p:spPr>
      </p:pic>
      <p:sp>
        <p:nvSpPr>
          <p:cNvPr id="26630" name="Rectangle 5"/>
          <p:cNvSpPr>
            <a:spLocks noGrp="1"/>
          </p:cNvSpPr>
          <p:nvPr>
            <p:ph type="title"/>
          </p:nvPr>
        </p:nvSpPr>
        <p:spPr>
          <a:xfrm>
            <a:off x="456531" y="274588"/>
            <a:ext cx="8229823" cy="1143000"/>
          </a:xfrm>
          <a:noFill/>
          <a:extLst>
            <a:ext uri="{91240B29-F687-4F45-9708-019B960494DF}">
              <a14:hiddenLine xmlns:a14="http://schemas.microsoft.com/office/drawing/2010/main" w="12700" cap="flat">
                <a:solidFill>
                  <a:srgbClr val="000000"/>
                </a:solidFill>
                <a:miter lim="0"/>
                <a:headEnd/>
                <a:tailEnd/>
              </a14:hiddenLine>
            </a:ext>
          </a:extLst>
        </p:spPr>
        <p:txBody>
          <a:bodyPr vert="horz" lIns="53578" tIns="53578" rIns="53578" bIns="53578" rtlCol="0" anchor="ctr">
            <a:noAutofit/>
          </a:bodyPr>
          <a:lstStyle/>
          <a:p>
            <a:pPr algn="ctr" defTabSz="914145"/>
            <a:r>
              <a:rPr lang="en-US" altLang="en-US" sz="4359" dirty="0" smtClean="0">
                <a:solidFill>
                  <a:srgbClr val="FF0000"/>
                </a:solidFill>
              </a:rPr>
              <a:t>Yes </a:t>
            </a:r>
            <a:endParaRPr lang="en-US" altLang="en-US" dirty="0" smtClean="0"/>
          </a:p>
        </p:txBody>
      </p:sp>
      <p:grpSp>
        <p:nvGrpSpPr>
          <p:cNvPr id="26631" name="Group 6" descr="A picture of an electrical hazard stating what the hazard is."/>
          <p:cNvGrpSpPr>
            <a:grpSpLocks/>
          </p:cNvGrpSpPr>
          <p:nvPr/>
        </p:nvGrpSpPr>
        <p:grpSpPr bwMode="auto">
          <a:xfrm>
            <a:off x="914178" y="4487168"/>
            <a:ext cx="3605361" cy="1659806"/>
            <a:chOff x="0" y="0"/>
            <a:chExt cx="404" cy="186"/>
          </a:xfrm>
        </p:grpSpPr>
        <p:sp>
          <p:nvSpPr>
            <p:cNvPr id="26632" name="AutoShape 7"/>
            <p:cNvSpPr>
              <a:spLocks/>
            </p:cNvSpPr>
            <p:nvPr/>
          </p:nvSpPr>
          <p:spPr bwMode="auto">
            <a:xfrm>
              <a:off x="0" y="0"/>
              <a:ext cx="404" cy="181"/>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4542"/>
                  </a:moveTo>
                  <a:cubicBezTo>
                    <a:pt x="0" y="2657"/>
                    <a:pt x="681" y="1130"/>
                    <a:pt x="1521" y="1130"/>
                  </a:cubicBezTo>
                  <a:lnTo>
                    <a:pt x="10918" y="1130"/>
                  </a:lnTo>
                  <a:lnTo>
                    <a:pt x="15598" y="1130"/>
                  </a:lnTo>
                  <a:lnTo>
                    <a:pt x="17196" y="1130"/>
                  </a:lnTo>
                  <a:cubicBezTo>
                    <a:pt x="18036" y="1130"/>
                    <a:pt x="18717" y="2657"/>
                    <a:pt x="18717" y="4542"/>
                  </a:cubicBezTo>
                  <a:cubicBezTo>
                    <a:pt x="18717" y="4542"/>
                    <a:pt x="18717" y="4542"/>
                    <a:pt x="18717" y="4542"/>
                  </a:cubicBezTo>
                  <a:lnTo>
                    <a:pt x="21599" y="0"/>
                  </a:lnTo>
                  <a:lnTo>
                    <a:pt x="18717" y="9659"/>
                  </a:lnTo>
                  <a:lnTo>
                    <a:pt x="18717" y="18188"/>
                  </a:lnTo>
                  <a:cubicBezTo>
                    <a:pt x="18717" y="20071"/>
                    <a:pt x="18036" y="21599"/>
                    <a:pt x="17196" y="21599"/>
                  </a:cubicBezTo>
                  <a:lnTo>
                    <a:pt x="15598" y="21599"/>
                  </a:lnTo>
                  <a:lnTo>
                    <a:pt x="10918" y="21599"/>
                  </a:lnTo>
                  <a:lnTo>
                    <a:pt x="1521" y="21599"/>
                  </a:lnTo>
                  <a:cubicBezTo>
                    <a:pt x="681" y="21599"/>
                    <a:pt x="0" y="20071"/>
                    <a:pt x="0" y="18188"/>
                  </a:cubicBezTo>
                  <a:lnTo>
                    <a:pt x="0" y="9659"/>
                  </a:lnTo>
                  <a:lnTo>
                    <a:pt x="0" y="4542"/>
                  </a:lnTo>
                  <a:close/>
                </a:path>
              </a:pathLst>
            </a:custGeom>
            <a:solidFill>
              <a:srgbClr val="4F81BD"/>
            </a:solidFill>
            <a:ln w="13546" cap="flat" cmpd="sng">
              <a:solidFill>
                <a:srgbClr val="000000"/>
              </a:solidFill>
              <a:prstDash val="solid"/>
              <a:miter lim="0"/>
              <a:headEnd/>
              <a:tailEnd/>
            </a:ln>
          </p:spPr>
          <p:txBody>
            <a:bodyPr lIns="0" tIns="0" rIns="0" bIns="0" anchor="ctr"/>
            <a:lstStyle/>
            <a:p>
              <a:endParaRPr lang="en-US" sz="1266" dirty="0">
                <a:latin typeface="Arial Unicode MS" panose="020B0604020202020204" pitchFamily="34" charset="-128"/>
              </a:endParaRPr>
            </a:p>
          </p:txBody>
        </p:sp>
        <p:sp>
          <p:nvSpPr>
            <p:cNvPr id="14344" name="AutoShape 8"/>
            <p:cNvSpPr>
              <a:spLocks/>
            </p:cNvSpPr>
            <p:nvPr/>
          </p:nvSpPr>
          <p:spPr bwMode="auto">
            <a:xfrm>
              <a:off x="7" y="16"/>
              <a:ext cx="335" cy="13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w="12700" cap="flat" cmpd="sng">
              <a:noFill/>
              <a:prstDash val="solid"/>
              <a:miter lim="0"/>
              <a:headEnd/>
              <a:tailEnd/>
            </a:ln>
            <a:effectLst/>
          </p:spPr>
          <p:txBody>
            <a:bodyPr lIns="53578" tIns="53578" rIns="53578" bIns="53578"/>
            <a:lstStyle/>
            <a:p>
              <a:pPr defTabSz="914145">
                <a:defRPr/>
              </a:pPr>
              <a:r>
                <a:rPr lang="en-US" sz="1758" dirty="0">
                  <a:effectLst>
                    <a:outerShdw blurRad="38100" dist="38100" dir="2700000" algn="tl">
                      <a:srgbClr val="C0C0C0"/>
                    </a:outerShdw>
                  </a:effectLst>
                  <a:latin typeface="Arial Unicode MS" panose="020B0604020202020204" pitchFamily="34" charset="-128"/>
                  <a:ea typeface="Arial Unicode MS" panose="020B0604020202020204" pitchFamily="34" charset="-128"/>
                  <a:cs typeface="Arial Unicode MS" panose="020B0604020202020204" pitchFamily="34" charset="-128"/>
                  <a:sym typeface="Helvetica" charset="0"/>
                </a:rPr>
                <a:t>Crossing electrical line must be supported, protected or removed to safeguard workers</a:t>
              </a:r>
              <a:endParaRPr lang="en-US" sz="1266" dirty="0">
                <a:latin typeface="Arial Unicode MS" panose="020B0604020202020204" pitchFamily="34" charset="-128"/>
                <a:ea typeface="Arial Unicode MS" panose="020B0604020202020204" pitchFamily="34" charset="-128"/>
                <a:cs typeface="Arial Unicode MS" panose="020B0604020202020204" pitchFamily="34" charset="-128"/>
                <a:sym typeface="Helvetica" charset="0"/>
              </a:endParaRPr>
            </a:p>
          </p:txBody>
        </p:sp>
      </p:grpSp>
      <p:sp>
        <p:nvSpPr>
          <p:cNvPr id="2" name="Slide Number Placeholder 1"/>
          <p:cNvSpPr>
            <a:spLocks noGrp="1"/>
          </p:cNvSpPr>
          <p:nvPr>
            <p:ph type="sldNum" sz="quarter" idx="12"/>
          </p:nvPr>
        </p:nvSpPr>
        <p:spPr/>
        <p:txBody>
          <a:bodyPr/>
          <a:lstStyle/>
          <a:p>
            <a:fld id="{A7F154CC-4E82-45BB-8A64-02679D04A018}" type="slidenum">
              <a:rPr lang="en-US" smtClean="0"/>
              <a:pPr/>
              <a:t>158</a:t>
            </a:fld>
            <a:endParaRPr lang="en-US" dirty="0"/>
          </a:p>
        </p:txBody>
      </p:sp>
    </p:spTree>
    <p:extLst>
      <p:ext uri="{BB962C8B-B14F-4D97-AF65-F5344CB8AC3E}">
        <p14:creationId xmlns:p14="http://schemas.microsoft.com/office/powerpoint/2010/main" val="1372532184"/>
      </p:ext>
    </p:extLst>
  </p:cSld>
  <p:clrMapOvr>
    <a:masterClrMapping/>
  </p:clrMapOvr>
  <p:transition spd="med"/>
  <p:timing>
    <p:tnLst>
      <p:par>
        <p:cTn id="1" dur="indefinite" restart="never" nodeType="tmRoot"/>
      </p:par>
    </p:tnLst>
  </p:timing>
</p:sld>
</file>

<file path=ppt/slides/slide15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8677" name="Rectangle 4"/>
          <p:cNvSpPr>
            <a:spLocks noGrp="1"/>
          </p:cNvSpPr>
          <p:nvPr>
            <p:ph type="title"/>
          </p:nvPr>
        </p:nvSpPr>
        <p:spPr>
          <a:xfrm>
            <a:off x="456531" y="274588"/>
            <a:ext cx="8229823" cy="1143000"/>
          </a:xfrm>
          <a:noFill/>
          <a:extLst>
            <a:ext uri="{91240B29-F687-4F45-9708-019B960494DF}">
              <a14:hiddenLine xmlns:a14="http://schemas.microsoft.com/office/drawing/2010/main" w="12700" cap="flat">
                <a:solidFill>
                  <a:srgbClr val="000000"/>
                </a:solidFill>
                <a:miter lim="0"/>
                <a:headEnd/>
                <a:tailEnd/>
              </a14:hiddenLine>
            </a:ext>
          </a:extLst>
        </p:spPr>
        <p:txBody>
          <a:bodyPr vert="horz" lIns="53578" tIns="53578" rIns="53578" bIns="53578" rtlCol="0" anchor="ctr">
            <a:noAutofit/>
          </a:bodyPr>
          <a:lstStyle/>
          <a:p>
            <a:pPr defTabSz="914145"/>
            <a:r>
              <a:rPr lang="en-US" altLang="en-US" dirty="0"/>
              <a:t>Recognize Any Hazard(s</a:t>
            </a:r>
            <a:r>
              <a:rPr lang="en-US" altLang="en-US" dirty="0" smtClean="0"/>
              <a:t>)?  </a:t>
            </a:r>
            <a:endParaRPr lang="en-US" altLang="en-US" sz="2800" dirty="0" smtClean="0"/>
          </a:p>
        </p:txBody>
      </p:sp>
      <p:pic>
        <p:nvPicPr>
          <p:cNvPr id="28678" name="Picture 5" descr="A picture of an electrical hazard asking what the hazard is."/>
          <p:cNvPicPr>
            <a:picLocks noChangeAspect="1"/>
          </p:cNvPicPr>
          <p:nvPr/>
        </p:nvPicPr>
        <p:blipFill>
          <a:blip r:embed="rId3">
            <a:extLst>
              <a:ext uri="{28A0092B-C50C-407E-A947-70E740481C1C}">
                <a14:useLocalDpi xmlns:a14="http://schemas.microsoft.com/office/drawing/2010/main"/>
              </a:ext>
            </a:extLst>
          </a:blip>
          <a:srcRect/>
          <a:stretch>
            <a:fillRect/>
          </a:stretch>
        </p:blipFill>
        <p:spPr bwMode="auto">
          <a:xfrm>
            <a:off x="666378" y="1180882"/>
            <a:ext cx="7696274" cy="5126757"/>
          </a:xfrm>
          <a:prstGeom prst="rect">
            <a:avLst/>
          </a:prstGeom>
          <a:noFill/>
          <a:ln w="38100">
            <a:solidFill>
              <a:srgbClr val="0000FF"/>
            </a:solidFill>
            <a:round/>
            <a:headEnd/>
            <a:tailEnd/>
          </a:ln>
          <a:extLst>
            <a:ext uri="{909E8E84-426E-40DD-AFC4-6F175D3DCCD1}">
              <a14:hiddenFill xmlns:a14="http://schemas.microsoft.com/office/drawing/2010/main">
                <a:solidFill>
                  <a:srgbClr val="FFFFFF"/>
                </a:solidFill>
              </a14:hiddenFill>
            </a:ext>
          </a:extLst>
        </p:spPr>
      </p:pic>
      <p:sp>
        <p:nvSpPr>
          <p:cNvPr id="2" name="Slide Number Placeholder 1"/>
          <p:cNvSpPr>
            <a:spLocks noGrp="1"/>
          </p:cNvSpPr>
          <p:nvPr>
            <p:ph type="sldNum" sz="quarter" idx="12"/>
          </p:nvPr>
        </p:nvSpPr>
        <p:spPr/>
        <p:txBody>
          <a:bodyPr/>
          <a:lstStyle/>
          <a:p>
            <a:fld id="{A7F154CC-4E82-45BB-8A64-02679D04A018}" type="slidenum">
              <a:rPr lang="en-US" smtClean="0"/>
              <a:pPr/>
              <a:t>159</a:t>
            </a:fld>
            <a:endParaRPr lang="en-US" dirty="0"/>
          </a:p>
        </p:txBody>
      </p:sp>
    </p:spTree>
    <p:extLst>
      <p:ext uri="{BB962C8B-B14F-4D97-AF65-F5344CB8AC3E}">
        <p14:creationId xmlns:p14="http://schemas.microsoft.com/office/powerpoint/2010/main" val="2670236186"/>
      </p:ext>
    </p:extLst>
  </p:cSld>
  <p:clrMapOvr>
    <a:masterClrMapping/>
  </p:clrMapOvr>
  <p:transition spd="med"/>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lnSpcReduction="10000"/>
          </a:bodyPr>
          <a:lstStyle/>
          <a:p>
            <a:r>
              <a:rPr lang="en-US" dirty="0"/>
              <a:t>OSHA evaluates each complaint to determine how it can be handled best--an off-site investigation or an on-site inspection</a:t>
            </a:r>
          </a:p>
          <a:p>
            <a:r>
              <a:rPr lang="en-US" dirty="0"/>
              <a:t>Before beginning an inspection, OSHA staff must be able to determine from the complaint that there are reasonable grounds to believe that a violation of an OSHA standard or a safety or health hazard exists. </a:t>
            </a:r>
          </a:p>
          <a:p>
            <a:r>
              <a:rPr lang="en-US" dirty="0"/>
              <a:t>If OSHA has information indicating the employer is aware of the hazard and is correcting it, the agency may not conduct an inspection after obtaining the necessary documentation from the employer.</a:t>
            </a:r>
          </a:p>
        </p:txBody>
      </p:sp>
      <p:sp>
        <p:nvSpPr>
          <p:cNvPr id="3" name="Title 2"/>
          <p:cNvSpPr>
            <a:spLocks noGrp="1"/>
          </p:cNvSpPr>
          <p:nvPr>
            <p:ph type="title"/>
          </p:nvPr>
        </p:nvSpPr>
        <p:spPr>
          <a:xfrm>
            <a:off x="226503" y="246698"/>
            <a:ext cx="8690994" cy="776489"/>
          </a:xfrm>
        </p:spPr>
        <p:txBody>
          <a:bodyPr>
            <a:noAutofit/>
          </a:bodyPr>
          <a:lstStyle/>
          <a:p>
            <a:r>
              <a:rPr lang="en-US" dirty="0"/>
              <a:t>OSHA’s Complaint Investigations</a:t>
            </a:r>
          </a:p>
        </p:txBody>
      </p:sp>
      <p:sp>
        <p:nvSpPr>
          <p:cNvPr id="4" name="Slide Number Placeholder 3"/>
          <p:cNvSpPr>
            <a:spLocks noGrp="1"/>
          </p:cNvSpPr>
          <p:nvPr>
            <p:ph type="sldNum" sz="quarter" idx="12"/>
          </p:nvPr>
        </p:nvSpPr>
        <p:spPr/>
        <p:txBody>
          <a:bodyPr/>
          <a:lstStyle/>
          <a:p>
            <a:fld id="{A7F154CC-4E82-45BB-8A64-02679D04A018}" type="slidenum">
              <a:rPr lang="en-US" smtClean="0"/>
              <a:pPr/>
              <a:t>16</a:t>
            </a:fld>
            <a:endParaRPr lang="en-US" dirty="0"/>
          </a:p>
        </p:txBody>
      </p:sp>
    </p:spTree>
    <p:extLst>
      <p:ext uri="{BB962C8B-B14F-4D97-AF65-F5344CB8AC3E}">
        <p14:creationId xmlns:p14="http://schemas.microsoft.com/office/powerpoint/2010/main" val="1587920345"/>
      </p:ext>
    </p:extLst>
  </p:cSld>
  <p:clrMapOvr>
    <a:masterClrMapping/>
  </p:clrMapOvr>
  <p:timing>
    <p:tnLst>
      <p:par>
        <p:cTn id="1" dur="indefinite" restart="never" nodeType="tmRoot"/>
      </p:par>
    </p:tnLst>
  </p:timing>
</p:sld>
</file>

<file path=ppt/slides/slide16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0725" name="Rectangle 4"/>
          <p:cNvSpPr>
            <a:spLocks noGrp="1"/>
          </p:cNvSpPr>
          <p:nvPr>
            <p:ph type="title"/>
          </p:nvPr>
        </p:nvSpPr>
        <p:spPr>
          <a:xfrm>
            <a:off x="456531" y="274588"/>
            <a:ext cx="8229823" cy="1143000"/>
          </a:xfrm>
          <a:noFill/>
          <a:extLst>
            <a:ext uri="{91240B29-F687-4F45-9708-019B960494DF}">
              <a14:hiddenLine xmlns:a14="http://schemas.microsoft.com/office/drawing/2010/main" w="12700" cap="flat">
                <a:solidFill>
                  <a:srgbClr val="000000"/>
                </a:solidFill>
                <a:miter lim="0"/>
                <a:headEnd/>
                <a:tailEnd/>
              </a14:hiddenLine>
            </a:ext>
          </a:extLst>
        </p:spPr>
        <p:txBody>
          <a:bodyPr vert="horz" lIns="53578" tIns="53578" rIns="53578" bIns="53578" rtlCol="0" anchor="ctr">
            <a:noAutofit/>
          </a:bodyPr>
          <a:lstStyle/>
          <a:p>
            <a:pPr algn="ctr" defTabSz="914145"/>
            <a:r>
              <a:rPr lang="en-US" altLang="en-US" sz="4359" dirty="0" smtClean="0">
                <a:solidFill>
                  <a:srgbClr val="FF0000"/>
                </a:solidFill>
              </a:rPr>
              <a:t>Yes  </a:t>
            </a:r>
            <a:endParaRPr lang="en-US" altLang="en-US" dirty="0" smtClean="0"/>
          </a:p>
        </p:txBody>
      </p:sp>
      <p:pic>
        <p:nvPicPr>
          <p:cNvPr id="30726" name="Picture 5" descr="A picture of an electrical hazard stating what the hazard is."/>
          <p:cNvPicPr>
            <a:picLocks noChangeAspect="1"/>
          </p:cNvPicPr>
          <p:nvPr/>
        </p:nvPicPr>
        <p:blipFill>
          <a:blip r:embed="rId3">
            <a:extLst>
              <a:ext uri="{28A0092B-C50C-407E-A947-70E740481C1C}">
                <a14:useLocalDpi xmlns:a14="http://schemas.microsoft.com/office/drawing/2010/main"/>
              </a:ext>
            </a:extLst>
          </a:blip>
          <a:srcRect/>
          <a:stretch>
            <a:fillRect/>
          </a:stretch>
        </p:blipFill>
        <p:spPr bwMode="auto">
          <a:xfrm>
            <a:off x="666378" y="1180882"/>
            <a:ext cx="7696274" cy="5126757"/>
          </a:xfrm>
          <a:prstGeom prst="rect">
            <a:avLst/>
          </a:prstGeom>
          <a:noFill/>
          <a:ln w="38100">
            <a:solidFill>
              <a:srgbClr val="FF0000"/>
            </a:solidFill>
            <a:round/>
            <a:headEnd/>
            <a:tailEnd/>
          </a:ln>
          <a:extLst>
            <a:ext uri="{909E8E84-426E-40DD-AFC4-6F175D3DCCD1}">
              <a14:hiddenFill xmlns:a14="http://schemas.microsoft.com/office/drawing/2010/main">
                <a:solidFill>
                  <a:srgbClr val="FFFFFF"/>
                </a:solidFill>
              </a14:hiddenFill>
            </a:ext>
          </a:extLst>
        </p:spPr>
      </p:pic>
      <p:grpSp>
        <p:nvGrpSpPr>
          <p:cNvPr id="30727" name="Group 6" descr="A picture of an electrical hazard stating what the hazard is."/>
          <p:cNvGrpSpPr>
            <a:grpSpLocks/>
          </p:cNvGrpSpPr>
          <p:nvPr/>
        </p:nvGrpSpPr>
        <p:grpSpPr bwMode="auto">
          <a:xfrm>
            <a:off x="4126632" y="3200177"/>
            <a:ext cx="4254996" cy="3374305"/>
            <a:chOff x="0" y="0"/>
            <a:chExt cx="477" cy="378"/>
          </a:xfrm>
        </p:grpSpPr>
        <p:sp>
          <p:nvSpPr>
            <p:cNvPr id="30728" name="AutoShape 7"/>
            <p:cNvSpPr>
              <a:spLocks/>
            </p:cNvSpPr>
            <p:nvPr/>
          </p:nvSpPr>
          <p:spPr bwMode="auto">
            <a:xfrm>
              <a:off x="0" y="0"/>
              <a:ext cx="477" cy="333"/>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10380" y="2676"/>
                  </a:moveTo>
                  <a:cubicBezTo>
                    <a:pt x="10380" y="1197"/>
                    <a:pt x="11218" y="0"/>
                    <a:pt x="12250" y="0"/>
                  </a:cubicBezTo>
                  <a:lnTo>
                    <a:pt x="15055" y="0"/>
                  </a:lnTo>
                  <a:lnTo>
                    <a:pt x="19730" y="0"/>
                  </a:lnTo>
                  <a:cubicBezTo>
                    <a:pt x="20762" y="0"/>
                    <a:pt x="21600" y="1197"/>
                    <a:pt x="21600" y="2676"/>
                  </a:cubicBezTo>
                  <a:cubicBezTo>
                    <a:pt x="21600" y="2676"/>
                    <a:pt x="21600" y="2676"/>
                    <a:pt x="21600" y="2676"/>
                  </a:cubicBezTo>
                  <a:lnTo>
                    <a:pt x="21600" y="3600"/>
                  </a:lnTo>
                  <a:lnTo>
                    <a:pt x="21600" y="9000"/>
                  </a:lnTo>
                  <a:lnTo>
                    <a:pt x="21600" y="18923"/>
                  </a:lnTo>
                  <a:cubicBezTo>
                    <a:pt x="21600" y="20400"/>
                    <a:pt x="20762" y="21599"/>
                    <a:pt x="19730" y="21599"/>
                  </a:cubicBezTo>
                  <a:lnTo>
                    <a:pt x="15055" y="21599"/>
                  </a:lnTo>
                  <a:lnTo>
                    <a:pt x="12250" y="21599"/>
                  </a:lnTo>
                  <a:cubicBezTo>
                    <a:pt x="11218" y="21599"/>
                    <a:pt x="10380" y="20400"/>
                    <a:pt x="10380" y="18923"/>
                  </a:cubicBezTo>
                  <a:lnTo>
                    <a:pt x="10380" y="9000"/>
                  </a:lnTo>
                  <a:lnTo>
                    <a:pt x="0" y="4925"/>
                  </a:lnTo>
                  <a:lnTo>
                    <a:pt x="10380" y="3600"/>
                  </a:lnTo>
                  <a:lnTo>
                    <a:pt x="10380" y="2676"/>
                  </a:lnTo>
                  <a:close/>
                </a:path>
              </a:pathLst>
            </a:custGeom>
            <a:solidFill>
              <a:srgbClr val="4F81BD"/>
            </a:solidFill>
            <a:ln w="13546" cap="flat" cmpd="sng">
              <a:solidFill>
                <a:srgbClr val="000000"/>
              </a:solidFill>
              <a:prstDash val="solid"/>
              <a:miter lim="0"/>
              <a:headEnd/>
              <a:tailEnd/>
            </a:ln>
          </p:spPr>
          <p:txBody>
            <a:bodyPr lIns="0" tIns="0" rIns="0" bIns="0" anchor="ctr"/>
            <a:lstStyle/>
            <a:p>
              <a:endParaRPr lang="en-US" sz="1266" dirty="0">
                <a:latin typeface="Arial Unicode MS" panose="020B0604020202020204" pitchFamily="34" charset="-128"/>
              </a:endParaRPr>
            </a:p>
          </p:txBody>
        </p:sp>
        <p:sp>
          <p:nvSpPr>
            <p:cNvPr id="30729" name="AutoShape 8"/>
            <p:cNvSpPr>
              <a:spLocks/>
            </p:cNvSpPr>
            <p:nvPr/>
          </p:nvSpPr>
          <p:spPr bwMode="auto">
            <a:xfrm>
              <a:off x="240" y="11"/>
              <a:ext cx="225" cy="313"/>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599" y="0"/>
                  </a:lnTo>
                  <a:lnTo>
                    <a:pt x="21599" y="21599"/>
                  </a:lnTo>
                  <a:lnTo>
                    <a:pt x="0" y="21599"/>
                  </a:lnTo>
                  <a:lnTo>
                    <a:pt x="0" y="0"/>
                  </a:ln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Lst>
          </p:spPr>
          <p:txBody>
            <a:bodyPr lIns="53578" tIns="53578" rIns="53578" bIns="53578"/>
            <a:lstStyle>
              <a:lvl1pPr defTabSz="1300163">
                <a:defRPr sz="1200">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1pPr>
              <a:lvl2pPr marL="742950" indent="-285750" defTabSz="1300163">
                <a:defRPr sz="1200">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2pPr>
              <a:lvl3pPr marL="1143000" indent="-228600" defTabSz="1300163">
                <a:defRPr sz="1200">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3pPr>
              <a:lvl4pPr marL="1600200" indent="-228600" defTabSz="1300163">
                <a:defRPr sz="1200">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4pPr>
              <a:lvl5pPr marL="2057400" indent="-228600" defTabSz="1300163">
                <a:defRPr sz="1200">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5pPr>
              <a:lvl6pPr marL="2514600" indent="-228600" defTabSz="1300163" eaLnBrk="0" fontAlgn="base" hangingPunct="0">
                <a:spcBef>
                  <a:spcPct val="0"/>
                </a:spcBef>
                <a:spcAft>
                  <a:spcPct val="0"/>
                </a:spcAft>
                <a:defRPr sz="1200">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6pPr>
              <a:lvl7pPr marL="2971800" indent="-228600" defTabSz="1300163" eaLnBrk="0" fontAlgn="base" hangingPunct="0">
                <a:spcBef>
                  <a:spcPct val="0"/>
                </a:spcBef>
                <a:spcAft>
                  <a:spcPct val="0"/>
                </a:spcAft>
                <a:defRPr sz="1200">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7pPr>
              <a:lvl8pPr marL="3429000" indent="-228600" defTabSz="1300163" eaLnBrk="0" fontAlgn="base" hangingPunct="0">
                <a:spcBef>
                  <a:spcPct val="0"/>
                </a:spcBef>
                <a:spcAft>
                  <a:spcPct val="0"/>
                </a:spcAft>
                <a:defRPr sz="1200">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8pPr>
              <a:lvl9pPr marL="3886200" indent="-228600" defTabSz="1300163" eaLnBrk="0" fontAlgn="base" hangingPunct="0">
                <a:spcBef>
                  <a:spcPct val="0"/>
                </a:spcBef>
                <a:spcAft>
                  <a:spcPct val="0"/>
                </a:spcAft>
                <a:defRPr sz="1200">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9pPr>
            </a:lstStyle>
            <a:p>
              <a:pPr eaLnBrk="1"/>
              <a:r>
                <a:rPr lang="en-US" altLang="en-US" sz="1758" dirty="0">
                  <a:latin typeface="Arial Unicode MS" panose="020B0604020202020204" pitchFamily="34" charset="-128"/>
                  <a:ea typeface="Arial Unicode MS" panose="020B0604020202020204" pitchFamily="34" charset="-128"/>
                  <a:cs typeface="Arial Unicode MS" panose="020B0604020202020204" pitchFamily="34" charset="-128"/>
                </a:rPr>
                <a:t>Spliced electrical extension cords. Extension cords should be marked DO NOT USE. Also, bad housekeeping, trip hazard and  unprotected hole in photograph</a:t>
              </a:r>
              <a:endParaRPr lang="en-US" altLang="en-US" sz="844" dirty="0">
                <a:latin typeface="Arial Unicode MS" panose="020B0604020202020204" pitchFamily="34" charset="-128"/>
                <a:ea typeface="Arial Unicode MS" panose="020B0604020202020204" pitchFamily="34" charset="-128"/>
                <a:cs typeface="Arial Unicode MS" panose="020B0604020202020204" pitchFamily="34" charset="-128"/>
              </a:endParaRPr>
            </a:p>
          </p:txBody>
        </p:sp>
      </p:grpSp>
      <p:sp>
        <p:nvSpPr>
          <p:cNvPr id="2" name="Slide Number Placeholder 1"/>
          <p:cNvSpPr>
            <a:spLocks noGrp="1"/>
          </p:cNvSpPr>
          <p:nvPr>
            <p:ph type="sldNum" sz="quarter" idx="12"/>
          </p:nvPr>
        </p:nvSpPr>
        <p:spPr/>
        <p:txBody>
          <a:bodyPr/>
          <a:lstStyle/>
          <a:p>
            <a:fld id="{A7F154CC-4E82-45BB-8A64-02679D04A018}" type="slidenum">
              <a:rPr lang="en-US" smtClean="0"/>
              <a:pPr/>
              <a:t>160</a:t>
            </a:fld>
            <a:endParaRPr lang="en-US" dirty="0"/>
          </a:p>
        </p:txBody>
      </p:sp>
    </p:spTree>
    <p:extLst>
      <p:ext uri="{BB962C8B-B14F-4D97-AF65-F5344CB8AC3E}">
        <p14:creationId xmlns:p14="http://schemas.microsoft.com/office/powerpoint/2010/main" val="246639890"/>
      </p:ext>
    </p:extLst>
  </p:cSld>
  <p:clrMapOvr>
    <a:masterClrMapping/>
  </p:clrMapOvr>
  <p:transition spd="med"/>
  <p:timing>
    <p:tnLst>
      <p:par>
        <p:cTn id="1" dur="indefinite" restart="never" nodeType="tmRoot"/>
      </p:par>
    </p:tnLst>
  </p:timing>
</p:sld>
</file>

<file path=ppt/slides/slide16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2773" name="Rectangle 4"/>
          <p:cNvSpPr>
            <a:spLocks noGrp="1"/>
          </p:cNvSpPr>
          <p:nvPr>
            <p:ph type="title"/>
          </p:nvPr>
        </p:nvSpPr>
        <p:spPr>
          <a:xfrm>
            <a:off x="456531" y="274588"/>
            <a:ext cx="8229823" cy="1143000"/>
          </a:xfrm>
          <a:noFill/>
          <a:extLst>
            <a:ext uri="{91240B29-F687-4F45-9708-019B960494DF}">
              <a14:hiddenLine xmlns:a14="http://schemas.microsoft.com/office/drawing/2010/main" w="12700" cap="flat">
                <a:solidFill>
                  <a:srgbClr val="000000"/>
                </a:solidFill>
                <a:miter lim="0"/>
                <a:headEnd/>
                <a:tailEnd/>
              </a14:hiddenLine>
            </a:ext>
          </a:extLst>
        </p:spPr>
        <p:txBody>
          <a:bodyPr vert="horz" lIns="53578" tIns="53578" rIns="53578" bIns="53578" rtlCol="0" anchor="ctr">
            <a:noAutofit/>
          </a:bodyPr>
          <a:lstStyle/>
          <a:p>
            <a:pPr defTabSz="914145"/>
            <a:r>
              <a:rPr lang="en-US" altLang="en-US" dirty="0"/>
              <a:t>Recognize Any Hazard(s</a:t>
            </a:r>
            <a:r>
              <a:rPr lang="en-US" altLang="en-US" dirty="0" smtClean="0"/>
              <a:t>)?   </a:t>
            </a:r>
            <a:endParaRPr lang="en-US" altLang="en-US" sz="3200" dirty="0" smtClean="0"/>
          </a:p>
        </p:txBody>
      </p:sp>
      <p:pic>
        <p:nvPicPr>
          <p:cNvPr id="32774" name="Picture 5" descr="A picture of an electrical hazard asking what the hazard is."/>
          <p:cNvPicPr>
            <a:picLocks noChangeAspect="1"/>
          </p:cNvPicPr>
          <p:nvPr/>
        </p:nvPicPr>
        <p:blipFill>
          <a:blip r:embed="rId3">
            <a:extLst>
              <a:ext uri="{28A0092B-C50C-407E-A947-70E740481C1C}">
                <a14:useLocalDpi xmlns:a14="http://schemas.microsoft.com/office/drawing/2010/main"/>
              </a:ext>
            </a:extLst>
          </a:blip>
          <a:srcRect/>
          <a:stretch>
            <a:fillRect/>
          </a:stretch>
        </p:blipFill>
        <p:spPr bwMode="auto">
          <a:xfrm>
            <a:off x="666378" y="1180882"/>
            <a:ext cx="7696274" cy="5126757"/>
          </a:xfrm>
          <a:prstGeom prst="rect">
            <a:avLst/>
          </a:prstGeom>
          <a:noFill/>
          <a:ln w="38100">
            <a:solidFill>
              <a:srgbClr val="0000FF"/>
            </a:solidFill>
            <a:round/>
            <a:headEnd/>
            <a:tailEnd/>
          </a:ln>
          <a:extLst>
            <a:ext uri="{909E8E84-426E-40DD-AFC4-6F175D3DCCD1}">
              <a14:hiddenFill xmlns:a14="http://schemas.microsoft.com/office/drawing/2010/main">
                <a:solidFill>
                  <a:srgbClr val="FFFFFF"/>
                </a:solidFill>
              </a14:hiddenFill>
            </a:ext>
          </a:extLst>
        </p:spPr>
      </p:pic>
      <p:sp>
        <p:nvSpPr>
          <p:cNvPr id="2" name="Slide Number Placeholder 1"/>
          <p:cNvSpPr>
            <a:spLocks noGrp="1"/>
          </p:cNvSpPr>
          <p:nvPr>
            <p:ph type="sldNum" sz="quarter" idx="12"/>
          </p:nvPr>
        </p:nvSpPr>
        <p:spPr/>
        <p:txBody>
          <a:bodyPr/>
          <a:lstStyle/>
          <a:p>
            <a:fld id="{A7F154CC-4E82-45BB-8A64-02679D04A018}" type="slidenum">
              <a:rPr lang="en-US" smtClean="0"/>
              <a:pPr/>
              <a:t>161</a:t>
            </a:fld>
            <a:endParaRPr lang="en-US" dirty="0"/>
          </a:p>
        </p:txBody>
      </p:sp>
    </p:spTree>
    <p:extLst>
      <p:ext uri="{BB962C8B-B14F-4D97-AF65-F5344CB8AC3E}">
        <p14:creationId xmlns:p14="http://schemas.microsoft.com/office/powerpoint/2010/main" val="2219365058"/>
      </p:ext>
    </p:extLst>
  </p:cSld>
  <p:clrMapOvr>
    <a:masterClrMapping/>
  </p:clrMapOvr>
  <p:transition spd="med"/>
  <p:timing>
    <p:tnLst>
      <p:par>
        <p:cTn id="1" dur="indefinite" restart="never" nodeType="tmRoot"/>
      </p:par>
    </p:tnLst>
  </p:timing>
</p:sld>
</file>

<file path=ppt/slides/slide16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4821" name="Rectangle 4"/>
          <p:cNvSpPr>
            <a:spLocks noGrp="1"/>
          </p:cNvSpPr>
          <p:nvPr>
            <p:ph type="title"/>
          </p:nvPr>
        </p:nvSpPr>
        <p:spPr>
          <a:xfrm>
            <a:off x="456531" y="274588"/>
            <a:ext cx="8229823" cy="1143000"/>
          </a:xfrm>
          <a:noFill/>
          <a:extLst>
            <a:ext uri="{91240B29-F687-4F45-9708-019B960494DF}">
              <a14:hiddenLine xmlns:a14="http://schemas.microsoft.com/office/drawing/2010/main" w="12700" cap="flat">
                <a:solidFill>
                  <a:srgbClr val="000000"/>
                </a:solidFill>
                <a:miter lim="0"/>
                <a:headEnd/>
                <a:tailEnd/>
              </a14:hiddenLine>
            </a:ext>
          </a:extLst>
        </p:spPr>
        <p:txBody>
          <a:bodyPr vert="horz" lIns="53578" tIns="53578" rIns="53578" bIns="53578" rtlCol="0" anchor="ctr">
            <a:noAutofit/>
          </a:bodyPr>
          <a:lstStyle/>
          <a:p>
            <a:pPr algn="ctr" defTabSz="914145"/>
            <a:r>
              <a:rPr lang="en-US" altLang="en-US" sz="4359" dirty="0" smtClean="0">
                <a:solidFill>
                  <a:srgbClr val="FF0000"/>
                </a:solidFill>
              </a:rPr>
              <a:t>YES   </a:t>
            </a:r>
            <a:endParaRPr lang="en-US" altLang="en-US" dirty="0" smtClean="0"/>
          </a:p>
        </p:txBody>
      </p:sp>
      <p:pic>
        <p:nvPicPr>
          <p:cNvPr id="34822" name="Picture 5" descr="A picture of an electrical hazard stating what the hazard is."/>
          <p:cNvPicPr>
            <a:picLocks noChangeAspect="1"/>
          </p:cNvPicPr>
          <p:nvPr/>
        </p:nvPicPr>
        <p:blipFill>
          <a:blip r:embed="rId3">
            <a:extLst>
              <a:ext uri="{28A0092B-C50C-407E-A947-70E740481C1C}">
                <a14:useLocalDpi xmlns:a14="http://schemas.microsoft.com/office/drawing/2010/main"/>
              </a:ext>
            </a:extLst>
          </a:blip>
          <a:srcRect/>
          <a:stretch>
            <a:fillRect/>
          </a:stretch>
        </p:blipFill>
        <p:spPr bwMode="auto">
          <a:xfrm>
            <a:off x="666378" y="1180882"/>
            <a:ext cx="7696274" cy="5126757"/>
          </a:xfrm>
          <a:prstGeom prst="rect">
            <a:avLst/>
          </a:prstGeom>
          <a:noFill/>
          <a:ln w="38100">
            <a:solidFill>
              <a:srgbClr val="FF0000"/>
            </a:solidFill>
            <a:round/>
            <a:headEnd/>
            <a:tailEnd/>
          </a:ln>
          <a:extLst>
            <a:ext uri="{909E8E84-426E-40DD-AFC4-6F175D3DCCD1}">
              <a14:hiddenFill xmlns:a14="http://schemas.microsoft.com/office/drawing/2010/main">
                <a:solidFill>
                  <a:srgbClr val="FFFFFF"/>
                </a:solidFill>
              </a14:hiddenFill>
            </a:ext>
          </a:extLst>
        </p:spPr>
      </p:pic>
      <p:grpSp>
        <p:nvGrpSpPr>
          <p:cNvPr id="34823" name="Group 6" descr="A picture of an electrical hazard stating what the hazard is."/>
          <p:cNvGrpSpPr>
            <a:grpSpLocks/>
          </p:cNvGrpSpPr>
          <p:nvPr/>
        </p:nvGrpSpPr>
        <p:grpSpPr bwMode="auto">
          <a:xfrm>
            <a:off x="456531" y="1980158"/>
            <a:ext cx="3676799" cy="3302869"/>
            <a:chOff x="0" y="0"/>
            <a:chExt cx="412" cy="370"/>
          </a:xfrm>
        </p:grpSpPr>
        <p:sp>
          <p:nvSpPr>
            <p:cNvPr id="34824" name="AutoShape 7"/>
            <p:cNvSpPr>
              <a:spLocks/>
            </p:cNvSpPr>
            <p:nvPr/>
          </p:nvSpPr>
          <p:spPr bwMode="auto">
            <a:xfrm>
              <a:off x="0" y="0"/>
              <a:ext cx="412" cy="299"/>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3496"/>
                  </a:moveTo>
                  <a:cubicBezTo>
                    <a:pt x="0" y="1564"/>
                    <a:pt x="1135" y="0"/>
                    <a:pt x="2536" y="0"/>
                  </a:cubicBezTo>
                  <a:lnTo>
                    <a:pt x="8878" y="0"/>
                  </a:lnTo>
                  <a:lnTo>
                    <a:pt x="12682" y="0"/>
                  </a:lnTo>
                  <a:cubicBezTo>
                    <a:pt x="14084" y="0"/>
                    <a:pt x="15220" y="1564"/>
                    <a:pt x="15220" y="3496"/>
                  </a:cubicBezTo>
                  <a:cubicBezTo>
                    <a:pt x="15220" y="3496"/>
                    <a:pt x="15220" y="3496"/>
                    <a:pt x="15220" y="3496"/>
                  </a:cubicBezTo>
                  <a:lnTo>
                    <a:pt x="15220" y="12599"/>
                  </a:lnTo>
                  <a:lnTo>
                    <a:pt x="21599" y="16224"/>
                  </a:lnTo>
                  <a:lnTo>
                    <a:pt x="15220" y="17999"/>
                  </a:lnTo>
                  <a:lnTo>
                    <a:pt x="15220" y="18102"/>
                  </a:lnTo>
                  <a:cubicBezTo>
                    <a:pt x="15220" y="20034"/>
                    <a:pt x="14084" y="21600"/>
                    <a:pt x="12682" y="21600"/>
                  </a:cubicBezTo>
                  <a:lnTo>
                    <a:pt x="8878" y="21600"/>
                  </a:lnTo>
                  <a:lnTo>
                    <a:pt x="2536" y="21600"/>
                  </a:lnTo>
                  <a:cubicBezTo>
                    <a:pt x="1135" y="21600"/>
                    <a:pt x="0" y="20034"/>
                    <a:pt x="0" y="18102"/>
                  </a:cubicBezTo>
                  <a:lnTo>
                    <a:pt x="0" y="17999"/>
                  </a:lnTo>
                  <a:lnTo>
                    <a:pt x="0" y="12599"/>
                  </a:lnTo>
                  <a:lnTo>
                    <a:pt x="0" y="3496"/>
                  </a:lnTo>
                  <a:close/>
                </a:path>
              </a:pathLst>
            </a:custGeom>
            <a:solidFill>
              <a:srgbClr val="4F81BD"/>
            </a:solidFill>
            <a:ln w="13546" cap="flat" cmpd="sng">
              <a:solidFill>
                <a:srgbClr val="000000"/>
              </a:solidFill>
              <a:prstDash val="solid"/>
              <a:miter lim="0"/>
              <a:headEnd/>
              <a:tailEnd/>
            </a:ln>
          </p:spPr>
          <p:txBody>
            <a:bodyPr lIns="0" tIns="0" rIns="0" bIns="0" anchor="ctr"/>
            <a:lstStyle/>
            <a:p>
              <a:endParaRPr lang="en-US" sz="1266" dirty="0">
                <a:latin typeface="Arial Unicode MS" panose="020B0604020202020204" pitchFamily="34" charset="-128"/>
              </a:endParaRPr>
            </a:p>
          </p:txBody>
        </p:sp>
        <p:sp>
          <p:nvSpPr>
            <p:cNvPr id="34825" name="AutoShape 8"/>
            <p:cNvSpPr>
              <a:spLocks/>
            </p:cNvSpPr>
            <p:nvPr/>
          </p:nvSpPr>
          <p:spPr bwMode="auto">
            <a:xfrm>
              <a:off x="13" y="13"/>
              <a:ext cx="263" cy="313"/>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599" y="0"/>
                  </a:lnTo>
                  <a:lnTo>
                    <a:pt x="21599" y="21599"/>
                  </a:lnTo>
                  <a:lnTo>
                    <a:pt x="0" y="21599"/>
                  </a:lnTo>
                  <a:lnTo>
                    <a:pt x="0" y="0"/>
                  </a:ln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Lst>
          </p:spPr>
          <p:txBody>
            <a:bodyPr lIns="53578" tIns="53578" rIns="53578" bIns="53578"/>
            <a:lstStyle>
              <a:lvl1pPr defTabSz="1300163">
                <a:defRPr sz="1200">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1pPr>
              <a:lvl2pPr marL="742950" indent="-285750" defTabSz="1300163">
                <a:defRPr sz="1200">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2pPr>
              <a:lvl3pPr marL="1143000" indent="-228600" defTabSz="1300163">
                <a:defRPr sz="1200">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3pPr>
              <a:lvl4pPr marL="1600200" indent="-228600" defTabSz="1300163">
                <a:defRPr sz="1200">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4pPr>
              <a:lvl5pPr marL="2057400" indent="-228600" defTabSz="1300163">
                <a:defRPr sz="1200">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5pPr>
              <a:lvl6pPr marL="2514600" indent="-228600" defTabSz="1300163" eaLnBrk="0" fontAlgn="base" hangingPunct="0">
                <a:spcBef>
                  <a:spcPct val="0"/>
                </a:spcBef>
                <a:spcAft>
                  <a:spcPct val="0"/>
                </a:spcAft>
                <a:defRPr sz="1200">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6pPr>
              <a:lvl7pPr marL="2971800" indent="-228600" defTabSz="1300163" eaLnBrk="0" fontAlgn="base" hangingPunct="0">
                <a:spcBef>
                  <a:spcPct val="0"/>
                </a:spcBef>
                <a:spcAft>
                  <a:spcPct val="0"/>
                </a:spcAft>
                <a:defRPr sz="1200">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7pPr>
              <a:lvl8pPr marL="3429000" indent="-228600" defTabSz="1300163" eaLnBrk="0" fontAlgn="base" hangingPunct="0">
                <a:spcBef>
                  <a:spcPct val="0"/>
                </a:spcBef>
                <a:spcAft>
                  <a:spcPct val="0"/>
                </a:spcAft>
                <a:defRPr sz="1200">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8pPr>
              <a:lvl9pPr marL="3886200" indent="-228600" defTabSz="1300163" eaLnBrk="0" fontAlgn="base" hangingPunct="0">
                <a:spcBef>
                  <a:spcPct val="0"/>
                </a:spcBef>
                <a:spcAft>
                  <a:spcPct val="0"/>
                </a:spcAft>
                <a:defRPr sz="1200">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9pPr>
            </a:lstStyle>
            <a:p>
              <a:pPr eaLnBrk="1"/>
              <a:r>
                <a:rPr lang="en-US" altLang="en-US" sz="1758" dirty="0">
                  <a:latin typeface="Arial Unicode MS" panose="020B0604020202020204" pitchFamily="34" charset="-128"/>
                  <a:ea typeface="Arial Unicode MS" panose="020B0604020202020204" pitchFamily="34" charset="-128"/>
                  <a:cs typeface="Arial Unicode MS" panose="020B0604020202020204" pitchFamily="34" charset="-128"/>
                </a:rPr>
                <a:t>1. No GFCI</a:t>
              </a:r>
              <a:endParaRPr lang="en-US" altLang="en-US" sz="1758" dirty="0">
                <a:latin typeface="Arial Unicode MS" panose="020B0604020202020204" pitchFamily="34" charset="-128"/>
                <a:ea typeface="Arial Unicode MS" panose="020B0604020202020204" pitchFamily="34" charset="-128"/>
                <a:cs typeface="Arial Unicode MS" panose="020B0604020202020204" pitchFamily="34" charset="-128"/>
                <a:sym typeface="Helvetica Light" charset="0"/>
              </a:endParaRPr>
            </a:p>
            <a:p>
              <a:pPr eaLnBrk="1"/>
              <a:r>
                <a:rPr lang="en-US" altLang="en-US" sz="1758" dirty="0">
                  <a:latin typeface="Arial Unicode MS" panose="020B0604020202020204" pitchFamily="34" charset="-128"/>
                  <a:ea typeface="Arial Unicode MS" panose="020B0604020202020204" pitchFamily="34" charset="-128"/>
                  <a:cs typeface="Arial Unicode MS" panose="020B0604020202020204" pitchFamily="34" charset="-128"/>
                </a:rPr>
                <a:t>2. System not grounded</a:t>
              </a:r>
              <a:endParaRPr lang="en-US" altLang="en-US" sz="1758" dirty="0">
                <a:latin typeface="Arial Unicode MS" panose="020B0604020202020204" pitchFamily="34" charset="-128"/>
                <a:ea typeface="Arial Unicode MS" panose="020B0604020202020204" pitchFamily="34" charset="-128"/>
                <a:cs typeface="Arial Unicode MS" panose="020B0604020202020204" pitchFamily="34" charset="-128"/>
                <a:sym typeface="Helvetica Light" charset="0"/>
              </a:endParaRPr>
            </a:p>
            <a:p>
              <a:pPr eaLnBrk="1"/>
              <a:r>
                <a:rPr lang="en-US" altLang="en-US" sz="1758" dirty="0">
                  <a:latin typeface="Arial Unicode MS" panose="020B0604020202020204" pitchFamily="34" charset="-128"/>
                  <a:ea typeface="Arial Unicode MS" panose="020B0604020202020204" pitchFamily="34" charset="-128"/>
                  <a:cs typeface="Arial Unicode MS" panose="020B0604020202020204" pitchFamily="34" charset="-128"/>
                </a:rPr>
                <a:t>3. Openings where conductors entered not closed</a:t>
              </a:r>
              <a:endParaRPr lang="en-US" altLang="en-US" sz="1758" dirty="0">
                <a:latin typeface="Arial Unicode MS" panose="020B0604020202020204" pitchFamily="34" charset="-128"/>
                <a:ea typeface="Arial Unicode MS" panose="020B0604020202020204" pitchFamily="34" charset="-128"/>
                <a:cs typeface="Arial Unicode MS" panose="020B0604020202020204" pitchFamily="34" charset="-128"/>
                <a:sym typeface="Helvetica Light" charset="0"/>
              </a:endParaRPr>
            </a:p>
            <a:p>
              <a:pPr eaLnBrk="1"/>
              <a:r>
                <a:rPr lang="en-US" altLang="en-US" sz="1758" dirty="0">
                  <a:latin typeface="Arial Unicode MS" panose="020B0604020202020204" pitchFamily="34" charset="-128"/>
                  <a:ea typeface="Arial Unicode MS" panose="020B0604020202020204" pitchFamily="34" charset="-128"/>
                  <a:cs typeface="Arial Unicode MS" panose="020B0604020202020204" pitchFamily="34" charset="-128"/>
                </a:rPr>
                <a:t>4. No cover on boxes </a:t>
              </a:r>
              <a:endParaRPr lang="en-US" altLang="en-US" sz="1758" dirty="0">
                <a:latin typeface="Arial Unicode MS" panose="020B0604020202020204" pitchFamily="34" charset="-128"/>
                <a:ea typeface="Arial Unicode MS" panose="020B0604020202020204" pitchFamily="34" charset="-128"/>
                <a:cs typeface="Arial Unicode MS" panose="020B0604020202020204" pitchFamily="34" charset="-128"/>
                <a:sym typeface="Helvetica Light" charset="0"/>
              </a:endParaRPr>
            </a:p>
            <a:p>
              <a:pPr eaLnBrk="1"/>
              <a:r>
                <a:rPr lang="en-US" altLang="en-US" sz="1758" dirty="0">
                  <a:latin typeface="Arial Unicode MS" panose="020B0604020202020204" pitchFamily="34" charset="-128"/>
                  <a:ea typeface="Arial Unicode MS" panose="020B0604020202020204" pitchFamily="34" charset="-128"/>
                  <a:cs typeface="Arial Unicode MS" panose="020B0604020202020204" pitchFamily="34" charset="-128"/>
                </a:rPr>
                <a:t>5. Panel boards were not dead front</a:t>
              </a:r>
              <a:br>
                <a:rPr lang="en-US" altLang="en-US" sz="1758" dirty="0">
                  <a:latin typeface="Arial Unicode MS" panose="020B0604020202020204" pitchFamily="34" charset="-128"/>
                  <a:ea typeface="Arial Unicode MS" panose="020B0604020202020204" pitchFamily="34" charset="-128"/>
                  <a:cs typeface="Arial Unicode MS" panose="020B0604020202020204" pitchFamily="34" charset="-128"/>
                </a:rPr>
              </a:br>
              <a:endParaRPr lang="en-US" altLang="en-US" sz="844" dirty="0">
                <a:latin typeface="Arial Unicode MS" panose="020B0604020202020204" pitchFamily="34" charset="-128"/>
                <a:ea typeface="Arial Unicode MS" panose="020B0604020202020204" pitchFamily="34" charset="-128"/>
                <a:cs typeface="Arial Unicode MS" panose="020B0604020202020204" pitchFamily="34" charset="-128"/>
              </a:endParaRPr>
            </a:p>
          </p:txBody>
        </p:sp>
      </p:grpSp>
      <p:sp>
        <p:nvSpPr>
          <p:cNvPr id="2" name="Slide Number Placeholder 1"/>
          <p:cNvSpPr>
            <a:spLocks noGrp="1"/>
          </p:cNvSpPr>
          <p:nvPr>
            <p:ph type="sldNum" sz="quarter" idx="12"/>
          </p:nvPr>
        </p:nvSpPr>
        <p:spPr/>
        <p:txBody>
          <a:bodyPr/>
          <a:lstStyle/>
          <a:p>
            <a:fld id="{A7F154CC-4E82-45BB-8A64-02679D04A018}" type="slidenum">
              <a:rPr lang="en-US" smtClean="0"/>
              <a:pPr/>
              <a:t>162</a:t>
            </a:fld>
            <a:endParaRPr lang="en-US" dirty="0"/>
          </a:p>
        </p:txBody>
      </p:sp>
    </p:spTree>
    <p:extLst>
      <p:ext uri="{BB962C8B-B14F-4D97-AF65-F5344CB8AC3E}">
        <p14:creationId xmlns:p14="http://schemas.microsoft.com/office/powerpoint/2010/main" val="3512898693"/>
      </p:ext>
    </p:extLst>
  </p:cSld>
  <p:clrMapOvr>
    <a:masterClrMapping/>
  </p:clrMapOvr>
  <p:transition spd="med"/>
  <p:timing>
    <p:tnLst>
      <p:par>
        <p:cTn id="1" dur="indefinite" restart="never" nodeType="tmRoot"/>
      </p:par>
    </p:tnLst>
  </p:timing>
</p:sld>
</file>

<file path=ppt/slides/slide16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6869" name="Rectangle 4"/>
          <p:cNvSpPr>
            <a:spLocks noGrp="1"/>
          </p:cNvSpPr>
          <p:nvPr>
            <p:ph type="title"/>
          </p:nvPr>
        </p:nvSpPr>
        <p:spPr>
          <a:xfrm>
            <a:off x="456531" y="274588"/>
            <a:ext cx="8229823" cy="1143000"/>
          </a:xfrm>
          <a:noFill/>
          <a:extLst>
            <a:ext uri="{91240B29-F687-4F45-9708-019B960494DF}">
              <a14:hiddenLine xmlns:a14="http://schemas.microsoft.com/office/drawing/2010/main" w="12700" cap="flat">
                <a:solidFill>
                  <a:srgbClr val="000000"/>
                </a:solidFill>
                <a:miter lim="0"/>
                <a:headEnd/>
                <a:tailEnd/>
              </a14:hiddenLine>
            </a:ext>
          </a:extLst>
        </p:spPr>
        <p:txBody>
          <a:bodyPr vert="horz" lIns="53578" tIns="53578" rIns="53578" bIns="53578" rtlCol="0" anchor="ctr">
            <a:noAutofit/>
          </a:bodyPr>
          <a:lstStyle/>
          <a:p>
            <a:pPr defTabSz="914145"/>
            <a:r>
              <a:rPr lang="en-US" altLang="en-US" dirty="0"/>
              <a:t>Recognize Any Hazard(s</a:t>
            </a:r>
            <a:r>
              <a:rPr lang="en-US" altLang="en-US" dirty="0" smtClean="0"/>
              <a:t>)?    </a:t>
            </a:r>
            <a:endParaRPr lang="en-US" altLang="en-US" sz="2800" dirty="0" smtClean="0"/>
          </a:p>
        </p:txBody>
      </p:sp>
      <p:pic>
        <p:nvPicPr>
          <p:cNvPr id="36870" name="Picture 5" descr="A picture of an electrical hazard asking  what the hazard is."/>
          <p:cNvPicPr>
            <a:picLocks noChangeAspect="1"/>
          </p:cNvPicPr>
          <p:nvPr/>
        </p:nvPicPr>
        <p:blipFill>
          <a:blip r:embed="rId3">
            <a:extLst>
              <a:ext uri="{28A0092B-C50C-407E-A947-70E740481C1C}">
                <a14:useLocalDpi xmlns:a14="http://schemas.microsoft.com/office/drawing/2010/main"/>
              </a:ext>
            </a:extLst>
          </a:blip>
          <a:srcRect/>
          <a:stretch>
            <a:fillRect/>
          </a:stretch>
        </p:blipFill>
        <p:spPr bwMode="auto">
          <a:xfrm>
            <a:off x="666378" y="1180882"/>
            <a:ext cx="7696274" cy="5126757"/>
          </a:xfrm>
          <a:prstGeom prst="rect">
            <a:avLst/>
          </a:prstGeom>
          <a:noFill/>
          <a:ln w="38100">
            <a:solidFill>
              <a:srgbClr val="0000FF"/>
            </a:solidFill>
            <a:round/>
            <a:headEnd/>
            <a:tailEnd/>
          </a:ln>
          <a:extLst>
            <a:ext uri="{909E8E84-426E-40DD-AFC4-6F175D3DCCD1}">
              <a14:hiddenFill xmlns:a14="http://schemas.microsoft.com/office/drawing/2010/main">
                <a:solidFill>
                  <a:srgbClr val="FFFFFF"/>
                </a:solidFill>
              </a14:hiddenFill>
            </a:ext>
          </a:extLst>
        </p:spPr>
      </p:pic>
      <p:sp>
        <p:nvSpPr>
          <p:cNvPr id="2" name="Slide Number Placeholder 1"/>
          <p:cNvSpPr>
            <a:spLocks noGrp="1"/>
          </p:cNvSpPr>
          <p:nvPr>
            <p:ph type="sldNum" sz="quarter" idx="12"/>
          </p:nvPr>
        </p:nvSpPr>
        <p:spPr/>
        <p:txBody>
          <a:bodyPr/>
          <a:lstStyle/>
          <a:p>
            <a:fld id="{A7F154CC-4E82-45BB-8A64-02679D04A018}" type="slidenum">
              <a:rPr lang="en-US" smtClean="0"/>
              <a:pPr/>
              <a:t>163</a:t>
            </a:fld>
            <a:endParaRPr lang="en-US" dirty="0"/>
          </a:p>
        </p:txBody>
      </p:sp>
    </p:spTree>
    <p:extLst>
      <p:ext uri="{BB962C8B-B14F-4D97-AF65-F5344CB8AC3E}">
        <p14:creationId xmlns:p14="http://schemas.microsoft.com/office/powerpoint/2010/main" val="1896064178"/>
      </p:ext>
    </p:extLst>
  </p:cSld>
  <p:clrMapOvr>
    <a:masterClrMapping/>
  </p:clrMapOvr>
  <p:transition spd="med"/>
  <p:timing>
    <p:tnLst>
      <p:par>
        <p:cTn id="1" dur="indefinite" restart="never" nodeType="tmRoot"/>
      </p:par>
    </p:tnLst>
  </p:timing>
</p:sld>
</file>

<file path=ppt/slides/slide16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8917" name="Rectangle 4"/>
          <p:cNvSpPr>
            <a:spLocks noGrp="1"/>
          </p:cNvSpPr>
          <p:nvPr>
            <p:ph type="title"/>
          </p:nvPr>
        </p:nvSpPr>
        <p:spPr>
          <a:xfrm>
            <a:off x="456531" y="274588"/>
            <a:ext cx="8229823" cy="1143000"/>
          </a:xfrm>
          <a:noFill/>
          <a:extLst>
            <a:ext uri="{91240B29-F687-4F45-9708-019B960494DF}">
              <a14:hiddenLine xmlns:a14="http://schemas.microsoft.com/office/drawing/2010/main" w="12700" cap="flat">
                <a:solidFill>
                  <a:srgbClr val="000000"/>
                </a:solidFill>
                <a:miter lim="0"/>
                <a:headEnd/>
                <a:tailEnd/>
              </a14:hiddenLine>
            </a:ext>
          </a:extLst>
        </p:spPr>
        <p:txBody>
          <a:bodyPr vert="horz" lIns="53578" tIns="53578" rIns="53578" bIns="53578" rtlCol="0" anchor="ctr">
            <a:noAutofit/>
          </a:bodyPr>
          <a:lstStyle/>
          <a:p>
            <a:pPr algn="ctr" defTabSz="914145"/>
            <a:r>
              <a:rPr lang="en-US" altLang="en-US" sz="4359" dirty="0" smtClean="0">
                <a:solidFill>
                  <a:srgbClr val="FF0000"/>
                </a:solidFill>
              </a:rPr>
              <a:t>YES    </a:t>
            </a:r>
            <a:endParaRPr lang="en-US" altLang="en-US" dirty="0" smtClean="0"/>
          </a:p>
        </p:txBody>
      </p:sp>
      <p:pic>
        <p:nvPicPr>
          <p:cNvPr id="38918" name="Picture 5" descr="A picture of an electrical hazard stating what the hazard is."/>
          <p:cNvPicPr>
            <a:picLocks noChangeAspect="1"/>
          </p:cNvPicPr>
          <p:nvPr/>
        </p:nvPicPr>
        <p:blipFill>
          <a:blip r:embed="rId3">
            <a:extLst>
              <a:ext uri="{28A0092B-C50C-407E-A947-70E740481C1C}">
                <a14:useLocalDpi xmlns:a14="http://schemas.microsoft.com/office/drawing/2010/main"/>
              </a:ext>
            </a:extLst>
          </a:blip>
          <a:srcRect/>
          <a:stretch>
            <a:fillRect/>
          </a:stretch>
        </p:blipFill>
        <p:spPr bwMode="auto">
          <a:xfrm>
            <a:off x="666378" y="1180882"/>
            <a:ext cx="7696274" cy="5126757"/>
          </a:xfrm>
          <a:prstGeom prst="rect">
            <a:avLst/>
          </a:prstGeom>
          <a:noFill/>
          <a:ln w="38100">
            <a:solidFill>
              <a:srgbClr val="FF0000"/>
            </a:solidFill>
            <a:round/>
            <a:headEnd/>
            <a:tailEnd/>
          </a:ln>
          <a:extLst>
            <a:ext uri="{909E8E84-426E-40DD-AFC4-6F175D3DCCD1}">
              <a14:hiddenFill xmlns:a14="http://schemas.microsoft.com/office/drawing/2010/main">
                <a:solidFill>
                  <a:srgbClr val="FFFFFF"/>
                </a:solidFill>
              </a14:hiddenFill>
            </a:ext>
          </a:extLst>
        </p:spPr>
      </p:pic>
      <p:grpSp>
        <p:nvGrpSpPr>
          <p:cNvPr id="38919" name="Group 6" descr="A picture of an electrical hazard stating what the hazard is."/>
          <p:cNvGrpSpPr>
            <a:grpSpLocks/>
          </p:cNvGrpSpPr>
          <p:nvPr/>
        </p:nvGrpSpPr>
        <p:grpSpPr bwMode="auto">
          <a:xfrm>
            <a:off x="5673700" y="3351982"/>
            <a:ext cx="2936751" cy="2150938"/>
            <a:chOff x="0" y="0"/>
            <a:chExt cx="329" cy="241"/>
          </a:xfrm>
        </p:grpSpPr>
        <p:sp>
          <p:nvSpPr>
            <p:cNvPr id="38920" name="AutoShape 7"/>
            <p:cNvSpPr>
              <a:spLocks/>
            </p:cNvSpPr>
            <p:nvPr/>
          </p:nvSpPr>
          <p:spPr bwMode="auto">
            <a:xfrm>
              <a:off x="0" y="0"/>
              <a:ext cx="329" cy="239"/>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7589" y="3213"/>
                  </a:moveTo>
                  <a:cubicBezTo>
                    <a:pt x="7589" y="1438"/>
                    <a:pt x="8634" y="0"/>
                    <a:pt x="9924" y="0"/>
                  </a:cubicBezTo>
                  <a:lnTo>
                    <a:pt x="13426" y="0"/>
                  </a:lnTo>
                  <a:lnTo>
                    <a:pt x="19263" y="0"/>
                  </a:lnTo>
                  <a:cubicBezTo>
                    <a:pt x="20553" y="0"/>
                    <a:pt x="21600" y="1438"/>
                    <a:pt x="21600" y="3213"/>
                  </a:cubicBezTo>
                  <a:cubicBezTo>
                    <a:pt x="21600" y="3213"/>
                    <a:pt x="21600" y="3213"/>
                    <a:pt x="21600" y="3213"/>
                  </a:cubicBezTo>
                  <a:lnTo>
                    <a:pt x="21600" y="12600"/>
                  </a:lnTo>
                  <a:lnTo>
                    <a:pt x="21600" y="18000"/>
                  </a:lnTo>
                  <a:lnTo>
                    <a:pt x="21600" y="18384"/>
                  </a:lnTo>
                  <a:cubicBezTo>
                    <a:pt x="21600" y="20160"/>
                    <a:pt x="20553" y="21600"/>
                    <a:pt x="19263" y="21600"/>
                  </a:cubicBezTo>
                  <a:lnTo>
                    <a:pt x="13426" y="21600"/>
                  </a:lnTo>
                  <a:lnTo>
                    <a:pt x="9924" y="21600"/>
                  </a:lnTo>
                  <a:cubicBezTo>
                    <a:pt x="8634" y="21600"/>
                    <a:pt x="7589" y="20160"/>
                    <a:pt x="7589" y="18384"/>
                  </a:cubicBezTo>
                  <a:lnTo>
                    <a:pt x="7589" y="18000"/>
                  </a:lnTo>
                  <a:lnTo>
                    <a:pt x="0" y="19075"/>
                  </a:lnTo>
                  <a:lnTo>
                    <a:pt x="7589" y="12600"/>
                  </a:lnTo>
                  <a:lnTo>
                    <a:pt x="7589" y="3213"/>
                  </a:lnTo>
                  <a:close/>
                </a:path>
              </a:pathLst>
            </a:custGeom>
            <a:solidFill>
              <a:srgbClr val="4F81BD"/>
            </a:solidFill>
            <a:ln w="13546" cap="flat" cmpd="sng">
              <a:solidFill>
                <a:srgbClr val="000000"/>
              </a:solidFill>
              <a:prstDash val="solid"/>
              <a:miter lim="0"/>
              <a:headEnd/>
              <a:tailEnd/>
            </a:ln>
          </p:spPr>
          <p:txBody>
            <a:bodyPr lIns="0" tIns="0" rIns="0" bIns="0" anchor="ctr"/>
            <a:lstStyle/>
            <a:p>
              <a:endParaRPr lang="en-US" sz="1266" dirty="0">
                <a:latin typeface="Arial Unicode MS" panose="020B0604020202020204" pitchFamily="34" charset="-128"/>
              </a:endParaRPr>
            </a:p>
          </p:txBody>
        </p:sp>
        <p:sp>
          <p:nvSpPr>
            <p:cNvPr id="38921" name="AutoShape 8"/>
            <p:cNvSpPr>
              <a:spLocks/>
            </p:cNvSpPr>
            <p:nvPr/>
          </p:nvSpPr>
          <p:spPr bwMode="auto">
            <a:xfrm>
              <a:off x="124" y="9"/>
              <a:ext cx="195" cy="223"/>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600" y="0"/>
                  </a:lnTo>
                  <a:lnTo>
                    <a:pt x="21600" y="21599"/>
                  </a:lnTo>
                  <a:lnTo>
                    <a:pt x="0" y="21599"/>
                  </a:lnTo>
                  <a:lnTo>
                    <a:pt x="0" y="0"/>
                  </a:ln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Lst>
          </p:spPr>
          <p:txBody>
            <a:bodyPr lIns="53578" tIns="53578" rIns="53578" bIns="53578"/>
            <a:lstStyle>
              <a:lvl1pPr defTabSz="1300163">
                <a:defRPr sz="1200">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1pPr>
              <a:lvl2pPr marL="742950" indent="-285750" defTabSz="1300163">
                <a:defRPr sz="1200">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2pPr>
              <a:lvl3pPr marL="1143000" indent="-228600" defTabSz="1300163">
                <a:defRPr sz="1200">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3pPr>
              <a:lvl4pPr marL="1600200" indent="-228600" defTabSz="1300163">
                <a:defRPr sz="1200">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4pPr>
              <a:lvl5pPr marL="2057400" indent="-228600" defTabSz="1300163">
                <a:defRPr sz="1200">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5pPr>
              <a:lvl6pPr marL="2514600" indent="-228600" defTabSz="1300163" eaLnBrk="0" fontAlgn="base" hangingPunct="0">
                <a:spcBef>
                  <a:spcPct val="0"/>
                </a:spcBef>
                <a:spcAft>
                  <a:spcPct val="0"/>
                </a:spcAft>
                <a:defRPr sz="1200">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6pPr>
              <a:lvl7pPr marL="2971800" indent="-228600" defTabSz="1300163" eaLnBrk="0" fontAlgn="base" hangingPunct="0">
                <a:spcBef>
                  <a:spcPct val="0"/>
                </a:spcBef>
                <a:spcAft>
                  <a:spcPct val="0"/>
                </a:spcAft>
                <a:defRPr sz="1200">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7pPr>
              <a:lvl8pPr marL="3429000" indent="-228600" defTabSz="1300163" eaLnBrk="0" fontAlgn="base" hangingPunct="0">
                <a:spcBef>
                  <a:spcPct val="0"/>
                </a:spcBef>
                <a:spcAft>
                  <a:spcPct val="0"/>
                </a:spcAft>
                <a:defRPr sz="1200">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8pPr>
              <a:lvl9pPr marL="3886200" indent="-228600" defTabSz="1300163" eaLnBrk="0" fontAlgn="base" hangingPunct="0">
                <a:spcBef>
                  <a:spcPct val="0"/>
                </a:spcBef>
                <a:spcAft>
                  <a:spcPct val="0"/>
                </a:spcAft>
                <a:defRPr sz="1200">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9pPr>
            </a:lstStyle>
            <a:p>
              <a:pPr>
                <a:spcBef>
                  <a:spcPts val="422"/>
                </a:spcBef>
              </a:pPr>
              <a:r>
                <a:rPr lang="en-US" altLang="en-US" sz="1758" dirty="0">
                  <a:latin typeface="Arial Unicode MS" panose="020B0604020202020204" pitchFamily="34" charset="-128"/>
                  <a:ea typeface="Arial Unicode MS" panose="020B0604020202020204" pitchFamily="34" charset="-128"/>
                  <a:cs typeface="Arial Unicode MS" panose="020B0604020202020204" pitchFamily="34" charset="-128"/>
                </a:rPr>
                <a:t>Electric drill flexible cord was spliced to a non-flexible conductor with damaged insulation</a:t>
              </a:r>
              <a:endParaRPr lang="en-US" altLang="en-US" sz="844" dirty="0">
                <a:latin typeface="Arial Unicode MS" panose="020B0604020202020204" pitchFamily="34" charset="-128"/>
                <a:ea typeface="Arial Unicode MS" panose="020B0604020202020204" pitchFamily="34" charset="-128"/>
                <a:cs typeface="Arial Unicode MS" panose="020B0604020202020204" pitchFamily="34" charset="-128"/>
              </a:endParaRPr>
            </a:p>
          </p:txBody>
        </p:sp>
      </p:grpSp>
      <p:sp>
        <p:nvSpPr>
          <p:cNvPr id="2" name="Slide Number Placeholder 1"/>
          <p:cNvSpPr>
            <a:spLocks noGrp="1"/>
          </p:cNvSpPr>
          <p:nvPr>
            <p:ph type="sldNum" sz="quarter" idx="12"/>
          </p:nvPr>
        </p:nvSpPr>
        <p:spPr/>
        <p:txBody>
          <a:bodyPr/>
          <a:lstStyle/>
          <a:p>
            <a:fld id="{A7F154CC-4E82-45BB-8A64-02679D04A018}" type="slidenum">
              <a:rPr lang="en-US" smtClean="0"/>
              <a:pPr/>
              <a:t>164</a:t>
            </a:fld>
            <a:endParaRPr lang="en-US" dirty="0"/>
          </a:p>
        </p:txBody>
      </p:sp>
    </p:spTree>
    <p:extLst>
      <p:ext uri="{BB962C8B-B14F-4D97-AF65-F5344CB8AC3E}">
        <p14:creationId xmlns:p14="http://schemas.microsoft.com/office/powerpoint/2010/main" val="1641974237"/>
      </p:ext>
    </p:extLst>
  </p:cSld>
  <p:clrMapOvr>
    <a:masterClrMapping/>
  </p:clrMapOvr>
  <p:transition spd="med"/>
  <p:timing>
    <p:tnLst>
      <p:par>
        <p:cTn id="1" dur="indefinite" restart="never" nodeType="tmRoot"/>
      </p:par>
    </p:tnLst>
  </p:timing>
</p:sld>
</file>

<file path=ppt/slides/slide16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0965" name="Rectangle 4"/>
          <p:cNvSpPr>
            <a:spLocks noGrp="1"/>
          </p:cNvSpPr>
          <p:nvPr>
            <p:ph type="title"/>
          </p:nvPr>
        </p:nvSpPr>
        <p:spPr>
          <a:xfrm>
            <a:off x="456531" y="274588"/>
            <a:ext cx="8229823" cy="1143000"/>
          </a:xfrm>
          <a:noFill/>
          <a:extLst>
            <a:ext uri="{91240B29-F687-4F45-9708-019B960494DF}">
              <a14:hiddenLine xmlns:a14="http://schemas.microsoft.com/office/drawing/2010/main" w="12700" cap="flat">
                <a:solidFill>
                  <a:srgbClr val="000000"/>
                </a:solidFill>
                <a:miter lim="0"/>
                <a:headEnd/>
                <a:tailEnd/>
              </a14:hiddenLine>
            </a:ext>
          </a:extLst>
        </p:spPr>
        <p:txBody>
          <a:bodyPr vert="horz" lIns="53578" tIns="53578" rIns="53578" bIns="53578" rtlCol="0" anchor="ctr">
            <a:noAutofit/>
          </a:bodyPr>
          <a:lstStyle/>
          <a:p>
            <a:pPr defTabSz="914145"/>
            <a:r>
              <a:rPr lang="en-US" altLang="en-US" dirty="0"/>
              <a:t>Recognize Any Hazard(s</a:t>
            </a:r>
            <a:r>
              <a:rPr lang="en-US" altLang="en-US" dirty="0" smtClean="0"/>
              <a:t>)?     </a:t>
            </a:r>
            <a:endParaRPr lang="en-US" altLang="en-US" sz="3200" dirty="0" smtClean="0"/>
          </a:p>
        </p:txBody>
      </p:sp>
      <p:pic>
        <p:nvPicPr>
          <p:cNvPr id="40966" name="Picture 5" descr="A picture of an electrical hazard stating what the hazard is."/>
          <p:cNvPicPr>
            <a:picLocks noChangeAspect="1"/>
          </p:cNvPicPr>
          <p:nvPr/>
        </p:nvPicPr>
        <p:blipFill>
          <a:blip r:embed="rId3">
            <a:extLst>
              <a:ext uri="{28A0092B-C50C-407E-A947-70E740481C1C}">
                <a14:useLocalDpi xmlns:a14="http://schemas.microsoft.com/office/drawing/2010/main"/>
              </a:ext>
            </a:extLst>
          </a:blip>
          <a:srcRect/>
          <a:stretch>
            <a:fillRect/>
          </a:stretch>
        </p:blipFill>
        <p:spPr bwMode="auto">
          <a:xfrm>
            <a:off x="666378" y="1180882"/>
            <a:ext cx="7696274" cy="5126757"/>
          </a:xfrm>
          <a:prstGeom prst="rect">
            <a:avLst/>
          </a:prstGeom>
          <a:noFill/>
          <a:ln w="38100">
            <a:solidFill>
              <a:srgbClr val="0000FF"/>
            </a:solidFill>
            <a:round/>
            <a:headEnd/>
            <a:tailEnd/>
          </a:ln>
          <a:extLst>
            <a:ext uri="{909E8E84-426E-40DD-AFC4-6F175D3DCCD1}">
              <a14:hiddenFill xmlns:a14="http://schemas.microsoft.com/office/drawing/2010/main">
                <a:solidFill>
                  <a:srgbClr val="FFFFFF"/>
                </a:solidFill>
              </a14:hiddenFill>
            </a:ext>
          </a:extLst>
        </p:spPr>
      </p:pic>
      <p:sp>
        <p:nvSpPr>
          <p:cNvPr id="2" name="Slide Number Placeholder 1"/>
          <p:cNvSpPr>
            <a:spLocks noGrp="1"/>
          </p:cNvSpPr>
          <p:nvPr>
            <p:ph type="sldNum" sz="quarter" idx="12"/>
          </p:nvPr>
        </p:nvSpPr>
        <p:spPr/>
        <p:txBody>
          <a:bodyPr/>
          <a:lstStyle/>
          <a:p>
            <a:fld id="{A7F154CC-4E82-45BB-8A64-02679D04A018}" type="slidenum">
              <a:rPr lang="en-US" smtClean="0"/>
              <a:pPr/>
              <a:t>165</a:t>
            </a:fld>
            <a:endParaRPr lang="en-US" dirty="0"/>
          </a:p>
        </p:txBody>
      </p:sp>
    </p:spTree>
    <p:extLst>
      <p:ext uri="{BB962C8B-B14F-4D97-AF65-F5344CB8AC3E}">
        <p14:creationId xmlns:p14="http://schemas.microsoft.com/office/powerpoint/2010/main" val="2637931390"/>
      </p:ext>
    </p:extLst>
  </p:cSld>
  <p:clrMapOvr>
    <a:masterClrMapping/>
  </p:clrMapOvr>
  <p:transition spd="med"/>
  <p:timing>
    <p:tnLst>
      <p:par>
        <p:cTn id="1" dur="indefinite" restart="never" nodeType="tmRoot"/>
      </p:par>
    </p:tnLst>
  </p:timing>
</p:sld>
</file>

<file path=ppt/slides/slide16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3013" name="Rectangle 4"/>
          <p:cNvSpPr>
            <a:spLocks noGrp="1"/>
          </p:cNvSpPr>
          <p:nvPr>
            <p:ph type="title"/>
          </p:nvPr>
        </p:nvSpPr>
        <p:spPr>
          <a:xfrm>
            <a:off x="456531" y="274588"/>
            <a:ext cx="8229823" cy="1143000"/>
          </a:xfrm>
          <a:noFill/>
          <a:extLst>
            <a:ext uri="{91240B29-F687-4F45-9708-019B960494DF}">
              <a14:hiddenLine xmlns:a14="http://schemas.microsoft.com/office/drawing/2010/main" w="12700" cap="flat">
                <a:solidFill>
                  <a:srgbClr val="000000"/>
                </a:solidFill>
                <a:miter lim="0"/>
                <a:headEnd/>
                <a:tailEnd/>
              </a14:hiddenLine>
            </a:ext>
          </a:extLst>
        </p:spPr>
        <p:txBody>
          <a:bodyPr vert="horz" lIns="53578" tIns="53578" rIns="53578" bIns="53578" rtlCol="0" anchor="ctr">
            <a:noAutofit/>
          </a:bodyPr>
          <a:lstStyle/>
          <a:p>
            <a:pPr algn="ctr" defTabSz="914145"/>
            <a:r>
              <a:rPr lang="en-US" altLang="en-US" sz="4359" dirty="0" smtClean="0">
                <a:solidFill>
                  <a:srgbClr val="FF0000"/>
                </a:solidFill>
              </a:rPr>
              <a:t> Yes </a:t>
            </a:r>
            <a:endParaRPr lang="en-US" altLang="en-US" dirty="0" smtClean="0"/>
          </a:p>
        </p:txBody>
      </p:sp>
      <p:pic>
        <p:nvPicPr>
          <p:cNvPr id="43014" name="Picture 5" descr="A picture of an electrical hazard stating what the hazard is."/>
          <p:cNvPicPr>
            <a:picLocks noChangeAspect="1"/>
          </p:cNvPicPr>
          <p:nvPr/>
        </p:nvPicPr>
        <p:blipFill>
          <a:blip r:embed="rId3">
            <a:extLst>
              <a:ext uri="{28A0092B-C50C-407E-A947-70E740481C1C}">
                <a14:useLocalDpi xmlns:a14="http://schemas.microsoft.com/office/drawing/2010/main"/>
              </a:ext>
            </a:extLst>
          </a:blip>
          <a:srcRect/>
          <a:stretch>
            <a:fillRect/>
          </a:stretch>
        </p:blipFill>
        <p:spPr bwMode="auto">
          <a:xfrm>
            <a:off x="666378" y="1180882"/>
            <a:ext cx="7696274" cy="5126757"/>
          </a:xfrm>
          <a:prstGeom prst="rect">
            <a:avLst/>
          </a:prstGeom>
          <a:noFill/>
          <a:ln w="38100">
            <a:solidFill>
              <a:srgbClr val="FF0000"/>
            </a:solidFill>
            <a:round/>
            <a:headEnd/>
            <a:tailEnd/>
          </a:ln>
          <a:extLst>
            <a:ext uri="{909E8E84-426E-40DD-AFC4-6F175D3DCCD1}">
              <a14:hiddenFill xmlns:a14="http://schemas.microsoft.com/office/drawing/2010/main">
                <a:solidFill>
                  <a:srgbClr val="FFFFFF"/>
                </a:solidFill>
              </a14:hiddenFill>
            </a:ext>
          </a:extLst>
        </p:spPr>
      </p:pic>
      <p:grpSp>
        <p:nvGrpSpPr>
          <p:cNvPr id="43015" name="Group 6" descr="A picture of an electrical hazard stating what the hazard is."/>
          <p:cNvGrpSpPr>
            <a:grpSpLocks/>
          </p:cNvGrpSpPr>
          <p:nvPr/>
        </p:nvGrpSpPr>
        <p:grpSpPr bwMode="auto">
          <a:xfrm>
            <a:off x="684238" y="3693543"/>
            <a:ext cx="3689077" cy="1715616"/>
            <a:chOff x="0" y="0"/>
            <a:chExt cx="414" cy="193"/>
          </a:xfrm>
        </p:grpSpPr>
        <p:sp>
          <p:nvSpPr>
            <p:cNvPr id="43016" name="AutoShape 7"/>
            <p:cNvSpPr>
              <a:spLocks/>
            </p:cNvSpPr>
            <p:nvPr/>
          </p:nvSpPr>
          <p:spPr bwMode="auto">
            <a:xfrm>
              <a:off x="0" y="0"/>
              <a:ext cx="414" cy="193"/>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11209"/>
                  </a:moveTo>
                  <a:cubicBezTo>
                    <a:pt x="0" y="10061"/>
                    <a:pt x="432" y="9131"/>
                    <a:pt x="966" y="9131"/>
                  </a:cubicBezTo>
                  <a:lnTo>
                    <a:pt x="10149" y="9131"/>
                  </a:lnTo>
                  <a:lnTo>
                    <a:pt x="21599" y="0"/>
                  </a:lnTo>
                  <a:lnTo>
                    <a:pt x="14499" y="9131"/>
                  </a:lnTo>
                  <a:lnTo>
                    <a:pt x="16431" y="9131"/>
                  </a:lnTo>
                  <a:cubicBezTo>
                    <a:pt x="16966" y="9131"/>
                    <a:pt x="17398" y="10061"/>
                    <a:pt x="17398" y="11209"/>
                  </a:cubicBezTo>
                  <a:cubicBezTo>
                    <a:pt x="17398" y="11209"/>
                    <a:pt x="17398" y="11209"/>
                    <a:pt x="17398" y="11209"/>
                  </a:cubicBezTo>
                  <a:lnTo>
                    <a:pt x="17398" y="14325"/>
                  </a:lnTo>
                  <a:lnTo>
                    <a:pt x="17398" y="19520"/>
                  </a:lnTo>
                  <a:cubicBezTo>
                    <a:pt x="17398" y="20668"/>
                    <a:pt x="16966" y="21599"/>
                    <a:pt x="16431" y="21599"/>
                  </a:cubicBezTo>
                  <a:lnTo>
                    <a:pt x="14499" y="21599"/>
                  </a:lnTo>
                  <a:lnTo>
                    <a:pt x="10149" y="21599"/>
                  </a:lnTo>
                  <a:lnTo>
                    <a:pt x="966" y="21599"/>
                  </a:lnTo>
                  <a:cubicBezTo>
                    <a:pt x="432" y="21599"/>
                    <a:pt x="0" y="20668"/>
                    <a:pt x="0" y="19520"/>
                  </a:cubicBezTo>
                  <a:lnTo>
                    <a:pt x="0" y="14325"/>
                  </a:lnTo>
                  <a:lnTo>
                    <a:pt x="0" y="11209"/>
                  </a:lnTo>
                  <a:close/>
                </a:path>
              </a:pathLst>
            </a:custGeom>
            <a:solidFill>
              <a:srgbClr val="4F81BD"/>
            </a:solidFill>
            <a:ln w="13546" cap="flat" cmpd="sng">
              <a:solidFill>
                <a:srgbClr val="000000"/>
              </a:solidFill>
              <a:prstDash val="solid"/>
              <a:miter lim="0"/>
              <a:headEnd/>
              <a:tailEnd/>
            </a:ln>
          </p:spPr>
          <p:txBody>
            <a:bodyPr lIns="0" tIns="0" rIns="0" bIns="0" anchor="ctr"/>
            <a:lstStyle/>
            <a:p>
              <a:endParaRPr lang="en-US" sz="1266" dirty="0">
                <a:latin typeface="Arial Unicode MS" panose="020B0604020202020204" pitchFamily="34" charset="-128"/>
              </a:endParaRPr>
            </a:p>
          </p:txBody>
        </p:sp>
        <p:sp>
          <p:nvSpPr>
            <p:cNvPr id="43017" name="AutoShape 8"/>
            <p:cNvSpPr>
              <a:spLocks/>
            </p:cNvSpPr>
            <p:nvPr/>
          </p:nvSpPr>
          <p:spPr bwMode="auto">
            <a:xfrm>
              <a:off x="4" y="85"/>
              <a:ext cx="324" cy="73"/>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599" y="0"/>
                  </a:lnTo>
                  <a:lnTo>
                    <a:pt x="21599" y="21600"/>
                  </a:lnTo>
                  <a:lnTo>
                    <a:pt x="0" y="21600"/>
                  </a:lnTo>
                  <a:lnTo>
                    <a:pt x="0" y="0"/>
                  </a:ln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Lst>
          </p:spPr>
          <p:txBody>
            <a:bodyPr lIns="53578" tIns="53578" rIns="53578" bIns="53578"/>
            <a:lstStyle>
              <a:lvl1pPr defTabSz="1300163">
                <a:defRPr sz="1200">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1pPr>
              <a:lvl2pPr marL="742950" indent="-285750" defTabSz="1300163">
                <a:defRPr sz="1200">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2pPr>
              <a:lvl3pPr marL="1143000" indent="-228600" defTabSz="1300163">
                <a:defRPr sz="1200">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3pPr>
              <a:lvl4pPr marL="1600200" indent="-228600" defTabSz="1300163">
                <a:defRPr sz="1200">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4pPr>
              <a:lvl5pPr marL="2057400" indent="-228600" defTabSz="1300163">
                <a:defRPr sz="1200">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5pPr>
              <a:lvl6pPr marL="2514600" indent="-228600" defTabSz="1300163" eaLnBrk="0" fontAlgn="base" hangingPunct="0">
                <a:spcBef>
                  <a:spcPct val="0"/>
                </a:spcBef>
                <a:spcAft>
                  <a:spcPct val="0"/>
                </a:spcAft>
                <a:defRPr sz="1200">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6pPr>
              <a:lvl7pPr marL="2971800" indent="-228600" defTabSz="1300163" eaLnBrk="0" fontAlgn="base" hangingPunct="0">
                <a:spcBef>
                  <a:spcPct val="0"/>
                </a:spcBef>
                <a:spcAft>
                  <a:spcPct val="0"/>
                </a:spcAft>
                <a:defRPr sz="1200">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7pPr>
              <a:lvl8pPr marL="3429000" indent="-228600" defTabSz="1300163" eaLnBrk="0" fontAlgn="base" hangingPunct="0">
                <a:spcBef>
                  <a:spcPct val="0"/>
                </a:spcBef>
                <a:spcAft>
                  <a:spcPct val="0"/>
                </a:spcAft>
                <a:defRPr sz="1200">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8pPr>
              <a:lvl9pPr marL="3886200" indent="-228600" defTabSz="1300163" eaLnBrk="0" fontAlgn="base" hangingPunct="0">
                <a:spcBef>
                  <a:spcPct val="0"/>
                </a:spcBef>
                <a:spcAft>
                  <a:spcPct val="0"/>
                </a:spcAft>
                <a:defRPr sz="1200">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9pPr>
            </a:lstStyle>
            <a:p>
              <a:pPr eaLnBrk="1"/>
              <a:r>
                <a:rPr lang="en-US" altLang="en-US" sz="1758" dirty="0">
                  <a:latin typeface="Arial Unicode MS" panose="020B0604020202020204" pitchFamily="34" charset="-128"/>
                  <a:ea typeface="Arial Unicode MS" panose="020B0604020202020204" pitchFamily="34" charset="-128"/>
                  <a:cs typeface="Arial Unicode MS" panose="020B0604020202020204" pitchFamily="34" charset="-128"/>
                </a:rPr>
                <a:t>Scaffold was erected 4 ½ feet from 7.2 kV power lines</a:t>
              </a:r>
              <a:endParaRPr lang="en-US" altLang="en-US" sz="844" dirty="0">
                <a:latin typeface="Arial Unicode MS" panose="020B0604020202020204" pitchFamily="34" charset="-128"/>
                <a:ea typeface="Arial Unicode MS" panose="020B0604020202020204" pitchFamily="34" charset="-128"/>
                <a:cs typeface="Arial Unicode MS" panose="020B0604020202020204" pitchFamily="34" charset="-128"/>
              </a:endParaRPr>
            </a:p>
          </p:txBody>
        </p:sp>
      </p:grpSp>
      <p:sp>
        <p:nvSpPr>
          <p:cNvPr id="2" name="Slide Number Placeholder 1"/>
          <p:cNvSpPr>
            <a:spLocks noGrp="1"/>
          </p:cNvSpPr>
          <p:nvPr>
            <p:ph type="sldNum" sz="quarter" idx="12"/>
          </p:nvPr>
        </p:nvSpPr>
        <p:spPr/>
        <p:txBody>
          <a:bodyPr/>
          <a:lstStyle/>
          <a:p>
            <a:fld id="{A7F154CC-4E82-45BB-8A64-02679D04A018}" type="slidenum">
              <a:rPr lang="en-US" smtClean="0"/>
              <a:pPr/>
              <a:t>166</a:t>
            </a:fld>
            <a:endParaRPr lang="en-US" dirty="0"/>
          </a:p>
        </p:txBody>
      </p:sp>
    </p:spTree>
    <p:extLst>
      <p:ext uri="{BB962C8B-B14F-4D97-AF65-F5344CB8AC3E}">
        <p14:creationId xmlns:p14="http://schemas.microsoft.com/office/powerpoint/2010/main" val="3283178286"/>
      </p:ext>
    </p:extLst>
  </p:cSld>
  <p:clrMapOvr>
    <a:masterClrMapping/>
  </p:clrMapOvr>
  <p:transition spd="med"/>
  <p:timing>
    <p:tnLst>
      <p:par>
        <p:cTn id="1" dur="indefinite" restart="never" nodeType="tmRoot"/>
      </p:par>
    </p:tnLst>
  </p:timing>
</p:sld>
</file>

<file path=ppt/slides/slide16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5061" name="Rectangle 4"/>
          <p:cNvSpPr>
            <a:spLocks noGrp="1"/>
          </p:cNvSpPr>
          <p:nvPr>
            <p:ph type="title"/>
          </p:nvPr>
        </p:nvSpPr>
        <p:spPr>
          <a:xfrm>
            <a:off x="456531" y="274588"/>
            <a:ext cx="8229823" cy="1143000"/>
          </a:xfrm>
          <a:noFill/>
          <a:extLst>
            <a:ext uri="{91240B29-F687-4F45-9708-019B960494DF}">
              <a14:hiddenLine xmlns:a14="http://schemas.microsoft.com/office/drawing/2010/main" w="12700" cap="flat">
                <a:solidFill>
                  <a:srgbClr val="000000"/>
                </a:solidFill>
                <a:miter lim="0"/>
                <a:headEnd/>
                <a:tailEnd/>
              </a14:hiddenLine>
            </a:ext>
          </a:extLst>
        </p:spPr>
        <p:txBody>
          <a:bodyPr vert="horz" lIns="53578" tIns="53578" rIns="53578" bIns="53578" rtlCol="0" anchor="ctr">
            <a:noAutofit/>
          </a:bodyPr>
          <a:lstStyle/>
          <a:p>
            <a:pPr defTabSz="914145"/>
            <a:r>
              <a:rPr lang="en-US" altLang="en-US" dirty="0" smtClean="0"/>
              <a:t> Recognize </a:t>
            </a:r>
            <a:r>
              <a:rPr lang="en-US" altLang="en-US" dirty="0"/>
              <a:t>Any Hazard(s)?</a:t>
            </a:r>
            <a:endParaRPr lang="en-US" altLang="en-US" sz="2800" dirty="0" smtClean="0"/>
          </a:p>
        </p:txBody>
      </p:sp>
      <p:pic>
        <p:nvPicPr>
          <p:cNvPr id="45062" name="Picture 5" descr="A picture of an electrical hazard asking what the hazard is."/>
          <p:cNvPicPr>
            <a:picLocks noChangeAspect="1"/>
          </p:cNvPicPr>
          <p:nvPr/>
        </p:nvPicPr>
        <p:blipFill>
          <a:blip r:embed="rId3">
            <a:extLst>
              <a:ext uri="{28A0092B-C50C-407E-A947-70E740481C1C}">
                <a14:useLocalDpi xmlns:a14="http://schemas.microsoft.com/office/drawing/2010/main"/>
              </a:ext>
            </a:extLst>
          </a:blip>
          <a:srcRect/>
          <a:stretch>
            <a:fillRect/>
          </a:stretch>
        </p:blipFill>
        <p:spPr bwMode="auto">
          <a:xfrm>
            <a:off x="666378" y="1180882"/>
            <a:ext cx="7696274" cy="5126757"/>
          </a:xfrm>
          <a:prstGeom prst="rect">
            <a:avLst/>
          </a:prstGeom>
          <a:noFill/>
          <a:ln w="38100">
            <a:solidFill>
              <a:srgbClr val="0000FF"/>
            </a:solidFill>
            <a:round/>
            <a:headEnd/>
            <a:tailEnd/>
          </a:ln>
          <a:extLst>
            <a:ext uri="{909E8E84-426E-40DD-AFC4-6F175D3DCCD1}">
              <a14:hiddenFill xmlns:a14="http://schemas.microsoft.com/office/drawing/2010/main">
                <a:solidFill>
                  <a:srgbClr val="FFFFFF"/>
                </a:solidFill>
              </a14:hiddenFill>
            </a:ext>
          </a:extLst>
        </p:spPr>
      </p:pic>
      <p:sp>
        <p:nvSpPr>
          <p:cNvPr id="2" name="Slide Number Placeholder 1"/>
          <p:cNvSpPr>
            <a:spLocks noGrp="1"/>
          </p:cNvSpPr>
          <p:nvPr>
            <p:ph type="sldNum" sz="quarter" idx="12"/>
          </p:nvPr>
        </p:nvSpPr>
        <p:spPr/>
        <p:txBody>
          <a:bodyPr/>
          <a:lstStyle/>
          <a:p>
            <a:fld id="{A7F154CC-4E82-45BB-8A64-02679D04A018}" type="slidenum">
              <a:rPr lang="en-US" smtClean="0"/>
              <a:pPr/>
              <a:t>167</a:t>
            </a:fld>
            <a:endParaRPr lang="en-US" dirty="0"/>
          </a:p>
        </p:txBody>
      </p:sp>
    </p:spTree>
    <p:extLst>
      <p:ext uri="{BB962C8B-B14F-4D97-AF65-F5344CB8AC3E}">
        <p14:creationId xmlns:p14="http://schemas.microsoft.com/office/powerpoint/2010/main" val="3228982042"/>
      </p:ext>
    </p:extLst>
  </p:cSld>
  <p:clrMapOvr>
    <a:masterClrMapping/>
  </p:clrMapOvr>
  <p:transition spd="med"/>
  <p:timing>
    <p:tnLst>
      <p:par>
        <p:cTn id="1" dur="indefinite" restart="never" nodeType="tmRoot"/>
      </p:par>
    </p:tnLst>
  </p:timing>
</p:sld>
</file>

<file path=ppt/slides/slide16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7109" name="Rectangle 4"/>
          <p:cNvSpPr>
            <a:spLocks noGrp="1"/>
          </p:cNvSpPr>
          <p:nvPr>
            <p:ph type="title"/>
          </p:nvPr>
        </p:nvSpPr>
        <p:spPr>
          <a:xfrm>
            <a:off x="456531" y="274588"/>
            <a:ext cx="8229823" cy="1143000"/>
          </a:xfrm>
          <a:noFill/>
          <a:extLst>
            <a:ext uri="{91240B29-F687-4F45-9708-019B960494DF}">
              <a14:hiddenLine xmlns:a14="http://schemas.microsoft.com/office/drawing/2010/main" w="12700" cap="flat">
                <a:solidFill>
                  <a:srgbClr val="000000"/>
                </a:solidFill>
                <a:miter lim="0"/>
                <a:headEnd/>
                <a:tailEnd/>
              </a14:hiddenLine>
            </a:ext>
          </a:extLst>
        </p:spPr>
        <p:txBody>
          <a:bodyPr vert="horz" lIns="53578" tIns="53578" rIns="53578" bIns="53578" rtlCol="0" anchor="ctr">
            <a:noAutofit/>
          </a:bodyPr>
          <a:lstStyle/>
          <a:p>
            <a:pPr algn="ctr" defTabSz="914145"/>
            <a:r>
              <a:rPr lang="en-US" altLang="en-US" sz="4359" dirty="0" smtClean="0">
                <a:solidFill>
                  <a:srgbClr val="FF0000"/>
                </a:solidFill>
              </a:rPr>
              <a:t> YES</a:t>
            </a:r>
            <a:endParaRPr lang="en-US" altLang="en-US" dirty="0" smtClean="0"/>
          </a:p>
        </p:txBody>
      </p:sp>
      <p:pic>
        <p:nvPicPr>
          <p:cNvPr id="47110" name="Picture 5" descr="A picture of an electrical hazard stating what the hazard is."/>
          <p:cNvPicPr>
            <a:picLocks noChangeAspect="1"/>
          </p:cNvPicPr>
          <p:nvPr/>
        </p:nvPicPr>
        <p:blipFill>
          <a:blip r:embed="rId3">
            <a:extLst>
              <a:ext uri="{28A0092B-C50C-407E-A947-70E740481C1C}">
                <a14:useLocalDpi xmlns:a14="http://schemas.microsoft.com/office/drawing/2010/main"/>
              </a:ext>
            </a:extLst>
          </a:blip>
          <a:srcRect/>
          <a:stretch>
            <a:fillRect/>
          </a:stretch>
        </p:blipFill>
        <p:spPr bwMode="auto">
          <a:xfrm>
            <a:off x="666378" y="1180882"/>
            <a:ext cx="7696274" cy="5126757"/>
          </a:xfrm>
          <a:prstGeom prst="rect">
            <a:avLst/>
          </a:prstGeom>
          <a:noFill/>
          <a:ln w="38100">
            <a:solidFill>
              <a:srgbClr val="FF0000"/>
            </a:solidFill>
            <a:round/>
            <a:headEnd/>
            <a:tailEnd/>
          </a:ln>
          <a:extLst>
            <a:ext uri="{909E8E84-426E-40DD-AFC4-6F175D3DCCD1}">
              <a14:hiddenFill xmlns:a14="http://schemas.microsoft.com/office/drawing/2010/main">
                <a:solidFill>
                  <a:srgbClr val="FFFFFF"/>
                </a:solidFill>
              </a14:hiddenFill>
            </a:ext>
          </a:extLst>
        </p:spPr>
      </p:pic>
      <p:grpSp>
        <p:nvGrpSpPr>
          <p:cNvPr id="47111" name="Group 6" descr="A picture of an electrical hazard stating what the hazard is."/>
          <p:cNvGrpSpPr>
            <a:grpSpLocks/>
          </p:cNvGrpSpPr>
          <p:nvPr/>
        </p:nvGrpSpPr>
        <p:grpSpPr bwMode="auto">
          <a:xfrm>
            <a:off x="5141268" y="1370707"/>
            <a:ext cx="3392165" cy="2514824"/>
            <a:chOff x="0" y="0"/>
            <a:chExt cx="380" cy="282"/>
          </a:xfrm>
        </p:grpSpPr>
        <p:sp>
          <p:nvSpPr>
            <p:cNvPr id="47112" name="AutoShape 7"/>
            <p:cNvSpPr>
              <a:spLocks/>
            </p:cNvSpPr>
            <p:nvPr/>
          </p:nvSpPr>
          <p:spPr bwMode="auto">
            <a:xfrm>
              <a:off x="0" y="0"/>
              <a:ext cx="380" cy="282"/>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10926" y="2399"/>
                  </a:moveTo>
                  <a:cubicBezTo>
                    <a:pt x="10926" y="1073"/>
                    <a:pt x="11721" y="0"/>
                    <a:pt x="12705" y="0"/>
                  </a:cubicBezTo>
                  <a:lnTo>
                    <a:pt x="15373" y="0"/>
                  </a:lnTo>
                  <a:lnTo>
                    <a:pt x="19821" y="0"/>
                  </a:lnTo>
                  <a:cubicBezTo>
                    <a:pt x="20802" y="0"/>
                    <a:pt x="21599" y="1073"/>
                    <a:pt x="21599" y="2399"/>
                  </a:cubicBezTo>
                  <a:cubicBezTo>
                    <a:pt x="21599" y="2399"/>
                    <a:pt x="21599" y="2399"/>
                    <a:pt x="21599" y="2399"/>
                  </a:cubicBezTo>
                  <a:lnTo>
                    <a:pt x="21599" y="12600"/>
                  </a:lnTo>
                  <a:lnTo>
                    <a:pt x="21599" y="18000"/>
                  </a:lnTo>
                  <a:lnTo>
                    <a:pt x="21599" y="19199"/>
                  </a:lnTo>
                  <a:cubicBezTo>
                    <a:pt x="21599" y="20525"/>
                    <a:pt x="20802" y="21600"/>
                    <a:pt x="19821" y="21600"/>
                  </a:cubicBezTo>
                  <a:lnTo>
                    <a:pt x="15373" y="21600"/>
                  </a:lnTo>
                  <a:lnTo>
                    <a:pt x="12705" y="21600"/>
                  </a:lnTo>
                  <a:cubicBezTo>
                    <a:pt x="11721" y="21600"/>
                    <a:pt x="10926" y="20525"/>
                    <a:pt x="10926" y="19199"/>
                  </a:cubicBezTo>
                  <a:lnTo>
                    <a:pt x="10926" y="18000"/>
                  </a:lnTo>
                  <a:lnTo>
                    <a:pt x="0" y="15066"/>
                  </a:lnTo>
                  <a:lnTo>
                    <a:pt x="10926" y="12600"/>
                  </a:lnTo>
                  <a:lnTo>
                    <a:pt x="10926" y="2399"/>
                  </a:lnTo>
                  <a:close/>
                </a:path>
              </a:pathLst>
            </a:custGeom>
            <a:solidFill>
              <a:srgbClr val="4F81BD"/>
            </a:solidFill>
            <a:ln w="13546" cap="flat" cmpd="sng">
              <a:solidFill>
                <a:srgbClr val="000000"/>
              </a:solidFill>
              <a:prstDash val="solid"/>
              <a:miter lim="0"/>
              <a:headEnd/>
              <a:tailEnd/>
            </a:ln>
          </p:spPr>
          <p:txBody>
            <a:bodyPr lIns="0" tIns="0" rIns="0" bIns="0" anchor="ctr"/>
            <a:lstStyle/>
            <a:p>
              <a:endParaRPr lang="en-US" sz="1266" dirty="0">
                <a:latin typeface="Arial Unicode MS" panose="020B0604020202020204" pitchFamily="34" charset="-128"/>
              </a:endParaRPr>
            </a:p>
          </p:txBody>
        </p:sp>
        <p:sp>
          <p:nvSpPr>
            <p:cNvPr id="47113" name="AutoShape 8"/>
            <p:cNvSpPr>
              <a:spLocks/>
            </p:cNvSpPr>
            <p:nvPr/>
          </p:nvSpPr>
          <p:spPr bwMode="auto">
            <a:xfrm>
              <a:off x="200" y="8"/>
              <a:ext cx="171" cy="223"/>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599" y="0"/>
                  </a:lnTo>
                  <a:lnTo>
                    <a:pt x="21599" y="21599"/>
                  </a:lnTo>
                  <a:lnTo>
                    <a:pt x="0" y="21599"/>
                  </a:lnTo>
                  <a:lnTo>
                    <a:pt x="0" y="0"/>
                  </a:ln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Lst>
          </p:spPr>
          <p:txBody>
            <a:bodyPr lIns="53578" tIns="53578" rIns="53578" bIns="53578"/>
            <a:lstStyle>
              <a:lvl1pPr defTabSz="1300163">
                <a:defRPr sz="1200">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1pPr>
              <a:lvl2pPr marL="742950" indent="-285750" defTabSz="1300163">
                <a:defRPr sz="1200">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2pPr>
              <a:lvl3pPr marL="1143000" indent="-228600" defTabSz="1300163">
                <a:defRPr sz="1200">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3pPr>
              <a:lvl4pPr marL="1600200" indent="-228600" defTabSz="1300163">
                <a:defRPr sz="1200">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4pPr>
              <a:lvl5pPr marL="2057400" indent="-228600" defTabSz="1300163">
                <a:defRPr sz="1200">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5pPr>
              <a:lvl6pPr marL="2514600" indent="-228600" defTabSz="1300163" eaLnBrk="0" fontAlgn="base" hangingPunct="0">
                <a:spcBef>
                  <a:spcPct val="0"/>
                </a:spcBef>
                <a:spcAft>
                  <a:spcPct val="0"/>
                </a:spcAft>
                <a:defRPr sz="1200">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6pPr>
              <a:lvl7pPr marL="2971800" indent="-228600" defTabSz="1300163" eaLnBrk="0" fontAlgn="base" hangingPunct="0">
                <a:spcBef>
                  <a:spcPct val="0"/>
                </a:spcBef>
                <a:spcAft>
                  <a:spcPct val="0"/>
                </a:spcAft>
                <a:defRPr sz="1200">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7pPr>
              <a:lvl8pPr marL="3429000" indent="-228600" defTabSz="1300163" eaLnBrk="0" fontAlgn="base" hangingPunct="0">
                <a:spcBef>
                  <a:spcPct val="0"/>
                </a:spcBef>
                <a:spcAft>
                  <a:spcPct val="0"/>
                </a:spcAft>
                <a:defRPr sz="1200">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8pPr>
              <a:lvl9pPr marL="3886200" indent="-228600" defTabSz="1300163" eaLnBrk="0" fontAlgn="base" hangingPunct="0">
                <a:spcBef>
                  <a:spcPct val="0"/>
                </a:spcBef>
                <a:spcAft>
                  <a:spcPct val="0"/>
                </a:spcAft>
                <a:defRPr sz="1200">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9pPr>
            </a:lstStyle>
            <a:p>
              <a:pPr>
                <a:spcBef>
                  <a:spcPts val="422"/>
                </a:spcBef>
              </a:pPr>
              <a:r>
                <a:rPr lang="en-US" altLang="en-US" sz="1758" dirty="0">
                  <a:latin typeface="Arial Unicode MS" panose="020B0604020202020204" pitchFamily="34" charset="-128"/>
                  <a:ea typeface="Arial Unicode MS" panose="020B0604020202020204" pitchFamily="34" charset="-128"/>
                  <a:cs typeface="Arial Unicode MS" panose="020B0604020202020204" pitchFamily="34" charset="-128"/>
                </a:rPr>
                <a:t>Continuous path to ground not maintained; multiple cords used for fixed equipment</a:t>
              </a:r>
              <a:endParaRPr lang="en-US" altLang="en-US" sz="844" dirty="0">
                <a:latin typeface="Arial Unicode MS" panose="020B0604020202020204" pitchFamily="34" charset="-128"/>
                <a:ea typeface="Arial Unicode MS" panose="020B0604020202020204" pitchFamily="34" charset="-128"/>
                <a:cs typeface="Arial Unicode MS" panose="020B0604020202020204" pitchFamily="34" charset="-128"/>
              </a:endParaRPr>
            </a:p>
          </p:txBody>
        </p:sp>
      </p:grpSp>
      <p:sp>
        <p:nvSpPr>
          <p:cNvPr id="2" name="Slide Number Placeholder 1"/>
          <p:cNvSpPr>
            <a:spLocks noGrp="1"/>
          </p:cNvSpPr>
          <p:nvPr>
            <p:ph type="sldNum" sz="quarter" idx="12"/>
          </p:nvPr>
        </p:nvSpPr>
        <p:spPr/>
        <p:txBody>
          <a:bodyPr/>
          <a:lstStyle/>
          <a:p>
            <a:fld id="{A7F154CC-4E82-45BB-8A64-02679D04A018}" type="slidenum">
              <a:rPr lang="en-US" smtClean="0"/>
              <a:pPr/>
              <a:t>168</a:t>
            </a:fld>
            <a:endParaRPr lang="en-US" dirty="0"/>
          </a:p>
        </p:txBody>
      </p:sp>
    </p:spTree>
    <p:extLst>
      <p:ext uri="{BB962C8B-B14F-4D97-AF65-F5344CB8AC3E}">
        <p14:creationId xmlns:p14="http://schemas.microsoft.com/office/powerpoint/2010/main" val="2025038448"/>
      </p:ext>
    </p:extLst>
  </p:cSld>
  <p:clrMapOvr>
    <a:masterClrMapping/>
  </p:clrMapOvr>
  <p:transition spd="med"/>
  <p:timing>
    <p:tnLst>
      <p:par>
        <p:cTn id="1" dur="indefinite" restart="never" nodeType="tmRoot"/>
      </p:par>
    </p:tnLst>
  </p:timing>
</p:sld>
</file>

<file path=ppt/slides/slide16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9157" name="Rectangle 4"/>
          <p:cNvSpPr>
            <a:spLocks noGrp="1"/>
          </p:cNvSpPr>
          <p:nvPr>
            <p:ph type="title"/>
          </p:nvPr>
        </p:nvSpPr>
        <p:spPr>
          <a:xfrm>
            <a:off x="456531" y="274588"/>
            <a:ext cx="8229823" cy="1143000"/>
          </a:xfrm>
          <a:noFill/>
          <a:extLst>
            <a:ext uri="{91240B29-F687-4F45-9708-019B960494DF}">
              <a14:hiddenLine xmlns:a14="http://schemas.microsoft.com/office/drawing/2010/main" w="12700" cap="flat">
                <a:solidFill>
                  <a:srgbClr val="000000"/>
                </a:solidFill>
                <a:miter lim="0"/>
                <a:headEnd/>
                <a:tailEnd/>
              </a14:hiddenLine>
            </a:ext>
          </a:extLst>
        </p:spPr>
        <p:txBody>
          <a:bodyPr vert="horz" lIns="53578" tIns="53578" rIns="53578" bIns="53578" rtlCol="0" anchor="ctr">
            <a:noAutofit/>
          </a:bodyPr>
          <a:lstStyle/>
          <a:p>
            <a:pPr defTabSz="914145"/>
            <a:r>
              <a:rPr lang="en-US" altLang="en-US" dirty="0" smtClean="0"/>
              <a:t>  Recognize </a:t>
            </a:r>
            <a:r>
              <a:rPr lang="en-US" altLang="en-US" dirty="0"/>
              <a:t>Any Hazard(s)?</a:t>
            </a:r>
            <a:endParaRPr lang="en-US" altLang="en-US" sz="2800" dirty="0" smtClean="0"/>
          </a:p>
        </p:txBody>
      </p:sp>
      <p:pic>
        <p:nvPicPr>
          <p:cNvPr id="49158" name="Picture 5" descr="A picture of an electrical hazard asking what the hazard is."/>
          <p:cNvPicPr>
            <a:picLocks noChangeAspect="1"/>
          </p:cNvPicPr>
          <p:nvPr/>
        </p:nvPicPr>
        <p:blipFill>
          <a:blip r:embed="rId3">
            <a:extLst>
              <a:ext uri="{28A0092B-C50C-407E-A947-70E740481C1C}">
                <a14:useLocalDpi xmlns:a14="http://schemas.microsoft.com/office/drawing/2010/main"/>
              </a:ext>
            </a:extLst>
          </a:blip>
          <a:srcRect/>
          <a:stretch>
            <a:fillRect/>
          </a:stretch>
        </p:blipFill>
        <p:spPr bwMode="auto">
          <a:xfrm>
            <a:off x="666378" y="1180882"/>
            <a:ext cx="7696274" cy="5126757"/>
          </a:xfrm>
          <a:prstGeom prst="rect">
            <a:avLst/>
          </a:prstGeom>
          <a:noFill/>
          <a:ln w="38100">
            <a:solidFill>
              <a:srgbClr val="0000FF"/>
            </a:solidFill>
            <a:round/>
            <a:headEnd/>
            <a:tailEnd/>
          </a:ln>
          <a:extLst>
            <a:ext uri="{909E8E84-426E-40DD-AFC4-6F175D3DCCD1}">
              <a14:hiddenFill xmlns:a14="http://schemas.microsoft.com/office/drawing/2010/main">
                <a:solidFill>
                  <a:srgbClr val="FFFFFF"/>
                </a:solidFill>
              </a14:hiddenFill>
            </a:ext>
          </a:extLst>
        </p:spPr>
      </p:pic>
      <p:sp>
        <p:nvSpPr>
          <p:cNvPr id="2" name="Slide Number Placeholder 1"/>
          <p:cNvSpPr>
            <a:spLocks noGrp="1"/>
          </p:cNvSpPr>
          <p:nvPr>
            <p:ph type="sldNum" sz="quarter" idx="12"/>
          </p:nvPr>
        </p:nvSpPr>
        <p:spPr/>
        <p:txBody>
          <a:bodyPr/>
          <a:lstStyle/>
          <a:p>
            <a:fld id="{A7F154CC-4E82-45BB-8A64-02679D04A018}" type="slidenum">
              <a:rPr lang="en-US" smtClean="0"/>
              <a:pPr/>
              <a:t>169</a:t>
            </a:fld>
            <a:endParaRPr lang="en-US" dirty="0"/>
          </a:p>
        </p:txBody>
      </p:sp>
    </p:spTree>
    <p:extLst>
      <p:ext uri="{BB962C8B-B14F-4D97-AF65-F5344CB8AC3E}">
        <p14:creationId xmlns:p14="http://schemas.microsoft.com/office/powerpoint/2010/main" val="3423459900"/>
      </p:ext>
    </p:extLst>
  </p:cSld>
  <p:clrMapOvr>
    <a:masterClrMapping/>
  </p:clrMapOvr>
  <p:transition spd="med"/>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Content Placeholder 3"/>
          <p:cNvSpPr>
            <a:spLocks noGrp="1"/>
          </p:cNvSpPr>
          <p:nvPr>
            <p:ph idx="1"/>
          </p:nvPr>
        </p:nvSpPr>
        <p:spPr/>
        <p:txBody>
          <a:bodyPr>
            <a:normAutofit/>
          </a:bodyPr>
          <a:lstStyle/>
          <a:p>
            <a:r>
              <a:rPr lang="en-US" dirty="0"/>
              <a:t>Employee may file a complain with OSHA under Section 11(c) if your employer retaliates against you by taking unfavorable personnel action because you engaged in protected activity relating to workplace safety and health.</a:t>
            </a:r>
          </a:p>
          <a:p>
            <a:r>
              <a:rPr lang="en-US" dirty="0"/>
              <a:t>OSHA requires that complaints must be filed within 30 days after the alleged retaliation.</a:t>
            </a:r>
          </a:p>
          <a:p>
            <a:endParaRPr lang="en-US" dirty="0"/>
          </a:p>
        </p:txBody>
      </p:sp>
      <p:sp>
        <p:nvSpPr>
          <p:cNvPr id="43" name="object 2"/>
          <p:cNvSpPr txBox="1">
            <a:spLocks noGrp="1"/>
          </p:cNvSpPr>
          <p:nvPr>
            <p:ph type="title"/>
          </p:nvPr>
        </p:nvSpPr>
        <p:spPr>
          <a:prstGeom prst="rect">
            <a:avLst/>
          </a:prstGeom>
        </p:spPr>
        <p:txBody>
          <a:bodyPr vert="horz" wrap="square" lIns="0" tIns="0" rIns="0" bIns="0" rtlCol="0" anchor="ctr">
            <a:noAutofit/>
          </a:bodyPr>
          <a:lstStyle/>
          <a:p>
            <a:pPr marR="11206">
              <a:lnSpc>
                <a:spcPct val="100000"/>
              </a:lnSpc>
              <a:tabLst>
                <a:tab pos="2468227" algn="l"/>
              </a:tabLst>
            </a:pPr>
            <a:r>
              <a:rPr lang="en-US" dirty="0">
                <a:ea typeface="Arial Unicode MS" panose="020B0604020202020204" pitchFamily="34" charset="-128"/>
              </a:rPr>
              <a:t>Rights as a Whistleblower</a:t>
            </a:r>
            <a:endParaRPr dirty="0">
              <a:ea typeface="Arial Unicode MS" panose="020B0604020202020204" pitchFamily="34" charset="-128"/>
            </a:endParaRPr>
          </a:p>
        </p:txBody>
      </p:sp>
      <p:sp>
        <p:nvSpPr>
          <p:cNvPr id="2" name="Slide Number Placeholder 1"/>
          <p:cNvSpPr>
            <a:spLocks noGrp="1"/>
          </p:cNvSpPr>
          <p:nvPr>
            <p:ph type="sldNum" sz="quarter" idx="12"/>
          </p:nvPr>
        </p:nvSpPr>
        <p:spPr/>
        <p:txBody>
          <a:bodyPr/>
          <a:lstStyle/>
          <a:p>
            <a:fld id="{A7F154CC-4E82-45BB-8A64-02679D04A018}" type="slidenum">
              <a:rPr lang="en-US" smtClean="0"/>
              <a:pPr/>
              <a:t>17</a:t>
            </a:fld>
            <a:endParaRPr lang="en-US" dirty="0"/>
          </a:p>
        </p:txBody>
      </p:sp>
    </p:spTree>
    <p:extLst>
      <p:ext uri="{BB962C8B-B14F-4D97-AF65-F5344CB8AC3E}">
        <p14:creationId xmlns:p14="http://schemas.microsoft.com/office/powerpoint/2010/main" val="1755930727"/>
      </p:ext>
    </p:extLst>
  </p:cSld>
  <p:clrMapOvr>
    <a:masterClrMapping/>
  </p:clrMapOvr>
  <p:timing>
    <p:tnLst>
      <p:par>
        <p:cTn id="1" dur="indefinite" restart="never" nodeType="tmRoot"/>
      </p:par>
    </p:tnLst>
  </p:timing>
</p:sld>
</file>

<file path=ppt/slides/slide17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1205" name="Rectangle 4"/>
          <p:cNvSpPr>
            <a:spLocks noGrp="1"/>
          </p:cNvSpPr>
          <p:nvPr>
            <p:ph type="title"/>
          </p:nvPr>
        </p:nvSpPr>
        <p:spPr>
          <a:xfrm>
            <a:off x="456531" y="274588"/>
            <a:ext cx="8229823" cy="1143000"/>
          </a:xfrm>
          <a:noFill/>
          <a:extLst>
            <a:ext uri="{91240B29-F687-4F45-9708-019B960494DF}">
              <a14:hiddenLine xmlns:a14="http://schemas.microsoft.com/office/drawing/2010/main" w="12700" cap="flat">
                <a:solidFill>
                  <a:srgbClr val="000000"/>
                </a:solidFill>
                <a:miter lim="0"/>
                <a:headEnd/>
                <a:tailEnd/>
              </a14:hiddenLine>
            </a:ext>
          </a:extLst>
        </p:spPr>
        <p:txBody>
          <a:bodyPr vert="horz" lIns="53578" tIns="53578" rIns="53578" bIns="53578" rtlCol="0" anchor="ctr">
            <a:noAutofit/>
          </a:bodyPr>
          <a:lstStyle/>
          <a:p>
            <a:pPr algn="ctr" defTabSz="914145"/>
            <a:r>
              <a:rPr lang="en-US" altLang="en-US" sz="4359" dirty="0" smtClean="0">
                <a:solidFill>
                  <a:srgbClr val="FF0000"/>
                </a:solidFill>
              </a:rPr>
              <a:t>  YES</a:t>
            </a:r>
            <a:endParaRPr lang="en-US" altLang="en-US" dirty="0" smtClean="0"/>
          </a:p>
        </p:txBody>
      </p:sp>
      <p:pic>
        <p:nvPicPr>
          <p:cNvPr id="51206" name="Picture 5" descr="A picture of an electrical hazard stating what the hazard is."/>
          <p:cNvPicPr>
            <a:picLocks noChangeAspect="1"/>
          </p:cNvPicPr>
          <p:nvPr/>
        </p:nvPicPr>
        <p:blipFill>
          <a:blip r:embed="rId3">
            <a:extLst>
              <a:ext uri="{28A0092B-C50C-407E-A947-70E740481C1C}">
                <a14:useLocalDpi xmlns:a14="http://schemas.microsoft.com/office/drawing/2010/main"/>
              </a:ext>
            </a:extLst>
          </a:blip>
          <a:srcRect/>
          <a:stretch>
            <a:fillRect/>
          </a:stretch>
        </p:blipFill>
        <p:spPr bwMode="auto">
          <a:xfrm>
            <a:off x="666378" y="1180882"/>
            <a:ext cx="7696274" cy="5126757"/>
          </a:xfrm>
          <a:prstGeom prst="rect">
            <a:avLst/>
          </a:prstGeom>
          <a:noFill/>
          <a:ln w="38100">
            <a:solidFill>
              <a:srgbClr val="FF0000"/>
            </a:solidFill>
            <a:round/>
            <a:headEnd/>
            <a:tailEnd/>
          </a:ln>
          <a:extLst>
            <a:ext uri="{909E8E84-426E-40DD-AFC4-6F175D3DCCD1}">
              <a14:hiddenFill xmlns:a14="http://schemas.microsoft.com/office/drawing/2010/main">
                <a:solidFill>
                  <a:srgbClr val="FFFFFF"/>
                </a:solidFill>
              </a14:hiddenFill>
            </a:ext>
          </a:extLst>
        </p:spPr>
      </p:pic>
      <p:grpSp>
        <p:nvGrpSpPr>
          <p:cNvPr id="51207" name="Group 6" descr="A picture of an electrical hazard stating what the hazard is."/>
          <p:cNvGrpSpPr>
            <a:grpSpLocks/>
          </p:cNvGrpSpPr>
          <p:nvPr/>
        </p:nvGrpSpPr>
        <p:grpSpPr bwMode="auto">
          <a:xfrm>
            <a:off x="761256" y="1294805"/>
            <a:ext cx="2600771" cy="2124150"/>
            <a:chOff x="0" y="0"/>
            <a:chExt cx="292" cy="238"/>
          </a:xfrm>
        </p:grpSpPr>
        <p:sp>
          <p:nvSpPr>
            <p:cNvPr id="51208" name="AutoShape 7"/>
            <p:cNvSpPr>
              <a:spLocks/>
            </p:cNvSpPr>
            <p:nvPr/>
          </p:nvSpPr>
          <p:spPr bwMode="auto">
            <a:xfrm>
              <a:off x="0" y="0"/>
              <a:ext cx="292" cy="238"/>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3227"/>
                  </a:moveTo>
                  <a:cubicBezTo>
                    <a:pt x="0" y="1444"/>
                    <a:pt x="1179" y="0"/>
                    <a:pt x="2636" y="0"/>
                  </a:cubicBezTo>
                  <a:lnTo>
                    <a:pt x="9229" y="0"/>
                  </a:lnTo>
                  <a:lnTo>
                    <a:pt x="13185" y="0"/>
                  </a:lnTo>
                  <a:cubicBezTo>
                    <a:pt x="14642" y="0"/>
                    <a:pt x="15824" y="1444"/>
                    <a:pt x="15824" y="3227"/>
                  </a:cubicBezTo>
                  <a:cubicBezTo>
                    <a:pt x="15824" y="3227"/>
                    <a:pt x="15824" y="3227"/>
                    <a:pt x="15824" y="3227"/>
                  </a:cubicBezTo>
                  <a:lnTo>
                    <a:pt x="15824" y="11752"/>
                  </a:lnTo>
                  <a:lnTo>
                    <a:pt x="21600" y="21600"/>
                  </a:lnTo>
                  <a:lnTo>
                    <a:pt x="15824" y="16789"/>
                  </a:lnTo>
                  <a:lnTo>
                    <a:pt x="15824" y="16918"/>
                  </a:lnTo>
                  <a:cubicBezTo>
                    <a:pt x="15824" y="18701"/>
                    <a:pt x="14642" y="20145"/>
                    <a:pt x="13185" y="20145"/>
                  </a:cubicBezTo>
                  <a:lnTo>
                    <a:pt x="9229" y="20145"/>
                  </a:lnTo>
                  <a:lnTo>
                    <a:pt x="2636" y="20145"/>
                  </a:lnTo>
                  <a:cubicBezTo>
                    <a:pt x="1179" y="20145"/>
                    <a:pt x="0" y="18701"/>
                    <a:pt x="0" y="16918"/>
                  </a:cubicBezTo>
                  <a:lnTo>
                    <a:pt x="0" y="16789"/>
                  </a:lnTo>
                  <a:lnTo>
                    <a:pt x="0" y="11752"/>
                  </a:lnTo>
                  <a:lnTo>
                    <a:pt x="0" y="3227"/>
                  </a:lnTo>
                  <a:close/>
                </a:path>
              </a:pathLst>
            </a:custGeom>
            <a:solidFill>
              <a:srgbClr val="4F81BD"/>
            </a:solidFill>
            <a:ln w="13546" cap="flat" cmpd="sng">
              <a:solidFill>
                <a:srgbClr val="000000"/>
              </a:solidFill>
              <a:prstDash val="solid"/>
              <a:miter lim="0"/>
              <a:headEnd/>
              <a:tailEnd/>
            </a:ln>
          </p:spPr>
          <p:txBody>
            <a:bodyPr lIns="0" tIns="0" rIns="0" bIns="0" anchor="ctr"/>
            <a:lstStyle/>
            <a:p>
              <a:endParaRPr lang="en-US" sz="1266" dirty="0">
                <a:latin typeface="Arial Unicode MS" panose="020B0604020202020204" pitchFamily="34" charset="-128"/>
              </a:endParaRPr>
            </a:p>
          </p:txBody>
        </p:sp>
        <p:sp>
          <p:nvSpPr>
            <p:cNvPr id="51209" name="AutoShape 8"/>
            <p:cNvSpPr>
              <a:spLocks/>
            </p:cNvSpPr>
            <p:nvPr/>
          </p:nvSpPr>
          <p:spPr bwMode="auto">
            <a:xfrm>
              <a:off x="9" y="9"/>
              <a:ext cx="194" cy="193"/>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599" y="0"/>
                  </a:lnTo>
                  <a:lnTo>
                    <a:pt x="21599" y="21600"/>
                  </a:lnTo>
                  <a:lnTo>
                    <a:pt x="0" y="21600"/>
                  </a:lnTo>
                  <a:lnTo>
                    <a:pt x="0" y="0"/>
                  </a:ln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Lst>
          </p:spPr>
          <p:txBody>
            <a:bodyPr lIns="53578" tIns="53578" rIns="53578" bIns="53578"/>
            <a:lstStyle>
              <a:lvl1pPr defTabSz="1300163">
                <a:defRPr sz="1200">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1pPr>
              <a:lvl2pPr marL="742950" indent="-285750" defTabSz="1300163">
                <a:defRPr sz="1200">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2pPr>
              <a:lvl3pPr marL="1143000" indent="-228600" defTabSz="1300163">
                <a:defRPr sz="1200">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3pPr>
              <a:lvl4pPr marL="1600200" indent="-228600" defTabSz="1300163">
                <a:defRPr sz="1200">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4pPr>
              <a:lvl5pPr marL="2057400" indent="-228600" defTabSz="1300163">
                <a:defRPr sz="1200">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5pPr>
              <a:lvl6pPr marL="2514600" indent="-228600" defTabSz="1300163" eaLnBrk="0" fontAlgn="base" hangingPunct="0">
                <a:spcBef>
                  <a:spcPct val="0"/>
                </a:spcBef>
                <a:spcAft>
                  <a:spcPct val="0"/>
                </a:spcAft>
                <a:defRPr sz="1200">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6pPr>
              <a:lvl7pPr marL="2971800" indent="-228600" defTabSz="1300163" eaLnBrk="0" fontAlgn="base" hangingPunct="0">
                <a:spcBef>
                  <a:spcPct val="0"/>
                </a:spcBef>
                <a:spcAft>
                  <a:spcPct val="0"/>
                </a:spcAft>
                <a:defRPr sz="1200">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7pPr>
              <a:lvl8pPr marL="3429000" indent="-228600" defTabSz="1300163" eaLnBrk="0" fontAlgn="base" hangingPunct="0">
                <a:spcBef>
                  <a:spcPct val="0"/>
                </a:spcBef>
                <a:spcAft>
                  <a:spcPct val="0"/>
                </a:spcAft>
                <a:defRPr sz="1200">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8pPr>
              <a:lvl9pPr marL="3886200" indent="-228600" defTabSz="1300163" eaLnBrk="0" fontAlgn="base" hangingPunct="0">
                <a:spcBef>
                  <a:spcPct val="0"/>
                </a:spcBef>
                <a:spcAft>
                  <a:spcPct val="0"/>
                </a:spcAft>
                <a:defRPr sz="1200">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9pPr>
            </a:lstStyle>
            <a:p>
              <a:pPr>
                <a:spcBef>
                  <a:spcPts val="422"/>
                </a:spcBef>
              </a:pPr>
              <a:r>
                <a:rPr lang="en-US" altLang="en-US" sz="1758" dirty="0">
                  <a:latin typeface="Arial Unicode MS" panose="020B0604020202020204" pitchFamily="34" charset="-128"/>
                  <a:ea typeface="Arial Unicode MS" panose="020B0604020202020204" pitchFamily="34" charset="-128"/>
                  <a:cs typeface="Arial Unicode MS" panose="020B0604020202020204" pitchFamily="34" charset="-128"/>
                </a:rPr>
                <a:t>Employer was operating a stand fan without grounding protection</a:t>
              </a:r>
              <a:endParaRPr lang="en-US" altLang="en-US" sz="844" dirty="0">
                <a:latin typeface="Arial Unicode MS" panose="020B0604020202020204" pitchFamily="34" charset="-128"/>
                <a:ea typeface="Arial Unicode MS" panose="020B0604020202020204" pitchFamily="34" charset="-128"/>
                <a:cs typeface="Arial Unicode MS" panose="020B0604020202020204" pitchFamily="34" charset="-128"/>
              </a:endParaRPr>
            </a:p>
          </p:txBody>
        </p:sp>
      </p:grpSp>
      <p:sp>
        <p:nvSpPr>
          <p:cNvPr id="2" name="Slide Number Placeholder 1"/>
          <p:cNvSpPr>
            <a:spLocks noGrp="1"/>
          </p:cNvSpPr>
          <p:nvPr>
            <p:ph type="sldNum" sz="quarter" idx="12"/>
          </p:nvPr>
        </p:nvSpPr>
        <p:spPr/>
        <p:txBody>
          <a:bodyPr/>
          <a:lstStyle/>
          <a:p>
            <a:fld id="{A7F154CC-4E82-45BB-8A64-02679D04A018}" type="slidenum">
              <a:rPr lang="en-US" smtClean="0"/>
              <a:pPr/>
              <a:t>170</a:t>
            </a:fld>
            <a:endParaRPr lang="en-US" dirty="0"/>
          </a:p>
        </p:txBody>
      </p:sp>
    </p:spTree>
    <p:extLst>
      <p:ext uri="{BB962C8B-B14F-4D97-AF65-F5344CB8AC3E}">
        <p14:creationId xmlns:p14="http://schemas.microsoft.com/office/powerpoint/2010/main" val="981768202"/>
      </p:ext>
    </p:extLst>
  </p:cSld>
  <p:clrMapOvr>
    <a:masterClrMapping/>
  </p:clrMapOvr>
  <p:transition spd="med"/>
  <p:timing>
    <p:tnLst>
      <p:par>
        <p:cTn id="1" dur="indefinite" restart="never" nodeType="tmRoot"/>
      </p:par>
    </p:tnLst>
  </p:timing>
</p:sld>
</file>

<file path=ppt/slides/slide17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3253" name="Rectangle 4"/>
          <p:cNvSpPr>
            <a:spLocks noGrp="1"/>
          </p:cNvSpPr>
          <p:nvPr>
            <p:ph type="title"/>
          </p:nvPr>
        </p:nvSpPr>
        <p:spPr>
          <a:xfrm>
            <a:off x="456531" y="274588"/>
            <a:ext cx="8229823" cy="1143000"/>
          </a:xfrm>
          <a:noFill/>
          <a:extLst>
            <a:ext uri="{91240B29-F687-4F45-9708-019B960494DF}">
              <a14:hiddenLine xmlns:a14="http://schemas.microsoft.com/office/drawing/2010/main" w="12700" cap="flat">
                <a:solidFill>
                  <a:srgbClr val="000000"/>
                </a:solidFill>
                <a:miter lim="0"/>
                <a:headEnd/>
                <a:tailEnd/>
              </a14:hiddenLine>
            </a:ext>
          </a:extLst>
        </p:spPr>
        <p:txBody>
          <a:bodyPr vert="horz" lIns="53578" tIns="53578" rIns="53578" bIns="53578" rtlCol="0" anchor="ctr">
            <a:noAutofit/>
          </a:bodyPr>
          <a:lstStyle/>
          <a:p>
            <a:pPr defTabSz="914145"/>
            <a:r>
              <a:rPr lang="en-US" altLang="en-US" dirty="0" smtClean="0"/>
              <a:t>   Recognize </a:t>
            </a:r>
            <a:r>
              <a:rPr lang="en-US" altLang="en-US" dirty="0"/>
              <a:t>Any Hazard(s)?</a:t>
            </a:r>
            <a:endParaRPr lang="en-US" altLang="en-US" sz="2800" dirty="0" smtClean="0"/>
          </a:p>
        </p:txBody>
      </p:sp>
      <p:pic>
        <p:nvPicPr>
          <p:cNvPr id="53254" name="Picture 5" descr="A picture of an electrical hazard asking what the hazard is."/>
          <p:cNvPicPr>
            <a:picLocks noChangeAspect="1"/>
          </p:cNvPicPr>
          <p:nvPr/>
        </p:nvPicPr>
        <p:blipFill>
          <a:blip r:embed="rId3">
            <a:extLst>
              <a:ext uri="{28A0092B-C50C-407E-A947-70E740481C1C}">
                <a14:useLocalDpi xmlns:a14="http://schemas.microsoft.com/office/drawing/2010/main"/>
              </a:ext>
            </a:extLst>
          </a:blip>
          <a:srcRect/>
          <a:stretch>
            <a:fillRect/>
          </a:stretch>
        </p:blipFill>
        <p:spPr bwMode="auto">
          <a:xfrm>
            <a:off x="666378" y="1172493"/>
            <a:ext cx="7696274" cy="51267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Lst>
        </p:spPr>
      </p:pic>
      <p:sp>
        <p:nvSpPr>
          <p:cNvPr id="2" name="Slide Number Placeholder 1"/>
          <p:cNvSpPr>
            <a:spLocks noGrp="1"/>
          </p:cNvSpPr>
          <p:nvPr>
            <p:ph type="sldNum" sz="quarter" idx="12"/>
          </p:nvPr>
        </p:nvSpPr>
        <p:spPr/>
        <p:txBody>
          <a:bodyPr/>
          <a:lstStyle/>
          <a:p>
            <a:fld id="{A7F154CC-4E82-45BB-8A64-02679D04A018}" type="slidenum">
              <a:rPr lang="en-US" smtClean="0"/>
              <a:pPr/>
              <a:t>171</a:t>
            </a:fld>
            <a:endParaRPr lang="en-US" dirty="0"/>
          </a:p>
        </p:txBody>
      </p:sp>
    </p:spTree>
    <p:extLst>
      <p:ext uri="{BB962C8B-B14F-4D97-AF65-F5344CB8AC3E}">
        <p14:creationId xmlns:p14="http://schemas.microsoft.com/office/powerpoint/2010/main" val="1735439810"/>
      </p:ext>
    </p:extLst>
  </p:cSld>
  <p:clrMapOvr>
    <a:masterClrMapping/>
  </p:clrMapOvr>
  <p:transition spd="med"/>
  <p:timing>
    <p:tnLst>
      <p:par>
        <p:cTn id="1" dur="indefinite" restart="never" nodeType="tmRoot"/>
      </p:par>
    </p:tnLst>
  </p:timing>
</p:sld>
</file>

<file path=ppt/slides/slide17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5301" name="Picture 4" descr="A picture of an electrical hazard stating what the hazard is."/>
          <p:cNvPicPr>
            <a:picLocks noChangeAspect="1"/>
          </p:cNvPicPr>
          <p:nvPr/>
        </p:nvPicPr>
        <p:blipFill>
          <a:blip r:embed="rId3">
            <a:extLst>
              <a:ext uri="{28A0092B-C50C-407E-A947-70E740481C1C}">
                <a14:useLocalDpi xmlns:a14="http://schemas.microsoft.com/office/drawing/2010/main"/>
              </a:ext>
            </a:extLst>
          </a:blip>
          <a:srcRect/>
          <a:stretch>
            <a:fillRect/>
          </a:stretch>
        </p:blipFill>
        <p:spPr bwMode="auto">
          <a:xfrm>
            <a:off x="666378" y="1214438"/>
            <a:ext cx="7696274" cy="51267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Lst>
        </p:spPr>
      </p:pic>
      <p:sp>
        <p:nvSpPr>
          <p:cNvPr id="55302" name="Rectangle 5"/>
          <p:cNvSpPr>
            <a:spLocks noGrp="1"/>
          </p:cNvSpPr>
          <p:nvPr>
            <p:ph type="title"/>
          </p:nvPr>
        </p:nvSpPr>
        <p:spPr>
          <a:xfrm>
            <a:off x="456531" y="274588"/>
            <a:ext cx="8229823" cy="1143000"/>
          </a:xfrm>
          <a:noFill/>
          <a:extLst>
            <a:ext uri="{91240B29-F687-4F45-9708-019B960494DF}">
              <a14:hiddenLine xmlns:a14="http://schemas.microsoft.com/office/drawing/2010/main" w="12700" cap="flat">
                <a:solidFill>
                  <a:srgbClr val="000000"/>
                </a:solidFill>
                <a:miter lim="0"/>
                <a:headEnd/>
                <a:tailEnd/>
              </a14:hiddenLine>
            </a:ext>
          </a:extLst>
        </p:spPr>
        <p:txBody>
          <a:bodyPr vert="horz" lIns="53578" tIns="53578" rIns="53578" bIns="53578" rtlCol="0" anchor="ctr">
            <a:noAutofit/>
          </a:bodyPr>
          <a:lstStyle/>
          <a:p>
            <a:pPr algn="ctr" defTabSz="914145"/>
            <a:r>
              <a:rPr lang="en-US" altLang="en-US" sz="4359" dirty="0" smtClean="0">
                <a:solidFill>
                  <a:srgbClr val="FF0000"/>
                </a:solidFill>
              </a:rPr>
              <a:t>  Yes</a:t>
            </a:r>
            <a:r>
              <a:rPr lang="en-US" altLang="en-US" sz="4359" dirty="0" smtClean="0"/>
              <a:t> </a:t>
            </a:r>
            <a:endParaRPr lang="en-US" altLang="en-US" dirty="0" smtClean="0"/>
          </a:p>
        </p:txBody>
      </p:sp>
      <p:grpSp>
        <p:nvGrpSpPr>
          <p:cNvPr id="55303" name="Group 6" descr="A picture of an electrical hazard stating what the hazard is."/>
          <p:cNvGrpSpPr>
            <a:grpSpLocks/>
          </p:cNvGrpSpPr>
          <p:nvPr/>
        </p:nvGrpSpPr>
        <p:grpSpPr bwMode="auto">
          <a:xfrm>
            <a:off x="380628" y="2133080"/>
            <a:ext cx="3828604" cy="2858616"/>
            <a:chOff x="0" y="0"/>
            <a:chExt cx="429" cy="321"/>
          </a:xfrm>
        </p:grpSpPr>
        <p:sp>
          <p:nvSpPr>
            <p:cNvPr id="55304" name="AutoShape 7"/>
            <p:cNvSpPr>
              <a:spLocks/>
            </p:cNvSpPr>
            <p:nvPr/>
          </p:nvSpPr>
          <p:spPr bwMode="auto">
            <a:xfrm>
              <a:off x="0" y="0"/>
              <a:ext cx="429" cy="321"/>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2494"/>
                  </a:moveTo>
                  <a:cubicBezTo>
                    <a:pt x="0" y="1116"/>
                    <a:pt x="832" y="0"/>
                    <a:pt x="1861" y="0"/>
                  </a:cubicBezTo>
                  <a:lnTo>
                    <a:pt x="11282" y="0"/>
                  </a:lnTo>
                  <a:lnTo>
                    <a:pt x="16118" y="0"/>
                  </a:lnTo>
                  <a:lnTo>
                    <a:pt x="17480" y="0"/>
                  </a:lnTo>
                  <a:cubicBezTo>
                    <a:pt x="18509" y="0"/>
                    <a:pt x="19342" y="1116"/>
                    <a:pt x="19342" y="2494"/>
                  </a:cubicBezTo>
                  <a:cubicBezTo>
                    <a:pt x="19342" y="2494"/>
                    <a:pt x="19342" y="2494"/>
                    <a:pt x="19342" y="2494"/>
                  </a:cubicBezTo>
                  <a:lnTo>
                    <a:pt x="19342" y="8731"/>
                  </a:lnTo>
                  <a:lnTo>
                    <a:pt x="19342" y="12472"/>
                  </a:lnTo>
                  <a:cubicBezTo>
                    <a:pt x="19342" y="13849"/>
                    <a:pt x="18509" y="14966"/>
                    <a:pt x="17480" y="14966"/>
                  </a:cubicBezTo>
                  <a:lnTo>
                    <a:pt x="16118" y="14966"/>
                  </a:lnTo>
                  <a:lnTo>
                    <a:pt x="21600" y="21599"/>
                  </a:lnTo>
                  <a:lnTo>
                    <a:pt x="11282" y="14966"/>
                  </a:lnTo>
                  <a:lnTo>
                    <a:pt x="1861" y="14966"/>
                  </a:lnTo>
                  <a:cubicBezTo>
                    <a:pt x="832" y="14966"/>
                    <a:pt x="0" y="13849"/>
                    <a:pt x="0" y="12472"/>
                  </a:cubicBezTo>
                  <a:lnTo>
                    <a:pt x="0" y="8731"/>
                  </a:lnTo>
                  <a:lnTo>
                    <a:pt x="0" y="2494"/>
                  </a:lnTo>
                  <a:close/>
                </a:path>
              </a:pathLst>
            </a:custGeom>
            <a:solidFill>
              <a:srgbClr val="4F81BD"/>
            </a:solidFill>
            <a:ln w="13546" cap="flat" cmpd="sng">
              <a:solidFill>
                <a:srgbClr val="000000"/>
              </a:solidFill>
              <a:prstDash val="solid"/>
              <a:miter lim="0"/>
              <a:headEnd/>
              <a:tailEnd/>
            </a:ln>
          </p:spPr>
          <p:txBody>
            <a:bodyPr lIns="0" tIns="0" rIns="0" bIns="0" anchor="ctr"/>
            <a:lstStyle/>
            <a:p>
              <a:endParaRPr lang="en-US" sz="1266" dirty="0">
                <a:latin typeface="Arial Unicode MS" panose="020B0604020202020204" pitchFamily="34" charset="-128"/>
              </a:endParaRPr>
            </a:p>
          </p:txBody>
        </p:sp>
        <p:sp>
          <p:nvSpPr>
            <p:cNvPr id="29704" name="AutoShape 8"/>
            <p:cNvSpPr>
              <a:spLocks/>
            </p:cNvSpPr>
            <p:nvPr/>
          </p:nvSpPr>
          <p:spPr bwMode="auto">
            <a:xfrm>
              <a:off x="9" y="9"/>
              <a:ext cx="365" cy="19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noFill/>
            <a:ln w="12700" cap="flat" cmpd="sng">
              <a:noFill/>
              <a:prstDash val="solid"/>
              <a:miter lim="0"/>
              <a:headEnd/>
              <a:tailEnd/>
            </a:ln>
            <a:effectLst/>
          </p:spPr>
          <p:txBody>
            <a:bodyPr lIns="53578" tIns="53578" rIns="53578" bIns="53578"/>
            <a:lstStyle/>
            <a:p>
              <a:pPr defTabSz="914145">
                <a:defRPr/>
              </a:pPr>
              <a:r>
                <a:rPr lang="en-US" sz="1758" dirty="0">
                  <a:effectLst>
                    <a:outerShdw blurRad="38100" dist="38100" dir="2700000" algn="tl">
                      <a:srgbClr val="C0C0C0"/>
                    </a:outerShdw>
                  </a:effectLst>
                  <a:latin typeface="Arial Unicode MS" panose="020B0604020202020204" pitchFamily="34" charset="-128"/>
                  <a:ea typeface="Arial Unicode MS" panose="020B0604020202020204" pitchFamily="34" charset="-128"/>
                  <a:cs typeface="Arial Unicode MS" panose="020B0604020202020204" pitchFamily="34" charset="-128"/>
                  <a:sym typeface="Helvetica" charset="0"/>
                </a:rPr>
                <a:t>Conductors entering boxes, cabinets, or fittings shall be protected from abrasion. </a:t>
              </a:r>
              <a:endParaRPr lang="en-US" sz="1758" dirty="0">
                <a:latin typeface="Arial Unicode MS" panose="020B0604020202020204" pitchFamily="34" charset="-128"/>
                <a:ea typeface="Arial Unicode MS" panose="020B0604020202020204" pitchFamily="34" charset="-128"/>
                <a:cs typeface="Arial Unicode MS" panose="020B0604020202020204" pitchFamily="34" charset="-128"/>
                <a:sym typeface="Helvetica Light" charset="0"/>
              </a:endParaRPr>
            </a:p>
            <a:p>
              <a:pPr defTabSz="914145">
                <a:defRPr/>
              </a:pPr>
              <a:r>
                <a:rPr lang="en-US" sz="1758" dirty="0">
                  <a:effectLst>
                    <a:outerShdw blurRad="38100" dist="38100" dir="2700000" algn="tl">
                      <a:srgbClr val="C0C0C0"/>
                    </a:outerShdw>
                  </a:effectLst>
                  <a:latin typeface="Arial Unicode MS" panose="020B0604020202020204" pitchFamily="34" charset="-128"/>
                  <a:ea typeface="Arial Unicode MS" panose="020B0604020202020204" pitchFamily="34" charset="-128"/>
                  <a:cs typeface="Arial Unicode MS" panose="020B0604020202020204" pitchFamily="34" charset="-128"/>
                  <a:sym typeface="Helvetica" charset="0"/>
                </a:rPr>
                <a:t>Openings through which conductors enter shall be effectively closed</a:t>
              </a:r>
              <a:endParaRPr lang="en-US" sz="1266" dirty="0">
                <a:latin typeface="Arial Unicode MS" panose="020B0604020202020204" pitchFamily="34" charset="-128"/>
                <a:ea typeface="Arial Unicode MS" panose="020B0604020202020204" pitchFamily="34" charset="-128"/>
                <a:cs typeface="Arial Unicode MS" panose="020B0604020202020204" pitchFamily="34" charset="-128"/>
                <a:sym typeface="Helvetica" charset="0"/>
              </a:endParaRPr>
            </a:p>
          </p:txBody>
        </p:sp>
      </p:grpSp>
      <p:sp>
        <p:nvSpPr>
          <p:cNvPr id="2" name="Slide Number Placeholder 1"/>
          <p:cNvSpPr>
            <a:spLocks noGrp="1"/>
          </p:cNvSpPr>
          <p:nvPr>
            <p:ph type="sldNum" sz="quarter" idx="12"/>
          </p:nvPr>
        </p:nvSpPr>
        <p:spPr/>
        <p:txBody>
          <a:bodyPr/>
          <a:lstStyle/>
          <a:p>
            <a:fld id="{A7F154CC-4E82-45BB-8A64-02679D04A018}" type="slidenum">
              <a:rPr lang="en-US" smtClean="0"/>
              <a:pPr/>
              <a:t>172</a:t>
            </a:fld>
            <a:endParaRPr lang="en-US" dirty="0"/>
          </a:p>
        </p:txBody>
      </p:sp>
    </p:spTree>
    <p:extLst>
      <p:ext uri="{BB962C8B-B14F-4D97-AF65-F5344CB8AC3E}">
        <p14:creationId xmlns:p14="http://schemas.microsoft.com/office/powerpoint/2010/main" val="1531111931"/>
      </p:ext>
    </p:extLst>
  </p:cSld>
  <p:clrMapOvr>
    <a:masterClrMapping/>
  </p:clrMapOvr>
  <p:transition spd="med"/>
  <p:timing>
    <p:tnLst>
      <p:par>
        <p:cTn id="1" dur="indefinite" restart="never" nodeType="tmRoot"/>
      </p:par>
    </p:tnLst>
  </p:timing>
</p:sld>
</file>

<file path=ppt/slides/slide17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7349" name="Rectangle 4"/>
          <p:cNvSpPr>
            <a:spLocks noGrp="1"/>
          </p:cNvSpPr>
          <p:nvPr>
            <p:ph type="title"/>
          </p:nvPr>
        </p:nvSpPr>
        <p:spPr>
          <a:xfrm>
            <a:off x="456531" y="274588"/>
            <a:ext cx="8229823" cy="1143000"/>
          </a:xfrm>
          <a:noFill/>
          <a:extLst>
            <a:ext uri="{91240B29-F687-4F45-9708-019B960494DF}">
              <a14:hiddenLine xmlns:a14="http://schemas.microsoft.com/office/drawing/2010/main" w="12700" cap="flat">
                <a:solidFill>
                  <a:srgbClr val="000000"/>
                </a:solidFill>
                <a:miter lim="0"/>
                <a:headEnd/>
                <a:tailEnd/>
              </a14:hiddenLine>
            </a:ext>
          </a:extLst>
        </p:spPr>
        <p:txBody>
          <a:bodyPr vert="horz" lIns="53578" tIns="53578" rIns="53578" bIns="53578" rtlCol="0" anchor="ctr">
            <a:noAutofit/>
          </a:bodyPr>
          <a:lstStyle/>
          <a:p>
            <a:pPr defTabSz="914145"/>
            <a:r>
              <a:rPr lang="en-US" altLang="en-US" dirty="0" smtClean="0"/>
              <a:t>    Recognize </a:t>
            </a:r>
            <a:r>
              <a:rPr lang="en-US" altLang="en-US" dirty="0"/>
              <a:t>Any Hazard(s)?</a:t>
            </a:r>
            <a:endParaRPr lang="en-US" altLang="en-US" sz="2800" dirty="0" smtClean="0"/>
          </a:p>
        </p:txBody>
      </p:sp>
      <p:pic>
        <p:nvPicPr>
          <p:cNvPr id="57350" name="Picture 5" descr="A picture of an electrical hazard asking what the hazard is."/>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666378" y="1180882"/>
            <a:ext cx="7696274" cy="5126757"/>
          </a:xfrm>
          <a:prstGeom prst="rect">
            <a:avLst/>
          </a:prstGeom>
          <a:noFill/>
          <a:ln w="38100">
            <a:solidFill>
              <a:srgbClr val="0000FF"/>
            </a:solidFill>
            <a:round/>
            <a:headEnd/>
            <a:tailEnd/>
          </a:ln>
          <a:extLst>
            <a:ext uri="{909E8E84-426E-40DD-AFC4-6F175D3DCCD1}">
              <a14:hiddenFill xmlns:a14="http://schemas.microsoft.com/office/drawing/2010/main">
                <a:solidFill>
                  <a:srgbClr val="FFFFFF"/>
                </a:solidFill>
              </a14:hiddenFill>
            </a:ext>
          </a:extLst>
        </p:spPr>
      </p:pic>
      <p:sp>
        <p:nvSpPr>
          <p:cNvPr id="2" name="Slide Number Placeholder 1"/>
          <p:cNvSpPr>
            <a:spLocks noGrp="1"/>
          </p:cNvSpPr>
          <p:nvPr>
            <p:ph type="sldNum" sz="quarter" idx="12"/>
          </p:nvPr>
        </p:nvSpPr>
        <p:spPr/>
        <p:txBody>
          <a:bodyPr/>
          <a:lstStyle/>
          <a:p>
            <a:fld id="{A7F154CC-4E82-45BB-8A64-02679D04A018}" type="slidenum">
              <a:rPr lang="en-US" smtClean="0"/>
              <a:pPr/>
              <a:t>173</a:t>
            </a:fld>
            <a:endParaRPr lang="en-US" dirty="0"/>
          </a:p>
        </p:txBody>
      </p:sp>
    </p:spTree>
    <p:extLst>
      <p:ext uri="{BB962C8B-B14F-4D97-AF65-F5344CB8AC3E}">
        <p14:creationId xmlns:p14="http://schemas.microsoft.com/office/powerpoint/2010/main" val="2767083608"/>
      </p:ext>
    </p:extLst>
  </p:cSld>
  <p:clrMapOvr>
    <a:masterClrMapping/>
  </p:clrMapOvr>
  <p:transition spd="med"/>
  <p:timing>
    <p:tnLst>
      <p:par>
        <p:cTn id="1" dur="indefinite" restart="never" nodeType="tmRoot"/>
      </p:par>
    </p:tnLst>
  </p:timing>
</p:sld>
</file>

<file path=ppt/slides/slide17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9397" name="Rectangle 4"/>
          <p:cNvSpPr>
            <a:spLocks noGrp="1"/>
          </p:cNvSpPr>
          <p:nvPr>
            <p:ph type="title"/>
          </p:nvPr>
        </p:nvSpPr>
        <p:spPr>
          <a:xfrm>
            <a:off x="456531" y="274588"/>
            <a:ext cx="8229823" cy="1143000"/>
          </a:xfrm>
          <a:noFill/>
          <a:extLst>
            <a:ext uri="{91240B29-F687-4F45-9708-019B960494DF}">
              <a14:hiddenLine xmlns:a14="http://schemas.microsoft.com/office/drawing/2010/main" w="12700" cap="flat">
                <a:solidFill>
                  <a:srgbClr val="000000"/>
                </a:solidFill>
                <a:miter lim="0"/>
                <a:headEnd/>
                <a:tailEnd/>
              </a14:hiddenLine>
            </a:ext>
          </a:extLst>
        </p:spPr>
        <p:txBody>
          <a:bodyPr vert="horz" lIns="53578" tIns="53578" rIns="53578" bIns="53578" rtlCol="0" anchor="ctr">
            <a:noAutofit/>
          </a:bodyPr>
          <a:lstStyle/>
          <a:p>
            <a:pPr algn="ctr" defTabSz="914145"/>
            <a:r>
              <a:rPr lang="en-US" altLang="en-US" sz="4359" dirty="0" smtClean="0">
                <a:solidFill>
                  <a:srgbClr val="FF0000"/>
                </a:solidFill>
              </a:rPr>
              <a:t>   Yes</a:t>
            </a:r>
            <a:endParaRPr lang="en-US" altLang="en-US" dirty="0" smtClean="0"/>
          </a:p>
        </p:txBody>
      </p:sp>
      <p:pic>
        <p:nvPicPr>
          <p:cNvPr id="59398" name="Picture 5" descr="A picture of an electrical hazard stating what the hazard is."/>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666378" y="1180882"/>
            <a:ext cx="7696274" cy="5126757"/>
          </a:xfrm>
          <a:prstGeom prst="rect">
            <a:avLst/>
          </a:prstGeom>
          <a:noFill/>
          <a:ln w="38100">
            <a:solidFill>
              <a:srgbClr val="FF0000"/>
            </a:solidFill>
            <a:round/>
            <a:headEnd/>
            <a:tailEnd/>
          </a:ln>
          <a:extLst>
            <a:ext uri="{909E8E84-426E-40DD-AFC4-6F175D3DCCD1}">
              <a14:hiddenFill xmlns:a14="http://schemas.microsoft.com/office/drawing/2010/main">
                <a:solidFill>
                  <a:srgbClr val="FFFFFF"/>
                </a:solidFill>
              </a14:hiddenFill>
            </a:ext>
          </a:extLst>
        </p:spPr>
      </p:pic>
      <p:grpSp>
        <p:nvGrpSpPr>
          <p:cNvPr id="59399" name="Group 6" descr="A picture of an electrical hazard stating what the hazard is."/>
          <p:cNvGrpSpPr>
            <a:grpSpLocks/>
          </p:cNvGrpSpPr>
          <p:nvPr/>
        </p:nvGrpSpPr>
        <p:grpSpPr bwMode="auto">
          <a:xfrm>
            <a:off x="3664521" y="3183434"/>
            <a:ext cx="4564186" cy="3349749"/>
            <a:chOff x="0" y="0"/>
            <a:chExt cx="512" cy="376"/>
          </a:xfrm>
        </p:grpSpPr>
        <p:sp>
          <p:nvSpPr>
            <p:cNvPr id="59400" name="AutoShape 7"/>
            <p:cNvSpPr>
              <a:spLocks/>
            </p:cNvSpPr>
            <p:nvPr/>
          </p:nvSpPr>
          <p:spPr bwMode="auto">
            <a:xfrm>
              <a:off x="0" y="0"/>
              <a:ext cx="512" cy="318"/>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10781" y="7571"/>
                  </a:moveTo>
                  <a:cubicBezTo>
                    <a:pt x="10781" y="6021"/>
                    <a:pt x="11560" y="4765"/>
                    <a:pt x="12524" y="4765"/>
                  </a:cubicBezTo>
                  <a:lnTo>
                    <a:pt x="12584" y="4765"/>
                  </a:lnTo>
                  <a:lnTo>
                    <a:pt x="15289" y="4765"/>
                  </a:lnTo>
                  <a:lnTo>
                    <a:pt x="19855" y="4765"/>
                  </a:lnTo>
                  <a:cubicBezTo>
                    <a:pt x="20818" y="4765"/>
                    <a:pt x="21599" y="6021"/>
                    <a:pt x="21599" y="7571"/>
                  </a:cubicBezTo>
                  <a:cubicBezTo>
                    <a:pt x="21599" y="7571"/>
                    <a:pt x="21599" y="7571"/>
                    <a:pt x="21599" y="7571"/>
                  </a:cubicBezTo>
                  <a:lnTo>
                    <a:pt x="21599" y="11779"/>
                  </a:lnTo>
                  <a:lnTo>
                    <a:pt x="21599" y="18794"/>
                  </a:lnTo>
                  <a:cubicBezTo>
                    <a:pt x="21599" y="20342"/>
                    <a:pt x="20818" y="21599"/>
                    <a:pt x="19855" y="21599"/>
                  </a:cubicBezTo>
                  <a:lnTo>
                    <a:pt x="15289" y="21599"/>
                  </a:lnTo>
                  <a:lnTo>
                    <a:pt x="12584" y="21599"/>
                  </a:lnTo>
                  <a:lnTo>
                    <a:pt x="12524" y="21599"/>
                  </a:lnTo>
                  <a:cubicBezTo>
                    <a:pt x="11560" y="21599"/>
                    <a:pt x="10781" y="20342"/>
                    <a:pt x="10781" y="18794"/>
                  </a:cubicBezTo>
                  <a:lnTo>
                    <a:pt x="10781" y="11779"/>
                  </a:lnTo>
                  <a:lnTo>
                    <a:pt x="0" y="0"/>
                  </a:lnTo>
                  <a:lnTo>
                    <a:pt x="10781" y="7571"/>
                  </a:lnTo>
                  <a:close/>
                </a:path>
              </a:pathLst>
            </a:custGeom>
            <a:solidFill>
              <a:srgbClr val="4F81BD"/>
            </a:solidFill>
            <a:ln w="13546" cap="flat" cmpd="sng">
              <a:solidFill>
                <a:srgbClr val="000000"/>
              </a:solidFill>
              <a:prstDash val="solid"/>
              <a:miter lim="0"/>
              <a:headEnd/>
              <a:tailEnd/>
            </a:ln>
          </p:spPr>
          <p:txBody>
            <a:bodyPr lIns="0" tIns="0" rIns="0" bIns="0" anchor="ctr"/>
            <a:lstStyle/>
            <a:p>
              <a:endParaRPr lang="en-US" sz="1266" dirty="0">
                <a:latin typeface="Arial Unicode MS" panose="020B0604020202020204" pitchFamily="34" charset="-128"/>
              </a:endParaRPr>
            </a:p>
          </p:txBody>
        </p:sp>
        <p:sp>
          <p:nvSpPr>
            <p:cNvPr id="59401" name="AutoShape 8"/>
            <p:cNvSpPr>
              <a:spLocks/>
            </p:cNvSpPr>
            <p:nvPr/>
          </p:nvSpPr>
          <p:spPr bwMode="auto">
            <a:xfrm>
              <a:off x="266" y="81"/>
              <a:ext cx="234" cy="223"/>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599" y="0"/>
                  </a:lnTo>
                  <a:lnTo>
                    <a:pt x="21599" y="21599"/>
                  </a:lnTo>
                  <a:lnTo>
                    <a:pt x="0" y="21599"/>
                  </a:lnTo>
                  <a:lnTo>
                    <a:pt x="0" y="0"/>
                  </a:ln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Lst>
          </p:spPr>
          <p:txBody>
            <a:bodyPr lIns="53578" tIns="53578" rIns="53578" bIns="53578"/>
            <a:lstStyle>
              <a:lvl1pPr defTabSz="1300163">
                <a:defRPr sz="1200">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1pPr>
              <a:lvl2pPr marL="742950" indent="-285750" defTabSz="1300163">
                <a:defRPr sz="1200">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2pPr>
              <a:lvl3pPr marL="1143000" indent="-228600" defTabSz="1300163">
                <a:defRPr sz="1200">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3pPr>
              <a:lvl4pPr marL="1600200" indent="-228600" defTabSz="1300163">
                <a:defRPr sz="1200">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4pPr>
              <a:lvl5pPr marL="2057400" indent="-228600" defTabSz="1300163">
                <a:defRPr sz="1200">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5pPr>
              <a:lvl6pPr marL="2514600" indent="-228600" defTabSz="1300163" eaLnBrk="0" fontAlgn="base" hangingPunct="0">
                <a:spcBef>
                  <a:spcPct val="0"/>
                </a:spcBef>
                <a:spcAft>
                  <a:spcPct val="0"/>
                </a:spcAft>
                <a:defRPr sz="1200">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6pPr>
              <a:lvl7pPr marL="2971800" indent="-228600" defTabSz="1300163" eaLnBrk="0" fontAlgn="base" hangingPunct="0">
                <a:spcBef>
                  <a:spcPct val="0"/>
                </a:spcBef>
                <a:spcAft>
                  <a:spcPct val="0"/>
                </a:spcAft>
                <a:defRPr sz="1200">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7pPr>
              <a:lvl8pPr marL="3429000" indent="-228600" defTabSz="1300163" eaLnBrk="0" fontAlgn="base" hangingPunct="0">
                <a:spcBef>
                  <a:spcPct val="0"/>
                </a:spcBef>
                <a:spcAft>
                  <a:spcPct val="0"/>
                </a:spcAft>
                <a:defRPr sz="1200">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8pPr>
              <a:lvl9pPr marL="3886200" indent="-228600" defTabSz="1300163" eaLnBrk="0" fontAlgn="base" hangingPunct="0">
                <a:spcBef>
                  <a:spcPct val="0"/>
                </a:spcBef>
                <a:spcAft>
                  <a:spcPct val="0"/>
                </a:spcAft>
                <a:defRPr sz="1200">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9pPr>
            </a:lstStyle>
            <a:p>
              <a:pPr>
                <a:spcBef>
                  <a:spcPts val="422"/>
                </a:spcBef>
              </a:pPr>
              <a:r>
                <a:rPr lang="en-US" altLang="en-US" sz="1758" dirty="0">
                  <a:latin typeface="Arial Unicode MS" panose="020B0604020202020204" pitchFamily="34" charset="-128"/>
                  <a:ea typeface="Arial Unicode MS" panose="020B0604020202020204" pitchFamily="34" charset="-128"/>
                  <a:cs typeface="Arial Unicode MS" panose="020B0604020202020204" pitchFamily="34" charset="-128"/>
                </a:rPr>
                <a:t>Flexible cords and cables may pass through doorways or other pinch points, if protection is provided to avoid damage</a:t>
              </a:r>
              <a:endParaRPr lang="en-US" altLang="en-US" sz="844" dirty="0">
                <a:latin typeface="Arial Unicode MS" panose="020B0604020202020204" pitchFamily="34" charset="-128"/>
                <a:ea typeface="Arial Unicode MS" panose="020B0604020202020204" pitchFamily="34" charset="-128"/>
                <a:cs typeface="Arial Unicode MS" panose="020B0604020202020204" pitchFamily="34" charset="-128"/>
              </a:endParaRPr>
            </a:p>
          </p:txBody>
        </p:sp>
      </p:grpSp>
      <p:sp>
        <p:nvSpPr>
          <p:cNvPr id="2" name="Slide Number Placeholder 1"/>
          <p:cNvSpPr>
            <a:spLocks noGrp="1"/>
          </p:cNvSpPr>
          <p:nvPr>
            <p:ph type="sldNum" sz="quarter" idx="12"/>
          </p:nvPr>
        </p:nvSpPr>
        <p:spPr/>
        <p:txBody>
          <a:bodyPr/>
          <a:lstStyle/>
          <a:p>
            <a:fld id="{A7F154CC-4E82-45BB-8A64-02679D04A018}" type="slidenum">
              <a:rPr lang="en-US" smtClean="0"/>
              <a:pPr/>
              <a:t>174</a:t>
            </a:fld>
            <a:endParaRPr lang="en-US" dirty="0"/>
          </a:p>
        </p:txBody>
      </p:sp>
    </p:spTree>
    <p:extLst>
      <p:ext uri="{BB962C8B-B14F-4D97-AF65-F5344CB8AC3E}">
        <p14:creationId xmlns:p14="http://schemas.microsoft.com/office/powerpoint/2010/main" val="598620717"/>
      </p:ext>
    </p:extLst>
  </p:cSld>
  <p:clrMapOvr>
    <a:masterClrMapping/>
  </p:clrMapOvr>
  <p:transition spd="med"/>
  <p:timing>
    <p:tnLst>
      <p:par>
        <p:cTn id="1" dur="indefinite" restart="never" nodeType="tmRoot"/>
      </p:par>
    </p:tnLst>
  </p:timing>
</p:sld>
</file>

<file path=ppt/slides/slide17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1445" name="Rectangle 4"/>
          <p:cNvSpPr>
            <a:spLocks noGrp="1"/>
          </p:cNvSpPr>
          <p:nvPr>
            <p:ph type="title"/>
          </p:nvPr>
        </p:nvSpPr>
        <p:spPr>
          <a:xfrm>
            <a:off x="456531" y="274588"/>
            <a:ext cx="8229823" cy="1143000"/>
          </a:xfrm>
          <a:noFill/>
          <a:extLst>
            <a:ext uri="{91240B29-F687-4F45-9708-019B960494DF}">
              <a14:hiddenLine xmlns:a14="http://schemas.microsoft.com/office/drawing/2010/main" w="12700" cap="flat">
                <a:solidFill>
                  <a:srgbClr val="000000"/>
                </a:solidFill>
                <a:miter lim="0"/>
                <a:headEnd/>
                <a:tailEnd/>
              </a14:hiddenLine>
            </a:ext>
          </a:extLst>
        </p:spPr>
        <p:txBody>
          <a:bodyPr vert="horz" lIns="53578" tIns="53578" rIns="53578" bIns="53578" rtlCol="0" anchor="ctr">
            <a:noAutofit/>
          </a:bodyPr>
          <a:lstStyle/>
          <a:p>
            <a:pPr defTabSz="914145"/>
            <a:r>
              <a:rPr lang="en-US" altLang="en-US" dirty="0" smtClean="0"/>
              <a:t>     Recognize </a:t>
            </a:r>
            <a:r>
              <a:rPr lang="en-US" altLang="en-US" dirty="0"/>
              <a:t>Any Hazard(s)?</a:t>
            </a:r>
            <a:endParaRPr lang="en-US" altLang="en-US" sz="2800" dirty="0" smtClean="0"/>
          </a:p>
        </p:txBody>
      </p:sp>
      <p:pic>
        <p:nvPicPr>
          <p:cNvPr id="61446" name="Picture 21" descr="A picture of an electrical hazard asking what the hazard is."/>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196578" y="1125141"/>
            <a:ext cx="6858000"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lide Number Placeholder 1"/>
          <p:cNvSpPr>
            <a:spLocks noGrp="1"/>
          </p:cNvSpPr>
          <p:nvPr>
            <p:ph type="sldNum" sz="quarter" idx="12"/>
          </p:nvPr>
        </p:nvSpPr>
        <p:spPr/>
        <p:txBody>
          <a:bodyPr/>
          <a:lstStyle/>
          <a:p>
            <a:fld id="{A7F154CC-4E82-45BB-8A64-02679D04A018}" type="slidenum">
              <a:rPr lang="en-US" smtClean="0"/>
              <a:pPr/>
              <a:t>175</a:t>
            </a:fld>
            <a:endParaRPr lang="en-US" dirty="0"/>
          </a:p>
        </p:txBody>
      </p:sp>
    </p:spTree>
    <p:extLst>
      <p:ext uri="{BB962C8B-B14F-4D97-AF65-F5344CB8AC3E}">
        <p14:creationId xmlns:p14="http://schemas.microsoft.com/office/powerpoint/2010/main" val="2323439117"/>
      </p:ext>
    </p:extLst>
  </p:cSld>
  <p:clrMapOvr>
    <a:masterClrMapping/>
  </p:clrMapOvr>
  <p:transition spd="med"/>
  <p:timing>
    <p:tnLst>
      <p:par>
        <p:cTn id="1" dur="indefinite" restart="never" nodeType="tmRoot"/>
      </p:par>
    </p:tnLst>
  </p:timing>
</p:sld>
</file>

<file path=ppt/slides/slide17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3493" name="Rectangle 4"/>
          <p:cNvSpPr>
            <a:spLocks noGrp="1"/>
          </p:cNvSpPr>
          <p:nvPr>
            <p:ph type="title"/>
          </p:nvPr>
        </p:nvSpPr>
        <p:spPr>
          <a:xfrm>
            <a:off x="446484" y="160734"/>
            <a:ext cx="8229824" cy="1143000"/>
          </a:xfrm>
          <a:noFill/>
          <a:extLst>
            <a:ext uri="{91240B29-F687-4F45-9708-019B960494DF}">
              <a14:hiddenLine xmlns:a14="http://schemas.microsoft.com/office/drawing/2010/main" w="12700" cap="flat">
                <a:solidFill>
                  <a:srgbClr val="000000"/>
                </a:solidFill>
                <a:miter lim="0"/>
                <a:headEnd/>
                <a:tailEnd/>
              </a14:hiddenLine>
            </a:ext>
          </a:extLst>
        </p:spPr>
        <p:txBody>
          <a:bodyPr vert="horz" lIns="53578" tIns="53578" rIns="53578" bIns="53578" rtlCol="0" anchor="ctr">
            <a:noAutofit/>
          </a:bodyPr>
          <a:lstStyle/>
          <a:p>
            <a:pPr defTabSz="914145"/>
            <a:r>
              <a:rPr lang="en-US" altLang="en-US" dirty="0" smtClean="0"/>
              <a:t>      Recognize </a:t>
            </a:r>
            <a:r>
              <a:rPr lang="en-US" altLang="en-US" dirty="0"/>
              <a:t>Any Hazard(s)?</a:t>
            </a:r>
            <a:endParaRPr lang="en-US" altLang="en-US" sz="2800" dirty="0" smtClean="0"/>
          </a:p>
        </p:txBody>
      </p:sp>
      <p:pic>
        <p:nvPicPr>
          <p:cNvPr id="63494" name="Picture 21" descr="A picture of an electrical hazard stating what the hazard is."/>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196578" y="1125141"/>
            <a:ext cx="6858000"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3495" name="Rectangular Callout 6"/>
          <p:cNvSpPr>
            <a:spLocks noChangeArrowheads="1"/>
          </p:cNvSpPr>
          <p:nvPr/>
        </p:nvSpPr>
        <p:spPr bwMode="auto">
          <a:xfrm>
            <a:off x="5161359" y="1178719"/>
            <a:ext cx="2839641" cy="1017984"/>
          </a:xfrm>
          <a:prstGeom prst="wedgeRectCallout">
            <a:avLst>
              <a:gd name="adj1" fmla="val -20833"/>
              <a:gd name="adj2" fmla="val 62500"/>
            </a:avLst>
          </a:prstGeom>
          <a:solidFill>
            <a:srgbClr val="FFFFFF"/>
          </a:solidFill>
          <a:ln w="25400" algn="ctr">
            <a:solidFill>
              <a:srgbClr val="BBE0E3"/>
            </a:solidFill>
            <a:round/>
            <a:headEnd/>
            <a:tailEnd/>
          </a:ln>
        </p:spPr>
        <p:txBody>
          <a:bodyPr lIns="35719" tIns="35719" rIns="35719" bIns="35719"/>
          <a:lstStyle>
            <a:lvl1pPr marL="228600">
              <a:defRPr sz="1200">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1pPr>
            <a:lvl2pPr marL="742950" indent="-285750">
              <a:defRPr sz="1200">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2pPr>
            <a:lvl3pPr marL="1143000" indent="-228600">
              <a:defRPr sz="1200">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3pPr>
            <a:lvl4pPr marL="1600200" indent="-228600">
              <a:defRPr sz="1200">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4pPr>
            <a:lvl5pPr marL="2057400" indent="-228600">
              <a:defRPr sz="1200">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5pPr>
            <a:lvl6pPr marL="2514600" indent="-228600" defTabSz="457200" eaLnBrk="0" fontAlgn="base" hangingPunct="0">
              <a:spcBef>
                <a:spcPct val="0"/>
              </a:spcBef>
              <a:spcAft>
                <a:spcPct val="0"/>
              </a:spcAft>
              <a:defRPr sz="1200">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6pPr>
            <a:lvl7pPr marL="2971800" indent="-228600" defTabSz="457200" eaLnBrk="0" fontAlgn="base" hangingPunct="0">
              <a:spcBef>
                <a:spcPct val="0"/>
              </a:spcBef>
              <a:spcAft>
                <a:spcPct val="0"/>
              </a:spcAft>
              <a:defRPr sz="1200">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7pPr>
            <a:lvl8pPr marL="3429000" indent="-228600" defTabSz="457200" eaLnBrk="0" fontAlgn="base" hangingPunct="0">
              <a:spcBef>
                <a:spcPct val="0"/>
              </a:spcBef>
              <a:spcAft>
                <a:spcPct val="0"/>
              </a:spcAft>
              <a:defRPr sz="1200">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8pPr>
            <a:lvl9pPr marL="3886200" indent="-228600" defTabSz="457200" eaLnBrk="0" fontAlgn="base" hangingPunct="0">
              <a:spcBef>
                <a:spcPct val="0"/>
              </a:spcBef>
              <a:spcAft>
                <a:spcPct val="0"/>
              </a:spcAft>
              <a:defRPr sz="1200">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9pPr>
          </a:lstStyle>
          <a:p>
            <a:pPr eaLnBrk="1"/>
            <a:r>
              <a:rPr lang="en-US" altLang="en-US" sz="1266" b="1" dirty="0">
                <a:latin typeface="Arial Unicode MS" panose="020B0604020202020204" pitchFamily="34" charset="-128"/>
                <a:ea typeface="Arial Unicode MS" panose="020B0604020202020204" pitchFamily="34" charset="-128"/>
                <a:cs typeface="Arial Unicode MS" panose="020B0604020202020204" pitchFamily="34" charset="-128"/>
              </a:rPr>
              <a:t>YES!</a:t>
            </a:r>
          </a:p>
          <a:p>
            <a:pPr eaLnBrk="1"/>
            <a:r>
              <a:rPr lang="en-US" altLang="en-US" sz="1266" b="1" dirty="0">
                <a:latin typeface="Arial Unicode MS" panose="020B0604020202020204" pitchFamily="34" charset="-128"/>
                <a:ea typeface="Arial Unicode MS" panose="020B0604020202020204" pitchFamily="34" charset="-128"/>
                <a:cs typeface="Arial Unicode MS" panose="020B0604020202020204" pitchFamily="34" charset="-128"/>
              </a:rPr>
              <a:t>No PPE</a:t>
            </a:r>
          </a:p>
          <a:p>
            <a:pPr eaLnBrk="1"/>
            <a:r>
              <a:rPr lang="en-US" altLang="en-US" sz="1266" b="1" dirty="0">
                <a:latin typeface="Arial Unicode MS" panose="020B0604020202020204" pitchFamily="34" charset="-128"/>
                <a:ea typeface="Arial Unicode MS" panose="020B0604020202020204" pitchFamily="34" charset="-128"/>
                <a:cs typeface="Arial Unicode MS" panose="020B0604020202020204" pitchFamily="34" charset="-128"/>
              </a:rPr>
              <a:t>No Fall Arrest System, just a body belt</a:t>
            </a:r>
          </a:p>
          <a:p>
            <a:pPr eaLnBrk="1"/>
            <a:r>
              <a:rPr lang="en-US" altLang="en-US" sz="1266" b="1" dirty="0">
                <a:latin typeface="Arial Unicode MS" panose="020B0604020202020204" pitchFamily="34" charset="-128"/>
                <a:ea typeface="Arial Unicode MS" panose="020B0604020202020204" pitchFamily="34" charset="-128"/>
                <a:cs typeface="Arial Unicode MS" panose="020B0604020202020204" pitchFamily="34" charset="-128"/>
              </a:rPr>
              <a:t>Very close to high voltage cables</a:t>
            </a:r>
          </a:p>
        </p:txBody>
      </p:sp>
      <p:sp>
        <p:nvSpPr>
          <p:cNvPr id="2" name="Slide Number Placeholder 1"/>
          <p:cNvSpPr>
            <a:spLocks noGrp="1"/>
          </p:cNvSpPr>
          <p:nvPr>
            <p:ph type="sldNum" sz="quarter" idx="12"/>
          </p:nvPr>
        </p:nvSpPr>
        <p:spPr/>
        <p:txBody>
          <a:bodyPr/>
          <a:lstStyle/>
          <a:p>
            <a:fld id="{A7F154CC-4E82-45BB-8A64-02679D04A018}" type="slidenum">
              <a:rPr lang="en-US" smtClean="0"/>
              <a:pPr/>
              <a:t>176</a:t>
            </a:fld>
            <a:endParaRPr lang="en-US" dirty="0"/>
          </a:p>
        </p:txBody>
      </p:sp>
    </p:spTree>
    <p:extLst>
      <p:ext uri="{BB962C8B-B14F-4D97-AF65-F5344CB8AC3E}">
        <p14:creationId xmlns:p14="http://schemas.microsoft.com/office/powerpoint/2010/main" val="3714476443"/>
      </p:ext>
    </p:extLst>
  </p:cSld>
  <p:clrMapOvr>
    <a:masterClrMapping/>
  </p:clrMapOvr>
  <p:transition spd="med"/>
  <p:timing>
    <p:tnLst>
      <p:par>
        <p:cTn id="1" dur="indefinite" restart="never" nodeType="tmRoot"/>
      </p:par>
    </p:tnLst>
  </p:timing>
</p:sld>
</file>

<file path=ppt/slides/slide17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Post test</a:t>
            </a:r>
            <a:endParaRPr lang="en-US" dirty="0"/>
          </a:p>
        </p:txBody>
      </p:sp>
      <p:sp>
        <p:nvSpPr>
          <p:cNvPr id="4" name="Slide Number Placeholder 3"/>
          <p:cNvSpPr>
            <a:spLocks noGrp="1"/>
          </p:cNvSpPr>
          <p:nvPr>
            <p:ph type="sldNum" sz="quarter" idx="12"/>
          </p:nvPr>
        </p:nvSpPr>
        <p:spPr/>
        <p:txBody>
          <a:bodyPr/>
          <a:lstStyle/>
          <a:p>
            <a:fld id="{A7F154CC-4E82-45BB-8A64-02679D04A018}" type="slidenum">
              <a:rPr lang="en-US" smtClean="0"/>
              <a:pPr/>
              <a:t>177</a:t>
            </a:fld>
            <a:endParaRPr lang="en-US" dirty="0"/>
          </a:p>
        </p:txBody>
      </p:sp>
      <p:sp>
        <p:nvSpPr>
          <p:cNvPr id="5" name="Content Placeholder 4"/>
          <p:cNvSpPr>
            <a:spLocks noGrp="1"/>
          </p:cNvSpPr>
          <p:nvPr>
            <p:ph idx="1"/>
          </p:nvPr>
        </p:nvSpPr>
        <p:spPr/>
        <p:txBody>
          <a:bodyPr/>
          <a:lstStyle/>
          <a:p>
            <a:r>
              <a:rPr lang="en-US" dirty="0" smtClean="0"/>
              <a:t>The End</a:t>
            </a:r>
            <a:endParaRPr lang="en-US" dirty="0"/>
          </a:p>
        </p:txBody>
      </p:sp>
    </p:spTree>
    <p:extLst>
      <p:ext uri="{BB962C8B-B14F-4D97-AF65-F5344CB8AC3E}">
        <p14:creationId xmlns:p14="http://schemas.microsoft.com/office/powerpoint/2010/main" val="383910420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Content Placeholder 3"/>
          <p:cNvSpPr>
            <a:spLocks noGrp="1"/>
          </p:cNvSpPr>
          <p:nvPr>
            <p:ph idx="1"/>
          </p:nvPr>
        </p:nvSpPr>
        <p:spPr/>
        <p:txBody>
          <a:bodyPr>
            <a:normAutofit/>
          </a:bodyPr>
          <a:lstStyle/>
          <a:p>
            <a:r>
              <a:rPr lang="en-US" dirty="0"/>
              <a:t>Your employer may be found to have retaliated against you if your protected activity was a contributing or motivating factor in its decision to take unfavorable personnel action against you. Such actions may include:</a:t>
            </a:r>
          </a:p>
          <a:p>
            <a:endParaRPr lang="en-US" dirty="0"/>
          </a:p>
        </p:txBody>
      </p:sp>
      <p:sp>
        <p:nvSpPr>
          <p:cNvPr id="43" name="object 2"/>
          <p:cNvSpPr txBox="1">
            <a:spLocks noGrp="1"/>
          </p:cNvSpPr>
          <p:nvPr>
            <p:ph type="title"/>
          </p:nvPr>
        </p:nvSpPr>
        <p:spPr>
          <a:prstGeom prst="rect">
            <a:avLst/>
          </a:prstGeom>
        </p:spPr>
        <p:txBody>
          <a:bodyPr vert="horz" wrap="square" lIns="0" tIns="0" rIns="0" bIns="0" rtlCol="0" anchor="ctr">
            <a:noAutofit/>
          </a:bodyPr>
          <a:lstStyle/>
          <a:p>
            <a:pPr marR="11206">
              <a:lnSpc>
                <a:spcPct val="100000"/>
              </a:lnSpc>
              <a:tabLst>
                <a:tab pos="2468227" algn="l"/>
              </a:tabLst>
            </a:pPr>
            <a:r>
              <a:rPr lang="en-US" dirty="0">
                <a:ea typeface="Arial Unicode MS" panose="020B0604020202020204" pitchFamily="34" charset="-128"/>
              </a:rPr>
              <a:t>Rights as a </a:t>
            </a:r>
            <a:r>
              <a:rPr lang="en-US" dirty="0" smtClean="0">
                <a:ea typeface="Arial Unicode MS" panose="020B0604020202020204" pitchFamily="34" charset="-128"/>
              </a:rPr>
              <a:t>Whistleblower </a:t>
            </a:r>
            <a:endParaRPr dirty="0">
              <a:ea typeface="Arial Unicode MS" panose="020B0604020202020204" pitchFamily="34" charset="-128"/>
            </a:endParaRPr>
          </a:p>
        </p:txBody>
      </p:sp>
      <p:sp>
        <p:nvSpPr>
          <p:cNvPr id="3" name="TextBox 2"/>
          <p:cNvSpPr txBox="1"/>
          <p:nvPr/>
        </p:nvSpPr>
        <p:spPr>
          <a:xfrm>
            <a:off x="764484" y="3331807"/>
            <a:ext cx="7615031" cy="2661362"/>
          </a:xfrm>
          <a:prstGeom prst="rect">
            <a:avLst/>
          </a:prstGeom>
          <a:noFill/>
        </p:spPr>
        <p:txBody>
          <a:bodyPr wrap="square" numCol="2" rtlCol="0">
            <a:spAutoFit/>
          </a:bodyPr>
          <a:lstStyle/>
          <a:p>
            <a:pPr marL="817513" marR="169218" lvl="1" indent="-403433" algn="just">
              <a:lnSpc>
                <a:spcPct val="100200"/>
              </a:lnSpc>
              <a:buFont typeface="Wingdings" charset="2"/>
              <a:buChar char="²"/>
            </a:pPr>
            <a:r>
              <a:rPr lang="en-US" sz="1677" dirty="0">
                <a:latin typeface="Arial Unicode MS" panose="020B0604020202020204" pitchFamily="34" charset="-128"/>
                <a:cs typeface="Arial Unicode MS" panose="020B0604020202020204" pitchFamily="34" charset="-128"/>
              </a:rPr>
              <a:t>Firing or laying off</a:t>
            </a:r>
          </a:p>
          <a:p>
            <a:pPr marL="817513" marR="169218" lvl="1" indent="-403433" algn="just">
              <a:lnSpc>
                <a:spcPct val="100200"/>
              </a:lnSpc>
              <a:buFont typeface="Wingdings" charset="2"/>
              <a:buChar char="²"/>
            </a:pPr>
            <a:r>
              <a:rPr lang="en-US" sz="1677" dirty="0">
                <a:latin typeface="Arial Unicode MS" panose="020B0604020202020204" pitchFamily="34" charset="-128"/>
                <a:cs typeface="Arial Unicode MS" panose="020B0604020202020204" pitchFamily="34" charset="-128"/>
              </a:rPr>
              <a:t>Blacklisting</a:t>
            </a:r>
          </a:p>
          <a:p>
            <a:pPr marL="817513" marR="169218" lvl="1" indent="-403433">
              <a:lnSpc>
                <a:spcPct val="100200"/>
              </a:lnSpc>
              <a:buFont typeface="Wingdings" charset="2"/>
              <a:buChar char="²"/>
            </a:pPr>
            <a:r>
              <a:rPr lang="en-US" sz="1677" dirty="0">
                <a:latin typeface="Arial Unicode MS" panose="020B0604020202020204" pitchFamily="34" charset="-128"/>
                <a:cs typeface="Arial Unicode MS" panose="020B0604020202020204" pitchFamily="34" charset="-128"/>
              </a:rPr>
              <a:t>Denying overtime or promotion</a:t>
            </a:r>
          </a:p>
          <a:p>
            <a:pPr marL="817513" marR="169218" lvl="1" indent="-403433" algn="just">
              <a:lnSpc>
                <a:spcPct val="100200"/>
              </a:lnSpc>
              <a:buFont typeface="Wingdings" charset="2"/>
              <a:buChar char="²"/>
            </a:pPr>
            <a:r>
              <a:rPr lang="en-US" sz="1677" dirty="0">
                <a:latin typeface="Arial Unicode MS" panose="020B0604020202020204" pitchFamily="34" charset="-128"/>
                <a:cs typeface="Arial Unicode MS" panose="020B0604020202020204" pitchFamily="34" charset="-128"/>
              </a:rPr>
              <a:t>Disciplining</a:t>
            </a:r>
          </a:p>
          <a:p>
            <a:pPr marL="817513" marR="169218" lvl="1" indent="-403433" algn="just">
              <a:lnSpc>
                <a:spcPct val="100200"/>
              </a:lnSpc>
              <a:buFont typeface="Wingdings" charset="2"/>
              <a:buChar char="²"/>
            </a:pPr>
            <a:r>
              <a:rPr lang="en-US" sz="1677" dirty="0">
                <a:latin typeface="Arial Unicode MS" panose="020B0604020202020204" pitchFamily="34" charset="-128"/>
                <a:cs typeface="Arial Unicode MS" panose="020B0604020202020204" pitchFamily="34" charset="-128"/>
              </a:rPr>
              <a:t>Denying benefits</a:t>
            </a:r>
          </a:p>
          <a:p>
            <a:pPr marL="817513" marR="169218" lvl="1" indent="-403433" algn="just">
              <a:lnSpc>
                <a:spcPct val="100200"/>
              </a:lnSpc>
              <a:buFont typeface="Wingdings" charset="2"/>
              <a:buChar char="²"/>
            </a:pPr>
            <a:endParaRPr lang="en-US" sz="1677" dirty="0">
              <a:latin typeface="Arial Unicode MS" panose="020B0604020202020204" pitchFamily="34" charset="-128"/>
              <a:cs typeface="Arial Unicode MS" panose="020B0604020202020204" pitchFamily="34" charset="-128"/>
            </a:endParaRPr>
          </a:p>
          <a:p>
            <a:pPr marL="817513" marR="169218" lvl="1" indent="-403433" algn="just">
              <a:lnSpc>
                <a:spcPct val="100200"/>
              </a:lnSpc>
              <a:buFont typeface="Wingdings" charset="2"/>
              <a:buChar char="²"/>
            </a:pPr>
            <a:endParaRPr lang="en-US" sz="1677" dirty="0">
              <a:latin typeface="Arial Unicode MS" panose="020B0604020202020204" pitchFamily="34" charset="-128"/>
              <a:cs typeface="Arial Unicode MS" panose="020B0604020202020204" pitchFamily="34" charset="-128"/>
            </a:endParaRPr>
          </a:p>
          <a:p>
            <a:pPr marL="817513" marR="169218" lvl="1" indent="-403433" algn="just">
              <a:lnSpc>
                <a:spcPct val="100200"/>
              </a:lnSpc>
              <a:buFont typeface="Wingdings" charset="2"/>
              <a:buChar char="²"/>
            </a:pPr>
            <a:endParaRPr lang="en-US" sz="1677" dirty="0">
              <a:latin typeface="Arial Unicode MS" panose="020B0604020202020204" pitchFamily="34" charset="-128"/>
              <a:cs typeface="Arial Unicode MS" panose="020B0604020202020204" pitchFamily="34" charset="-128"/>
            </a:endParaRPr>
          </a:p>
          <a:p>
            <a:pPr marL="817513" marR="169218" lvl="1" indent="-403433" algn="just">
              <a:lnSpc>
                <a:spcPct val="100200"/>
              </a:lnSpc>
              <a:buFont typeface="Wingdings" charset="2"/>
              <a:buChar char="²"/>
            </a:pPr>
            <a:endParaRPr lang="en-US" sz="1677" dirty="0">
              <a:latin typeface="Arial Unicode MS" panose="020B0604020202020204" pitchFamily="34" charset="-128"/>
              <a:cs typeface="Arial Unicode MS" panose="020B0604020202020204" pitchFamily="34" charset="-128"/>
            </a:endParaRPr>
          </a:p>
          <a:p>
            <a:pPr marL="817513" marR="169218" lvl="1" indent="-403433" algn="just">
              <a:lnSpc>
                <a:spcPct val="100200"/>
              </a:lnSpc>
              <a:buFont typeface="Wingdings" charset="2"/>
              <a:buChar char="²"/>
            </a:pPr>
            <a:r>
              <a:rPr lang="en-US" sz="1677" dirty="0">
                <a:latin typeface="Arial Unicode MS" panose="020B0604020202020204" pitchFamily="34" charset="-128"/>
                <a:cs typeface="Arial Unicode MS" panose="020B0604020202020204" pitchFamily="34" charset="-128"/>
              </a:rPr>
              <a:t>Failing to hire or rehire</a:t>
            </a:r>
          </a:p>
          <a:p>
            <a:pPr marL="817513" marR="169218" lvl="1" indent="-403433" algn="just">
              <a:lnSpc>
                <a:spcPct val="100200"/>
              </a:lnSpc>
              <a:buFont typeface="Wingdings" charset="2"/>
              <a:buChar char="²"/>
            </a:pPr>
            <a:r>
              <a:rPr lang="en-US" sz="1677" dirty="0">
                <a:latin typeface="Arial Unicode MS" panose="020B0604020202020204" pitchFamily="34" charset="-128"/>
                <a:cs typeface="Arial Unicode MS" panose="020B0604020202020204" pitchFamily="34" charset="-128"/>
              </a:rPr>
              <a:t>Intimidation</a:t>
            </a:r>
          </a:p>
          <a:p>
            <a:pPr marL="817513" marR="169218" lvl="1" indent="-403433">
              <a:lnSpc>
                <a:spcPct val="100200"/>
              </a:lnSpc>
              <a:buFont typeface="Wingdings" charset="2"/>
              <a:buChar char="²"/>
            </a:pPr>
            <a:r>
              <a:rPr lang="en-US" sz="1677" dirty="0">
                <a:latin typeface="Arial Unicode MS" panose="020B0604020202020204" pitchFamily="34" charset="-128"/>
                <a:cs typeface="Arial Unicode MS" panose="020B0604020202020204" pitchFamily="34" charset="-128"/>
              </a:rPr>
              <a:t>Reassignment affecting promotion prospects</a:t>
            </a:r>
          </a:p>
          <a:p>
            <a:pPr marL="817513" marR="169218" lvl="1" indent="-403433" algn="just">
              <a:lnSpc>
                <a:spcPct val="100200"/>
              </a:lnSpc>
              <a:buFont typeface="Wingdings" charset="2"/>
              <a:buChar char="²"/>
            </a:pPr>
            <a:r>
              <a:rPr lang="en-US" sz="1677" dirty="0">
                <a:latin typeface="Arial Unicode MS" panose="020B0604020202020204" pitchFamily="34" charset="-128"/>
                <a:cs typeface="Arial Unicode MS" panose="020B0604020202020204" pitchFamily="34" charset="-128"/>
              </a:rPr>
              <a:t>Reducing pay or hour</a:t>
            </a:r>
          </a:p>
        </p:txBody>
      </p:sp>
      <p:sp>
        <p:nvSpPr>
          <p:cNvPr id="5" name="Slide Number Placeholder 4"/>
          <p:cNvSpPr>
            <a:spLocks noGrp="1"/>
          </p:cNvSpPr>
          <p:nvPr>
            <p:ph type="sldNum" sz="quarter" idx="12"/>
          </p:nvPr>
        </p:nvSpPr>
        <p:spPr/>
        <p:txBody>
          <a:bodyPr/>
          <a:lstStyle/>
          <a:p>
            <a:fld id="{A7F154CC-4E82-45BB-8A64-02679D04A018}" type="slidenum">
              <a:rPr lang="en-US" smtClean="0"/>
              <a:pPr/>
              <a:t>18</a:t>
            </a:fld>
            <a:endParaRPr lang="en-US" dirty="0"/>
          </a:p>
        </p:txBody>
      </p:sp>
    </p:spTree>
    <p:extLst>
      <p:ext uri="{BB962C8B-B14F-4D97-AF65-F5344CB8AC3E}">
        <p14:creationId xmlns:p14="http://schemas.microsoft.com/office/powerpoint/2010/main" val="299879078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661115"/>
            <a:ext cx="7886700" cy="2852737"/>
          </a:xfrm>
        </p:spPr>
        <p:txBody>
          <a:bodyPr/>
          <a:lstStyle/>
          <a:p>
            <a:pPr algn="ctr"/>
            <a:r>
              <a:rPr lang="en-US" dirty="0"/>
              <a:t>Questions about OSHA?</a:t>
            </a:r>
          </a:p>
        </p:txBody>
      </p:sp>
      <p:sp>
        <p:nvSpPr>
          <p:cNvPr id="5" name="Slide Number Placeholder 4"/>
          <p:cNvSpPr>
            <a:spLocks noGrp="1"/>
          </p:cNvSpPr>
          <p:nvPr>
            <p:ph type="sldNum" sz="quarter" idx="12"/>
          </p:nvPr>
        </p:nvSpPr>
        <p:spPr/>
        <p:txBody>
          <a:bodyPr/>
          <a:lstStyle/>
          <a:p>
            <a:fld id="{822EE31D-995F-49BA-8FFA-0CC48DCCE8BB}" type="slidenum">
              <a:rPr lang="en-US" smtClean="0"/>
              <a:t>19</a:t>
            </a:fld>
            <a:endParaRPr lang="en-US"/>
          </a:p>
        </p:txBody>
      </p:sp>
    </p:spTree>
    <p:extLst>
      <p:ext uri="{BB962C8B-B14F-4D97-AF65-F5344CB8AC3E}">
        <p14:creationId xmlns:p14="http://schemas.microsoft.com/office/powerpoint/2010/main" val="427397733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Text Placeholder 5"/>
          <p:cNvSpPr>
            <a:spLocks noGrp="1"/>
          </p:cNvSpPr>
          <p:nvPr>
            <p:ph idx="1"/>
          </p:nvPr>
        </p:nvSpPr>
        <p:spPr/>
        <p:txBody>
          <a:bodyPr/>
          <a:lstStyle/>
          <a:p>
            <a:r>
              <a:rPr lang="en-US" dirty="0"/>
              <a:t>Please sign the attendance sheet</a:t>
            </a:r>
          </a:p>
          <a:p>
            <a:r>
              <a:rPr lang="en-US" dirty="0"/>
              <a:t>Take one handout</a:t>
            </a:r>
          </a:p>
          <a:p>
            <a:r>
              <a:rPr lang="en-US" dirty="0"/>
              <a:t>Answer the pre-test</a:t>
            </a:r>
          </a:p>
        </p:txBody>
      </p:sp>
      <p:sp>
        <p:nvSpPr>
          <p:cNvPr id="5" name="Title 4"/>
          <p:cNvSpPr>
            <a:spLocks noGrp="1"/>
          </p:cNvSpPr>
          <p:nvPr>
            <p:ph type="title"/>
          </p:nvPr>
        </p:nvSpPr>
        <p:spPr/>
        <p:txBody>
          <a:bodyPr/>
          <a:lstStyle/>
          <a:p>
            <a:r>
              <a:rPr lang="en-US" dirty="0"/>
              <a:t>Welcome</a:t>
            </a:r>
          </a:p>
        </p:txBody>
      </p:sp>
      <p:sp>
        <p:nvSpPr>
          <p:cNvPr id="3" name="Slide Number Placeholder 2"/>
          <p:cNvSpPr>
            <a:spLocks noGrp="1"/>
          </p:cNvSpPr>
          <p:nvPr>
            <p:ph type="sldNum" sz="quarter" idx="12"/>
          </p:nvPr>
        </p:nvSpPr>
        <p:spPr/>
        <p:txBody>
          <a:bodyPr/>
          <a:lstStyle/>
          <a:p>
            <a:fld id="{A7F154CC-4E82-45BB-8A64-02679D04A018}" type="slidenum">
              <a:rPr lang="en-US" smtClean="0"/>
              <a:pPr/>
              <a:t>2</a:t>
            </a:fld>
            <a:endParaRPr lang="en-US" dirty="0"/>
          </a:p>
        </p:txBody>
      </p:sp>
    </p:spTree>
    <p:extLst>
      <p:ext uri="{BB962C8B-B14F-4D97-AF65-F5344CB8AC3E}">
        <p14:creationId xmlns:p14="http://schemas.microsoft.com/office/powerpoint/2010/main" val="24861108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147" name="Rectangle 2"/>
          <p:cNvSpPr>
            <a:spLocks noGrp="1"/>
          </p:cNvSpPr>
          <p:nvPr>
            <p:ph type="title"/>
          </p:nvPr>
        </p:nvSpPr>
        <p:spPr>
          <a:xfrm>
            <a:off x="456531" y="274588"/>
            <a:ext cx="8229823" cy="1143000"/>
          </a:xfrm>
          <a:noFill/>
          <a:extLst>
            <a:ext uri="{91240B29-F687-4F45-9708-019B960494DF}">
              <a14:hiddenLine xmlns:a14="http://schemas.microsoft.com/office/drawing/2010/main" w="12700" cap="flat">
                <a:solidFill>
                  <a:srgbClr val="000000"/>
                </a:solidFill>
                <a:miter lim="0"/>
                <a:headEnd/>
                <a:tailEnd/>
              </a14:hiddenLine>
            </a:ext>
          </a:extLst>
        </p:spPr>
        <p:txBody>
          <a:bodyPr vert="horz" lIns="53578" tIns="53578" rIns="53578" bIns="53578" rtlCol="0" anchor="ctr">
            <a:noAutofit/>
          </a:bodyPr>
          <a:lstStyle/>
          <a:p>
            <a:pPr defTabSz="914145"/>
            <a:r>
              <a:rPr lang="en-US" altLang="en-US" dirty="0"/>
              <a:t>Objectives</a:t>
            </a:r>
            <a:endParaRPr lang="en-US" altLang="en-US" sz="2800" dirty="0" smtClean="0"/>
          </a:p>
        </p:txBody>
      </p:sp>
      <p:sp>
        <p:nvSpPr>
          <p:cNvPr id="6148" name="Rectangle 3"/>
          <p:cNvSpPr>
            <a:spLocks noGrp="1"/>
          </p:cNvSpPr>
          <p:nvPr>
            <p:ph type="body" idx="1"/>
          </p:nvPr>
        </p:nvSpPr>
        <p:spPr bwMode="auto">
          <a:xfrm>
            <a:off x="456531" y="1289139"/>
            <a:ext cx="8229823" cy="4525119"/>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Lst>
        </p:spPr>
        <p:txBody>
          <a:bodyPr vert="horz" wrap="square" lIns="53578" tIns="53578" rIns="53578" bIns="53578" numCol="1" rtlCol="0" anchor="t" anchorCtr="0" compatLnSpc="1">
            <a:prstTxWarp prst="textNoShape">
              <a:avLst/>
            </a:prstTxWarp>
            <a:normAutofit/>
          </a:bodyPr>
          <a:lstStyle/>
          <a:p>
            <a:pPr marL="369453" indent="-369453" defTabSz="914145">
              <a:spcBef>
                <a:spcPts val="422"/>
              </a:spcBef>
              <a:buClr>
                <a:srgbClr val="000000"/>
              </a:buClr>
              <a:buFont typeface="ArialMT" charset="0"/>
              <a:buChar char="•"/>
            </a:pPr>
            <a:r>
              <a:rPr lang="en-US" altLang="en-US" dirty="0">
                <a:ea typeface="Arial Unicode MS" panose="020B0604020202020204" pitchFamily="34" charset="-128"/>
                <a:sym typeface="Helvetica" panose="020B0604020202020204" pitchFamily="34" charset="0"/>
              </a:rPr>
              <a:t>Given current OSHA and industry information regarding construction worksite illnesses, injuries and/or fatalities, the </a:t>
            </a:r>
            <a:r>
              <a:rPr lang="en-US" altLang="en-US" dirty="0" smtClean="0">
                <a:ea typeface="Arial Unicode MS" panose="020B0604020202020204" pitchFamily="34" charset="-128"/>
                <a:sym typeface="Helvetica" panose="020B0604020202020204" pitchFamily="34" charset="0"/>
              </a:rPr>
              <a:t>participant </a:t>
            </a:r>
            <a:r>
              <a:rPr lang="en-US" altLang="en-US" dirty="0">
                <a:ea typeface="Arial Unicode MS" panose="020B0604020202020204" pitchFamily="34" charset="-128"/>
                <a:sym typeface="Helvetica" panose="020B0604020202020204" pitchFamily="34" charset="0"/>
              </a:rPr>
              <a:t>will be able to recognize electrocution hazards in construction.</a:t>
            </a:r>
          </a:p>
          <a:p>
            <a:pPr marL="583758" lvl="1" indent="-262301" defTabSz="914145">
              <a:spcBef>
                <a:spcPts val="422"/>
              </a:spcBef>
              <a:buClr>
                <a:srgbClr val="000000"/>
              </a:buClr>
              <a:buFont typeface="ArialMT" charset="0"/>
              <a:buChar char="–"/>
            </a:pPr>
            <a:r>
              <a:rPr lang="en-US" altLang="en-US" dirty="0">
                <a:ea typeface="Arial Unicode MS" panose="020B0604020202020204" pitchFamily="34" charset="-128"/>
                <a:sym typeface="Helvetica" panose="020B0604020202020204" pitchFamily="34" charset="0"/>
              </a:rPr>
              <a:t>Identify major electrocution hazards</a:t>
            </a:r>
          </a:p>
          <a:p>
            <a:pPr marL="583758" lvl="1" indent="-262301" defTabSz="914145">
              <a:spcBef>
                <a:spcPts val="422"/>
              </a:spcBef>
              <a:buClr>
                <a:srgbClr val="000000"/>
              </a:buClr>
              <a:buFont typeface="ArialMT" charset="0"/>
              <a:buChar char="–"/>
            </a:pPr>
            <a:r>
              <a:rPr lang="en-US" altLang="en-US" dirty="0">
                <a:ea typeface="Arial Unicode MS" panose="020B0604020202020204" pitchFamily="34" charset="-128"/>
                <a:sym typeface="Helvetica" panose="020B0604020202020204" pitchFamily="34" charset="0"/>
              </a:rPr>
              <a:t>Describe types of electrocution hazards</a:t>
            </a:r>
          </a:p>
          <a:p>
            <a:pPr marL="583758" lvl="1" indent="-262301" defTabSz="914145">
              <a:spcBef>
                <a:spcPts val="422"/>
              </a:spcBef>
              <a:buClr>
                <a:srgbClr val="000000"/>
              </a:buClr>
              <a:buFont typeface="ArialMT" charset="0"/>
              <a:buChar char="–"/>
            </a:pPr>
            <a:r>
              <a:rPr lang="en-US" altLang="en-US" dirty="0">
                <a:ea typeface="Arial Unicode MS" panose="020B0604020202020204" pitchFamily="34" charset="-128"/>
                <a:sym typeface="Helvetica" panose="020B0604020202020204" pitchFamily="34" charset="0"/>
              </a:rPr>
              <a:t>Protect him/herself from electrocution hazards</a:t>
            </a:r>
          </a:p>
          <a:p>
            <a:pPr marL="583758" lvl="1" indent="-262301" defTabSz="914145">
              <a:spcBef>
                <a:spcPts val="422"/>
              </a:spcBef>
              <a:buClr>
                <a:srgbClr val="000000"/>
              </a:buClr>
              <a:buFont typeface="ArialMT" charset="0"/>
              <a:buChar char="–"/>
            </a:pPr>
            <a:r>
              <a:rPr lang="en-US" altLang="en-US" dirty="0">
                <a:ea typeface="Arial Unicode MS" panose="020B0604020202020204" pitchFamily="34" charset="-128"/>
                <a:sym typeface="Helvetica" panose="020B0604020202020204" pitchFamily="34" charset="0"/>
              </a:rPr>
              <a:t>Recognize employer requirements to protect workers from electrocution hazards</a:t>
            </a:r>
            <a:endParaRPr lang="en-US" altLang="en-US" sz="2000" dirty="0" smtClean="0"/>
          </a:p>
        </p:txBody>
      </p:sp>
      <p:sp>
        <p:nvSpPr>
          <p:cNvPr id="2" name="Slide Number Placeholder 1"/>
          <p:cNvSpPr>
            <a:spLocks noGrp="1"/>
          </p:cNvSpPr>
          <p:nvPr>
            <p:ph type="sldNum" sz="quarter" idx="12"/>
          </p:nvPr>
        </p:nvSpPr>
        <p:spPr/>
        <p:txBody>
          <a:bodyPr/>
          <a:lstStyle/>
          <a:p>
            <a:fld id="{A7F154CC-4E82-45BB-8A64-02679D04A018}" type="slidenum">
              <a:rPr lang="en-US" smtClean="0"/>
              <a:pPr/>
              <a:t>20</a:t>
            </a:fld>
            <a:endParaRPr lang="en-US" dirty="0"/>
          </a:p>
        </p:txBody>
      </p:sp>
    </p:spTree>
    <p:extLst>
      <p:ext uri="{BB962C8B-B14F-4D97-AF65-F5344CB8AC3E}">
        <p14:creationId xmlns:p14="http://schemas.microsoft.com/office/powerpoint/2010/main" val="2307684044"/>
      </p:ext>
    </p:extLst>
  </p:cSld>
  <p:clrMapOvr>
    <a:masterClrMapping/>
  </p:clrMapOvr>
  <p:transition spd="med"/>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195" name="Rectangle 2"/>
          <p:cNvSpPr>
            <a:spLocks noGrp="1"/>
          </p:cNvSpPr>
          <p:nvPr>
            <p:ph type="title"/>
          </p:nvPr>
        </p:nvSpPr>
        <p:spPr>
          <a:xfrm>
            <a:off x="456531" y="73252"/>
            <a:ext cx="8229823" cy="1143000"/>
          </a:xfrm>
          <a:noFill/>
          <a:extLst>
            <a:ext uri="{91240B29-F687-4F45-9708-019B960494DF}">
              <a14:hiddenLine xmlns:a14="http://schemas.microsoft.com/office/drawing/2010/main" w="12700" cap="flat">
                <a:solidFill>
                  <a:srgbClr val="000000"/>
                </a:solidFill>
                <a:miter lim="0"/>
                <a:headEnd/>
                <a:tailEnd/>
              </a14:hiddenLine>
            </a:ext>
          </a:extLst>
        </p:spPr>
        <p:txBody>
          <a:bodyPr vert="horz" lIns="53578" tIns="53578" rIns="53578" bIns="53578" rtlCol="0" anchor="ctr">
            <a:noAutofit/>
          </a:bodyPr>
          <a:lstStyle/>
          <a:p>
            <a:pPr defTabSz="914145"/>
            <a:r>
              <a:rPr lang="en-US" altLang="en-US" dirty="0"/>
              <a:t>Electricity</a:t>
            </a:r>
            <a:endParaRPr lang="en-US" altLang="en-US" sz="2800" dirty="0" smtClean="0"/>
          </a:p>
        </p:txBody>
      </p:sp>
      <p:sp>
        <p:nvSpPr>
          <p:cNvPr id="6" name="Rectangle 13"/>
          <p:cNvSpPr txBox="1">
            <a:spLocks noChangeArrowheads="1"/>
          </p:cNvSpPr>
          <p:nvPr/>
        </p:nvSpPr>
        <p:spPr>
          <a:xfrm>
            <a:off x="558242" y="1219200"/>
            <a:ext cx="4013200" cy="419100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ltLang="en-US" dirty="0" smtClean="0">
                <a:latin typeface="Arial Unicode MS" panose="020B0604020202020204" pitchFamily="34" charset="-128"/>
                <a:cs typeface="Arial Unicode MS" panose="020B0604020202020204" pitchFamily="34" charset="-128"/>
              </a:rPr>
              <a:t>Electricity is a natural energy force.</a:t>
            </a:r>
          </a:p>
          <a:p>
            <a:endParaRPr lang="en-US" altLang="en-US" sz="1000" dirty="0" smtClean="0">
              <a:latin typeface="Arial Unicode MS" panose="020B0604020202020204" pitchFamily="34" charset="-128"/>
              <a:cs typeface="Arial Unicode MS" panose="020B0604020202020204" pitchFamily="34" charset="-128"/>
            </a:endParaRPr>
          </a:p>
          <a:p>
            <a:r>
              <a:rPr lang="en-US" altLang="en-US" dirty="0" smtClean="0">
                <a:latin typeface="Arial Unicode MS" panose="020B0604020202020204" pitchFamily="34" charset="-128"/>
                <a:cs typeface="Arial Unicode MS" panose="020B0604020202020204" pitchFamily="34" charset="-128"/>
              </a:rPr>
              <a:t>Electricity is also a man made energy force.</a:t>
            </a:r>
          </a:p>
          <a:p>
            <a:endParaRPr lang="en-US" altLang="en-US" sz="1000" dirty="0" smtClean="0">
              <a:latin typeface="Arial Unicode MS" panose="020B0604020202020204" pitchFamily="34" charset="-128"/>
              <a:cs typeface="Arial Unicode MS" panose="020B0604020202020204" pitchFamily="34" charset="-128"/>
            </a:endParaRPr>
          </a:p>
          <a:p>
            <a:r>
              <a:rPr lang="en-US" altLang="en-US" dirty="0" smtClean="0">
                <a:latin typeface="Arial Unicode MS" panose="020B0604020202020204" pitchFamily="34" charset="-128"/>
                <a:cs typeface="Arial Unicode MS" panose="020B0604020202020204" pitchFamily="34" charset="-128"/>
              </a:rPr>
              <a:t>It is essential to modern life and taken for granted everyday.</a:t>
            </a:r>
          </a:p>
          <a:p>
            <a:endParaRPr lang="en-US" altLang="en-US" dirty="0" smtClean="0">
              <a:latin typeface="Arial Unicode MS" panose="020B0604020202020204" pitchFamily="34" charset="-128"/>
              <a:cs typeface="Arial Unicode MS" panose="020B0604020202020204" pitchFamily="34" charset="-128"/>
            </a:endParaRPr>
          </a:p>
          <a:p>
            <a:endParaRPr lang="en-US" altLang="en-US" sz="2000" dirty="0" smtClean="0">
              <a:latin typeface="Arial Unicode MS" panose="020B0604020202020204" pitchFamily="34" charset="-128"/>
              <a:cs typeface="Arial Unicode MS" panose="020B0604020202020204" pitchFamily="34" charset="-128"/>
            </a:endParaRPr>
          </a:p>
        </p:txBody>
      </p:sp>
      <p:pic>
        <p:nvPicPr>
          <p:cNvPr id="7" name="Picture 15" descr="img1"/>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4655891" y="1266738"/>
            <a:ext cx="3439486" cy="48152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lide Number Placeholder 1"/>
          <p:cNvSpPr>
            <a:spLocks noGrp="1"/>
          </p:cNvSpPr>
          <p:nvPr>
            <p:ph type="sldNum" sz="quarter" idx="12"/>
          </p:nvPr>
        </p:nvSpPr>
        <p:spPr/>
        <p:txBody>
          <a:bodyPr/>
          <a:lstStyle/>
          <a:p>
            <a:fld id="{A7F154CC-4E82-45BB-8A64-02679D04A018}" type="slidenum">
              <a:rPr lang="en-US" smtClean="0"/>
              <a:pPr/>
              <a:t>21</a:t>
            </a:fld>
            <a:endParaRPr lang="en-US" dirty="0"/>
          </a:p>
        </p:txBody>
      </p:sp>
    </p:spTree>
    <p:extLst>
      <p:ext uri="{BB962C8B-B14F-4D97-AF65-F5344CB8AC3E}">
        <p14:creationId xmlns:p14="http://schemas.microsoft.com/office/powerpoint/2010/main" val="2239738415"/>
      </p:ext>
    </p:extLst>
  </p:cSld>
  <p:clrMapOvr>
    <a:masterClrMapping/>
  </p:clrMapOvr>
  <p:transition spd="med"/>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195" name="Rectangle 2"/>
          <p:cNvSpPr>
            <a:spLocks noGrp="1"/>
          </p:cNvSpPr>
          <p:nvPr>
            <p:ph type="title"/>
          </p:nvPr>
        </p:nvSpPr>
        <p:spPr>
          <a:xfrm>
            <a:off x="456531" y="274588"/>
            <a:ext cx="8229823" cy="1143000"/>
          </a:xfrm>
          <a:noFill/>
          <a:extLst>
            <a:ext uri="{91240B29-F687-4F45-9708-019B960494DF}">
              <a14:hiddenLine xmlns:a14="http://schemas.microsoft.com/office/drawing/2010/main" w="12700" cap="flat">
                <a:solidFill>
                  <a:srgbClr val="000000"/>
                </a:solidFill>
                <a:miter lim="0"/>
                <a:headEnd/>
                <a:tailEnd/>
              </a14:hiddenLine>
            </a:ext>
          </a:extLst>
        </p:spPr>
        <p:txBody>
          <a:bodyPr vert="horz" lIns="53578" tIns="53578" rIns="53578" bIns="53578" rtlCol="0" anchor="ctr">
            <a:noAutofit/>
          </a:bodyPr>
          <a:lstStyle/>
          <a:p>
            <a:pPr algn="ctr" defTabSz="914145"/>
            <a:r>
              <a:rPr lang="en-US" altLang="en-US" sz="4359" dirty="0" smtClean="0"/>
              <a:t>Electricity </a:t>
            </a:r>
            <a:endParaRPr lang="en-US" altLang="en-US" dirty="0" smtClean="0"/>
          </a:p>
        </p:txBody>
      </p:sp>
      <p:sp>
        <p:nvSpPr>
          <p:cNvPr id="8196" name="Rectangle 3"/>
          <p:cNvSpPr>
            <a:spLocks noGrp="1"/>
          </p:cNvSpPr>
          <p:nvPr>
            <p:ph type="body" idx="1"/>
          </p:nvPr>
        </p:nvSpPr>
        <p:spPr bwMode="auto">
          <a:xfrm>
            <a:off x="456531" y="1417588"/>
            <a:ext cx="8229823" cy="4525119"/>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Lst>
        </p:spPr>
        <p:txBody>
          <a:bodyPr vert="horz" wrap="square" lIns="53578" tIns="53578" rIns="53578" bIns="53578" numCol="1" rtlCol="0" anchor="t" anchorCtr="0" compatLnSpc="1">
            <a:prstTxWarp prst="textNoShape">
              <a:avLst/>
            </a:prstTxWarp>
            <a:normAutofit lnSpcReduction="10000"/>
          </a:bodyPr>
          <a:lstStyle/>
          <a:p>
            <a:pPr marL="370569" indent="-370569" defTabSz="914145">
              <a:spcBef>
                <a:spcPts val="492"/>
              </a:spcBef>
              <a:buClr>
                <a:srgbClr val="000000"/>
              </a:buClr>
              <a:buFont typeface="ArialMT" charset="0"/>
              <a:buChar char="•"/>
            </a:pPr>
            <a:r>
              <a:rPr lang="en-US" altLang="en-US" dirty="0" smtClean="0">
                <a:ea typeface="Arial Unicode MS" panose="020B0604020202020204" pitchFamily="34" charset="-128"/>
                <a:sym typeface="Helvetica" panose="020B0604020202020204" pitchFamily="34" charset="0"/>
              </a:rPr>
              <a:t>How </a:t>
            </a:r>
            <a:r>
              <a:rPr lang="en-US" altLang="en-US" dirty="0">
                <a:ea typeface="Arial Unicode MS" panose="020B0604020202020204" pitchFamily="34" charset="-128"/>
                <a:sym typeface="Helvetica" panose="020B0604020202020204" pitchFamily="34" charset="0"/>
              </a:rPr>
              <a:t>many tools, equipment, artifacts work with electricity</a:t>
            </a:r>
            <a:r>
              <a:rPr lang="en-US" altLang="en-US" dirty="0" smtClean="0">
                <a:ea typeface="Arial Unicode MS" panose="020B0604020202020204" pitchFamily="34" charset="-128"/>
                <a:sym typeface="Helvetica" panose="020B0604020202020204" pitchFamily="34" charset="0"/>
              </a:rPr>
              <a:t>?</a:t>
            </a:r>
          </a:p>
          <a:p>
            <a:pPr marL="370569" indent="-370569" defTabSz="914145">
              <a:spcBef>
                <a:spcPts val="492"/>
              </a:spcBef>
              <a:buClr>
                <a:srgbClr val="000000"/>
              </a:buClr>
              <a:buFont typeface="ArialMT" charset="0"/>
              <a:buChar char="•"/>
            </a:pPr>
            <a:endParaRPr lang="en-US" altLang="en-US" dirty="0">
              <a:ea typeface="Arial Unicode MS" panose="020B0604020202020204" pitchFamily="34" charset="-128"/>
              <a:sym typeface="Helvetica" panose="020B0604020202020204" pitchFamily="34" charset="0"/>
            </a:endParaRPr>
          </a:p>
          <a:p>
            <a:pPr marL="370569" indent="-370569" defTabSz="914145">
              <a:spcBef>
                <a:spcPts val="492"/>
              </a:spcBef>
              <a:buClr>
                <a:srgbClr val="000000"/>
              </a:buClr>
              <a:buFont typeface="ArialMT" charset="0"/>
              <a:buChar char="•"/>
            </a:pPr>
            <a:r>
              <a:rPr lang="en-US" altLang="en-US" dirty="0">
                <a:ea typeface="Arial Unicode MS" panose="020B0604020202020204" pitchFamily="34" charset="-128"/>
                <a:sym typeface="Helvetica" panose="020B0604020202020204" pitchFamily="34" charset="0"/>
              </a:rPr>
              <a:t>Some people make a living working with electricity, most people just around </a:t>
            </a:r>
            <a:r>
              <a:rPr lang="en-US" altLang="en-US" dirty="0" smtClean="0">
                <a:ea typeface="Arial Unicode MS" panose="020B0604020202020204" pitchFamily="34" charset="-128"/>
                <a:sym typeface="Helvetica" panose="020B0604020202020204" pitchFamily="34" charset="0"/>
              </a:rPr>
              <a:t>electricity</a:t>
            </a:r>
          </a:p>
          <a:p>
            <a:pPr marL="370569" indent="-370569" defTabSz="914145">
              <a:spcBef>
                <a:spcPts val="492"/>
              </a:spcBef>
              <a:buClr>
                <a:srgbClr val="000000"/>
              </a:buClr>
              <a:buFont typeface="ArialMT" charset="0"/>
              <a:buChar char="•"/>
            </a:pPr>
            <a:endParaRPr lang="en-US" altLang="en-US" dirty="0">
              <a:ea typeface="Arial Unicode MS" panose="020B0604020202020204" pitchFamily="34" charset="-128"/>
              <a:sym typeface="Helvetica" panose="020B0604020202020204" pitchFamily="34" charset="0"/>
            </a:endParaRPr>
          </a:p>
          <a:p>
            <a:pPr marL="370569" indent="-370569" defTabSz="914145">
              <a:spcBef>
                <a:spcPts val="492"/>
              </a:spcBef>
              <a:buClr>
                <a:srgbClr val="000000"/>
              </a:buClr>
              <a:buFont typeface="ArialMT" charset="0"/>
              <a:buChar char="•"/>
            </a:pPr>
            <a:r>
              <a:rPr lang="en-US" altLang="en-US" dirty="0">
                <a:ea typeface="Arial Unicode MS" panose="020B0604020202020204" pitchFamily="34" charset="-128"/>
                <a:sym typeface="Helvetica" panose="020B0604020202020204" pitchFamily="34" charset="0"/>
              </a:rPr>
              <a:t>Out of 3,945 worker fatalities in private industry in calendar year 2012, 775 or 19.6% were in construction. Electrocutions 66 (9%) of all on-the-job fatalities that year, according to the Bureau of Labor Statistics.</a:t>
            </a:r>
            <a:endParaRPr lang="en-US" altLang="en-US" sz="2400" dirty="0" smtClean="0"/>
          </a:p>
        </p:txBody>
      </p:sp>
      <p:sp>
        <p:nvSpPr>
          <p:cNvPr id="2" name="Slide Number Placeholder 1"/>
          <p:cNvSpPr>
            <a:spLocks noGrp="1"/>
          </p:cNvSpPr>
          <p:nvPr>
            <p:ph type="sldNum" sz="quarter" idx="12"/>
          </p:nvPr>
        </p:nvSpPr>
        <p:spPr/>
        <p:txBody>
          <a:bodyPr/>
          <a:lstStyle/>
          <a:p>
            <a:fld id="{A7F154CC-4E82-45BB-8A64-02679D04A018}" type="slidenum">
              <a:rPr lang="en-US" smtClean="0"/>
              <a:pPr/>
              <a:t>22</a:t>
            </a:fld>
            <a:endParaRPr lang="en-US" dirty="0"/>
          </a:p>
        </p:txBody>
      </p:sp>
    </p:spTree>
    <p:extLst>
      <p:ext uri="{BB962C8B-B14F-4D97-AF65-F5344CB8AC3E}">
        <p14:creationId xmlns:p14="http://schemas.microsoft.com/office/powerpoint/2010/main" val="1717648827"/>
      </p:ext>
    </p:extLst>
  </p:cSld>
  <p:clrMapOvr>
    <a:masterClrMapping/>
  </p:clrMapOvr>
  <p:transition spd="med"/>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3795" name="Picture 6" descr="Water flow as an analogy of how electrivity flows"/>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2910968" y="1216638"/>
            <a:ext cx="3411538" cy="510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2"/>
          <p:cNvSpPr txBox="1">
            <a:spLocks/>
          </p:cNvSpPr>
          <p:nvPr/>
        </p:nvSpPr>
        <p:spPr>
          <a:xfrm>
            <a:off x="365409" y="182257"/>
            <a:ext cx="8229823" cy="1143000"/>
          </a:xfrm>
          <a:prstGeom prst="rect">
            <a:avLst/>
          </a:prstGeom>
          <a:noFill/>
          <a:extLst>
            <a:ext uri="{91240B29-F687-4F45-9708-019B960494DF}">
              <a14:hiddenLine xmlns:a14="http://schemas.microsoft.com/office/drawing/2010/main" w="12700" cap="flat">
                <a:solidFill>
                  <a:srgbClr val="000000"/>
                </a:solidFill>
                <a:miter lim="0"/>
                <a:headEnd/>
                <a:tailEnd/>
              </a14:hiddenLine>
            </a:ext>
          </a:extLst>
        </p:spPr>
        <p:txBody>
          <a:bodyPr vert="horz" lIns="53578" tIns="53578" rIns="53578" bIns="53578" rtlCol="0" anchor="ctr">
            <a:noAutofit/>
          </a:bodyPr>
          <a:lstStyle>
            <a:lvl1pPr algn="l" defTabSz="914400" rtl="0" eaLnBrk="1" latinLnBrk="0" hangingPunct="1">
              <a:lnSpc>
                <a:spcPct val="90000"/>
              </a:lnSpc>
              <a:spcBef>
                <a:spcPct val="0"/>
              </a:spcBef>
              <a:buNone/>
              <a:defRPr sz="3600" b="1" kern="1200" cap="all" baseline="0">
                <a:solidFill>
                  <a:schemeClr val="tx1"/>
                </a:solidFill>
                <a:effectLst/>
                <a:latin typeface="Arial Unicode MS" panose="020B0604020202020204" pitchFamily="34" charset="-128"/>
                <a:ea typeface="+mj-ea"/>
                <a:cs typeface="Arial Unicode MS" panose="020B0604020202020204" pitchFamily="34" charset="-128"/>
              </a:defRPr>
            </a:lvl1pPr>
          </a:lstStyle>
          <a:p>
            <a:pPr algn="ctr" defTabSz="914145"/>
            <a:r>
              <a:rPr lang="en-US" altLang="en-US" sz="4000" dirty="0" smtClean="0"/>
              <a:t>Understanding Electricity</a:t>
            </a:r>
            <a:endParaRPr lang="en-US" altLang="en-US" sz="3200" dirty="0" smtClean="0"/>
          </a:p>
        </p:txBody>
      </p:sp>
      <p:sp>
        <p:nvSpPr>
          <p:cNvPr id="2" name="Title 1" hidden="1"/>
          <p:cNvSpPr>
            <a:spLocks noGrp="1"/>
          </p:cNvSpPr>
          <p:nvPr>
            <p:ph type="title"/>
          </p:nvPr>
        </p:nvSpPr>
        <p:spPr/>
        <p:txBody>
          <a:bodyPr>
            <a:normAutofit fontScale="90000"/>
          </a:bodyPr>
          <a:lstStyle/>
          <a:p>
            <a:r>
              <a:rPr lang="en-US" altLang="en-US" dirty="0"/>
              <a:t>Understanding Electricity</a:t>
            </a:r>
            <a:r>
              <a:rPr lang="en-US" altLang="en-US" sz="2800" dirty="0"/>
              <a:t/>
            </a:r>
            <a:br>
              <a:rPr lang="en-US" altLang="en-US" sz="2800" dirty="0"/>
            </a:br>
            <a:endParaRPr lang="en-US" dirty="0"/>
          </a:p>
        </p:txBody>
      </p:sp>
      <p:sp>
        <p:nvSpPr>
          <p:cNvPr id="3" name="Slide Number Placeholder 2"/>
          <p:cNvSpPr>
            <a:spLocks noGrp="1"/>
          </p:cNvSpPr>
          <p:nvPr>
            <p:ph type="sldNum" sz="quarter" idx="12"/>
          </p:nvPr>
        </p:nvSpPr>
        <p:spPr/>
        <p:txBody>
          <a:bodyPr/>
          <a:lstStyle/>
          <a:p>
            <a:fld id="{A7F154CC-4E82-45BB-8A64-02679D04A018}" type="slidenum">
              <a:rPr lang="en-US" smtClean="0"/>
              <a:pPr/>
              <a:t>23</a:t>
            </a:fld>
            <a:endParaRPr lang="en-US" dirty="0"/>
          </a:p>
        </p:txBody>
      </p:sp>
    </p:spTree>
    <p:extLst>
      <p:ext uri="{BB962C8B-B14F-4D97-AF65-F5344CB8AC3E}">
        <p14:creationId xmlns:p14="http://schemas.microsoft.com/office/powerpoint/2010/main" val="2370396691"/>
      </p:ext>
    </p:extLst>
  </p:cSld>
  <p:clrMapOvr>
    <a:masterClrMapping/>
  </p:clrMapOvr>
  <p:transition spd="slow"/>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5843" name="Picture 4" descr="Figure showing flow of electricity"/>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066800" y="1828800"/>
            <a:ext cx="7105650" cy="4294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2"/>
          <p:cNvSpPr txBox="1">
            <a:spLocks/>
          </p:cNvSpPr>
          <p:nvPr/>
        </p:nvSpPr>
        <p:spPr>
          <a:xfrm>
            <a:off x="365409" y="182257"/>
            <a:ext cx="8229823" cy="1143000"/>
          </a:xfrm>
          <a:prstGeom prst="rect">
            <a:avLst/>
          </a:prstGeom>
          <a:noFill/>
          <a:extLst>
            <a:ext uri="{91240B29-F687-4F45-9708-019B960494DF}">
              <a14:hiddenLine xmlns:a14="http://schemas.microsoft.com/office/drawing/2010/main" w="12700" cap="flat">
                <a:solidFill>
                  <a:srgbClr val="000000"/>
                </a:solidFill>
                <a:miter lim="0"/>
                <a:headEnd/>
                <a:tailEnd/>
              </a14:hiddenLine>
            </a:ext>
          </a:extLst>
        </p:spPr>
        <p:txBody>
          <a:bodyPr vert="horz" lIns="53578" tIns="53578" rIns="53578" bIns="53578" rtlCol="0" anchor="ctr">
            <a:noAutofit/>
          </a:bodyPr>
          <a:lstStyle>
            <a:lvl1pPr algn="l" defTabSz="914400" rtl="0" eaLnBrk="1" latinLnBrk="0" hangingPunct="1">
              <a:lnSpc>
                <a:spcPct val="90000"/>
              </a:lnSpc>
              <a:spcBef>
                <a:spcPct val="0"/>
              </a:spcBef>
              <a:buNone/>
              <a:defRPr sz="3600" b="1" kern="1200" cap="all" baseline="0">
                <a:solidFill>
                  <a:schemeClr val="tx1"/>
                </a:solidFill>
                <a:effectLst/>
                <a:latin typeface="Arial Unicode MS" panose="020B0604020202020204" pitchFamily="34" charset="-128"/>
                <a:ea typeface="+mj-ea"/>
                <a:cs typeface="Arial Unicode MS" panose="020B0604020202020204" pitchFamily="34" charset="-128"/>
              </a:defRPr>
            </a:lvl1pPr>
          </a:lstStyle>
          <a:p>
            <a:pPr algn="ctr" defTabSz="914145"/>
            <a:r>
              <a:rPr lang="en-US" altLang="en-US" sz="4000" dirty="0" smtClean="0"/>
              <a:t>Understanding Electricity  </a:t>
            </a:r>
            <a:endParaRPr lang="en-US" altLang="en-US" sz="3200" dirty="0" smtClean="0"/>
          </a:p>
        </p:txBody>
      </p:sp>
      <p:sp>
        <p:nvSpPr>
          <p:cNvPr id="2" name="Title 1" hidden="1"/>
          <p:cNvSpPr>
            <a:spLocks noGrp="1"/>
          </p:cNvSpPr>
          <p:nvPr>
            <p:ph type="title"/>
          </p:nvPr>
        </p:nvSpPr>
        <p:spPr>
          <a:xfrm>
            <a:off x="536970" y="182257"/>
            <a:ext cx="7886700" cy="776489"/>
          </a:xfrm>
        </p:spPr>
        <p:txBody>
          <a:bodyPr>
            <a:normAutofit fontScale="90000"/>
          </a:bodyPr>
          <a:lstStyle/>
          <a:p>
            <a:r>
              <a:rPr lang="en-US" altLang="en-US" dirty="0"/>
              <a:t>Understanding Electricity</a:t>
            </a:r>
            <a:r>
              <a:rPr lang="en-US" altLang="en-US" sz="2800" dirty="0"/>
              <a:t/>
            </a:r>
            <a:br>
              <a:rPr lang="en-US" altLang="en-US" sz="2800" dirty="0"/>
            </a:br>
            <a:r>
              <a:rPr lang="en-US" altLang="en-US" sz="2800" dirty="0" smtClean="0"/>
              <a:t> </a:t>
            </a:r>
            <a:endParaRPr lang="en-US" dirty="0"/>
          </a:p>
        </p:txBody>
      </p:sp>
      <p:sp>
        <p:nvSpPr>
          <p:cNvPr id="3" name="Slide Number Placeholder 2"/>
          <p:cNvSpPr>
            <a:spLocks noGrp="1"/>
          </p:cNvSpPr>
          <p:nvPr>
            <p:ph type="sldNum" sz="quarter" idx="12"/>
          </p:nvPr>
        </p:nvSpPr>
        <p:spPr/>
        <p:txBody>
          <a:bodyPr/>
          <a:lstStyle/>
          <a:p>
            <a:fld id="{A7F154CC-4E82-45BB-8A64-02679D04A018}" type="slidenum">
              <a:rPr lang="en-US" smtClean="0"/>
              <a:pPr/>
              <a:t>24</a:t>
            </a:fld>
            <a:endParaRPr lang="en-US" dirty="0"/>
          </a:p>
        </p:txBody>
      </p:sp>
    </p:spTree>
    <p:extLst>
      <p:ext uri="{BB962C8B-B14F-4D97-AF65-F5344CB8AC3E}">
        <p14:creationId xmlns:p14="http://schemas.microsoft.com/office/powerpoint/2010/main" val="3763633451"/>
      </p:ext>
    </p:extLst>
  </p:cSld>
  <p:clrMapOvr>
    <a:masterClrMapping/>
  </p:clrMapOvr>
  <p:transition spd="slow"/>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1" title="Electricity distribution from power plant to homes"/>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28600" y="1373997"/>
            <a:ext cx="8915400" cy="4026877"/>
          </a:xfrm>
          <a:prstGeom prst="rect">
            <a:avLst/>
          </a:prstGeom>
        </p:spPr>
      </p:pic>
      <p:sp>
        <p:nvSpPr>
          <p:cNvPr id="3" name="Title 2"/>
          <p:cNvSpPr>
            <a:spLocks noGrp="1"/>
          </p:cNvSpPr>
          <p:nvPr>
            <p:ph type="title"/>
          </p:nvPr>
        </p:nvSpPr>
        <p:spPr/>
        <p:txBody>
          <a:bodyPr/>
          <a:lstStyle/>
          <a:p>
            <a:r>
              <a:rPr lang="en-US" dirty="0" smtClean="0"/>
              <a:t>Electricity distribution</a:t>
            </a:r>
            <a:endParaRPr lang="en-US" dirty="0"/>
          </a:p>
        </p:txBody>
      </p:sp>
      <p:sp>
        <p:nvSpPr>
          <p:cNvPr id="4" name="Slide Number Placeholder 3"/>
          <p:cNvSpPr>
            <a:spLocks noGrp="1"/>
          </p:cNvSpPr>
          <p:nvPr>
            <p:ph type="sldNum" sz="quarter" idx="12"/>
          </p:nvPr>
        </p:nvSpPr>
        <p:spPr/>
        <p:txBody>
          <a:bodyPr/>
          <a:lstStyle/>
          <a:p>
            <a:fld id="{A7F154CC-4E82-45BB-8A64-02679D04A018}" type="slidenum">
              <a:rPr lang="en-US" smtClean="0"/>
              <a:pPr/>
              <a:t>25</a:t>
            </a:fld>
            <a:endParaRPr lang="en-US" dirty="0"/>
          </a:p>
        </p:txBody>
      </p:sp>
      <p:sp>
        <p:nvSpPr>
          <p:cNvPr id="8" name="Shape 29"/>
          <p:cNvSpPr/>
          <p:nvPr/>
        </p:nvSpPr>
        <p:spPr>
          <a:xfrm>
            <a:off x="2628900" y="1587500"/>
            <a:ext cx="2406958" cy="421392"/>
          </a:xfrm>
          <a:prstGeom prst="rect">
            <a:avLst/>
          </a:prstGeom>
          <a:ln w="12700">
            <a:miter lim="400000"/>
          </a:ln>
          <a:extLst>
            <a:ext uri="{C572A759-6A51-4108-AA02-DFA0A04FC94B}">
              <ma14:wrappingTextBoxFlag xmlns:ma14="http://schemas.microsoft.com/office/mac/drawingml/2011/main" xmlns="" val="1"/>
            </a:ext>
          </a:extLst>
        </p:spPr>
        <p:txBody>
          <a:bodyPr wrap="none" lIns="45719" rIns="45719">
            <a:spAutoFit/>
          </a:bodyPr>
          <a:lstStyle/>
          <a:p>
            <a:pPr lvl="0">
              <a:defRPr sz="1800">
                <a:solidFill>
                  <a:srgbClr val="000000"/>
                </a:solidFill>
              </a:defRPr>
            </a:pPr>
            <a:r>
              <a:rPr sz="2400">
                <a:solidFill>
                  <a:srgbClr val="000066"/>
                </a:solidFill>
              </a:rPr>
              <a:t>69,000 - 765,000V</a:t>
            </a:r>
          </a:p>
        </p:txBody>
      </p:sp>
      <p:sp>
        <p:nvSpPr>
          <p:cNvPr id="9" name="Shape 30"/>
          <p:cNvSpPr/>
          <p:nvPr/>
        </p:nvSpPr>
        <p:spPr>
          <a:xfrm>
            <a:off x="266700" y="1892300"/>
            <a:ext cx="1162457" cy="421392"/>
          </a:xfrm>
          <a:prstGeom prst="rect">
            <a:avLst/>
          </a:prstGeom>
          <a:ln w="12700">
            <a:miter lim="400000"/>
          </a:ln>
          <a:extLst>
            <a:ext uri="{C572A759-6A51-4108-AA02-DFA0A04FC94B}">
              <ma14:wrappingTextBoxFlag xmlns:ma14="http://schemas.microsoft.com/office/mac/drawingml/2011/main" xmlns="" val="1"/>
            </a:ext>
          </a:extLst>
        </p:spPr>
        <p:txBody>
          <a:bodyPr wrap="none" lIns="45719" rIns="45719">
            <a:spAutoFit/>
          </a:bodyPr>
          <a:lstStyle/>
          <a:p>
            <a:pPr lvl="0">
              <a:defRPr sz="1800">
                <a:solidFill>
                  <a:srgbClr val="000000"/>
                </a:solidFill>
              </a:defRPr>
            </a:pPr>
            <a:r>
              <a:rPr sz="2400">
                <a:solidFill>
                  <a:srgbClr val="000066"/>
                </a:solidFill>
              </a:rPr>
              <a:t>22,000V</a:t>
            </a:r>
          </a:p>
        </p:txBody>
      </p:sp>
      <p:sp>
        <p:nvSpPr>
          <p:cNvPr id="10" name="Shape 31"/>
          <p:cNvSpPr/>
          <p:nvPr/>
        </p:nvSpPr>
        <p:spPr>
          <a:xfrm>
            <a:off x="5321300" y="1892300"/>
            <a:ext cx="2102158" cy="421392"/>
          </a:xfrm>
          <a:prstGeom prst="rect">
            <a:avLst/>
          </a:prstGeom>
          <a:ln w="12700">
            <a:miter lim="400000"/>
          </a:ln>
          <a:extLst>
            <a:ext uri="{C572A759-6A51-4108-AA02-DFA0A04FC94B}">
              <ma14:wrappingTextBoxFlag xmlns:ma14="http://schemas.microsoft.com/office/mac/drawingml/2011/main" xmlns="" val="1"/>
            </a:ext>
          </a:extLst>
        </p:spPr>
        <p:txBody>
          <a:bodyPr wrap="none" lIns="45719" rIns="45719">
            <a:spAutoFit/>
          </a:bodyPr>
          <a:lstStyle/>
          <a:p>
            <a:pPr lvl="0">
              <a:defRPr sz="1800">
                <a:solidFill>
                  <a:srgbClr val="000000"/>
                </a:solidFill>
              </a:defRPr>
            </a:pPr>
            <a:r>
              <a:rPr sz="2400">
                <a:solidFill>
                  <a:srgbClr val="000066"/>
                </a:solidFill>
              </a:rPr>
              <a:t>4,160 - 34,000V</a:t>
            </a:r>
          </a:p>
        </p:txBody>
      </p:sp>
      <p:sp>
        <p:nvSpPr>
          <p:cNvPr id="11" name="Shape 32"/>
          <p:cNvSpPr/>
          <p:nvPr/>
        </p:nvSpPr>
        <p:spPr>
          <a:xfrm>
            <a:off x="6959600" y="2603500"/>
            <a:ext cx="2070100" cy="764292"/>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p>
            <a:pPr lvl="0">
              <a:defRPr sz="1800">
                <a:solidFill>
                  <a:srgbClr val="000000"/>
                </a:solidFill>
              </a:defRPr>
            </a:pPr>
            <a:r>
              <a:rPr sz="2400">
                <a:solidFill>
                  <a:srgbClr val="000066"/>
                </a:solidFill>
              </a:rPr>
              <a:t>600, 480, 277, 240, 208, 120V</a:t>
            </a:r>
          </a:p>
        </p:txBody>
      </p:sp>
    </p:spTree>
    <p:extLst>
      <p:ext uri="{BB962C8B-B14F-4D97-AF65-F5344CB8AC3E}">
        <p14:creationId xmlns:p14="http://schemas.microsoft.com/office/powerpoint/2010/main" val="41748857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2532" name="Rectangle 1027"/>
          <p:cNvSpPr>
            <a:spLocks noGrp="1" noChangeArrowheads="1"/>
          </p:cNvSpPr>
          <p:nvPr>
            <p:ph idx="1"/>
          </p:nvPr>
        </p:nvSpPr>
        <p:spPr>
          <a:xfrm>
            <a:off x="628650" y="1202575"/>
            <a:ext cx="3347732" cy="4974388"/>
          </a:xfrm>
        </p:spPr>
        <p:txBody>
          <a:bodyPr/>
          <a:lstStyle/>
          <a:p>
            <a:pPr eaLnBrk="1" hangingPunct="1"/>
            <a:r>
              <a:rPr lang="en-US" altLang="en-US" dirty="0" smtClean="0"/>
              <a:t>When electrical tools are working properly a complete circuit is maintained between the tool and the energy source.</a:t>
            </a:r>
          </a:p>
        </p:txBody>
      </p:sp>
      <p:sp>
        <p:nvSpPr>
          <p:cNvPr id="3076" name="Rectangle 1026"/>
          <p:cNvSpPr>
            <a:spLocks noGrp="1" noChangeArrowheads="1"/>
          </p:cNvSpPr>
          <p:nvPr>
            <p:ph type="title"/>
          </p:nvPr>
        </p:nvSpPr>
        <p:spPr/>
        <p:txBody>
          <a:bodyPr>
            <a:normAutofit/>
          </a:bodyPr>
          <a:lstStyle/>
          <a:p>
            <a:pPr eaLnBrk="1" hangingPunct="1">
              <a:defRPr/>
            </a:pPr>
            <a:r>
              <a:rPr lang="en-US" dirty="0" smtClean="0">
                <a:solidFill>
                  <a:schemeClr val="tx1"/>
                </a:solidFill>
              </a:rPr>
              <a:t>How Electricity Works</a:t>
            </a:r>
          </a:p>
        </p:txBody>
      </p:sp>
      <p:sp>
        <p:nvSpPr>
          <p:cNvPr id="2" name="Slide Number Placeholder 1"/>
          <p:cNvSpPr>
            <a:spLocks noGrp="1"/>
          </p:cNvSpPr>
          <p:nvPr>
            <p:ph type="sldNum" sz="quarter" idx="12"/>
          </p:nvPr>
        </p:nvSpPr>
        <p:spPr/>
        <p:txBody>
          <a:bodyPr/>
          <a:lstStyle/>
          <a:p>
            <a:fld id="{A7F154CC-4E82-45BB-8A64-02679D04A018}" type="slidenum">
              <a:rPr lang="en-US" smtClean="0"/>
              <a:pPr/>
              <a:t>26</a:t>
            </a:fld>
            <a:endParaRPr lang="en-US" dirty="0"/>
          </a:p>
        </p:txBody>
      </p:sp>
      <p:pic>
        <p:nvPicPr>
          <p:cNvPr id="3" name="Picture 2" title="A picture showing a person properly using an electrical tool."/>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886477" y="1083703"/>
            <a:ext cx="4322064" cy="5023104"/>
          </a:xfrm>
          <a:prstGeom prst="rect">
            <a:avLst/>
          </a:prstGeom>
        </p:spPr>
      </p:pic>
    </p:spTree>
    <p:extLst>
      <p:ext uri="{BB962C8B-B14F-4D97-AF65-F5344CB8AC3E}">
        <p14:creationId xmlns:p14="http://schemas.microsoft.com/office/powerpoint/2010/main" val="2864908404"/>
      </p:ext>
    </p:extLst>
  </p:cSld>
  <p:clrMapOvr>
    <a:masterClrMapping/>
  </p:clrMapOv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3554" name="Picture 1049" descr="A picture showing how electricity works."/>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4530055" y="1202574"/>
            <a:ext cx="3917659" cy="49418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555" name="Rectangle 1028"/>
          <p:cNvSpPr>
            <a:spLocks noGrp="1" noChangeArrowheads="1"/>
          </p:cNvSpPr>
          <p:nvPr>
            <p:ph idx="1"/>
          </p:nvPr>
        </p:nvSpPr>
        <p:spPr>
          <a:xfrm>
            <a:off x="628650" y="1202575"/>
            <a:ext cx="3775570" cy="4974388"/>
          </a:xfrm>
        </p:spPr>
        <p:txBody>
          <a:bodyPr/>
          <a:lstStyle/>
          <a:p>
            <a:pPr eaLnBrk="1" hangingPunct="1"/>
            <a:r>
              <a:rPr lang="en-US" altLang="en-US" dirty="0" smtClean="0"/>
              <a:t>However, if the tool is damaged the person may come in contact with the electricity and can become a path for the current.  </a:t>
            </a:r>
          </a:p>
          <a:p>
            <a:pPr eaLnBrk="1" hangingPunct="1">
              <a:buFont typeface="Wingdings" panose="05000000000000000000" pitchFamily="2" charset="2"/>
              <a:buNone/>
            </a:pPr>
            <a:endParaRPr lang="en-US" altLang="en-US" sz="1000" dirty="0" smtClean="0"/>
          </a:p>
          <a:p>
            <a:pPr eaLnBrk="1" hangingPunct="1"/>
            <a:r>
              <a:rPr lang="en-US" altLang="en-US" dirty="0" smtClean="0"/>
              <a:t>The person will be shocked!</a:t>
            </a:r>
          </a:p>
        </p:txBody>
      </p:sp>
      <p:sp>
        <p:nvSpPr>
          <p:cNvPr id="12" name="Rectangle 1026"/>
          <p:cNvSpPr>
            <a:spLocks noGrp="1" noChangeArrowheads="1"/>
          </p:cNvSpPr>
          <p:nvPr>
            <p:ph type="title"/>
          </p:nvPr>
        </p:nvSpPr>
        <p:spPr/>
        <p:txBody>
          <a:bodyPr>
            <a:normAutofit/>
          </a:bodyPr>
          <a:lstStyle/>
          <a:p>
            <a:pPr eaLnBrk="1" hangingPunct="1">
              <a:defRPr/>
            </a:pPr>
            <a:r>
              <a:rPr lang="en-US" dirty="0" smtClean="0">
                <a:solidFill>
                  <a:schemeClr val="tx1"/>
                </a:solidFill>
              </a:rPr>
              <a:t>How Electricity Works </a:t>
            </a:r>
          </a:p>
        </p:txBody>
      </p:sp>
      <p:sp>
        <p:nvSpPr>
          <p:cNvPr id="23556" name="AutoShape 1050" descr="A &quot;Wrong&quot; sign"/>
          <p:cNvSpPr>
            <a:spLocks noChangeArrowheads="1"/>
          </p:cNvSpPr>
          <p:nvPr/>
        </p:nvSpPr>
        <p:spPr bwMode="auto">
          <a:xfrm>
            <a:off x="4706225" y="1325460"/>
            <a:ext cx="621484" cy="611697"/>
          </a:xfrm>
          <a:custGeom>
            <a:avLst/>
            <a:gdLst>
              <a:gd name="T0" fmla="*/ 2147483647 w 21600"/>
              <a:gd name="T1" fmla="*/ 0 h 21600"/>
              <a:gd name="T2" fmla="*/ 2147483647 w 21600"/>
              <a:gd name="T3" fmla="*/ 2147483647 h 21600"/>
              <a:gd name="T4" fmla="*/ 0 w 21600"/>
              <a:gd name="T5" fmla="*/ 2147483647 h 21600"/>
              <a:gd name="T6" fmla="*/ 2147483647 w 21600"/>
              <a:gd name="T7" fmla="*/ 2147483647 h 21600"/>
              <a:gd name="T8" fmla="*/ 2147483647 w 21600"/>
              <a:gd name="T9" fmla="*/ 2147483647 h 21600"/>
              <a:gd name="T10" fmla="*/ 2147483647 w 21600"/>
              <a:gd name="T11" fmla="*/ 2147483647 h 21600"/>
              <a:gd name="T12" fmla="*/ 2147483647 w 21600"/>
              <a:gd name="T13" fmla="*/ 2147483647 h 21600"/>
              <a:gd name="T14" fmla="*/ 2147483647 w 21600"/>
              <a:gd name="T15" fmla="*/ 2147483647 h 21600"/>
              <a:gd name="T16" fmla="*/ 0 60000 65536"/>
              <a:gd name="T17" fmla="*/ 0 60000 65536"/>
              <a:gd name="T18" fmla="*/ 0 60000 65536"/>
              <a:gd name="T19" fmla="*/ 0 60000 65536"/>
              <a:gd name="T20" fmla="*/ 0 60000 65536"/>
              <a:gd name="T21" fmla="*/ 0 60000 65536"/>
              <a:gd name="T22" fmla="*/ 0 60000 65536"/>
              <a:gd name="T23" fmla="*/ 0 60000 65536"/>
              <a:gd name="T24" fmla="*/ 3163 w 21600"/>
              <a:gd name="T25" fmla="*/ 3163 h 21600"/>
              <a:gd name="T26" fmla="*/ 18437 w 21600"/>
              <a:gd name="T27" fmla="*/ 18437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17401" y="15493"/>
                </a:moveTo>
                <a:cubicBezTo>
                  <a:pt x="18376" y="14122"/>
                  <a:pt x="18900" y="12482"/>
                  <a:pt x="18900" y="10800"/>
                </a:cubicBezTo>
                <a:cubicBezTo>
                  <a:pt x="18900" y="6326"/>
                  <a:pt x="15273" y="2700"/>
                  <a:pt x="10800" y="2700"/>
                </a:cubicBezTo>
                <a:cubicBezTo>
                  <a:pt x="9117" y="2699"/>
                  <a:pt x="7477" y="3223"/>
                  <a:pt x="6106" y="4198"/>
                </a:cubicBezTo>
                <a:close/>
                <a:moveTo>
                  <a:pt x="4198" y="6106"/>
                </a:moveTo>
                <a:cubicBezTo>
                  <a:pt x="3223" y="7477"/>
                  <a:pt x="2700" y="9117"/>
                  <a:pt x="2700" y="10799"/>
                </a:cubicBezTo>
                <a:cubicBezTo>
                  <a:pt x="2700" y="15273"/>
                  <a:pt x="6326" y="18900"/>
                  <a:pt x="10800" y="18900"/>
                </a:cubicBezTo>
                <a:cubicBezTo>
                  <a:pt x="12482" y="18900"/>
                  <a:pt x="14122" y="18376"/>
                  <a:pt x="15493" y="17401"/>
                </a:cubicBezTo>
                <a:close/>
              </a:path>
            </a:pathLst>
          </a:custGeom>
          <a:solidFill>
            <a:srgbClr val="FF3300"/>
          </a:solidFill>
          <a:ln w="25400">
            <a:solidFill>
              <a:schemeClr val="tx1"/>
            </a:solidFill>
            <a:miter lim="800000"/>
            <a:headEnd/>
            <a:tailEnd/>
          </a:ln>
        </p:spPr>
        <p:txBody>
          <a:bodyPr wrap="none" anchor="ctr"/>
          <a:lstStyle>
            <a:lvl1pPr>
              <a:defRPr sz="2400">
                <a:solidFill>
                  <a:schemeClr val="tx1"/>
                </a:solidFill>
                <a:latin typeface="Tahoma" panose="020B0604030504040204" pitchFamily="34" charset="0"/>
              </a:defRPr>
            </a:lvl1pPr>
            <a:lvl2pPr marL="742950" indent="-285750">
              <a:defRPr sz="2400">
                <a:solidFill>
                  <a:schemeClr val="tx1"/>
                </a:solidFill>
                <a:latin typeface="Tahoma" panose="020B0604030504040204" pitchFamily="34" charset="0"/>
              </a:defRPr>
            </a:lvl2pPr>
            <a:lvl3pPr marL="1143000" indent="-228600">
              <a:defRPr sz="2400">
                <a:solidFill>
                  <a:schemeClr val="tx1"/>
                </a:solidFill>
                <a:latin typeface="Tahoma" panose="020B0604030504040204" pitchFamily="34" charset="0"/>
              </a:defRPr>
            </a:lvl3pPr>
            <a:lvl4pPr marL="1600200" indent="-228600">
              <a:defRPr sz="2400">
                <a:solidFill>
                  <a:schemeClr val="tx1"/>
                </a:solidFill>
                <a:latin typeface="Tahoma" panose="020B0604030504040204" pitchFamily="34" charset="0"/>
              </a:defRPr>
            </a:lvl4pPr>
            <a:lvl5pPr marL="2057400" indent="-228600">
              <a:defRPr sz="2400">
                <a:solidFill>
                  <a:schemeClr val="tx1"/>
                </a:solidFill>
                <a:latin typeface="Tahoma" panose="020B0604030504040204" pitchFamily="34" charset="0"/>
              </a:defRPr>
            </a:lvl5pPr>
            <a:lvl6pPr marL="2514600" indent="-228600" algn="ctr" eaLnBrk="0" fontAlgn="base" hangingPunct="0">
              <a:spcBef>
                <a:spcPct val="0"/>
              </a:spcBef>
              <a:spcAft>
                <a:spcPct val="0"/>
              </a:spcAft>
              <a:defRPr sz="2400">
                <a:solidFill>
                  <a:schemeClr val="tx1"/>
                </a:solidFill>
                <a:latin typeface="Tahoma" panose="020B0604030504040204" pitchFamily="34" charset="0"/>
              </a:defRPr>
            </a:lvl6pPr>
            <a:lvl7pPr marL="2971800" indent="-228600" algn="ctr" eaLnBrk="0" fontAlgn="base" hangingPunct="0">
              <a:spcBef>
                <a:spcPct val="0"/>
              </a:spcBef>
              <a:spcAft>
                <a:spcPct val="0"/>
              </a:spcAft>
              <a:defRPr sz="2400">
                <a:solidFill>
                  <a:schemeClr val="tx1"/>
                </a:solidFill>
                <a:latin typeface="Tahoma" panose="020B0604030504040204" pitchFamily="34" charset="0"/>
              </a:defRPr>
            </a:lvl7pPr>
            <a:lvl8pPr marL="3429000" indent="-228600" algn="ctr" eaLnBrk="0" fontAlgn="base" hangingPunct="0">
              <a:spcBef>
                <a:spcPct val="0"/>
              </a:spcBef>
              <a:spcAft>
                <a:spcPct val="0"/>
              </a:spcAft>
              <a:defRPr sz="2400">
                <a:solidFill>
                  <a:schemeClr val="tx1"/>
                </a:solidFill>
                <a:latin typeface="Tahoma" panose="020B0604030504040204" pitchFamily="34" charset="0"/>
              </a:defRPr>
            </a:lvl8pPr>
            <a:lvl9pPr marL="3886200" indent="-228600" algn="ctr" eaLnBrk="0" fontAlgn="base" hangingPunct="0">
              <a:spcBef>
                <a:spcPct val="0"/>
              </a:spcBef>
              <a:spcAft>
                <a:spcPct val="0"/>
              </a:spcAft>
              <a:defRPr sz="2400">
                <a:solidFill>
                  <a:schemeClr val="tx1"/>
                </a:solidFill>
                <a:latin typeface="Tahoma" panose="020B0604030504040204" pitchFamily="34" charset="0"/>
              </a:defRPr>
            </a:lvl9pPr>
          </a:lstStyle>
          <a:p>
            <a:endParaRPr lang="en-US" altLang="en-US"/>
          </a:p>
        </p:txBody>
      </p:sp>
      <p:sp>
        <p:nvSpPr>
          <p:cNvPr id="2" name="Slide Number Placeholder 1"/>
          <p:cNvSpPr>
            <a:spLocks noGrp="1"/>
          </p:cNvSpPr>
          <p:nvPr>
            <p:ph type="sldNum" sz="quarter" idx="12"/>
          </p:nvPr>
        </p:nvSpPr>
        <p:spPr/>
        <p:txBody>
          <a:bodyPr/>
          <a:lstStyle/>
          <a:p>
            <a:fld id="{A7F154CC-4E82-45BB-8A64-02679D04A018}" type="slidenum">
              <a:rPr lang="en-US" smtClean="0"/>
              <a:pPr/>
              <a:t>27</a:t>
            </a:fld>
            <a:endParaRPr lang="en-US" dirty="0"/>
          </a:p>
        </p:txBody>
      </p:sp>
    </p:spTree>
    <p:extLst>
      <p:ext uri="{BB962C8B-B14F-4D97-AF65-F5344CB8AC3E}">
        <p14:creationId xmlns:p14="http://schemas.microsoft.com/office/powerpoint/2010/main" val="248750445"/>
      </p:ext>
    </p:extLst>
  </p:cSld>
  <p:clrMapOvr>
    <a:masterClrMapping/>
  </p:clrMapOv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92500" lnSpcReduction="20000"/>
          </a:bodyPr>
          <a:lstStyle/>
          <a:p>
            <a:pPr marL="0" indent="0">
              <a:buNone/>
            </a:pPr>
            <a:r>
              <a:rPr lang="en-US" dirty="0" smtClean="0"/>
              <a:t>CIRCUIT</a:t>
            </a:r>
          </a:p>
          <a:p>
            <a:pPr marL="0" indent="0">
              <a:buNone/>
            </a:pPr>
            <a:r>
              <a:rPr lang="en-US" dirty="0"/>
              <a:t>A continuous loop of electrical current flowing </a:t>
            </a:r>
            <a:r>
              <a:rPr lang="en-US" dirty="0" smtClean="0"/>
              <a:t>along wires </a:t>
            </a:r>
            <a:r>
              <a:rPr lang="en-US" dirty="0"/>
              <a:t>or cables.</a:t>
            </a:r>
          </a:p>
          <a:p>
            <a:pPr marL="0" indent="0">
              <a:buNone/>
            </a:pPr>
            <a:endParaRPr lang="en-US" dirty="0" smtClean="0"/>
          </a:p>
          <a:p>
            <a:pPr marL="0" indent="0">
              <a:buNone/>
            </a:pPr>
            <a:r>
              <a:rPr lang="en-US" dirty="0" smtClean="0"/>
              <a:t>CURRENT</a:t>
            </a:r>
          </a:p>
          <a:p>
            <a:pPr marL="0" indent="0">
              <a:buNone/>
            </a:pPr>
            <a:r>
              <a:rPr lang="en-US" dirty="0" smtClean="0"/>
              <a:t>The </a:t>
            </a:r>
            <a:r>
              <a:rPr lang="en-US" dirty="0"/>
              <a:t>movement of electrons along a conductor.</a:t>
            </a:r>
          </a:p>
          <a:p>
            <a:pPr marL="0" indent="0">
              <a:buNone/>
            </a:pPr>
            <a:endParaRPr lang="en-US" dirty="0" smtClean="0"/>
          </a:p>
          <a:p>
            <a:pPr marL="0" indent="0">
              <a:buNone/>
            </a:pPr>
            <a:r>
              <a:rPr lang="en-US" dirty="0" smtClean="0"/>
              <a:t>AMPERE  </a:t>
            </a:r>
            <a:r>
              <a:rPr lang="en-US" dirty="0"/>
              <a:t>( or amp) </a:t>
            </a:r>
            <a:endParaRPr lang="en-US" dirty="0" smtClean="0"/>
          </a:p>
          <a:p>
            <a:pPr marL="0" indent="0">
              <a:buNone/>
            </a:pPr>
            <a:r>
              <a:rPr lang="en-US" dirty="0"/>
              <a:t>Refers to the rate at which electrical power flows to </a:t>
            </a:r>
            <a:r>
              <a:rPr lang="en-US" dirty="0" smtClean="0"/>
              <a:t>a light</a:t>
            </a:r>
            <a:r>
              <a:rPr lang="en-US" dirty="0"/>
              <a:t>, tool, or appliance. </a:t>
            </a:r>
            <a:endParaRPr lang="en-US" dirty="0" smtClean="0"/>
          </a:p>
          <a:p>
            <a:pPr marL="0" indent="0">
              <a:buNone/>
            </a:pPr>
            <a:endParaRPr lang="en-US" dirty="0" smtClean="0"/>
          </a:p>
          <a:p>
            <a:pPr marL="0" indent="0">
              <a:buNone/>
            </a:pPr>
            <a:r>
              <a:rPr lang="en-US" dirty="0"/>
              <a:t>VOLTAGE ( or volts)</a:t>
            </a:r>
          </a:p>
          <a:p>
            <a:pPr marL="0" indent="0">
              <a:buNone/>
            </a:pPr>
            <a:r>
              <a:rPr lang="en-US" dirty="0"/>
              <a:t>A measurement of electricity in terms of Pressure.</a:t>
            </a:r>
          </a:p>
          <a:p>
            <a:pPr marL="0" indent="0">
              <a:buNone/>
            </a:pPr>
            <a:endParaRPr lang="en-US" dirty="0"/>
          </a:p>
        </p:txBody>
      </p:sp>
      <p:sp>
        <p:nvSpPr>
          <p:cNvPr id="3" name="Title 2"/>
          <p:cNvSpPr>
            <a:spLocks noGrp="1"/>
          </p:cNvSpPr>
          <p:nvPr>
            <p:ph type="title"/>
          </p:nvPr>
        </p:nvSpPr>
        <p:spPr/>
        <p:txBody>
          <a:bodyPr/>
          <a:lstStyle/>
          <a:p>
            <a:r>
              <a:rPr lang="en-US" dirty="0" smtClean="0"/>
              <a:t>definitions</a:t>
            </a:r>
            <a:endParaRPr lang="en-US" dirty="0"/>
          </a:p>
        </p:txBody>
      </p:sp>
      <p:sp>
        <p:nvSpPr>
          <p:cNvPr id="4" name="Slide Number Placeholder 3"/>
          <p:cNvSpPr>
            <a:spLocks noGrp="1"/>
          </p:cNvSpPr>
          <p:nvPr>
            <p:ph type="sldNum" sz="quarter" idx="12"/>
          </p:nvPr>
        </p:nvSpPr>
        <p:spPr/>
        <p:txBody>
          <a:bodyPr/>
          <a:lstStyle/>
          <a:p>
            <a:fld id="{A7F154CC-4E82-45BB-8A64-02679D04A018}" type="slidenum">
              <a:rPr lang="en-US" smtClean="0"/>
              <a:pPr/>
              <a:t>28</a:t>
            </a:fld>
            <a:endParaRPr lang="en-US" dirty="0"/>
          </a:p>
        </p:txBody>
      </p:sp>
    </p:spTree>
    <p:extLst>
      <p:ext uri="{BB962C8B-B14F-4D97-AF65-F5344CB8AC3E}">
        <p14:creationId xmlns:p14="http://schemas.microsoft.com/office/powerpoint/2010/main" val="292019871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92500" lnSpcReduction="20000"/>
          </a:bodyPr>
          <a:lstStyle/>
          <a:p>
            <a:pPr marL="0" indent="0">
              <a:buNone/>
            </a:pPr>
            <a:r>
              <a:rPr lang="en-US" dirty="0" smtClean="0"/>
              <a:t>WATTAGE </a:t>
            </a:r>
            <a:r>
              <a:rPr lang="en-US" dirty="0"/>
              <a:t>(or watt)</a:t>
            </a:r>
          </a:p>
          <a:p>
            <a:pPr marL="0" indent="0">
              <a:buNone/>
            </a:pPr>
            <a:r>
              <a:rPr lang="en-US" dirty="0"/>
              <a:t>A measurement of electrical power in terms of </a:t>
            </a:r>
            <a:r>
              <a:rPr lang="en-US" dirty="0" smtClean="0"/>
              <a:t>total energy </a:t>
            </a:r>
            <a:r>
              <a:rPr lang="en-US" dirty="0"/>
              <a:t>consumed. Watts can be calculated by multiplying 	the voltage times the amps.</a:t>
            </a:r>
          </a:p>
          <a:p>
            <a:pPr marL="0" indent="0">
              <a:buNone/>
            </a:pPr>
            <a:endParaRPr lang="en-US" dirty="0" smtClean="0"/>
          </a:p>
          <a:p>
            <a:pPr marL="0" indent="0">
              <a:buNone/>
            </a:pPr>
            <a:r>
              <a:rPr lang="en-US" dirty="0" smtClean="0"/>
              <a:t>CONDUCTOR</a:t>
            </a:r>
            <a:endParaRPr lang="en-US" dirty="0"/>
          </a:p>
          <a:p>
            <a:pPr marL="0" indent="0">
              <a:buNone/>
            </a:pPr>
            <a:r>
              <a:rPr lang="en-US" dirty="0"/>
              <a:t>Any material that allows electrical current to flow </a:t>
            </a:r>
            <a:r>
              <a:rPr lang="en-US" dirty="0" smtClean="0"/>
              <a:t>through it</a:t>
            </a:r>
            <a:r>
              <a:rPr lang="en-US" dirty="0"/>
              <a:t>. Copper wire is an </a:t>
            </a:r>
            <a:r>
              <a:rPr lang="en-US" dirty="0" smtClean="0"/>
              <a:t>especially </a:t>
            </a:r>
            <a:r>
              <a:rPr lang="en-US" dirty="0"/>
              <a:t>good </a:t>
            </a:r>
            <a:r>
              <a:rPr lang="en-US" dirty="0" smtClean="0"/>
              <a:t>conductor. </a:t>
            </a:r>
          </a:p>
          <a:p>
            <a:pPr marL="0" indent="0">
              <a:buNone/>
            </a:pPr>
            <a:endParaRPr lang="en-US" dirty="0" smtClean="0"/>
          </a:p>
          <a:p>
            <a:pPr marL="0" indent="0">
              <a:buNone/>
            </a:pPr>
            <a:r>
              <a:rPr lang="en-US" dirty="0" smtClean="0"/>
              <a:t>INSULATOR</a:t>
            </a:r>
          </a:p>
          <a:p>
            <a:pPr marL="0" indent="0">
              <a:buNone/>
            </a:pPr>
            <a:r>
              <a:rPr lang="en-US" dirty="0" smtClean="0"/>
              <a:t>Any </a:t>
            </a:r>
            <a:r>
              <a:rPr lang="en-US" dirty="0"/>
              <a:t>material, such as plastic or rubber, that resists the 	flow of electrical current. Insulating material protect wires 	and cables.</a:t>
            </a:r>
          </a:p>
          <a:p>
            <a:pPr marL="0" indent="0">
              <a:buNone/>
            </a:pPr>
            <a:endParaRPr lang="en-US" dirty="0"/>
          </a:p>
          <a:p>
            <a:pPr marL="0" indent="0">
              <a:buNone/>
            </a:pPr>
            <a:endParaRPr lang="en-US" dirty="0"/>
          </a:p>
        </p:txBody>
      </p:sp>
      <p:sp>
        <p:nvSpPr>
          <p:cNvPr id="3" name="Title 2"/>
          <p:cNvSpPr>
            <a:spLocks noGrp="1"/>
          </p:cNvSpPr>
          <p:nvPr>
            <p:ph type="title"/>
          </p:nvPr>
        </p:nvSpPr>
        <p:spPr/>
        <p:txBody>
          <a:bodyPr/>
          <a:lstStyle/>
          <a:p>
            <a:r>
              <a:rPr lang="en-US" dirty="0" smtClean="0"/>
              <a:t>Definitions </a:t>
            </a:r>
            <a:endParaRPr lang="en-US" dirty="0"/>
          </a:p>
        </p:txBody>
      </p:sp>
      <p:sp>
        <p:nvSpPr>
          <p:cNvPr id="4" name="Slide Number Placeholder 3"/>
          <p:cNvSpPr>
            <a:spLocks noGrp="1"/>
          </p:cNvSpPr>
          <p:nvPr>
            <p:ph type="sldNum" sz="quarter" idx="12"/>
          </p:nvPr>
        </p:nvSpPr>
        <p:spPr/>
        <p:txBody>
          <a:bodyPr/>
          <a:lstStyle/>
          <a:p>
            <a:fld id="{A7F154CC-4E82-45BB-8A64-02679D04A018}" type="slidenum">
              <a:rPr lang="en-US" smtClean="0"/>
              <a:pPr/>
              <a:t>29</a:t>
            </a:fld>
            <a:endParaRPr lang="en-US" dirty="0"/>
          </a:p>
        </p:txBody>
      </p:sp>
    </p:spTree>
    <p:extLst>
      <p:ext uri="{BB962C8B-B14F-4D97-AF65-F5344CB8AC3E}">
        <p14:creationId xmlns:p14="http://schemas.microsoft.com/office/powerpoint/2010/main" val="154876115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Emergency Exits</a:t>
            </a:r>
          </a:p>
          <a:p>
            <a:r>
              <a:rPr lang="en-US" dirty="0" smtClean="0"/>
              <a:t>Emergency Stairs</a:t>
            </a:r>
          </a:p>
          <a:p>
            <a:r>
              <a:rPr lang="en-US" dirty="0" smtClean="0"/>
              <a:t>Location of restrooms</a:t>
            </a:r>
          </a:p>
          <a:p>
            <a:r>
              <a:rPr lang="en-US" dirty="0" smtClean="0"/>
              <a:t>Location of water fountains</a:t>
            </a:r>
          </a:p>
          <a:p>
            <a:endParaRPr lang="en-US" dirty="0"/>
          </a:p>
        </p:txBody>
      </p:sp>
      <p:sp>
        <p:nvSpPr>
          <p:cNvPr id="3" name="Title 2"/>
          <p:cNvSpPr>
            <a:spLocks noGrp="1"/>
          </p:cNvSpPr>
          <p:nvPr>
            <p:ph type="title"/>
          </p:nvPr>
        </p:nvSpPr>
        <p:spPr/>
        <p:txBody>
          <a:bodyPr/>
          <a:lstStyle/>
          <a:p>
            <a:r>
              <a:rPr lang="en-US" dirty="0" smtClean="0"/>
              <a:t>location</a:t>
            </a:r>
            <a:endParaRPr lang="en-US" dirty="0"/>
          </a:p>
        </p:txBody>
      </p:sp>
      <p:sp>
        <p:nvSpPr>
          <p:cNvPr id="6" name="Slide Number Placeholder 5"/>
          <p:cNvSpPr>
            <a:spLocks noGrp="1"/>
          </p:cNvSpPr>
          <p:nvPr>
            <p:ph type="sldNum" sz="quarter" idx="12"/>
          </p:nvPr>
        </p:nvSpPr>
        <p:spPr/>
        <p:txBody>
          <a:bodyPr/>
          <a:lstStyle/>
          <a:p>
            <a:fld id="{A7F154CC-4E82-45BB-8A64-02679D04A018}" type="slidenum">
              <a:rPr lang="en-US" smtClean="0"/>
              <a:pPr/>
              <a:t>3</a:t>
            </a:fld>
            <a:endParaRPr lang="en-US" dirty="0"/>
          </a:p>
        </p:txBody>
      </p:sp>
    </p:spTree>
    <p:extLst>
      <p:ext uri="{BB962C8B-B14F-4D97-AF65-F5344CB8AC3E}">
        <p14:creationId xmlns:p14="http://schemas.microsoft.com/office/powerpoint/2010/main" val="286838363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243" name="Rectangle 2"/>
          <p:cNvSpPr>
            <a:spLocks noGrp="1"/>
          </p:cNvSpPr>
          <p:nvPr>
            <p:ph type="title"/>
          </p:nvPr>
        </p:nvSpPr>
        <p:spPr>
          <a:xfrm>
            <a:off x="456531" y="274588"/>
            <a:ext cx="8229823" cy="673368"/>
          </a:xfrm>
          <a:noFill/>
          <a:extLst>
            <a:ext uri="{91240B29-F687-4F45-9708-019B960494DF}">
              <a14:hiddenLine xmlns:a14="http://schemas.microsoft.com/office/drawing/2010/main" w="12700" cap="flat">
                <a:solidFill>
                  <a:srgbClr val="000000"/>
                </a:solidFill>
                <a:miter lim="0"/>
                <a:headEnd/>
                <a:tailEnd/>
              </a14:hiddenLine>
            </a:ext>
          </a:extLst>
        </p:spPr>
        <p:txBody>
          <a:bodyPr vert="horz" lIns="53578" tIns="53578" rIns="53578" bIns="53578" rtlCol="0" anchor="ctr">
            <a:noAutofit/>
          </a:bodyPr>
          <a:lstStyle/>
          <a:p>
            <a:pPr defTabSz="914145"/>
            <a:r>
              <a:rPr lang="en-US" altLang="en-US" dirty="0"/>
              <a:t>OSHA Standards</a:t>
            </a:r>
            <a:endParaRPr lang="en-US" altLang="en-US" sz="2800" dirty="0" smtClean="0"/>
          </a:p>
        </p:txBody>
      </p:sp>
      <p:sp>
        <p:nvSpPr>
          <p:cNvPr id="10244" name="Rectangle 3"/>
          <p:cNvSpPr>
            <a:spLocks noGrp="1"/>
          </p:cNvSpPr>
          <p:nvPr>
            <p:ph type="body" idx="1"/>
          </p:nvPr>
        </p:nvSpPr>
        <p:spPr bwMode="auto">
          <a:xfrm>
            <a:off x="456531" y="1599531"/>
            <a:ext cx="8229823" cy="4525119"/>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Lst>
        </p:spPr>
        <p:txBody>
          <a:bodyPr vert="horz" wrap="square" lIns="53578" tIns="53578" rIns="53578" bIns="53578" numCol="1" rtlCol="0" anchor="t" anchorCtr="0" compatLnSpc="1">
            <a:prstTxWarp prst="textNoShape">
              <a:avLst/>
            </a:prstTxWarp>
            <a:normAutofit/>
          </a:bodyPr>
          <a:lstStyle/>
          <a:p>
            <a:pPr marL="405171" indent="-405171" defTabSz="914145">
              <a:spcBef>
                <a:spcPts val="492"/>
              </a:spcBef>
              <a:buClr>
                <a:srgbClr val="000000"/>
              </a:buClr>
              <a:buFont typeface="ArialMT" charset="0"/>
              <a:buChar char="•"/>
            </a:pPr>
            <a:r>
              <a:rPr lang="en-US" altLang="en-US" dirty="0">
                <a:ea typeface="Arial Unicode MS" panose="020B0604020202020204" pitchFamily="34" charset="-128"/>
                <a:sym typeface="Helvetica" panose="020B0604020202020204" pitchFamily="34" charset="0"/>
              </a:rPr>
              <a:t>OSHA’s general industry electrical safety standards are published in Title 29 Code of Federal Regulations (CFR), Part 1910.302 through 1910.308 —Design Safety Standards for Electrical Systems, and 1910.331 through 1910.335 — Electrical Safety-Related Work Practices Standards.</a:t>
            </a:r>
            <a:endParaRPr lang="en-US" altLang="en-US" sz="2400" dirty="0" smtClean="0"/>
          </a:p>
        </p:txBody>
      </p:sp>
      <p:sp>
        <p:nvSpPr>
          <p:cNvPr id="2" name="Slide Number Placeholder 1"/>
          <p:cNvSpPr>
            <a:spLocks noGrp="1"/>
          </p:cNvSpPr>
          <p:nvPr>
            <p:ph type="sldNum" sz="quarter" idx="12"/>
          </p:nvPr>
        </p:nvSpPr>
        <p:spPr/>
        <p:txBody>
          <a:bodyPr/>
          <a:lstStyle/>
          <a:p>
            <a:fld id="{A7F154CC-4E82-45BB-8A64-02679D04A018}" type="slidenum">
              <a:rPr lang="en-US" smtClean="0"/>
              <a:pPr/>
              <a:t>30</a:t>
            </a:fld>
            <a:endParaRPr lang="en-US" dirty="0"/>
          </a:p>
        </p:txBody>
      </p:sp>
    </p:spTree>
    <p:extLst>
      <p:ext uri="{BB962C8B-B14F-4D97-AF65-F5344CB8AC3E}">
        <p14:creationId xmlns:p14="http://schemas.microsoft.com/office/powerpoint/2010/main" val="1621780883"/>
      </p:ext>
    </p:extLst>
  </p:cSld>
  <p:clrMapOvr>
    <a:masterClrMapping/>
  </p:clrMapOvr>
  <p:transition spd="med"/>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2291" name="Rectangle 2"/>
          <p:cNvSpPr>
            <a:spLocks noGrp="1"/>
          </p:cNvSpPr>
          <p:nvPr>
            <p:ph type="title"/>
          </p:nvPr>
        </p:nvSpPr>
        <p:spPr>
          <a:xfrm>
            <a:off x="456531" y="274588"/>
            <a:ext cx="8229823" cy="748869"/>
          </a:xfrm>
          <a:noFill/>
          <a:extLst>
            <a:ext uri="{91240B29-F687-4F45-9708-019B960494DF}">
              <a14:hiddenLine xmlns:a14="http://schemas.microsoft.com/office/drawing/2010/main" w="12700" cap="flat">
                <a:solidFill>
                  <a:srgbClr val="000000"/>
                </a:solidFill>
                <a:miter lim="0"/>
                <a:headEnd/>
                <a:tailEnd/>
              </a14:hiddenLine>
            </a:ext>
          </a:extLst>
        </p:spPr>
        <p:txBody>
          <a:bodyPr vert="horz" lIns="53578" tIns="53578" rIns="53578" bIns="53578" rtlCol="0" anchor="ctr">
            <a:noAutofit/>
          </a:bodyPr>
          <a:lstStyle/>
          <a:p>
            <a:pPr defTabSz="914145"/>
            <a:r>
              <a:rPr lang="en-US" altLang="en-US" dirty="0"/>
              <a:t>OSHA </a:t>
            </a:r>
            <a:r>
              <a:rPr lang="en-US" altLang="en-US" dirty="0" smtClean="0"/>
              <a:t>Standards </a:t>
            </a:r>
            <a:endParaRPr lang="en-US" altLang="en-US" sz="2800" dirty="0" smtClean="0"/>
          </a:p>
        </p:txBody>
      </p:sp>
      <p:sp>
        <p:nvSpPr>
          <p:cNvPr id="12292" name="Rectangle 3"/>
          <p:cNvSpPr>
            <a:spLocks noGrp="1"/>
          </p:cNvSpPr>
          <p:nvPr>
            <p:ph type="body" idx="1"/>
          </p:nvPr>
        </p:nvSpPr>
        <p:spPr bwMode="auto">
          <a:xfrm>
            <a:off x="456531" y="1599531"/>
            <a:ext cx="8229823" cy="4525119"/>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Lst>
        </p:spPr>
        <p:txBody>
          <a:bodyPr vert="horz" wrap="square" lIns="53578" tIns="53578" rIns="53578" bIns="53578" numCol="1" rtlCol="0" anchor="t" anchorCtr="0" compatLnSpc="1">
            <a:prstTxWarp prst="textNoShape">
              <a:avLst/>
            </a:prstTxWarp>
            <a:normAutofit/>
          </a:bodyPr>
          <a:lstStyle/>
          <a:p>
            <a:pPr marL="202027" indent="-202027" defTabSz="914145">
              <a:spcBef>
                <a:spcPts val="492"/>
              </a:spcBef>
              <a:buClr>
                <a:srgbClr val="000000"/>
              </a:buClr>
              <a:buFont typeface="ArialMT" charset="0"/>
              <a:buChar char="•"/>
            </a:pPr>
            <a:r>
              <a:rPr lang="en-US" altLang="en-US" dirty="0">
                <a:ea typeface="Arial Unicode MS" panose="020B0604020202020204" pitchFamily="34" charset="-128"/>
                <a:sym typeface="Helvetica" panose="020B0604020202020204" pitchFamily="34" charset="0"/>
              </a:rPr>
              <a:t>OSHA’s Construction industry electrical safety standards are published in Title 29 Code of Federal Regulations (CFR) 1926 Subpart K. Part 1926.400 through 1926.499</a:t>
            </a:r>
            <a:endParaRPr lang="en-US" altLang="en-US" sz="2400" dirty="0" smtClean="0"/>
          </a:p>
        </p:txBody>
      </p:sp>
      <p:sp>
        <p:nvSpPr>
          <p:cNvPr id="2" name="Slide Number Placeholder 1"/>
          <p:cNvSpPr>
            <a:spLocks noGrp="1"/>
          </p:cNvSpPr>
          <p:nvPr>
            <p:ph type="sldNum" sz="quarter" idx="12"/>
          </p:nvPr>
        </p:nvSpPr>
        <p:spPr/>
        <p:txBody>
          <a:bodyPr/>
          <a:lstStyle/>
          <a:p>
            <a:fld id="{A7F154CC-4E82-45BB-8A64-02679D04A018}" type="slidenum">
              <a:rPr lang="en-US" smtClean="0"/>
              <a:pPr/>
              <a:t>31</a:t>
            </a:fld>
            <a:endParaRPr lang="en-US" dirty="0"/>
          </a:p>
        </p:txBody>
      </p:sp>
    </p:spTree>
    <p:extLst>
      <p:ext uri="{BB962C8B-B14F-4D97-AF65-F5344CB8AC3E}">
        <p14:creationId xmlns:p14="http://schemas.microsoft.com/office/powerpoint/2010/main" val="1939043878"/>
      </p:ext>
    </p:extLst>
  </p:cSld>
  <p:clrMapOvr>
    <a:masterClrMapping/>
  </p:clrMapOvr>
  <p:transition spd="med"/>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4339" name="Rectangle 2"/>
          <p:cNvSpPr>
            <a:spLocks noGrp="1"/>
          </p:cNvSpPr>
          <p:nvPr>
            <p:ph type="title"/>
          </p:nvPr>
        </p:nvSpPr>
        <p:spPr>
          <a:xfrm>
            <a:off x="620785" y="329215"/>
            <a:ext cx="8422546" cy="866315"/>
          </a:xfrm>
          <a:noFill/>
          <a:extLst>
            <a:ext uri="{91240B29-F687-4F45-9708-019B960494DF}">
              <a14:hiddenLine xmlns:a14="http://schemas.microsoft.com/office/drawing/2010/main" w="12700" cap="flat">
                <a:solidFill>
                  <a:srgbClr val="000000"/>
                </a:solidFill>
                <a:miter lim="0"/>
                <a:headEnd/>
                <a:tailEnd/>
              </a14:hiddenLine>
            </a:ext>
          </a:extLst>
        </p:spPr>
        <p:txBody>
          <a:bodyPr vert="horz" lIns="53578" tIns="53578" rIns="53578" bIns="53578" rtlCol="0" anchor="ctr">
            <a:noAutofit/>
          </a:bodyPr>
          <a:lstStyle/>
          <a:p>
            <a:pPr defTabSz="914145"/>
            <a:r>
              <a:rPr lang="en-US" altLang="en-US" dirty="0"/>
              <a:t>What is an electrocution </a:t>
            </a:r>
            <a:r>
              <a:rPr lang="en-US" altLang="en-US" dirty="0" smtClean="0"/>
              <a:t/>
            </a:r>
            <a:br>
              <a:rPr lang="en-US" altLang="en-US" dirty="0" smtClean="0"/>
            </a:br>
            <a:r>
              <a:rPr lang="en-US" altLang="en-US" dirty="0" smtClean="0"/>
              <a:t>hazard</a:t>
            </a:r>
            <a:r>
              <a:rPr lang="en-US" altLang="en-US" dirty="0"/>
              <a:t>?</a:t>
            </a:r>
            <a:endParaRPr lang="en-US" altLang="en-US" sz="2800" dirty="0" smtClean="0"/>
          </a:p>
        </p:txBody>
      </p:sp>
      <p:sp>
        <p:nvSpPr>
          <p:cNvPr id="14340" name="Rectangle 3"/>
          <p:cNvSpPr>
            <a:spLocks noGrp="1"/>
          </p:cNvSpPr>
          <p:nvPr>
            <p:ph type="body" idx="1"/>
          </p:nvPr>
        </p:nvSpPr>
        <p:spPr bwMode="auto">
          <a:xfrm>
            <a:off x="456531" y="1599531"/>
            <a:ext cx="8229823" cy="4525119"/>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Lst>
        </p:spPr>
        <p:txBody>
          <a:bodyPr vert="horz" wrap="square" lIns="53578" tIns="53578" rIns="53578" bIns="53578" numCol="1" rtlCol="0" anchor="t" anchorCtr="0" compatLnSpc="1">
            <a:prstTxWarp prst="textNoShape">
              <a:avLst/>
            </a:prstTxWarp>
            <a:noAutofit/>
          </a:bodyPr>
          <a:lstStyle/>
          <a:p>
            <a:pPr marL="369453" indent="-369453" defTabSz="914145">
              <a:lnSpc>
                <a:spcPct val="80000"/>
              </a:lnSpc>
              <a:spcBef>
                <a:spcPts val="422"/>
              </a:spcBef>
              <a:buClr>
                <a:srgbClr val="000000"/>
              </a:buClr>
              <a:buFont typeface="ArialMT" charset="0"/>
              <a:buChar char="•"/>
            </a:pPr>
            <a:r>
              <a:rPr lang="en-US" altLang="en-US" dirty="0">
                <a:ea typeface="Arial Unicode MS" panose="020B0604020202020204" pitchFamily="34" charset="-128"/>
                <a:sym typeface="Helvetica" panose="020B0604020202020204" pitchFamily="34" charset="0"/>
              </a:rPr>
              <a:t>Electrocution results when a person is exposed to a lethal amount of electrical energy.</a:t>
            </a:r>
          </a:p>
          <a:p>
            <a:pPr marL="369453" indent="-369453" defTabSz="914145">
              <a:lnSpc>
                <a:spcPct val="80000"/>
              </a:lnSpc>
              <a:spcBef>
                <a:spcPts val="422"/>
              </a:spcBef>
              <a:buClr>
                <a:srgbClr val="000000"/>
              </a:buClr>
              <a:buFont typeface="ArialMT" charset="0"/>
              <a:buChar char="•"/>
            </a:pPr>
            <a:r>
              <a:rPr lang="en-US" altLang="en-US" dirty="0">
                <a:ea typeface="Arial Unicode MS" panose="020B0604020202020204" pitchFamily="34" charset="-128"/>
                <a:sym typeface="Helvetica" panose="020B0604020202020204" pitchFamily="34" charset="0"/>
              </a:rPr>
              <a:t>An electrical hazard can be defined as a serious workplace hazard that exposes workers to the following:</a:t>
            </a:r>
          </a:p>
          <a:p>
            <a:pPr marL="583758" lvl="1" indent="-262301" defTabSz="914145">
              <a:lnSpc>
                <a:spcPct val="80000"/>
              </a:lnSpc>
              <a:spcBef>
                <a:spcPts val="422"/>
              </a:spcBef>
              <a:buClr>
                <a:srgbClr val="000000"/>
              </a:buClr>
              <a:buFont typeface="ArialMT" charset="0"/>
              <a:buChar char="–"/>
            </a:pPr>
            <a:r>
              <a:rPr lang="en-US" altLang="en-US" dirty="0">
                <a:ea typeface="Arial Unicode MS" panose="020B0604020202020204" pitchFamily="34" charset="-128"/>
                <a:sym typeface="Helvetica" panose="020B0604020202020204" pitchFamily="34" charset="0"/>
              </a:rPr>
              <a:t>Burns</a:t>
            </a:r>
          </a:p>
          <a:p>
            <a:pPr marL="583758" lvl="1" indent="-262301" defTabSz="914145">
              <a:lnSpc>
                <a:spcPct val="80000"/>
              </a:lnSpc>
              <a:spcBef>
                <a:spcPts val="422"/>
              </a:spcBef>
              <a:buClr>
                <a:srgbClr val="000000"/>
              </a:buClr>
              <a:buFont typeface="ArialMT" charset="0"/>
              <a:buChar char="–"/>
            </a:pPr>
            <a:r>
              <a:rPr lang="en-US" altLang="en-US" dirty="0">
                <a:ea typeface="Arial Unicode MS" panose="020B0604020202020204" pitchFamily="34" charset="-128"/>
                <a:sym typeface="Helvetica" panose="020B0604020202020204" pitchFamily="34" charset="0"/>
              </a:rPr>
              <a:t>Electrocution</a:t>
            </a:r>
          </a:p>
          <a:p>
            <a:pPr marL="583758" lvl="1" indent="-262301" defTabSz="914145">
              <a:lnSpc>
                <a:spcPct val="80000"/>
              </a:lnSpc>
              <a:spcBef>
                <a:spcPts val="422"/>
              </a:spcBef>
              <a:buClr>
                <a:srgbClr val="000000"/>
              </a:buClr>
              <a:buFont typeface="ArialMT" charset="0"/>
              <a:buChar char="–"/>
            </a:pPr>
            <a:r>
              <a:rPr lang="en-US" altLang="en-US" dirty="0">
                <a:ea typeface="Arial Unicode MS" panose="020B0604020202020204" pitchFamily="34" charset="-128"/>
                <a:sym typeface="Helvetica" panose="020B0604020202020204" pitchFamily="34" charset="0"/>
              </a:rPr>
              <a:t>Shock</a:t>
            </a:r>
          </a:p>
          <a:p>
            <a:pPr marL="583758" lvl="1" indent="-262301" defTabSz="914145">
              <a:lnSpc>
                <a:spcPct val="80000"/>
              </a:lnSpc>
              <a:spcBef>
                <a:spcPts val="422"/>
              </a:spcBef>
              <a:buClr>
                <a:srgbClr val="000000"/>
              </a:buClr>
              <a:buFont typeface="ArialMT" charset="0"/>
              <a:buChar char="–"/>
            </a:pPr>
            <a:r>
              <a:rPr lang="en-US" altLang="en-US" dirty="0">
                <a:ea typeface="Arial Unicode MS" panose="020B0604020202020204" pitchFamily="34" charset="-128"/>
                <a:sym typeface="Helvetica" panose="020B0604020202020204" pitchFamily="34" charset="0"/>
              </a:rPr>
              <a:t>Arc Flash/Arc Blast</a:t>
            </a:r>
          </a:p>
          <a:p>
            <a:pPr marL="583758" lvl="1" indent="-262301" defTabSz="914145">
              <a:lnSpc>
                <a:spcPct val="80000"/>
              </a:lnSpc>
              <a:spcBef>
                <a:spcPts val="422"/>
              </a:spcBef>
              <a:buClr>
                <a:srgbClr val="000000"/>
              </a:buClr>
              <a:buFont typeface="ArialMT" charset="0"/>
              <a:buChar char="–"/>
            </a:pPr>
            <a:r>
              <a:rPr lang="en-US" altLang="en-US" dirty="0">
                <a:ea typeface="Arial Unicode MS" panose="020B0604020202020204" pitchFamily="34" charset="-128"/>
                <a:sym typeface="Helvetica" panose="020B0604020202020204" pitchFamily="34" charset="0"/>
              </a:rPr>
              <a:t>Fire</a:t>
            </a:r>
          </a:p>
          <a:p>
            <a:pPr marL="583758" lvl="1" indent="-262301" defTabSz="914145">
              <a:lnSpc>
                <a:spcPct val="80000"/>
              </a:lnSpc>
              <a:spcBef>
                <a:spcPts val="422"/>
              </a:spcBef>
              <a:buClr>
                <a:srgbClr val="000000"/>
              </a:buClr>
              <a:buFont typeface="ArialMT" charset="0"/>
              <a:buChar char="–"/>
            </a:pPr>
            <a:r>
              <a:rPr lang="en-US" altLang="en-US" dirty="0">
                <a:ea typeface="Arial Unicode MS" panose="020B0604020202020204" pitchFamily="34" charset="-128"/>
                <a:sym typeface="Helvetica" panose="020B0604020202020204" pitchFamily="34" charset="0"/>
              </a:rPr>
              <a:t>Explosions</a:t>
            </a:r>
            <a:endParaRPr lang="en-US" altLang="en-US" sz="2000" dirty="0" smtClean="0"/>
          </a:p>
        </p:txBody>
      </p:sp>
      <p:sp>
        <p:nvSpPr>
          <p:cNvPr id="14342" name="AutoShape 5"/>
          <p:cNvSpPr>
            <a:spLocks/>
          </p:cNvSpPr>
          <p:nvPr/>
        </p:nvSpPr>
        <p:spPr bwMode="auto">
          <a:xfrm>
            <a:off x="5104433" y="4266159"/>
            <a:ext cx="3405559" cy="1021333"/>
          </a:xfrm>
          <a:custGeom>
            <a:avLst/>
            <a:gdLst>
              <a:gd name="T0" fmla="*/ 2147483646 w 21600"/>
              <a:gd name="T1" fmla="*/ 2147483646 h 21600"/>
              <a:gd name="T2" fmla="*/ 2147483646 w 21600"/>
              <a:gd name="T3" fmla="*/ 2147483646 h 21600"/>
              <a:gd name="T4" fmla="*/ 2147483646 w 21600"/>
              <a:gd name="T5" fmla="*/ 2147483646 h 21600"/>
              <a:gd name="T6" fmla="*/ 2147483646 w 21600"/>
              <a:gd name="T7" fmla="*/ 2147483646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600" y="0"/>
                </a:lnTo>
                <a:lnTo>
                  <a:pt x="21600" y="21600"/>
                </a:lnTo>
                <a:lnTo>
                  <a:pt x="0" y="21600"/>
                </a:lnTo>
                <a:lnTo>
                  <a:pt x="0" y="0"/>
                </a:ln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Lst>
        </p:spPr>
        <p:txBody>
          <a:bodyPr lIns="53578" tIns="53578" rIns="53578" bIns="53578"/>
          <a:lstStyle>
            <a:lvl1pPr defTabSz="1300163">
              <a:defRPr sz="1200">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1pPr>
            <a:lvl2pPr marL="742950" indent="-285750" defTabSz="1300163">
              <a:defRPr sz="1200">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2pPr>
            <a:lvl3pPr marL="1143000" indent="-228600" defTabSz="1300163">
              <a:defRPr sz="1200">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3pPr>
            <a:lvl4pPr marL="1600200" indent="-228600" defTabSz="1300163">
              <a:defRPr sz="1200">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4pPr>
            <a:lvl5pPr marL="2057400" indent="-228600" defTabSz="1300163">
              <a:defRPr sz="1200">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5pPr>
            <a:lvl6pPr marL="2514600" indent="-228600" defTabSz="1300163" eaLnBrk="0" fontAlgn="base" hangingPunct="0">
              <a:spcBef>
                <a:spcPct val="0"/>
              </a:spcBef>
              <a:spcAft>
                <a:spcPct val="0"/>
              </a:spcAft>
              <a:defRPr sz="1200">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6pPr>
            <a:lvl7pPr marL="2971800" indent="-228600" defTabSz="1300163" eaLnBrk="0" fontAlgn="base" hangingPunct="0">
              <a:spcBef>
                <a:spcPct val="0"/>
              </a:spcBef>
              <a:spcAft>
                <a:spcPct val="0"/>
              </a:spcAft>
              <a:defRPr sz="1200">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7pPr>
            <a:lvl8pPr marL="3429000" indent="-228600" defTabSz="1300163" eaLnBrk="0" fontAlgn="base" hangingPunct="0">
              <a:spcBef>
                <a:spcPct val="0"/>
              </a:spcBef>
              <a:spcAft>
                <a:spcPct val="0"/>
              </a:spcAft>
              <a:defRPr sz="1200">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8pPr>
            <a:lvl9pPr marL="3886200" indent="-228600" defTabSz="1300163" eaLnBrk="0" fontAlgn="base" hangingPunct="0">
              <a:spcBef>
                <a:spcPct val="0"/>
              </a:spcBef>
              <a:spcAft>
                <a:spcPct val="0"/>
              </a:spcAft>
              <a:defRPr sz="1200">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9pPr>
          </a:lstStyle>
          <a:p>
            <a:pPr eaLnBrk="1"/>
            <a:r>
              <a:rPr lang="en-US" altLang="en-US" sz="5976" b="1" dirty="0">
                <a:solidFill>
                  <a:srgbClr val="FF0000"/>
                </a:solidFill>
                <a:latin typeface="Arial Unicode MS" panose="020B0604020202020204" pitchFamily="34" charset="-128"/>
                <a:ea typeface="Arial Unicode MS" panose="020B0604020202020204" pitchFamily="34" charset="-128"/>
                <a:cs typeface="Arial Unicode MS" panose="020B0604020202020204" pitchFamily="34" charset="-128"/>
              </a:rPr>
              <a:t>BE SAFE</a:t>
            </a:r>
            <a:endParaRPr lang="en-US" altLang="en-US" sz="844" b="1" dirty="0">
              <a:solidFill>
                <a:srgbClr val="FF0000"/>
              </a:solidFill>
              <a:latin typeface="Arial Unicode MS" panose="020B0604020202020204" pitchFamily="34" charset="-128"/>
              <a:ea typeface="Arial Unicode MS" panose="020B0604020202020204" pitchFamily="34" charset="-128"/>
              <a:cs typeface="Arial Unicode MS" panose="020B0604020202020204" pitchFamily="34" charset="-128"/>
            </a:endParaRPr>
          </a:p>
        </p:txBody>
      </p:sp>
      <p:sp>
        <p:nvSpPr>
          <p:cNvPr id="2" name="Slide Number Placeholder 1"/>
          <p:cNvSpPr>
            <a:spLocks noGrp="1"/>
          </p:cNvSpPr>
          <p:nvPr>
            <p:ph type="sldNum" sz="quarter" idx="12"/>
          </p:nvPr>
        </p:nvSpPr>
        <p:spPr/>
        <p:txBody>
          <a:bodyPr/>
          <a:lstStyle/>
          <a:p>
            <a:fld id="{A7F154CC-4E82-45BB-8A64-02679D04A018}" type="slidenum">
              <a:rPr lang="en-US" smtClean="0"/>
              <a:pPr/>
              <a:t>32</a:t>
            </a:fld>
            <a:endParaRPr lang="en-US" dirty="0"/>
          </a:p>
        </p:txBody>
      </p:sp>
    </p:spTree>
    <p:extLst>
      <p:ext uri="{BB962C8B-B14F-4D97-AF65-F5344CB8AC3E}">
        <p14:creationId xmlns:p14="http://schemas.microsoft.com/office/powerpoint/2010/main" val="1967846731"/>
      </p:ext>
    </p:extLst>
  </p:cSld>
  <p:clrMapOvr>
    <a:masterClrMapping/>
  </p:clrMapOvr>
  <p:transition spd="med"/>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6387" name="Rectangle 2"/>
          <p:cNvSpPr>
            <a:spLocks noGrp="1"/>
          </p:cNvSpPr>
          <p:nvPr>
            <p:ph type="title"/>
          </p:nvPr>
        </p:nvSpPr>
        <p:spPr>
          <a:xfrm>
            <a:off x="456531" y="274588"/>
            <a:ext cx="8229823" cy="673368"/>
          </a:xfrm>
          <a:noFill/>
          <a:extLst>
            <a:ext uri="{91240B29-F687-4F45-9708-019B960494DF}">
              <a14:hiddenLine xmlns:a14="http://schemas.microsoft.com/office/drawing/2010/main" w="12700" cap="flat">
                <a:solidFill>
                  <a:srgbClr val="000000"/>
                </a:solidFill>
                <a:miter lim="0"/>
                <a:headEnd/>
                <a:tailEnd/>
              </a14:hiddenLine>
            </a:ext>
          </a:extLst>
        </p:spPr>
        <p:txBody>
          <a:bodyPr vert="horz" lIns="53578" tIns="53578" rIns="53578" bIns="53578" rtlCol="0" anchor="ctr">
            <a:noAutofit/>
          </a:bodyPr>
          <a:lstStyle/>
          <a:p>
            <a:pPr algn="ctr" defTabSz="914145"/>
            <a:r>
              <a:rPr lang="en-US" altLang="en-US" dirty="0"/>
              <a:t>BE SAFE</a:t>
            </a:r>
            <a:endParaRPr lang="en-US" altLang="en-US" sz="2800" dirty="0" smtClean="0"/>
          </a:p>
        </p:txBody>
      </p:sp>
      <p:sp>
        <p:nvSpPr>
          <p:cNvPr id="16388" name="Rectangle 3"/>
          <p:cNvSpPr>
            <a:spLocks noGrp="1"/>
          </p:cNvSpPr>
          <p:nvPr>
            <p:ph type="body" idx="1"/>
          </p:nvPr>
        </p:nvSpPr>
        <p:spPr bwMode="auto">
          <a:xfrm>
            <a:off x="456531" y="1599531"/>
            <a:ext cx="8229823" cy="4525119"/>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Lst>
        </p:spPr>
        <p:txBody>
          <a:bodyPr vert="horz" wrap="square" lIns="53578" tIns="53578" rIns="53578" bIns="53578" numCol="1" rtlCol="0" anchor="t" anchorCtr="0" compatLnSpc="1">
            <a:prstTxWarp prst="textNoShape">
              <a:avLst/>
            </a:prstTxWarp>
            <a:normAutofit/>
          </a:bodyPr>
          <a:lstStyle/>
          <a:p>
            <a:pPr marL="72551" indent="-72551" defTabSz="914145">
              <a:lnSpc>
                <a:spcPct val="80000"/>
              </a:lnSpc>
              <a:spcBef>
                <a:spcPts val="352"/>
              </a:spcBef>
              <a:buClr>
                <a:srgbClr val="000000"/>
              </a:buClr>
              <a:buFont typeface="ArialMT" charset="0"/>
              <a:buChar char="•"/>
            </a:pPr>
            <a:r>
              <a:rPr lang="en-US" altLang="en-US" sz="2320" b="1" dirty="0">
                <a:solidFill>
                  <a:srgbClr val="FF0000"/>
                </a:solidFill>
                <a:ea typeface="Arial Unicode MS" panose="020B0604020202020204" pitchFamily="34" charset="-128"/>
                <a:sym typeface="Helvetica" panose="020B0604020202020204" pitchFamily="34" charset="0"/>
              </a:rPr>
              <a:t>B</a:t>
            </a:r>
            <a:r>
              <a:rPr lang="en-US" altLang="en-US" sz="2320" dirty="0">
                <a:ea typeface="Arial Unicode MS" panose="020B0604020202020204" pitchFamily="34" charset="-128"/>
                <a:sym typeface="Helvetica" panose="020B0604020202020204" pitchFamily="34" charset="0"/>
              </a:rPr>
              <a:t> = Burns:</a:t>
            </a:r>
          </a:p>
          <a:p>
            <a:pPr marL="72551" indent="-72551" defTabSz="914145">
              <a:lnSpc>
                <a:spcPct val="80000"/>
              </a:lnSpc>
              <a:spcBef>
                <a:spcPts val="352"/>
              </a:spcBef>
            </a:pPr>
            <a:r>
              <a:rPr lang="en-US" altLang="en-US" sz="2320" dirty="0">
                <a:ea typeface="Arial Unicode MS" panose="020B0604020202020204" pitchFamily="34" charset="-128"/>
                <a:sym typeface="Helvetica" panose="020B0604020202020204" pitchFamily="34" charset="0"/>
              </a:rPr>
              <a:t>	A burn is the most common shock-related injury. Burns from electricity are one of three types: Electrical, Arc/Flash or Thermal Contact.</a:t>
            </a:r>
          </a:p>
          <a:p>
            <a:pPr marL="72551" indent="-72551" defTabSz="914145">
              <a:lnSpc>
                <a:spcPct val="80000"/>
              </a:lnSpc>
              <a:spcBef>
                <a:spcPts val="352"/>
              </a:spcBef>
              <a:buClr>
                <a:srgbClr val="000000"/>
              </a:buClr>
              <a:buFont typeface="ArialMT" charset="0"/>
              <a:buChar char="•"/>
            </a:pPr>
            <a:r>
              <a:rPr lang="en-US" altLang="en-US" sz="2320" b="1" dirty="0">
                <a:solidFill>
                  <a:srgbClr val="FF0000"/>
                </a:solidFill>
                <a:ea typeface="Arial Unicode MS" panose="020B0604020202020204" pitchFamily="34" charset="-128"/>
                <a:sym typeface="Helvetica" panose="020B0604020202020204" pitchFamily="34" charset="0"/>
              </a:rPr>
              <a:t>E</a:t>
            </a:r>
            <a:r>
              <a:rPr lang="en-US" altLang="en-US" sz="2320" dirty="0">
                <a:ea typeface="Arial Unicode MS" panose="020B0604020202020204" pitchFamily="34" charset="-128"/>
                <a:sym typeface="Helvetica" panose="020B0604020202020204" pitchFamily="34" charset="0"/>
              </a:rPr>
              <a:t> = Electrocution:</a:t>
            </a:r>
          </a:p>
          <a:p>
            <a:pPr marL="72551" indent="-72551" defTabSz="914145">
              <a:lnSpc>
                <a:spcPct val="80000"/>
              </a:lnSpc>
              <a:spcBef>
                <a:spcPts val="352"/>
              </a:spcBef>
            </a:pPr>
            <a:r>
              <a:rPr lang="en-US" altLang="en-US" sz="2320" dirty="0">
                <a:ea typeface="Arial Unicode MS" panose="020B0604020202020204" pitchFamily="34" charset="-128"/>
                <a:sym typeface="Helvetica" panose="020B0604020202020204" pitchFamily="34" charset="0"/>
              </a:rPr>
              <a:t>	Electrocution is fatal; it means to kill with electricity. Electrocution results when a human is exposed to a lethal amount of electrical energy.</a:t>
            </a:r>
          </a:p>
          <a:p>
            <a:pPr marL="72551" indent="-72551" defTabSz="914145">
              <a:lnSpc>
                <a:spcPct val="80000"/>
              </a:lnSpc>
              <a:spcBef>
                <a:spcPts val="352"/>
              </a:spcBef>
              <a:buClr>
                <a:srgbClr val="000000"/>
              </a:buClr>
              <a:buFont typeface="ArialMT" charset="0"/>
              <a:buChar char="•"/>
            </a:pPr>
            <a:r>
              <a:rPr lang="en-US" altLang="en-US" sz="2320" b="1" dirty="0">
                <a:solidFill>
                  <a:srgbClr val="FF0000"/>
                </a:solidFill>
                <a:ea typeface="Arial Unicode MS" panose="020B0604020202020204" pitchFamily="34" charset="-128"/>
                <a:sym typeface="Helvetica" panose="020B0604020202020204" pitchFamily="34" charset="0"/>
              </a:rPr>
              <a:t>S</a:t>
            </a:r>
            <a:r>
              <a:rPr lang="en-US" altLang="en-US" sz="2320" dirty="0">
                <a:ea typeface="Arial Unicode MS" panose="020B0604020202020204" pitchFamily="34" charset="-128"/>
                <a:sym typeface="Helvetica" panose="020B0604020202020204" pitchFamily="34" charset="0"/>
              </a:rPr>
              <a:t> = Shock:</a:t>
            </a:r>
          </a:p>
          <a:p>
            <a:pPr marL="72551" indent="-72551" defTabSz="914145">
              <a:lnSpc>
                <a:spcPct val="80000"/>
              </a:lnSpc>
              <a:spcBef>
                <a:spcPts val="352"/>
              </a:spcBef>
            </a:pPr>
            <a:r>
              <a:rPr lang="en-US" altLang="en-US" sz="2320" dirty="0">
                <a:ea typeface="Arial Unicode MS" panose="020B0604020202020204" pitchFamily="34" charset="-128"/>
                <a:sym typeface="Helvetica" panose="020B0604020202020204" pitchFamily="34" charset="0"/>
              </a:rPr>
              <a:t>	Shock results when the body becomes part of the electrical circuit; current enters the body at one point and leaves at another. Electrical shock is defined as a reflex response to the passage of electric current through the body.</a:t>
            </a:r>
            <a:endParaRPr lang="en-US" altLang="en-US" dirty="0" smtClean="0"/>
          </a:p>
        </p:txBody>
      </p:sp>
      <p:sp>
        <p:nvSpPr>
          <p:cNvPr id="2" name="Slide Number Placeholder 1"/>
          <p:cNvSpPr>
            <a:spLocks noGrp="1"/>
          </p:cNvSpPr>
          <p:nvPr>
            <p:ph type="sldNum" sz="quarter" idx="12"/>
          </p:nvPr>
        </p:nvSpPr>
        <p:spPr/>
        <p:txBody>
          <a:bodyPr/>
          <a:lstStyle/>
          <a:p>
            <a:fld id="{A7F154CC-4E82-45BB-8A64-02679D04A018}" type="slidenum">
              <a:rPr lang="en-US" smtClean="0"/>
              <a:pPr/>
              <a:t>33</a:t>
            </a:fld>
            <a:endParaRPr lang="en-US" dirty="0"/>
          </a:p>
        </p:txBody>
      </p:sp>
    </p:spTree>
    <p:extLst>
      <p:ext uri="{BB962C8B-B14F-4D97-AF65-F5344CB8AC3E}">
        <p14:creationId xmlns:p14="http://schemas.microsoft.com/office/powerpoint/2010/main" val="3675390715"/>
      </p:ext>
    </p:extLst>
  </p:cSld>
  <p:clrMapOvr>
    <a:masterClrMapping/>
  </p:clrMapOvr>
  <p:transition spd="med"/>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8435" name="Rectangle 2"/>
          <p:cNvSpPr>
            <a:spLocks noGrp="1"/>
          </p:cNvSpPr>
          <p:nvPr>
            <p:ph type="title"/>
          </p:nvPr>
        </p:nvSpPr>
        <p:spPr>
          <a:xfrm>
            <a:off x="456531" y="274588"/>
            <a:ext cx="8229823" cy="782425"/>
          </a:xfrm>
          <a:noFill/>
          <a:extLst>
            <a:ext uri="{91240B29-F687-4F45-9708-019B960494DF}">
              <a14:hiddenLine xmlns:a14="http://schemas.microsoft.com/office/drawing/2010/main" w="12700" cap="flat">
                <a:solidFill>
                  <a:srgbClr val="000000"/>
                </a:solidFill>
                <a:miter lim="0"/>
                <a:headEnd/>
                <a:tailEnd/>
              </a14:hiddenLine>
            </a:ext>
          </a:extLst>
        </p:spPr>
        <p:txBody>
          <a:bodyPr vert="horz" lIns="53578" tIns="53578" rIns="53578" bIns="53578" rtlCol="0" anchor="ctr">
            <a:noAutofit/>
          </a:bodyPr>
          <a:lstStyle/>
          <a:p>
            <a:pPr algn="ctr" defTabSz="914145"/>
            <a:r>
              <a:rPr lang="en-US" altLang="en-US" dirty="0"/>
              <a:t>BE </a:t>
            </a:r>
            <a:r>
              <a:rPr lang="en-US" altLang="en-US" dirty="0" smtClean="0"/>
              <a:t>SAFE </a:t>
            </a:r>
            <a:endParaRPr lang="en-US" altLang="en-US" sz="2800" dirty="0" smtClean="0"/>
          </a:p>
        </p:txBody>
      </p:sp>
      <p:sp>
        <p:nvSpPr>
          <p:cNvPr id="18436" name="Rectangle 3"/>
          <p:cNvSpPr>
            <a:spLocks noGrp="1"/>
          </p:cNvSpPr>
          <p:nvPr>
            <p:ph type="body" idx="1"/>
          </p:nvPr>
        </p:nvSpPr>
        <p:spPr bwMode="auto">
          <a:xfrm>
            <a:off x="456531" y="1599531"/>
            <a:ext cx="8229823" cy="4525119"/>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Lst>
        </p:spPr>
        <p:txBody>
          <a:bodyPr vert="horz" wrap="square" lIns="53578" tIns="53578" rIns="53578" bIns="53578" numCol="1" rtlCol="0" anchor="t" anchorCtr="0" compatLnSpc="1">
            <a:prstTxWarp prst="textNoShape">
              <a:avLst/>
            </a:prstTxWarp>
            <a:normAutofit/>
          </a:bodyPr>
          <a:lstStyle/>
          <a:p>
            <a:pPr marL="62506" indent="-62506" defTabSz="914145">
              <a:lnSpc>
                <a:spcPct val="80000"/>
              </a:lnSpc>
              <a:spcBef>
                <a:spcPts val="281"/>
              </a:spcBef>
              <a:buClr>
                <a:srgbClr val="000000"/>
              </a:buClr>
              <a:buFont typeface="ArialMT" charset="0"/>
              <a:buChar char="•"/>
            </a:pPr>
            <a:r>
              <a:rPr lang="en-US" altLang="en-US" sz="1969" b="1" dirty="0">
                <a:solidFill>
                  <a:srgbClr val="FF0000"/>
                </a:solidFill>
                <a:ea typeface="Arial Unicode MS" panose="020B0604020202020204" pitchFamily="34" charset="-128"/>
                <a:sym typeface="Helvetica" panose="020B0604020202020204" pitchFamily="34" charset="0"/>
              </a:rPr>
              <a:t>A</a:t>
            </a:r>
            <a:r>
              <a:rPr lang="en-US" altLang="en-US" sz="1969" dirty="0">
                <a:ea typeface="Arial Unicode MS" panose="020B0604020202020204" pitchFamily="34" charset="-128"/>
                <a:sym typeface="Helvetica" panose="020B0604020202020204" pitchFamily="34" charset="0"/>
              </a:rPr>
              <a:t> = Arc Flash/Blast:</a:t>
            </a:r>
          </a:p>
          <a:p>
            <a:pPr marL="62506" indent="-62506" defTabSz="914145">
              <a:lnSpc>
                <a:spcPct val="80000"/>
              </a:lnSpc>
              <a:spcBef>
                <a:spcPts val="281"/>
              </a:spcBef>
            </a:pPr>
            <a:r>
              <a:rPr lang="en-US" altLang="en-US" sz="1969" dirty="0">
                <a:ea typeface="Arial Unicode MS" panose="020B0604020202020204" pitchFamily="34" charset="-128"/>
                <a:sym typeface="Helvetica" panose="020B0604020202020204" pitchFamily="34" charset="0"/>
              </a:rPr>
              <a:t>	An arc flash is the sudden release of electrical energy through the air when a high-voltage gap exists and there is a breakdown between conductors. An arc flash gives off thermal radiation (heat) and bright, intense light that can cause burns. Temperatures have been recorded as high as 35,000 °F. High-voltage arcs can also produce considerable pressure waves by rapidly heating the air and creating a blast.</a:t>
            </a:r>
          </a:p>
          <a:p>
            <a:pPr marL="62506" indent="-62506" defTabSz="914145">
              <a:lnSpc>
                <a:spcPct val="80000"/>
              </a:lnSpc>
              <a:spcBef>
                <a:spcPts val="281"/>
              </a:spcBef>
              <a:buClr>
                <a:srgbClr val="000000"/>
              </a:buClr>
              <a:buFont typeface="ArialMT" charset="0"/>
              <a:buChar char="•"/>
            </a:pPr>
            <a:r>
              <a:rPr lang="en-US" altLang="en-US" sz="1969" b="1" dirty="0">
                <a:solidFill>
                  <a:srgbClr val="FF0000"/>
                </a:solidFill>
                <a:ea typeface="Arial Unicode MS" panose="020B0604020202020204" pitchFamily="34" charset="-128"/>
                <a:sym typeface="Helvetica" panose="020B0604020202020204" pitchFamily="34" charset="0"/>
              </a:rPr>
              <a:t>F</a:t>
            </a:r>
            <a:r>
              <a:rPr lang="en-US" altLang="en-US" sz="1969" dirty="0">
                <a:ea typeface="Arial Unicode MS" panose="020B0604020202020204" pitchFamily="34" charset="-128"/>
                <a:sym typeface="Helvetica" panose="020B0604020202020204" pitchFamily="34" charset="0"/>
              </a:rPr>
              <a:t> = Fire:</a:t>
            </a:r>
          </a:p>
          <a:p>
            <a:pPr marL="62506" indent="-62506" defTabSz="914145">
              <a:lnSpc>
                <a:spcPct val="80000"/>
              </a:lnSpc>
              <a:spcBef>
                <a:spcPts val="281"/>
              </a:spcBef>
            </a:pPr>
            <a:r>
              <a:rPr lang="en-US" altLang="en-US" sz="1969" dirty="0">
                <a:ea typeface="Arial Unicode MS" panose="020B0604020202020204" pitchFamily="34" charset="-128"/>
                <a:sym typeface="Helvetica" panose="020B0604020202020204" pitchFamily="34" charset="0"/>
              </a:rPr>
              <a:t>	Most electrical distribution fires result from problems with "fixed wiring" such as faulty electrical outlets and old wiring. Problems with cords (such as extension and appliance cords), plugs, receptacles, and switches also cause electrical fires.</a:t>
            </a:r>
          </a:p>
          <a:p>
            <a:pPr marL="62506" indent="-62506" defTabSz="914145">
              <a:lnSpc>
                <a:spcPct val="80000"/>
              </a:lnSpc>
              <a:spcBef>
                <a:spcPts val="281"/>
              </a:spcBef>
              <a:buClr>
                <a:srgbClr val="000000"/>
              </a:buClr>
              <a:buFont typeface="ArialMT" charset="0"/>
              <a:buChar char="•"/>
            </a:pPr>
            <a:r>
              <a:rPr lang="en-US" altLang="en-US" sz="1969" b="1" dirty="0">
                <a:solidFill>
                  <a:srgbClr val="FF0000"/>
                </a:solidFill>
                <a:ea typeface="Arial Unicode MS" panose="020B0604020202020204" pitchFamily="34" charset="-128"/>
                <a:sym typeface="Helvetica" panose="020B0604020202020204" pitchFamily="34" charset="0"/>
              </a:rPr>
              <a:t>E</a:t>
            </a:r>
            <a:r>
              <a:rPr lang="en-US" altLang="en-US" sz="1969" dirty="0">
                <a:ea typeface="Arial Unicode MS" panose="020B0604020202020204" pitchFamily="34" charset="-128"/>
                <a:sym typeface="Helvetica" panose="020B0604020202020204" pitchFamily="34" charset="0"/>
              </a:rPr>
              <a:t> = Explosions:</a:t>
            </a:r>
          </a:p>
          <a:p>
            <a:pPr marL="62506" indent="-62506" defTabSz="914145">
              <a:lnSpc>
                <a:spcPct val="80000"/>
              </a:lnSpc>
              <a:spcBef>
                <a:spcPts val="281"/>
              </a:spcBef>
            </a:pPr>
            <a:r>
              <a:rPr lang="en-US" altLang="en-US" sz="1969" dirty="0">
                <a:ea typeface="Arial Unicode MS" panose="020B0604020202020204" pitchFamily="34" charset="-128"/>
                <a:sym typeface="Helvetica" panose="020B0604020202020204" pitchFamily="34" charset="0"/>
              </a:rPr>
              <a:t>	An explosion can occur when electricity ignites an explosive mixture of material in the air.</a:t>
            </a:r>
            <a:endParaRPr lang="en-US" altLang="en-US" dirty="0" smtClean="0"/>
          </a:p>
        </p:txBody>
      </p:sp>
      <p:sp>
        <p:nvSpPr>
          <p:cNvPr id="2" name="Slide Number Placeholder 1"/>
          <p:cNvSpPr>
            <a:spLocks noGrp="1"/>
          </p:cNvSpPr>
          <p:nvPr>
            <p:ph type="sldNum" sz="quarter" idx="12"/>
          </p:nvPr>
        </p:nvSpPr>
        <p:spPr/>
        <p:txBody>
          <a:bodyPr/>
          <a:lstStyle/>
          <a:p>
            <a:fld id="{A7F154CC-4E82-45BB-8A64-02679D04A018}" type="slidenum">
              <a:rPr lang="en-US" smtClean="0"/>
              <a:pPr/>
              <a:t>34</a:t>
            </a:fld>
            <a:endParaRPr lang="en-US" dirty="0"/>
          </a:p>
        </p:txBody>
      </p:sp>
    </p:spTree>
    <p:extLst>
      <p:ext uri="{BB962C8B-B14F-4D97-AF65-F5344CB8AC3E}">
        <p14:creationId xmlns:p14="http://schemas.microsoft.com/office/powerpoint/2010/main" val="1844970027"/>
      </p:ext>
    </p:extLst>
  </p:cSld>
  <p:clrMapOvr>
    <a:masterClrMapping/>
  </p:clrMapOvr>
  <p:transition spd="med"/>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5539" name="Rectangle 2"/>
          <p:cNvSpPr>
            <a:spLocks noGrp="1"/>
          </p:cNvSpPr>
          <p:nvPr>
            <p:ph type="title"/>
          </p:nvPr>
        </p:nvSpPr>
        <p:spPr>
          <a:xfrm>
            <a:off x="1" y="274588"/>
            <a:ext cx="9144000" cy="1143000"/>
          </a:xfrm>
          <a:noFill/>
          <a:extLst>
            <a:ext uri="{91240B29-F687-4F45-9708-019B960494DF}">
              <a14:hiddenLine xmlns:a14="http://schemas.microsoft.com/office/drawing/2010/main" w="12700" cap="flat">
                <a:solidFill>
                  <a:srgbClr val="000000"/>
                </a:solidFill>
                <a:miter lim="0"/>
                <a:headEnd/>
                <a:tailEnd/>
              </a14:hiddenLine>
            </a:ext>
          </a:extLst>
        </p:spPr>
        <p:txBody>
          <a:bodyPr vert="horz" lIns="53578" tIns="53578" rIns="53578" bIns="53578" rtlCol="0" anchor="ctr">
            <a:noAutofit/>
          </a:bodyPr>
          <a:lstStyle/>
          <a:p>
            <a:pPr algn="ctr" defTabSz="914145"/>
            <a:r>
              <a:rPr lang="en-US" altLang="en-US" sz="2800" dirty="0"/>
              <a:t>What are the major types of electrocution hazards in construction?</a:t>
            </a:r>
            <a:endParaRPr lang="en-US" altLang="en-US" sz="2800" dirty="0" smtClean="0"/>
          </a:p>
        </p:txBody>
      </p:sp>
      <p:sp>
        <p:nvSpPr>
          <p:cNvPr id="65540" name="Rectangle 3"/>
          <p:cNvSpPr>
            <a:spLocks noGrp="1"/>
          </p:cNvSpPr>
          <p:nvPr>
            <p:ph type="body" idx="1"/>
          </p:nvPr>
        </p:nvSpPr>
        <p:spPr bwMode="auto">
          <a:xfrm>
            <a:off x="456531" y="1599531"/>
            <a:ext cx="8229823" cy="4525119"/>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Lst>
        </p:spPr>
        <p:txBody>
          <a:bodyPr vert="horz" wrap="square" lIns="53578" tIns="53578" rIns="53578" bIns="53578" numCol="1" rtlCol="0" anchor="t" anchorCtr="0" compatLnSpc="1">
            <a:prstTxWarp prst="textNoShape">
              <a:avLst/>
            </a:prstTxWarp>
            <a:normAutofit/>
          </a:bodyPr>
          <a:lstStyle/>
          <a:p>
            <a:pPr marL="369453" indent="-369453" defTabSz="914145">
              <a:lnSpc>
                <a:spcPct val="80000"/>
              </a:lnSpc>
              <a:spcBef>
                <a:spcPts val="422"/>
              </a:spcBef>
              <a:buClr>
                <a:srgbClr val="000000"/>
              </a:buClr>
              <a:buFont typeface="ArialMT" charset="0"/>
              <a:buChar char="•"/>
            </a:pPr>
            <a:r>
              <a:rPr lang="en-US" altLang="en-US" dirty="0">
                <a:ea typeface="Arial Unicode MS" panose="020B0604020202020204" pitchFamily="34" charset="-128"/>
                <a:sym typeface="Helvetica" panose="020B0604020202020204" pitchFamily="34" charset="0"/>
              </a:rPr>
              <a:t>contact with power lines, </a:t>
            </a:r>
          </a:p>
          <a:p>
            <a:pPr marL="583758" lvl="1" indent="-262301" defTabSz="914145">
              <a:lnSpc>
                <a:spcPct val="80000"/>
              </a:lnSpc>
              <a:spcBef>
                <a:spcPts val="422"/>
              </a:spcBef>
              <a:buClr>
                <a:srgbClr val="000000"/>
              </a:buClr>
              <a:buFont typeface="ArialMT" charset="0"/>
              <a:buChar char="–"/>
            </a:pPr>
            <a:r>
              <a:rPr lang="en-US" altLang="en-US" dirty="0">
                <a:ea typeface="Arial Unicode MS" panose="020B0604020202020204" pitchFamily="34" charset="-128"/>
                <a:sym typeface="Helvetica" panose="020B0604020202020204" pitchFamily="34" charset="0"/>
              </a:rPr>
              <a:t>specially with overhead or buried</a:t>
            </a:r>
          </a:p>
          <a:p>
            <a:pPr marL="369453" indent="-369453" defTabSz="914145">
              <a:lnSpc>
                <a:spcPct val="80000"/>
              </a:lnSpc>
              <a:spcBef>
                <a:spcPts val="422"/>
              </a:spcBef>
              <a:buClr>
                <a:srgbClr val="000000"/>
              </a:buClr>
              <a:buFont typeface="ArialMT" charset="0"/>
              <a:buChar char="•"/>
            </a:pPr>
            <a:r>
              <a:rPr lang="en-US" altLang="en-US" dirty="0">
                <a:ea typeface="Arial Unicode MS" panose="020B0604020202020204" pitchFamily="34" charset="-128"/>
                <a:sym typeface="Helvetica" panose="020B0604020202020204" pitchFamily="34" charset="0"/>
              </a:rPr>
              <a:t>contact with energized sources,</a:t>
            </a:r>
          </a:p>
          <a:p>
            <a:pPr marL="583758" lvl="1" indent="-262301" defTabSz="914145">
              <a:lnSpc>
                <a:spcPct val="80000"/>
              </a:lnSpc>
              <a:spcBef>
                <a:spcPts val="422"/>
              </a:spcBef>
              <a:buClr>
                <a:srgbClr val="000000"/>
              </a:buClr>
              <a:buFont typeface="ArialMT" charset="0"/>
              <a:buChar char="–"/>
            </a:pPr>
            <a:r>
              <a:rPr lang="en-US" altLang="en-US" dirty="0">
                <a:ea typeface="Arial Unicode MS" panose="020B0604020202020204" pitchFamily="34" charset="-128"/>
                <a:sym typeface="Helvetica" panose="020B0604020202020204" pitchFamily="34" charset="0"/>
              </a:rPr>
              <a:t>could cause electrical shock and burns or death</a:t>
            </a:r>
          </a:p>
          <a:p>
            <a:pPr marL="369453" indent="-369453" defTabSz="914145">
              <a:lnSpc>
                <a:spcPct val="80000"/>
              </a:lnSpc>
              <a:spcBef>
                <a:spcPts val="422"/>
              </a:spcBef>
              <a:buClr>
                <a:srgbClr val="000000"/>
              </a:buClr>
              <a:buFont typeface="ArialMT" charset="0"/>
              <a:buChar char="•"/>
            </a:pPr>
            <a:r>
              <a:rPr lang="en-US" altLang="en-US" dirty="0">
                <a:ea typeface="Arial Unicode MS" panose="020B0604020202020204" pitchFamily="34" charset="-128"/>
                <a:sym typeface="Helvetica" panose="020B0604020202020204" pitchFamily="34" charset="0"/>
              </a:rPr>
              <a:t>faulty extension cords, </a:t>
            </a:r>
          </a:p>
          <a:p>
            <a:pPr marL="369453" indent="-369453" defTabSz="914145">
              <a:lnSpc>
                <a:spcPct val="80000"/>
              </a:lnSpc>
              <a:spcBef>
                <a:spcPts val="422"/>
              </a:spcBef>
              <a:buClr>
                <a:srgbClr val="000000"/>
              </a:buClr>
              <a:buFont typeface="ArialMT" charset="0"/>
              <a:buChar char="•"/>
            </a:pPr>
            <a:r>
              <a:rPr lang="en-US" altLang="en-US" dirty="0">
                <a:ea typeface="Arial Unicode MS" panose="020B0604020202020204" pitchFamily="34" charset="-128"/>
                <a:sym typeface="Helvetica" panose="020B0604020202020204" pitchFamily="34" charset="0"/>
              </a:rPr>
              <a:t>improper grounding of equipment</a:t>
            </a:r>
          </a:p>
          <a:p>
            <a:pPr marL="369453" indent="-369453" defTabSz="914145">
              <a:lnSpc>
                <a:spcPct val="80000"/>
              </a:lnSpc>
              <a:spcBef>
                <a:spcPts val="422"/>
              </a:spcBef>
              <a:buClr>
                <a:srgbClr val="000000"/>
              </a:buClr>
              <a:buFont typeface="ArialMT" charset="0"/>
              <a:buChar char="•"/>
            </a:pPr>
            <a:r>
              <a:rPr lang="en-US" altLang="en-US" dirty="0">
                <a:ea typeface="Arial Unicode MS" panose="020B0604020202020204" pitchFamily="34" charset="-128"/>
                <a:sym typeface="Helvetica" panose="020B0604020202020204" pitchFamily="34" charset="0"/>
              </a:rPr>
              <a:t>overloaded circuits</a:t>
            </a:r>
          </a:p>
          <a:p>
            <a:pPr marL="369453" indent="-369453" defTabSz="914145">
              <a:lnSpc>
                <a:spcPct val="80000"/>
              </a:lnSpc>
              <a:spcBef>
                <a:spcPts val="422"/>
              </a:spcBef>
              <a:buClr>
                <a:srgbClr val="000000"/>
              </a:buClr>
              <a:buFont typeface="ArialMT" charset="0"/>
              <a:buChar char="•"/>
            </a:pPr>
            <a:r>
              <a:rPr lang="en-US" altLang="en-US" dirty="0">
                <a:ea typeface="Arial Unicode MS" panose="020B0604020202020204" pitchFamily="34" charset="-128"/>
                <a:sym typeface="Helvetica" panose="020B0604020202020204" pitchFamily="34" charset="0"/>
              </a:rPr>
              <a:t>wrong use of PPE and/or tools</a:t>
            </a:r>
          </a:p>
          <a:p>
            <a:pPr marL="369453" indent="-369453" defTabSz="914145">
              <a:lnSpc>
                <a:spcPct val="80000"/>
              </a:lnSpc>
              <a:spcBef>
                <a:spcPts val="422"/>
              </a:spcBef>
              <a:buClr>
                <a:srgbClr val="000000"/>
              </a:buClr>
              <a:buFont typeface="ArialMT" charset="0"/>
              <a:buChar char="•"/>
            </a:pPr>
            <a:r>
              <a:rPr lang="en-US" altLang="en-US" dirty="0">
                <a:ea typeface="Arial Unicode MS" panose="020B0604020202020204" pitchFamily="34" charset="-128"/>
                <a:sym typeface="Helvetica" panose="020B0604020202020204" pitchFamily="34" charset="0"/>
              </a:rPr>
              <a:t>wet/damp areas in the vicinity of electrical sources</a:t>
            </a:r>
            <a:endParaRPr lang="en-US" altLang="en-US" sz="2400" dirty="0" smtClean="0"/>
          </a:p>
        </p:txBody>
      </p:sp>
      <p:sp>
        <p:nvSpPr>
          <p:cNvPr id="2" name="Slide Number Placeholder 1"/>
          <p:cNvSpPr>
            <a:spLocks noGrp="1"/>
          </p:cNvSpPr>
          <p:nvPr>
            <p:ph type="sldNum" sz="quarter" idx="12"/>
          </p:nvPr>
        </p:nvSpPr>
        <p:spPr/>
        <p:txBody>
          <a:bodyPr/>
          <a:lstStyle/>
          <a:p>
            <a:fld id="{A7F154CC-4E82-45BB-8A64-02679D04A018}" type="slidenum">
              <a:rPr lang="en-US" smtClean="0"/>
              <a:pPr/>
              <a:t>35</a:t>
            </a:fld>
            <a:endParaRPr lang="en-US" dirty="0"/>
          </a:p>
        </p:txBody>
      </p:sp>
    </p:spTree>
    <p:extLst>
      <p:ext uri="{BB962C8B-B14F-4D97-AF65-F5344CB8AC3E}">
        <p14:creationId xmlns:p14="http://schemas.microsoft.com/office/powerpoint/2010/main" val="1033302793"/>
      </p:ext>
    </p:extLst>
  </p:cSld>
  <p:clrMapOvr>
    <a:masterClrMapping/>
  </p:clrMapOvr>
  <p:transition spd="med"/>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797698" name="Rectangle 2"/>
          <p:cNvSpPr>
            <a:spLocks noGrp="1" noChangeArrowheads="1"/>
          </p:cNvSpPr>
          <p:nvPr>
            <p:ph type="title"/>
          </p:nvPr>
        </p:nvSpPr>
        <p:spPr/>
        <p:txBody>
          <a:bodyPr/>
          <a:lstStyle/>
          <a:p>
            <a:r>
              <a:rPr lang="en-US" altLang="en-US" dirty="0"/>
              <a:t>Commonly Cited Violations</a:t>
            </a:r>
          </a:p>
        </p:txBody>
      </p:sp>
      <p:sp>
        <p:nvSpPr>
          <p:cNvPr id="797699" name="Rectangle 3"/>
          <p:cNvSpPr>
            <a:spLocks noGrp="1" noChangeArrowheads="1"/>
          </p:cNvSpPr>
          <p:nvPr>
            <p:ph type="body" idx="1"/>
          </p:nvPr>
        </p:nvSpPr>
        <p:spPr>
          <a:xfrm>
            <a:off x="428363" y="1358828"/>
            <a:ext cx="8086987" cy="4560887"/>
          </a:xfrm>
        </p:spPr>
        <p:txBody>
          <a:bodyPr/>
          <a:lstStyle/>
          <a:p>
            <a:pPr defTabSz="1136650">
              <a:tabLst>
                <a:tab pos="3775075" algn="l"/>
              </a:tabLst>
            </a:pPr>
            <a:r>
              <a:rPr lang="en-US" altLang="en-US" dirty="0"/>
              <a:t>1910.305(b)(1):	Unused openings</a:t>
            </a:r>
          </a:p>
          <a:p>
            <a:pPr defTabSz="1136650">
              <a:tabLst>
                <a:tab pos="3775075" algn="l"/>
              </a:tabLst>
            </a:pPr>
            <a:r>
              <a:rPr lang="en-US" altLang="en-US" dirty="0"/>
              <a:t>1910.303(g)(2):	Exposed live parts</a:t>
            </a:r>
          </a:p>
          <a:p>
            <a:pPr defTabSz="1136650">
              <a:tabLst>
                <a:tab pos="3775075" algn="l"/>
              </a:tabLst>
            </a:pPr>
            <a:r>
              <a:rPr lang="en-US" altLang="en-US" dirty="0"/>
              <a:t>1910.305(b)(2):	Missing covers</a:t>
            </a:r>
          </a:p>
          <a:p>
            <a:pPr defTabSz="1136650">
              <a:tabLst>
                <a:tab pos="3775075" algn="l"/>
              </a:tabLst>
            </a:pPr>
            <a:r>
              <a:rPr lang="en-US" altLang="en-US" dirty="0"/>
              <a:t>1910.304(f):	Defective Ground</a:t>
            </a:r>
          </a:p>
          <a:p>
            <a:pPr defTabSz="1136650">
              <a:tabLst>
                <a:tab pos="3775075" algn="l"/>
              </a:tabLst>
            </a:pPr>
            <a:r>
              <a:rPr lang="en-US" altLang="en-US" dirty="0"/>
              <a:t>1910.305(g)(1)(iii):	</a:t>
            </a:r>
            <a:r>
              <a:rPr lang="en-US" altLang="en-US" dirty="0" smtClean="0"/>
              <a:t>Prohibited uses </a:t>
            </a:r>
            <a:r>
              <a:rPr lang="en-US" altLang="en-US" dirty="0"/>
              <a:t>of </a:t>
            </a:r>
            <a:r>
              <a:rPr lang="en-US" altLang="en-US" dirty="0" smtClean="0"/>
              <a:t>flexible 	cords</a:t>
            </a:r>
            <a:r>
              <a:rPr lang="en-US" altLang="en-US" dirty="0"/>
              <a:t>.</a:t>
            </a:r>
          </a:p>
        </p:txBody>
      </p:sp>
      <p:sp>
        <p:nvSpPr>
          <p:cNvPr id="2" name="Slide Number Placeholder 1"/>
          <p:cNvSpPr>
            <a:spLocks noGrp="1"/>
          </p:cNvSpPr>
          <p:nvPr>
            <p:ph type="sldNum" sz="quarter" idx="12"/>
          </p:nvPr>
        </p:nvSpPr>
        <p:spPr/>
        <p:txBody>
          <a:bodyPr/>
          <a:lstStyle/>
          <a:p>
            <a:fld id="{A7F154CC-4E82-45BB-8A64-02679D04A018}" type="slidenum">
              <a:rPr lang="en-US" smtClean="0"/>
              <a:pPr/>
              <a:t>36</a:t>
            </a:fld>
            <a:endParaRPr lang="en-US" dirty="0"/>
          </a:p>
        </p:txBody>
      </p:sp>
    </p:spTree>
    <p:extLst>
      <p:ext uri="{BB962C8B-B14F-4D97-AF65-F5344CB8AC3E}">
        <p14:creationId xmlns:p14="http://schemas.microsoft.com/office/powerpoint/2010/main" val="198652560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32" fill="hold" grpId="0" nodeType="clickEffect">
                                  <p:stCondLst>
                                    <p:cond delay="0"/>
                                  </p:stCondLst>
                                  <p:childTnLst>
                                    <p:set>
                                      <p:cBhvr>
                                        <p:cTn id="6" dur="1" fill="hold">
                                          <p:stCondLst>
                                            <p:cond delay="0"/>
                                          </p:stCondLst>
                                        </p:cTn>
                                        <p:tgtEl>
                                          <p:spTgt spid="797699">
                                            <p:txEl>
                                              <p:pRg st="0" end="0"/>
                                            </p:txEl>
                                          </p:spTgt>
                                        </p:tgtEl>
                                        <p:attrNameLst>
                                          <p:attrName>style.visibility</p:attrName>
                                        </p:attrNameLst>
                                      </p:cBhvr>
                                      <p:to>
                                        <p:strVal val="visible"/>
                                      </p:to>
                                    </p:set>
                                    <p:animEffect transition="in" filter="box(out)">
                                      <p:cBhvr>
                                        <p:cTn id="7" dur="500"/>
                                        <p:tgtEl>
                                          <p:spTgt spid="797699">
                                            <p:txEl>
                                              <p:pRg st="0" end="0"/>
                                            </p:txEl>
                                          </p:spTgt>
                                        </p:tgtEl>
                                      </p:cBhvr>
                                    </p:animEffect>
                                  </p:childTnLst>
                                  <p:subTnLst>
                                    <p:audio>
                                      <p:cMediaNode>
                                        <p:cTn display="0" masterRel="sameClick">
                                          <p:stCondLst>
                                            <p:cond evt="begin" delay="0">
                                              <p:tn val="5"/>
                                            </p:cond>
                                          </p:stCondLst>
                                          <p:endCondLst>
                                            <p:cond evt="onStopAudio" delay="0">
                                              <p:tgtEl>
                                                <p:sldTgt/>
                                              </p:tgtEl>
                                            </p:cond>
                                          </p:endCondLst>
                                        </p:cTn>
                                        <p:tgtEl>
                                          <p:sndTgt r:embed="rId3" name="CAMERA.WAV"/>
                                        </p:tgtEl>
                                      </p:cMediaNode>
                                    </p:audio>
                                  </p:sub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32" fill="hold" grpId="0" nodeType="clickEffect">
                                  <p:stCondLst>
                                    <p:cond delay="0"/>
                                  </p:stCondLst>
                                  <p:childTnLst>
                                    <p:set>
                                      <p:cBhvr>
                                        <p:cTn id="11" dur="1" fill="hold">
                                          <p:stCondLst>
                                            <p:cond delay="0"/>
                                          </p:stCondLst>
                                        </p:cTn>
                                        <p:tgtEl>
                                          <p:spTgt spid="797699">
                                            <p:txEl>
                                              <p:pRg st="1" end="1"/>
                                            </p:txEl>
                                          </p:spTgt>
                                        </p:tgtEl>
                                        <p:attrNameLst>
                                          <p:attrName>style.visibility</p:attrName>
                                        </p:attrNameLst>
                                      </p:cBhvr>
                                      <p:to>
                                        <p:strVal val="visible"/>
                                      </p:to>
                                    </p:set>
                                    <p:animEffect transition="in" filter="box(out)">
                                      <p:cBhvr>
                                        <p:cTn id="12" dur="500"/>
                                        <p:tgtEl>
                                          <p:spTgt spid="797699">
                                            <p:txEl>
                                              <p:pRg st="1" end="1"/>
                                            </p:txEl>
                                          </p:spTgt>
                                        </p:tgtEl>
                                      </p:cBhvr>
                                    </p:animEffect>
                                  </p:childTnLst>
                                  <p:subTnLst>
                                    <p:audio>
                                      <p:cMediaNode>
                                        <p:cTn display="0" masterRel="sameClick">
                                          <p:stCondLst>
                                            <p:cond evt="begin" delay="0">
                                              <p:tn val="10"/>
                                            </p:cond>
                                          </p:stCondLst>
                                          <p:endCondLst>
                                            <p:cond evt="onStopAudio" delay="0">
                                              <p:tgtEl>
                                                <p:sldTgt/>
                                              </p:tgtEl>
                                            </p:cond>
                                          </p:endCondLst>
                                        </p:cTn>
                                        <p:tgtEl>
                                          <p:sndTgt r:embed="rId3" name="CAMERA.WAV"/>
                                        </p:tgtEl>
                                      </p:cMediaNode>
                                    </p:audio>
                                  </p:subTnLst>
                                </p:cTn>
                              </p:par>
                            </p:childTnLst>
                          </p:cTn>
                        </p:par>
                      </p:childTnLst>
                    </p:cTn>
                  </p:par>
                  <p:par>
                    <p:cTn id="13" fill="hold" nodeType="clickPar">
                      <p:stCondLst>
                        <p:cond delay="indefinite"/>
                      </p:stCondLst>
                      <p:childTnLst>
                        <p:par>
                          <p:cTn id="14" fill="hold" nodeType="withGroup">
                            <p:stCondLst>
                              <p:cond delay="0"/>
                            </p:stCondLst>
                            <p:childTnLst>
                              <p:par>
                                <p:cTn id="15" presetID="4" presetClass="entr" presetSubtype="32" fill="hold" grpId="0" nodeType="clickEffect">
                                  <p:stCondLst>
                                    <p:cond delay="0"/>
                                  </p:stCondLst>
                                  <p:childTnLst>
                                    <p:set>
                                      <p:cBhvr>
                                        <p:cTn id="16" dur="1" fill="hold">
                                          <p:stCondLst>
                                            <p:cond delay="0"/>
                                          </p:stCondLst>
                                        </p:cTn>
                                        <p:tgtEl>
                                          <p:spTgt spid="797699">
                                            <p:txEl>
                                              <p:pRg st="2" end="2"/>
                                            </p:txEl>
                                          </p:spTgt>
                                        </p:tgtEl>
                                        <p:attrNameLst>
                                          <p:attrName>style.visibility</p:attrName>
                                        </p:attrNameLst>
                                      </p:cBhvr>
                                      <p:to>
                                        <p:strVal val="visible"/>
                                      </p:to>
                                    </p:set>
                                    <p:animEffect transition="in" filter="box(out)">
                                      <p:cBhvr>
                                        <p:cTn id="17" dur="500"/>
                                        <p:tgtEl>
                                          <p:spTgt spid="797699">
                                            <p:txEl>
                                              <p:pRg st="2" end="2"/>
                                            </p:txEl>
                                          </p:spTgt>
                                        </p:tgtEl>
                                      </p:cBhvr>
                                    </p:animEffect>
                                  </p:childTnLst>
                                  <p:subTnLst>
                                    <p:audio>
                                      <p:cMediaNode>
                                        <p:cTn display="0" masterRel="sameClick">
                                          <p:stCondLst>
                                            <p:cond evt="begin" delay="0">
                                              <p:tn val="15"/>
                                            </p:cond>
                                          </p:stCondLst>
                                          <p:endCondLst>
                                            <p:cond evt="onStopAudio" delay="0">
                                              <p:tgtEl>
                                                <p:sldTgt/>
                                              </p:tgtEl>
                                            </p:cond>
                                          </p:endCondLst>
                                        </p:cTn>
                                        <p:tgtEl>
                                          <p:sndTgt r:embed="rId3" name="CAMERA.WAV"/>
                                        </p:tgtEl>
                                      </p:cMediaNode>
                                    </p:audio>
                                  </p:subTnLst>
                                </p:cTn>
                              </p:par>
                            </p:childTnLst>
                          </p:cTn>
                        </p:par>
                      </p:childTnLst>
                    </p:cTn>
                  </p:par>
                  <p:par>
                    <p:cTn id="18" fill="hold" nodeType="clickPar">
                      <p:stCondLst>
                        <p:cond delay="indefinite"/>
                      </p:stCondLst>
                      <p:childTnLst>
                        <p:par>
                          <p:cTn id="19" fill="hold" nodeType="withGroup">
                            <p:stCondLst>
                              <p:cond delay="0"/>
                            </p:stCondLst>
                            <p:childTnLst>
                              <p:par>
                                <p:cTn id="20" presetID="4" presetClass="entr" presetSubtype="32" fill="hold" grpId="0" nodeType="clickEffect">
                                  <p:stCondLst>
                                    <p:cond delay="0"/>
                                  </p:stCondLst>
                                  <p:childTnLst>
                                    <p:set>
                                      <p:cBhvr>
                                        <p:cTn id="21" dur="1" fill="hold">
                                          <p:stCondLst>
                                            <p:cond delay="0"/>
                                          </p:stCondLst>
                                        </p:cTn>
                                        <p:tgtEl>
                                          <p:spTgt spid="797699">
                                            <p:txEl>
                                              <p:pRg st="3" end="3"/>
                                            </p:txEl>
                                          </p:spTgt>
                                        </p:tgtEl>
                                        <p:attrNameLst>
                                          <p:attrName>style.visibility</p:attrName>
                                        </p:attrNameLst>
                                      </p:cBhvr>
                                      <p:to>
                                        <p:strVal val="visible"/>
                                      </p:to>
                                    </p:set>
                                    <p:animEffect transition="in" filter="box(out)">
                                      <p:cBhvr>
                                        <p:cTn id="22" dur="500"/>
                                        <p:tgtEl>
                                          <p:spTgt spid="797699">
                                            <p:txEl>
                                              <p:pRg st="3" end="3"/>
                                            </p:txEl>
                                          </p:spTgt>
                                        </p:tgtEl>
                                      </p:cBhvr>
                                    </p:animEffect>
                                  </p:childTnLst>
                                  <p:subTnLst>
                                    <p:audio>
                                      <p:cMediaNode>
                                        <p:cTn display="0" masterRel="sameClick">
                                          <p:stCondLst>
                                            <p:cond evt="begin" delay="0">
                                              <p:tn val="20"/>
                                            </p:cond>
                                          </p:stCondLst>
                                          <p:endCondLst>
                                            <p:cond evt="onStopAudio" delay="0">
                                              <p:tgtEl>
                                                <p:sldTgt/>
                                              </p:tgtEl>
                                            </p:cond>
                                          </p:endCondLst>
                                        </p:cTn>
                                        <p:tgtEl>
                                          <p:sndTgt r:embed="rId3" name="CAMERA.WAV"/>
                                        </p:tgtEl>
                                      </p:cMediaNode>
                                    </p:audio>
                                  </p:subTnLst>
                                </p:cTn>
                              </p:par>
                            </p:childTnLst>
                          </p:cTn>
                        </p:par>
                      </p:childTnLst>
                    </p:cTn>
                  </p:par>
                  <p:par>
                    <p:cTn id="23" fill="hold" nodeType="clickPar">
                      <p:stCondLst>
                        <p:cond delay="indefinite"/>
                      </p:stCondLst>
                      <p:childTnLst>
                        <p:par>
                          <p:cTn id="24" fill="hold" nodeType="withGroup">
                            <p:stCondLst>
                              <p:cond delay="0"/>
                            </p:stCondLst>
                            <p:childTnLst>
                              <p:par>
                                <p:cTn id="25" presetID="4" presetClass="entr" presetSubtype="32" fill="hold" grpId="0" nodeType="clickEffect">
                                  <p:stCondLst>
                                    <p:cond delay="0"/>
                                  </p:stCondLst>
                                  <p:childTnLst>
                                    <p:set>
                                      <p:cBhvr>
                                        <p:cTn id="26" dur="1" fill="hold">
                                          <p:stCondLst>
                                            <p:cond delay="0"/>
                                          </p:stCondLst>
                                        </p:cTn>
                                        <p:tgtEl>
                                          <p:spTgt spid="797699">
                                            <p:txEl>
                                              <p:pRg st="4" end="4"/>
                                            </p:txEl>
                                          </p:spTgt>
                                        </p:tgtEl>
                                        <p:attrNameLst>
                                          <p:attrName>style.visibility</p:attrName>
                                        </p:attrNameLst>
                                      </p:cBhvr>
                                      <p:to>
                                        <p:strVal val="visible"/>
                                      </p:to>
                                    </p:set>
                                    <p:animEffect transition="in" filter="box(out)">
                                      <p:cBhvr>
                                        <p:cTn id="27" dur="500"/>
                                        <p:tgtEl>
                                          <p:spTgt spid="797699">
                                            <p:txEl>
                                              <p:pRg st="4" end="4"/>
                                            </p:txEl>
                                          </p:spTgt>
                                        </p:tgtEl>
                                      </p:cBhvr>
                                    </p:animEffect>
                                  </p:childTnLst>
                                  <p:subTnLst>
                                    <p:audio>
                                      <p:cMediaNode>
                                        <p:cTn display="0" masterRel="sameClick">
                                          <p:stCondLst>
                                            <p:cond evt="begin" delay="0">
                                              <p:tn val="25"/>
                                            </p:cond>
                                          </p:stCondLst>
                                          <p:endCondLst>
                                            <p:cond evt="onStopAudio" delay="0">
                                              <p:tgtEl>
                                                <p:sldTgt/>
                                              </p:tgtEl>
                                            </p:cond>
                                          </p:endCondLst>
                                        </p:cTn>
                                        <p:tgtEl>
                                          <p:sndTgt r:embed="rId3" name="CAMERA.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7699" grpId="0" build="p" autoUpdateAnimBg="0"/>
    </p:bldLst>
  </p:timing>
</p:sld>
</file>

<file path=ppt/slides/slide37.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799746" name="Rectangle 2"/>
          <p:cNvSpPr>
            <a:spLocks noGrp="1" noChangeArrowheads="1"/>
          </p:cNvSpPr>
          <p:nvPr>
            <p:ph type="title"/>
          </p:nvPr>
        </p:nvSpPr>
        <p:spPr/>
        <p:txBody>
          <a:bodyPr/>
          <a:lstStyle/>
          <a:p>
            <a:r>
              <a:rPr lang="en-US" altLang="en-US" dirty="0"/>
              <a:t>Commonly Cited </a:t>
            </a:r>
            <a:r>
              <a:rPr lang="en-US" altLang="en-US" dirty="0" smtClean="0"/>
              <a:t>Violations  </a:t>
            </a:r>
            <a:endParaRPr lang="en-US" altLang="en-US" dirty="0"/>
          </a:p>
        </p:txBody>
      </p:sp>
      <p:sp>
        <p:nvSpPr>
          <p:cNvPr id="799747" name="Rectangle 3"/>
          <p:cNvSpPr>
            <a:spLocks noGrp="1" noChangeArrowheads="1"/>
          </p:cNvSpPr>
          <p:nvPr>
            <p:ph type="body" idx="1"/>
          </p:nvPr>
        </p:nvSpPr>
        <p:spPr>
          <a:xfrm>
            <a:off x="357981" y="1518218"/>
            <a:ext cx="8428037" cy="4114800"/>
          </a:xfrm>
        </p:spPr>
        <p:txBody>
          <a:bodyPr/>
          <a:lstStyle/>
          <a:p>
            <a:pPr defTabSz="1136650">
              <a:tabLst>
                <a:tab pos="3775075" algn="l"/>
              </a:tabLst>
            </a:pPr>
            <a:r>
              <a:rPr lang="en-US" altLang="en-US" dirty="0"/>
              <a:t>1910.303(f):  </a:t>
            </a:r>
            <a:r>
              <a:rPr lang="en-US" altLang="en-US" dirty="0" smtClean="0"/>
              <a:t>	Unlabeled </a:t>
            </a:r>
            <a:r>
              <a:rPr lang="en-US" altLang="en-US" dirty="0"/>
              <a:t>disconnects</a:t>
            </a:r>
          </a:p>
          <a:p>
            <a:pPr defTabSz="1136650">
              <a:tabLst>
                <a:tab pos="3775075" algn="l"/>
              </a:tabLst>
            </a:pPr>
            <a:r>
              <a:rPr lang="en-US" altLang="en-US" dirty="0"/>
              <a:t>1910.305(g)(2)(iii):	Strain relief</a:t>
            </a:r>
          </a:p>
          <a:p>
            <a:pPr defTabSz="1136650">
              <a:tabLst>
                <a:tab pos="3775075" algn="l"/>
              </a:tabLst>
            </a:pPr>
            <a:r>
              <a:rPr lang="en-US" altLang="en-US" dirty="0"/>
              <a:t>1910.303(b)(2):	Listed &amp; labeled</a:t>
            </a:r>
          </a:p>
          <a:p>
            <a:pPr defTabSz="1136650">
              <a:tabLst>
                <a:tab pos="3775075" algn="l"/>
              </a:tabLst>
            </a:pPr>
            <a:r>
              <a:rPr lang="en-US" altLang="en-US" dirty="0"/>
              <a:t>1910.303(b)(1):	General Duty Clause</a:t>
            </a:r>
          </a:p>
          <a:p>
            <a:pPr defTabSz="1136650">
              <a:tabLst>
                <a:tab pos="3775075" algn="l"/>
              </a:tabLst>
            </a:pPr>
            <a:r>
              <a:rPr lang="en-US" altLang="en-US" dirty="0"/>
              <a:t>1910.303(g)(1):	Access &amp; working 		space.</a:t>
            </a:r>
          </a:p>
        </p:txBody>
      </p:sp>
      <p:sp>
        <p:nvSpPr>
          <p:cNvPr id="2" name="Slide Number Placeholder 1"/>
          <p:cNvSpPr>
            <a:spLocks noGrp="1"/>
          </p:cNvSpPr>
          <p:nvPr>
            <p:ph type="sldNum" sz="quarter" idx="12"/>
          </p:nvPr>
        </p:nvSpPr>
        <p:spPr/>
        <p:txBody>
          <a:bodyPr/>
          <a:lstStyle/>
          <a:p>
            <a:fld id="{A7F154CC-4E82-45BB-8A64-02679D04A018}" type="slidenum">
              <a:rPr lang="en-US" smtClean="0"/>
              <a:pPr/>
              <a:t>37</a:t>
            </a:fld>
            <a:endParaRPr lang="en-US" dirty="0"/>
          </a:p>
        </p:txBody>
      </p:sp>
    </p:spTree>
    <p:extLst>
      <p:ext uri="{BB962C8B-B14F-4D97-AF65-F5344CB8AC3E}">
        <p14:creationId xmlns:p14="http://schemas.microsoft.com/office/powerpoint/2010/main" val="365328491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32" fill="hold" grpId="0" nodeType="clickEffect">
                                  <p:stCondLst>
                                    <p:cond delay="0"/>
                                  </p:stCondLst>
                                  <p:childTnLst>
                                    <p:set>
                                      <p:cBhvr>
                                        <p:cTn id="6" dur="1" fill="hold">
                                          <p:stCondLst>
                                            <p:cond delay="0"/>
                                          </p:stCondLst>
                                        </p:cTn>
                                        <p:tgtEl>
                                          <p:spTgt spid="799747">
                                            <p:txEl>
                                              <p:pRg st="0" end="0"/>
                                            </p:txEl>
                                          </p:spTgt>
                                        </p:tgtEl>
                                        <p:attrNameLst>
                                          <p:attrName>style.visibility</p:attrName>
                                        </p:attrNameLst>
                                      </p:cBhvr>
                                      <p:to>
                                        <p:strVal val="visible"/>
                                      </p:to>
                                    </p:set>
                                    <p:animEffect transition="in" filter="box(out)">
                                      <p:cBhvr>
                                        <p:cTn id="7" dur="500"/>
                                        <p:tgtEl>
                                          <p:spTgt spid="799747">
                                            <p:txEl>
                                              <p:pRg st="0" end="0"/>
                                            </p:txEl>
                                          </p:spTgt>
                                        </p:tgtEl>
                                      </p:cBhvr>
                                    </p:animEffect>
                                  </p:childTnLst>
                                  <p:subTnLst>
                                    <p:audio>
                                      <p:cMediaNode>
                                        <p:cTn display="0" masterRel="sameClick">
                                          <p:stCondLst>
                                            <p:cond evt="begin" delay="0">
                                              <p:tn val="5"/>
                                            </p:cond>
                                          </p:stCondLst>
                                          <p:endCondLst>
                                            <p:cond evt="onStopAudio" delay="0">
                                              <p:tgtEl>
                                                <p:sldTgt/>
                                              </p:tgtEl>
                                            </p:cond>
                                          </p:endCondLst>
                                        </p:cTn>
                                        <p:tgtEl>
                                          <p:sndTgt r:embed="rId3" name="CAMERA.WAV"/>
                                        </p:tgtEl>
                                      </p:cMediaNode>
                                    </p:audio>
                                  </p:sub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32" fill="hold" grpId="0" nodeType="clickEffect">
                                  <p:stCondLst>
                                    <p:cond delay="0"/>
                                  </p:stCondLst>
                                  <p:childTnLst>
                                    <p:set>
                                      <p:cBhvr>
                                        <p:cTn id="11" dur="1" fill="hold">
                                          <p:stCondLst>
                                            <p:cond delay="0"/>
                                          </p:stCondLst>
                                        </p:cTn>
                                        <p:tgtEl>
                                          <p:spTgt spid="799747">
                                            <p:txEl>
                                              <p:pRg st="1" end="1"/>
                                            </p:txEl>
                                          </p:spTgt>
                                        </p:tgtEl>
                                        <p:attrNameLst>
                                          <p:attrName>style.visibility</p:attrName>
                                        </p:attrNameLst>
                                      </p:cBhvr>
                                      <p:to>
                                        <p:strVal val="visible"/>
                                      </p:to>
                                    </p:set>
                                    <p:animEffect transition="in" filter="box(out)">
                                      <p:cBhvr>
                                        <p:cTn id="12" dur="500"/>
                                        <p:tgtEl>
                                          <p:spTgt spid="799747">
                                            <p:txEl>
                                              <p:pRg st="1" end="1"/>
                                            </p:txEl>
                                          </p:spTgt>
                                        </p:tgtEl>
                                      </p:cBhvr>
                                    </p:animEffect>
                                  </p:childTnLst>
                                  <p:subTnLst>
                                    <p:audio>
                                      <p:cMediaNode>
                                        <p:cTn display="0" masterRel="sameClick">
                                          <p:stCondLst>
                                            <p:cond evt="begin" delay="0">
                                              <p:tn val="10"/>
                                            </p:cond>
                                          </p:stCondLst>
                                          <p:endCondLst>
                                            <p:cond evt="onStopAudio" delay="0">
                                              <p:tgtEl>
                                                <p:sldTgt/>
                                              </p:tgtEl>
                                            </p:cond>
                                          </p:endCondLst>
                                        </p:cTn>
                                        <p:tgtEl>
                                          <p:sndTgt r:embed="rId3" name="CAMERA.WAV"/>
                                        </p:tgtEl>
                                      </p:cMediaNode>
                                    </p:audio>
                                  </p:subTnLst>
                                </p:cTn>
                              </p:par>
                            </p:childTnLst>
                          </p:cTn>
                        </p:par>
                      </p:childTnLst>
                    </p:cTn>
                  </p:par>
                  <p:par>
                    <p:cTn id="13" fill="hold" nodeType="clickPar">
                      <p:stCondLst>
                        <p:cond delay="indefinite"/>
                      </p:stCondLst>
                      <p:childTnLst>
                        <p:par>
                          <p:cTn id="14" fill="hold" nodeType="withGroup">
                            <p:stCondLst>
                              <p:cond delay="0"/>
                            </p:stCondLst>
                            <p:childTnLst>
                              <p:par>
                                <p:cTn id="15" presetID="4" presetClass="entr" presetSubtype="32" fill="hold" grpId="0" nodeType="clickEffect">
                                  <p:stCondLst>
                                    <p:cond delay="0"/>
                                  </p:stCondLst>
                                  <p:childTnLst>
                                    <p:set>
                                      <p:cBhvr>
                                        <p:cTn id="16" dur="1" fill="hold">
                                          <p:stCondLst>
                                            <p:cond delay="0"/>
                                          </p:stCondLst>
                                        </p:cTn>
                                        <p:tgtEl>
                                          <p:spTgt spid="799747">
                                            <p:txEl>
                                              <p:pRg st="2" end="2"/>
                                            </p:txEl>
                                          </p:spTgt>
                                        </p:tgtEl>
                                        <p:attrNameLst>
                                          <p:attrName>style.visibility</p:attrName>
                                        </p:attrNameLst>
                                      </p:cBhvr>
                                      <p:to>
                                        <p:strVal val="visible"/>
                                      </p:to>
                                    </p:set>
                                    <p:animEffect transition="in" filter="box(out)">
                                      <p:cBhvr>
                                        <p:cTn id="17" dur="500"/>
                                        <p:tgtEl>
                                          <p:spTgt spid="799747">
                                            <p:txEl>
                                              <p:pRg st="2" end="2"/>
                                            </p:txEl>
                                          </p:spTgt>
                                        </p:tgtEl>
                                      </p:cBhvr>
                                    </p:animEffect>
                                  </p:childTnLst>
                                  <p:subTnLst>
                                    <p:audio>
                                      <p:cMediaNode>
                                        <p:cTn display="0" masterRel="sameClick">
                                          <p:stCondLst>
                                            <p:cond evt="begin" delay="0">
                                              <p:tn val="15"/>
                                            </p:cond>
                                          </p:stCondLst>
                                          <p:endCondLst>
                                            <p:cond evt="onStopAudio" delay="0">
                                              <p:tgtEl>
                                                <p:sldTgt/>
                                              </p:tgtEl>
                                            </p:cond>
                                          </p:endCondLst>
                                        </p:cTn>
                                        <p:tgtEl>
                                          <p:sndTgt r:embed="rId3" name="CAMERA.WAV"/>
                                        </p:tgtEl>
                                      </p:cMediaNode>
                                    </p:audio>
                                  </p:subTnLst>
                                </p:cTn>
                              </p:par>
                            </p:childTnLst>
                          </p:cTn>
                        </p:par>
                      </p:childTnLst>
                    </p:cTn>
                  </p:par>
                  <p:par>
                    <p:cTn id="18" fill="hold" nodeType="clickPar">
                      <p:stCondLst>
                        <p:cond delay="indefinite"/>
                      </p:stCondLst>
                      <p:childTnLst>
                        <p:par>
                          <p:cTn id="19" fill="hold" nodeType="withGroup">
                            <p:stCondLst>
                              <p:cond delay="0"/>
                            </p:stCondLst>
                            <p:childTnLst>
                              <p:par>
                                <p:cTn id="20" presetID="4" presetClass="entr" presetSubtype="32" fill="hold" grpId="0" nodeType="clickEffect">
                                  <p:stCondLst>
                                    <p:cond delay="0"/>
                                  </p:stCondLst>
                                  <p:childTnLst>
                                    <p:set>
                                      <p:cBhvr>
                                        <p:cTn id="21" dur="1" fill="hold">
                                          <p:stCondLst>
                                            <p:cond delay="0"/>
                                          </p:stCondLst>
                                        </p:cTn>
                                        <p:tgtEl>
                                          <p:spTgt spid="799747">
                                            <p:txEl>
                                              <p:pRg st="3" end="3"/>
                                            </p:txEl>
                                          </p:spTgt>
                                        </p:tgtEl>
                                        <p:attrNameLst>
                                          <p:attrName>style.visibility</p:attrName>
                                        </p:attrNameLst>
                                      </p:cBhvr>
                                      <p:to>
                                        <p:strVal val="visible"/>
                                      </p:to>
                                    </p:set>
                                    <p:animEffect transition="in" filter="box(out)">
                                      <p:cBhvr>
                                        <p:cTn id="22" dur="500"/>
                                        <p:tgtEl>
                                          <p:spTgt spid="799747">
                                            <p:txEl>
                                              <p:pRg st="3" end="3"/>
                                            </p:txEl>
                                          </p:spTgt>
                                        </p:tgtEl>
                                      </p:cBhvr>
                                    </p:animEffect>
                                  </p:childTnLst>
                                  <p:subTnLst>
                                    <p:audio>
                                      <p:cMediaNode>
                                        <p:cTn display="0" masterRel="sameClick">
                                          <p:stCondLst>
                                            <p:cond evt="begin" delay="0">
                                              <p:tn val="20"/>
                                            </p:cond>
                                          </p:stCondLst>
                                          <p:endCondLst>
                                            <p:cond evt="onStopAudio" delay="0">
                                              <p:tgtEl>
                                                <p:sldTgt/>
                                              </p:tgtEl>
                                            </p:cond>
                                          </p:endCondLst>
                                        </p:cTn>
                                        <p:tgtEl>
                                          <p:sndTgt r:embed="rId3" name="CAMERA.WAV"/>
                                        </p:tgtEl>
                                      </p:cMediaNode>
                                    </p:audio>
                                  </p:subTnLst>
                                </p:cTn>
                              </p:par>
                            </p:childTnLst>
                          </p:cTn>
                        </p:par>
                      </p:childTnLst>
                    </p:cTn>
                  </p:par>
                  <p:par>
                    <p:cTn id="23" fill="hold" nodeType="clickPar">
                      <p:stCondLst>
                        <p:cond delay="indefinite"/>
                      </p:stCondLst>
                      <p:childTnLst>
                        <p:par>
                          <p:cTn id="24" fill="hold" nodeType="withGroup">
                            <p:stCondLst>
                              <p:cond delay="0"/>
                            </p:stCondLst>
                            <p:childTnLst>
                              <p:par>
                                <p:cTn id="25" presetID="4" presetClass="entr" presetSubtype="32" fill="hold" grpId="0" nodeType="clickEffect">
                                  <p:stCondLst>
                                    <p:cond delay="0"/>
                                  </p:stCondLst>
                                  <p:childTnLst>
                                    <p:set>
                                      <p:cBhvr>
                                        <p:cTn id="26" dur="1" fill="hold">
                                          <p:stCondLst>
                                            <p:cond delay="0"/>
                                          </p:stCondLst>
                                        </p:cTn>
                                        <p:tgtEl>
                                          <p:spTgt spid="799747">
                                            <p:txEl>
                                              <p:pRg st="4" end="4"/>
                                            </p:txEl>
                                          </p:spTgt>
                                        </p:tgtEl>
                                        <p:attrNameLst>
                                          <p:attrName>style.visibility</p:attrName>
                                        </p:attrNameLst>
                                      </p:cBhvr>
                                      <p:to>
                                        <p:strVal val="visible"/>
                                      </p:to>
                                    </p:set>
                                    <p:animEffect transition="in" filter="box(out)">
                                      <p:cBhvr>
                                        <p:cTn id="27" dur="500"/>
                                        <p:tgtEl>
                                          <p:spTgt spid="799747">
                                            <p:txEl>
                                              <p:pRg st="4" end="4"/>
                                            </p:txEl>
                                          </p:spTgt>
                                        </p:tgtEl>
                                      </p:cBhvr>
                                    </p:animEffect>
                                  </p:childTnLst>
                                  <p:subTnLst>
                                    <p:audio>
                                      <p:cMediaNode>
                                        <p:cTn display="0" masterRel="sameClick">
                                          <p:stCondLst>
                                            <p:cond evt="begin" delay="0">
                                              <p:tn val="25"/>
                                            </p:cond>
                                          </p:stCondLst>
                                          <p:endCondLst>
                                            <p:cond evt="onStopAudio" delay="0">
                                              <p:tgtEl>
                                                <p:sldTgt/>
                                              </p:tgtEl>
                                            </p:cond>
                                          </p:endCondLst>
                                        </p:cTn>
                                        <p:tgtEl>
                                          <p:sndTgt r:embed="rId3" name="CAMERA.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9747" grpId="0" build="p" autoUpdateAnimBg="0"/>
    </p:bldLst>
  </p:timing>
</p:sld>
</file>

<file path=ppt/slides/slide3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7587" name="Rectangle 2"/>
          <p:cNvSpPr>
            <a:spLocks noGrp="1"/>
          </p:cNvSpPr>
          <p:nvPr>
            <p:ph type="title"/>
          </p:nvPr>
        </p:nvSpPr>
        <p:spPr>
          <a:xfrm>
            <a:off x="369116" y="190064"/>
            <a:ext cx="8774883" cy="775459"/>
          </a:xfrm>
          <a:noFill/>
          <a:extLst>
            <a:ext uri="{91240B29-F687-4F45-9708-019B960494DF}">
              <a14:hiddenLine xmlns:a14="http://schemas.microsoft.com/office/drawing/2010/main" w="12700" cap="flat">
                <a:solidFill>
                  <a:srgbClr val="000000"/>
                </a:solidFill>
                <a:miter lim="0"/>
                <a:headEnd/>
                <a:tailEnd/>
              </a14:hiddenLine>
            </a:ext>
          </a:extLst>
        </p:spPr>
        <p:txBody>
          <a:bodyPr vert="horz" lIns="53578" tIns="53578" rIns="53578" bIns="53578" rtlCol="0" anchor="ctr">
            <a:noAutofit/>
          </a:bodyPr>
          <a:lstStyle/>
          <a:p>
            <a:pPr defTabSz="914145"/>
            <a:r>
              <a:rPr lang="en-US" altLang="en-US" dirty="0"/>
              <a:t>Body reaction to electricity</a:t>
            </a:r>
            <a:endParaRPr lang="en-US" altLang="en-US" sz="2800" dirty="0" smtClean="0"/>
          </a:p>
        </p:txBody>
      </p:sp>
      <p:sp>
        <p:nvSpPr>
          <p:cNvPr id="2" name="Slide Number Placeholder 1"/>
          <p:cNvSpPr>
            <a:spLocks noGrp="1"/>
          </p:cNvSpPr>
          <p:nvPr>
            <p:ph type="sldNum" sz="quarter" idx="12"/>
          </p:nvPr>
        </p:nvSpPr>
        <p:spPr/>
        <p:txBody>
          <a:bodyPr/>
          <a:lstStyle/>
          <a:p>
            <a:fld id="{A7F154CC-4E82-45BB-8A64-02679D04A018}" type="slidenum">
              <a:rPr lang="en-US" smtClean="0"/>
              <a:pPr/>
              <a:t>38</a:t>
            </a:fld>
            <a:endParaRPr lang="en-US" dirty="0"/>
          </a:p>
        </p:txBody>
      </p:sp>
      <p:pic>
        <p:nvPicPr>
          <p:cNvPr id="3" name="Picture 2" title="A picture showing how body reacts to different quantity of electricity."/>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1863436" y="1138237"/>
            <a:ext cx="4670619" cy="5324908"/>
          </a:xfrm>
          <a:prstGeom prst="rect">
            <a:avLst/>
          </a:prstGeom>
        </p:spPr>
      </p:pic>
    </p:spTree>
    <p:extLst>
      <p:ext uri="{BB962C8B-B14F-4D97-AF65-F5344CB8AC3E}">
        <p14:creationId xmlns:p14="http://schemas.microsoft.com/office/powerpoint/2010/main" val="2154115972"/>
      </p:ext>
    </p:extLst>
  </p:cSld>
  <p:clrMapOvr>
    <a:masterClrMapping/>
  </p:clrMapOvr>
  <p:transition spd="med"/>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1683" name="Rectangle 2"/>
          <p:cNvSpPr>
            <a:spLocks noGrp="1"/>
          </p:cNvSpPr>
          <p:nvPr>
            <p:ph type="title"/>
          </p:nvPr>
        </p:nvSpPr>
        <p:spPr>
          <a:xfrm>
            <a:off x="456531" y="274588"/>
            <a:ext cx="8229823" cy="1143000"/>
          </a:xfrm>
          <a:noFill/>
          <a:extLst>
            <a:ext uri="{91240B29-F687-4F45-9708-019B960494DF}">
              <a14:hiddenLine xmlns:a14="http://schemas.microsoft.com/office/drawing/2010/main" w="12700" cap="flat">
                <a:solidFill>
                  <a:srgbClr val="000000"/>
                </a:solidFill>
                <a:miter lim="0"/>
                <a:headEnd/>
                <a:tailEnd/>
              </a14:hiddenLine>
            </a:ext>
          </a:extLst>
        </p:spPr>
        <p:txBody>
          <a:bodyPr vert="horz" lIns="53578" tIns="53578" rIns="53578" bIns="53578" rtlCol="0" anchor="ctr">
            <a:noAutofit/>
          </a:bodyPr>
          <a:lstStyle/>
          <a:p>
            <a:pPr defTabSz="914145"/>
            <a:r>
              <a:rPr lang="en-US" altLang="en-US" dirty="0"/>
              <a:t>How does water affect the flow of electricity?</a:t>
            </a:r>
            <a:endParaRPr lang="en-US" altLang="en-US" sz="4000" dirty="0" smtClean="0"/>
          </a:p>
        </p:txBody>
      </p:sp>
      <p:sp>
        <p:nvSpPr>
          <p:cNvPr id="71684" name="Rectangle 3"/>
          <p:cNvSpPr>
            <a:spLocks noGrp="1"/>
          </p:cNvSpPr>
          <p:nvPr>
            <p:ph type="body" idx="1"/>
          </p:nvPr>
        </p:nvSpPr>
        <p:spPr bwMode="auto">
          <a:xfrm>
            <a:off x="456531" y="1599531"/>
            <a:ext cx="8229823" cy="4756174"/>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Lst>
        </p:spPr>
        <p:txBody>
          <a:bodyPr vert="horz" wrap="square" lIns="53578" tIns="53578" rIns="53578" bIns="53578" numCol="1" rtlCol="0" anchor="t" anchorCtr="0" compatLnSpc="1">
            <a:prstTxWarp prst="textNoShape">
              <a:avLst/>
            </a:prstTxWarp>
            <a:normAutofit/>
          </a:bodyPr>
          <a:lstStyle/>
          <a:p>
            <a:pPr marL="306947" indent="-306947" defTabSz="914145">
              <a:lnSpc>
                <a:spcPct val="80000"/>
              </a:lnSpc>
              <a:spcBef>
                <a:spcPts val="422"/>
              </a:spcBef>
              <a:buClr>
                <a:srgbClr val="000000"/>
              </a:buClr>
              <a:buFont typeface="ArialMT" charset="0"/>
              <a:buChar char="•"/>
            </a:pPr>
            <a:r>
              <a:rPr lang="en-US" altLang="en-US" sz="2531" dirty="0">
                <a:ea typeface="Arial Unicode MS" panose="020B0604020202020204" pitchFamily="34" charset="-128"/>
                <a:sym typeface="Helvetica" panose="020B0604020202020204" pitchFamily="34" charset="0"/>
              </a:rPr>
              <a:t>Pure water is a poor conductor. But small amounts of impurities in water like salt, acid, solvents, or other materials can turn water itself and substances that generally act as insulators into conductors or better conductors. </a:t>
            </a:r>
            <a:endParaRPr lang="en-US" altLang="en-US" sz="2531" dirty="0" smtClean="0">
              <a:ea typeface="Arial Unicode MS" panose="020B0604020202020204" pitchFamily="34" charset="-128"/>
              <a:sym typeface="Helvetica" panose="020B0604020202020204" pitchFamily="34" charset="0"/>
            </a:endParaRPr>
          </a:p>
          <a:p>
            <a:pPr marL="306947" indent="-306947" defTabSz="914145">
              <a:lnSpc>
                <a:spcPct val="80000"/>
              </a:lnSpc>
              <a:spcBef>
                <a:spcPts val="422"/>
              </a:spcBef>
              <a:buClr>
                <a:srgbClr val="000000"/>
              </a:buClr>
              <a:buFont typeface="ArialMT" charset="0"/>
              <a:buChar char="•"/>
            </a:pPr>
            <a:endParaRPr lang="en-US" altLang="en-US" sz="2531" dirty="0">
              <a:ea typeface="Arial Unicode MS" panose="020B0604020202020204" pitchFamily="34" charset="-128"/>
              <a:sym typeface="Helvetica" panose="020B0604020202020204" pitchFamily="34" charset="0"/>
            </a:endParaRPr>
          </a:p>
          <a:p>
            <a:pPr marL="306947" indent="-306947" defTabSz="914145">
              <a:lnSpc>
                <a:spcPct val="80000"/>
              </a:lnSpc>
              <a:spcBef>
                <a:spcPts val="422"/>
              </a:spcBef>
              <a:buClr>
                <a:srgbClr val="000000"/>
              </a:buClr>
              <a:buFont typeface="ArialMT" charset="0"/>
              <a:buChar char="•"/>
            </a:pPr>
            <a:r>
              <a:rPr lang="en-US" altLang="en-US" sz="2531" dirty="0">
                <a:ea typeface="Arial Unicode MS" panose="020B0604020202020204" pitchFamily="34" charset="-128"/>
                <a:sym typeface="Helvetica" panose="020B0604020202020204" pitchFamily="34" charset="0"/>
              </a:rPr>
              <a:t>Dry wood, for example, generally slows or stops the flow of electricity. But when saturated with water, wood turns into a conductor. The same is true of human skin. Dry skin has a fairly high resistance to electric current. But when skin is moist or wet, it acts as a conductor. This means that anyone working with electricity in a damp or wet environment needs to exercise extra caution to prevent electrical hazards.</a:t>
            </a:r>
            <a:endParaRPr lang="en-US" altLang="en-US" dirty="0" smtClean="0"/>
          </a:p>
        </p:txBody>
      </p:sp>
      <p:sp>
        <p:nvSpPr>
          <p:cNvPr id="2" name="Slide Number Placeholder 1"/>
          <p:cNvSpPr>
            <a:spLocks noGrp="1"/>
          </p:cNvSpPr>
          <p:nvPr>
            <p:ph type="sldNum" sz="quarter" idx="12"/>
          </p:nvPr>
        </p:nvSpPr>
        <p:spPr/>
        <p:txBody>
          <a:bodyPr/>
          <a:lstStyle/>
          <a:p>
            <a:fld id="{A7F154CC-4E82-45BB-8A64-02679D04A018}" type="slidenum">
              <a:rPr lang="en-US" smtClean="0"/>
              <a:pPr/>
              <a:t>39</a:t>
            </a:fld>
            <a:endParaRPr lang="en-US" dirty="0"/>
          </a:p>
        </p:txBody>
      </p:sp>
    </p:spTree>
    <p:extLst>
      <p:ext uri="{BB962C8B-B14F-4D97-AF65-F5344CB8AC3E}">
        <p14:creationId xmlns:p14="http://schemas.microsoft.com/office/powerpoint/2010/main" val="2686896830"/>
      </p:ext>
    </p:extLst>
  </p:cSld>
  <p:clrMapOvr>
    <a:masterClrMapping/>
  </p:clrMapOvr>
  <p:transition spd="med"/>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0" indent="0" algn="just">
              <a:buNone/>
            </a:pPr>
            <a:r>
              <a:rPr lang="en-US" spc="-4" dirty="0"/>
              <a:t>Thi</a:t>
            </a:r>
            <a:r>
              <a:rPr lang="en-US" dirty="0"/>
              <a:t>s</a:t>
            </a:r>
            <a:r>
              <a:rPr lang="en-US" spc="4" dirty="0"/>
              <a:t> </a:t>
            </a:r>
            <a:r>
              <a:rPr lang="en-US" dirty="0"/>
              <a:t>ma</a:t>
            </a:r>
            <a:r>
              <a:rPr lang="en-US" spc="-4" dirty="0"/>
              <a:t>t</a:t>
            </a:r>
            <a:r>
              <a:rPr lang="en-US" dirty="0"/>
              <a:t>er</a:t>
            </a:r>
            <a:r>
              <a:rPr lang="en-US" spc="-4" dirty="0"/>
              <a:t>i</a:t>
            </a:r>
            <a:r>
              <a:rPr lang="en-US" dirty="0"/>
              <a:t>al</a:t>
            </a:r>
            <a:r>
              <a:rPr lang="en-US" spc="-9" dirty="0"/>
              <a:t> </a:t>
            </a:r>
            <a:r>
              <a:rPr lang="en-US" dirty="0"/>
              <a:t>was</a:t>
            </a:r>
            <a:r>
              <a:rPr lang="en-US" spc="-9" dirty="0"/>
              <a:t> </a:t>
            </a:r>
            <a:r>
              <a:rPr lang="en-US" spc="-4" dirty="0"/>
              <a:t>p</a:t>
            </a:r>
            <a:r>
              <a:rPr lang="en-US" dirty="0"/>
              <a:t>ro</a:t>
            </a:r>
            <a:r>
              <a:rPr lang="en-US" spc="-4" dirty="0"/>
              <a:t>d</a:t>
            </a:r>
            <a:r>
              <a:rPr lang="en-US" dirty="0"/>
              <a:t>u</a:t>
            </a:r>
            <a:r>
              <a:rPr lang="en-US" spc="-9" dirty="0"/>
              <a:t>ce</a:t>
            </a:r>
            <a:r>
              <a:rPr lang="en-US" dirty="0"/>
              <a:t>d</a:t>
            </a:r>
            <a:r>
              <a:rPr lang="en-US" spc="-9" dirty="0"/>
              <a:t> </a:t>
            </a:r>
            <a:r>
              <a:rPr lang="en-US" dirty="0"/>
              <a:t>un</a:t>
            </a:r>
            <a:r>
              <a:rPr lang="en-US" spc="-4" dirty="0"/>
              <a:t>d</a:t>
            </a:r>
            <a:r>
              <a:rPr lang="en-US" dirty="0"/>
              <a:t>er </a:t>
            </a:r>
            <a:r>
              <a:rPr lang="en-US" spc="-13" dirty="0"/>
              <a:t>g</a:t>
            </a:r>
            <a:r>
              <a:rPr lang="en-US" dirty="0"/>
              <a:t>rant</a:t>
            </a:r>
            <a:r>
              <a:rPr lang="en-US" spc="-18" dirty="0"/>
              <a:t> </a:t>
            </a:r>
            <a:r>
              <a:rPr lang="en-US" spc="-9" dirty="0"/>
              <a:t>n</a:t>
            </a:r>
            <a:r>
              <a:rPr lang="en-US" dirty="0"/>
              <a:t>u</a:t>
            </a:r>
            <a:r>
              <a:rPr lang="en-US" spc="-9" dirty="0"/>
              <a:t>m</a:t>
            </a:r>
            <a:r>
              <a:rPr lang="en-US" spc="-13" dirty="0"/>
              <a:t>b</a:t>
            </a:r>
            <a:r>
              <a:rPr lang="en-US" dirty="0"/>
              <a:t>er</a:t>
            </a:r>
            <a:r>
              <a:rPr lang="en-US" spc="-13" dirty="0"/>
              <a:t> </a:t>
            </a:r>
            <a:r>
              <a:rPr lang="en-US" spc="-9" dirty="0"/>
              <a:t>SH-05015-SH8 </a:t>
            </a:r>
            <a:r>
              <a:rPr lang="en-US" spc="-9" dirty="0" smtClean="0"/>
              <a:t>fr</a:t>
            </a:r>
            <a:r>
              <a:rPr lang="en-US" dirty="0" smtClean="0"/>
              <a:t>om</a:t>
            </a:r>
            <a:r>
              <a:rPr lang="en-US" spc="-13" dirty="0" smtClean="0"/>
              <a:t> </a:t>
            </a:r>
            <a:r>
              <a:rPr lang="en-US" spc="-4" dirty="0"/>
              <a:t>th</a:t>
            </a:r>
            <a:r>
              <a:rPr lang="en-US" dirty="0"/>
              <a:t>e Occu</a:t>
            </a:r>
            <a:r>
              <a:rPr lang="en-US" spc="-4" dirty="0"/>
              <a:t>p</a:t>
            </a:r>
            <a:r>
              <a:rPr lang="en-US" dirty="0"/>
              <a:t>a</a:t>
            </a:r>
            <a:r>
              <a:rPr lang="en-US" spc="-4" dirty="0"/>
              <a:t>ti</a:t>
            </a:r>
            <a:r>
              <a:rPr lang="en-US" dirty="0"/>
              <a:t>onal </a:t>
            </a:r>
            <a:r>
              <a:rPr lang="en-US" spc="-9" dirty="0"/>
              <a:t>S</a:t>
            </a:r>
            <a:r>
              <a:rPr lang="en-US" dirty="0"/>
              <a:t>afe</a:t>
            </a:r>
            <a:r>
              <a:rPr lang="en-US" spc="-9" dirty="0"/>
              <a:t>t</a:t>
            </a:r>
            <a:r>
              <a:rPr lang="en-US" dirty="0"/>
              <a:t>y</a:t>
            </a:r>
            <a:r>
              <a:rPr lang="en-US" spc="-4" dirty="0"/>
              <a:t> </a:t>
            </a:r>
            <a:r>
              <a:rPr lang="en-US" dirty="0"/>
              <a:t>and</a:t>
            </a:r>
            <a:r>
              <a:rPr lang="en-US" spc="-9" dirty="0"/>
              <a:t> </a:t>
            </a:r>
            <a:r>
              <a:rPr lang="en-US" spc="-18" dirty="0"/>
              <a:t>H</a:t>
            </a:r>
            <a:r>
              <a:rPr lang="en-US" dirty="0"/>
              <a:t>ea</a:t>
            </a:r>
            <a:r>
              <a:rPr lang="en-US" spc="-4" dirty="0"/>
              <a:t>lt</a:t>
            </a:r>
            <a:r>
              <a:rPr lang="en-US" dirty="0"/>
              <a:t>h</a:t>
            </a:r>
            <a:r>
              <a:rPr lang="en-US" spc="-9" dirty="0"/>
              <a:t> </a:t>
            </a:r>
            <a:r>
              <a:rPr lang="en-US" spc="-4" dirty="0"/>
              <a:t>A</a:t>
            </a:r>
            <a:r>
              <a:rPr lang="en-US" spc="4" dirty="0"/>
              <a:t>d</a:t>
            </a:r>
            <a:r>
              <a:rPr lang="en-US" dirty="0"/>
              <a:t>m</a:t>
            </a:r>
            <a:r>
              <a:rPr lang="en-US" spc="-4" dirty="0"/>
              <a:t>i</a:t>
            </a:r>
            <a:r>
              <a:rPr lang="en-US" dirty="0"/>
              <a:t>n</a:t>
            </a:r>
            <a:r>
              <a:rPr lang="en-US" spc="-4" dirty="0"/>
              <a:t>ist</a:t>
            </a:r>
            <a:r>
              <a:rPr lang="en-US" dirty="0"/>
              <a:t>ra</a:t>
            </a:r>
            <a:r>
              <a:rPr lang="en-US" spc="-4" dirty="0"/>
              <a:t>ti</a:t>
            </a:r>
            <a:r>
              <a:rPr lang="en-US" dirty="0"/>
              <a:t>on,</a:t>
            </a:r>
            <a:r>
              <a:rPr lang="en-US" spc="-4" dirty="0"/>
              <a:t> </a:t>
            </a:r>
            <a:r>
              <a:rPr lang="en-US" spc="-13" dirty="0"/>
              <a:t>U</a:t>
            </a:r>
            <a:r>
              <a:rPr lang="en-US" dirty="0"/>
              <a:t>.</a:t>
            </a:r>
            <a:r>
              <a:rPr lang="en-US" spc="-9" dirty="0"/>
              <a:t>S</a:t>
            </a:r>
            <a:r>
              <a:rPr lang="en-US" dirty="0"/>
              <a:t>.</a:t>
            </a:r>
            <a:r>
              <a:rPr lang="en-US" spc="-9" dirty="0"/>
              <a:t> </a:t>
            </a:r>
            <a:r>
              <a:rPr lang="en-US" spc="-18" dirty="0"/>
              <a:t>D</a:t>
            </a:r>
            <a:r>
              <a:rPr lang="en-US" spc="-9" dirty="0"/>
              <a:t>e</a:t>
            </a:r>
            <a:r>
              <a:rPr lang="en-US" spc="-4" dirty="0"/>
              <a:t>p</a:t>
            </a:r>
            <a:r>
              <a:rPr lang="en-US" dirty="0"/>
              <a:t>ar</a:t>
            </a:r>
            <a:r>
              <a:rPr lang="en-US" spc="-4" dirty="0"/>
              <a:t>t</a:t>
            </a:r>
            <a:r>
              <a:rPr lang="en-US" dirty="0"/>
              <a:t>ment</a:t>
            </a:r>
            <a:r>
              <a:rPr lang="en-US" spc="-18" dirty="0"/>
              <a:t> </a:t>
            </a:r>
            <a:r>
              <a:rPr lang="en-US" spc="-4" dirty="0"/>
              <a:t>o</a:t>
            </a:r>
            <a:r>
              <a:rPr lang="en-US" dirty="0"/>
              <a:t>f </a:t>
            </a:r>
            <a:r>
              <a:rPr lang="en-US" spc="-9" dirty="0"/>
              <a:t>L</a:t>
            </a:r>
            <a:r>
              <a:rPr lang="en-US" spc="-13" dirty="0"/>
              <a:t>ab</a:t>
            </a:r>
            <a:r>
              <a:rPr lang="en-US" dirty="0"/>
              <a:t>o</a:t>
            </a:r>
            <a:r>
              <a:rPr lang="en-US" spc="-9" dirty="0"/>
              <a:t>r</a:t>
            </a:r>
            <a:r>
              <a:rPr lang="en-US" dirty="0"/>
              <a:t>. </a:t>
            </a:r>
            <a:r>
              <a:rPr lang="en-US" spc="-4" dirty="0"/>
              <a:t>I</a:t>
            </a:r>
            <a:r>
              <a:rPr lang="en-US" dirty="0"/>
              <a:t>t</a:t>
            </a:r>
            <a:r>
              <a:rPr lang="en-US" spc="-18" dirty="0"/>
              <a:t> </a:t>
            </a:r>
            <a:r>
              <a:rPr lang="en-US" spc="-4" dirty="0"/>
              <a:t>d</a:t>
            </a:r>
            <a:r>
              <a:rPr lang="en-US" dirty="0"/>
              <a:t>oes</a:t>
            </a:r>
            <a:r>
              <a:rPr lang="en-US" spc="-9" dirty="0"/>
              <a:t> </a:t>
            </a:r>
            <a:r>
              <a:rPr lang="en-US" dirty="0"/>
              <a:t>not</a:t>
            </a:r>
            <a:r>
              <a:rPr lang="en-US" spc="-18" dirty="0"/>
              <a:t> </a:t>
            </a:r>
            <a:r>
              <a:rPr lang="en-US" spc="-13" dirty="0"/>
              <a:t>n</a:t>
            </a:r>
            <a:r>
              <a:rPr lang="en-US" dirty="0"/>
              <a:t>ece</a:t>
            </a:r>
            <a:r>
              <a:rPr lang="en-US" spc="-4" dirty="0"/>
              <a:t>ss</a:t>
            </a:r>
            <a:r>
              <a:rPr lang="en-US" dirty="0"/>
              <a:t>ar</a:t>
            </a:r>
            <a:r>
              <a:rPr lang="en-US" spc="-4" dirty="0"/>
              <a:t>i</a:t>
            </a:r>
            <a:r>
              <a:rPr lang="en-US" spc="-9" dirty="0"/>
              <a:t>l</a:t>
            </a:r>
            <a:r>
              <a:rPr lang="en-US" dirty="0"/>
              <a:t>y</a:t>
            </a:r>
            <a:r>
              <a:rPr lang="en-US" spc="-4" dirty="0"/>
              <a:t> </a:t>
            </a:r>
            <a:r>
              <a:rPr lang="en-US" spc="-9" dirty="0"/>
              <a:t>re</a:t>
            </a:r>
            <a:r>
              <a:rPr lang="en-US" dirty="0"/>
              <a:t>f</a:t>
            </a:r>
            <a:r>
              <a:rPr lang="en-US" spc="-4" dirty="0"/>
              <a:t>l</a:t>
            </a:r>
            <a:r>
              <a:rPr lang="en-US" dirty="0"/>
              <a:t>ect</a:t>
            </a:r>
            <a:r>
              <a:rPr lang="en-US" spc="-9" dirty="0"/>
              <a:t> </a:t>
            </a:r>
            <a:r>
              <a:rPr lang="en-US" spc="-4" dirty="0"/>
              <a:t>th</a:t>
            </a:r>
            <a:r>
              <a:rPr lang="en-US" dirty="0"/>
              <a:t>e</a:t>
            </a:r>
            <a:r>
              <a:rPr lang="en-US" spc="-4" dirty="0"/>
              <a:t> </a:t>
            </a:r>
            <a:r>
              <a:rPr lang="en-US" spc="-9" dirty="0"/>
              <a:t>v</a:t>
            </a:r>
            <a:r>
              <a:rPr lang="en-US" spc="-18" dirty="0"/>
              <a:t>i</a:t>
            </a:r>
            <a:r>
              <a:rPr lang="en-US" dirty="0"/>
              <a:t>ews</a:t>
            </a:r>
            <a:r>
              <a:rPr lang="en-US" spc="-18" dirty="0"/>
              <a:t> </a:t>
            </a:r>
            <a:r>
              <a:rPr lang="en-US" dirty="0"/>
              <a:t>or </a:t>
            </a:r>
            <a:r>
              <a:rPr lang="en-US" spc="-4" dirty="0"/>
              <a:t>p</a:t>
            </a:r>
            <a:r>
              <a:rPr lang="en-US" dirty="0"/>
              <a:t>o</a:t>
            </a:r>
            <a:r>
              <a:rPr lang="en-US" spc="-4" dirty="0"/>
              <a:t>li</a:t>
            </a:r>
            <a:r>
              <a:rPr lang="en-US" dirty="0"/>
              <a:t>c</a:t>
            </a:r>
            <a:r>
              <a:rPr lang="en-US" spc="-4" dirty="0"/>
              <a:t>i</a:t>
            </a:r>
            <a:r>
              <a:rPr lang="en-US" dirty="0"/>
              <a:t>es</a:t>
            </a:r>
            <a:r>
              <a:rPr lang="en-US" spc="-9" dirty="0"/>
              <a:t> </a:t>
            </a:r>
            <a:r>
              <a:rPr lang="en-US" dirty="0"/>
              <a:t>of </a:t>
            </a:r>
            <a:r>
              <a:rPr lang="en-US" spc="-4" dirty="0"/>
              <a:t>th</a:t>
            </a:r>
            <a:r>
              <a:rPr lang="en-US" dirty="0"/>
              <a:t>e</a:t>
            </a:r>
            <a:r>
              <a:rPr lang="en-US" spc="-13" dirty="0"/>
              <a:t> </a:t>
            </a:r>
            <a:r>
              <a:rPr lang="en-US" spc="-4" dirty="0"/>
              <a:t>U</a:t>
            </a:r>
            <a:r>
              <a:rPr lang="en-US" dirty="0"/>
              <a:t>. </a:t>
            </a:r>
            <a:r>
              <a:rPr lang="en-US" spc="-18" dirty="0"/>
              <a:t>S</a:t>
            </a:r>
            <a:r>
              <a:rPr lang="en-US" dirty="0"/>
              <a:t>.</a:t>
            </a:r>
            <a:r>
              <a:rPr lang="en-US" spc="-9" dirty="0"/>
              <a:t> D</a:t>
            </a:r>
            <a:r>
              <a:rPr lang="en-US" dirty="0"/>
              <a:t>e</a:t>
            </a:r>
            <a:r>
              <a:rPr lang="en-US" spc="-4" dirty="0"/>
              <a:t>p</a:t>
            </a:r>
            <a:r>
              <a:rPr lang="en-US" dirty="0"/>
              <a:t>ar</a:t>
            </a:r>
            <a:r>
              <a:rPr lang="en-US" spc="-4" dirty="0"/>
              <a:t>t</a:t>
            </a:r>
            <a:r>
              <a:rPr lang="en-US" spc="-9" dirty="0"/>
              <a:t>me</a:t>
            </a:r>
            <a:r>
              <a:rPr lang="en-US" dirty="0"/>
              <a:t>nt</a:t>
            </a:r>
            <a:r>
              <a:rPr lang="en-US" spc="-9" dirty="0"/>
              <a:t> o</a:t>
            </a:r>
            <a:r>
              <a:rPr lang="en-US" dirty="0"/>
              <a:t>f </a:t>
            </a:r>
            <a:r>
              <a:rPr lang="en-US" spc="-9" dirty="0"/>
              <a:t>L</a:t>
            </a:r>
            <a:r>
              <a:rPr lang="en-US" dirty="0"/>
              <a:t>a</a:t>
            </a:r>
            <a:r>
              <a:rPr lang="en-US" spc="-13" dirty="0"/>
              <a:t>b</a:t>
            </a:r>
            <a:r>
              <a:rPr lang="en-US" dirty="0"/>
              <a:t>or,</a:t>
            </a:r>
            <a:r>
              <a:rPr lang="en-US" spc="-13" dirty="0"/>
              <a:t> </a:t>
            </a:r>
            <a:r>
              <a:rPr lang="en-US" dirty="0"/>
              <a:t>nor </a:t>
            </a:r>
            <a:r>
              <a:rPr lang="en-US" spc="-4" dirty="0"/>
              <a:t>d</a:t>
            </a:r>
            <a:r>
              <a:rPr lang="en-US" spc="-9" dirty="0"/>
              <a:t>o</a:t>
            </a:r>
            <a:r>
              <a:rPr lang="en-US" dirty="0"/>
              <a:t>es</a:t>
            </a:r>
            <a:r>
              <a:rPr lang="en-US" spc="-18" dirty="0"/>
              <a:t> </a:t>
            </a:r>
            <a:r>
              <a:rPr lang="en-US" spc="-9" dirty="0"/>
              <a:t>m</a:t>
            </a:r>
            <a:r>
              <a:rPr lang="en-US" dirty="0"/>
              <a:t>en</a:t>
            </a:r>
            <a:r>
              <a:rPr lang="en-US" spc="-4" dirty="0"/>
              <a:t>ti</a:t>
            </a:r>
            <a:r>
              <a:rPr lang="en-US" spc="-9" dirty="0"/>
              <a:t>o</a:t>
            </a:r>
            <a:r>
              <a:rPr lang="en-US" dirty="0"/>
              <a:t>n</a:t>
            </a:r>
            <a:r>
              <a:rPr lang="en-US" spc="-4" dirty="0"/>
              <a:t> </a:t>
            </a:r>
            <a:r>
              <a:rPr lang="en-US" spc="-9" dirty="0"/>
              <a:t>o</a:t>
            </a:r>
            <a:r>
              <a:rPr lang="en-US" dirty="0"/>
              <a:t>f</a:t>
            </a:r>
            <a:r>
              <a:rPr lang="en-US" spc="-13" dirty="0"/>
              <a:t> </a:t>
            </a:r>
            <a:r>
              <a:rPr lang="en-US" spc="-4" dirty="0"/>
              <a:t>t</a:t>
            </a:r>
            <a:r>
              <a:rPr lang="en-US" dirty="0"/>
              <a:t>ra</a:t>
            </a:r>
            <a:r>
              <a:rPr lang="en-US" spc="-4" dirty="0"/>
              <a:t>d</a:t>
            </a:r>
            <a:r>
              <a:rPr lang="en-US" dirty="0"/>
              <a:t>e na</a:t>
            </a:r>
            <a:r>
              <a:rPr lang="en-US" spc="-9" dirty="0"/>
              <a:t>m</a:t>
            </a:r>
            <a:r>
              <a:rPr lang="en-US" dirty="0"/>
              <a:t>e</a:t>
            </a:r>
            <a:r>
              <a:rPr lang="en-US" spc="-4" dirty="0"/>
              <a:t>s</a:t>
            </a:r>
            <a:r>
              <a:rPr lang="en-US" dirty="0"/>
              <a:t>,</a:t>
            </a:r>
            <a:r>
              <a:rPr lang="en-US" spc="-4" dirty="0"/>
              <a:t> </a:t>
            </a:r>
            <a:r>
              <a:rPr lang="en-US" dirty="0"/>
              <a:t>com</a:t>
            </a:r>
            <a:r>
              <a:rPr lang="en-US" spc="-9" dirty="0"/>
              <a:t>mer</a:t>
            </a:r>
            <a:r>
              <a:rPr lang="en-US" dirty="0"/>
              <a:t>c</a:t>
            </a:r>
            <a:r>
              <a:rPr lang="en-US" spc="-4" dirty="0"/>
              <a:t>i</a:t>
            </a:r>
            <a:r>
              <a:rPr lang="en-US" dirty="0"/>
              <a:t>al</a:t>
            </a:r>
            <a:r>
              <a:rPr lang="en-US" spc="-9" dirty="0"/>
              <a:t> </a:t>
            </a:r>
            <a:r>
              <a:rPr lang="en-US" spc="-4" dirty="0"/>
              <a:t>p</a:t>
            </a:r>
            <a:r>
              <a:rPr lang="en-US" dirty="0"/>
              <a:t>ro</a:t>
            </a:r>
            <a:r>
              <a:rPr lang="en-US" spc="-4" dirty="0"/>
              <a:t>d</a:t>
            </a:r>
            <a:r>
              <a:rPr lang="en-US" dirty="0"/>
              <a:t>uc</a:t>
            </a:r>
            <a:r>
              <a:rPr lang="en-US" spc="-4" dirty="0"/>
              <a:t>ts</a:t>
            </a:r>
            <a:r>
              <a:rPr lang="en-US" dirty="0"/>
              <a:t>,</a:t>
            </a:r>
            <a:r>
              <a:rPr lang="en-US" spc="-4" dirty="0"/>
              <a:t> </a:t>
            </a:r>
            <a:r>
              <a:rPr lang="en-US" dirty="0"/>
              <a:t>or or</a:t>
            </a:r>
            <a:r>
              <a:rPr lang="en-US" spc="-4" dirty="0"/>
              <a:t>g</a:t>
            </a:r>
            <a:r>
              <a:rPr lang="en-US" spc="-13" dirty="0"/>
              <a:t>a</a:t>
            </a:r>
            <a:r>
              <a:rPr lang="en-US" dirty="0"/>
              <a:t>n</a:t>
            </a:r>
            <a:r>
              <a:rPr lang="en-US" spc="-4" dirty="0"/>
              <a:t>iz</a:t>
            </a:r>
            <a:r>
              <a:rPr lang="en-US" dirty="0"/>
              <a:t>a</a:t>
            </a:r>
            <a:r>
              <a:rPr lang="en-US" spc="-4" dirty="0"/>
              <a:t>ti</a:t>
            </a:r>
            <a:r>
              <a:rPr lang="en-US" dirty="0"/>
              <a:t>ons</a:t>
            </a:r>
            <a:r>
              <a:rPr lang="en-US" spc="-9" dirty="0"/>
              <a:t> </a:t>
            </a:r>
            <a:r>
              <a:rPr lang="en-US" spc="-4" dirty="0"/>
              <a:t>i</a:t>
            </a:r>
            <a:r>
              <a:rPr lang="en-US" dirty="0"/>
              <a:t>m</a:t>
            </a:r>
            <a:r>
              <a:rPr lang="en-US" spc="-4" dirty="0"/>
              <a:t>p</a:t>
            </a:r>
            <a:r>
              <a:rPr lang="en-US" spc="-9" dirty="0"/>
              <a:t>l</a:t>
            </a:r>
            <a:r>
              <a:rPr lang="en-US" dirty="0"/>
              <a:t>y</a:t>
            </a:r>
            <a:r>
              <a:rPr lang="en-US" spc="-4" dirty="0"/>
              <a:t> </a:t>
            </a:r>
            <a:r>
              <a:rPr lang="en-US" spc="-9" dirty="0"/>
              <a:t>e</a:t>
            </a:r>
            <a:r>
              <a:rPr lang="en-US" dirty="0"/>
              <a:t>n</a:t>
            </a:r>
            <a:r>
              <a:rPr lang="en-US" spc="-4" dirty="0"/>
              <a:t>d</a:t>
            </a:r>
            <a:r>
              <a:rPr lang="en-US" dirty="0"/>
              <a:t>or</a:t>
            </a:r>
            <a:r>
              <a:rPr lang="en-US" spc="-4" dirty="0"/>
              <a:t>s</a:t>
            </a:r>
            <a:r>
              <a:rPr lang="en-US" spc="-9" dirty="0"/>
              <a:t>em</a:t>
            </a:r>
            <a:r>
              <a:rPr lang="en-US" dirty="0"/>
              <a:t>ent</a:t>
            </a:r>
            <a:r>
              <a:rPr lang="en-US" spc="-9" dirty="0"/>
              <a:t> </a:t>
            </a:r>
            <a:r>
              <a:rPr lang="en-US" spc="-4" dirty="0"/>
              <a:t>b</a:t>
            </a:r>
            <a:r>
              <a:rPr lang="en-US" dirty="0"/>
              <a:t>y</a:t>
            </a:r>
            <a:r>
              <a:rPr lang="en-US" spc="-4" dirty="0"/>
              <a:t> th</a:t>
            </a:r>
            <a:r>
              <a:rPr lang="en-US" dirty="0"/>
              <a:t>e</a:t>
            </a:r>
            <a:r>
              <a:rPr lang="en-US" spc="-13" dirty="0"/>
              <a:t> U</a:t>
            </a:r>
            <a:r>
              <a:rPr lang="en-US" dirty="0"/>
              <a:t>.</a:t>
            </a:r>
            <a:r>
              <a:rPr lang="en-US" spc="-9" dirty="0"/>
              <a:t> S</a:t>
            </a:r>
            <a:r>
              <a:rPr lang="en-US" dirty="0"/>
              <a:t>. </a:t>
            </a:r>
            <a:r>
              <a:rPr lang="en-US" spc="-4" dirty="0"/>
              <a:t>G</a:t>
            </a:r>
            <a:r>
              <a:rPr lang="en-US" dirty="0"/>
              <a:t>o</a:t>
            </a:r>
            <a:r>
              <a:rPr lang="en-US" spc="-18" dirty="0"/>
              <a:t>v</a:t>
            </a:r>
            <a:r>
              <a:rPr lang="en-US" spc="-9" dirty="0"/>
              <a:t>e</a:t>
            </a:r>
            <a:r>
              <a:rPr lang="en-US" dirty="0"/>
              <a:t>r</a:t>
            </a:r>
            <a:r>
              <a:rPr lang="en-US" spc="-9" dirty="0"/>
              <a:t>nme</a:t>
            </a:r>
            <a:r>
              <a:rPr lang="en-US" dirty="0"/>
              <a:t>n</a:t>
            </a:r>
            <a:r>
              <a:rPr lang="en-US" spc="-18" dirty="0"/>
              <a:t>t</a:t>
            </a:r>
            <a:r>
              <a:rPr lang="en-US" dirty="0"/>
              <a:t>.</a:t>
            </a:r>
          </a:p>
          <a:p>
            <a:pPr marL="0" indent="0">
              <a:buNone/>
            </a:pPr>
            <a:endParaRPr lang="en-US" dirty="0"/>
          </a:p>
        </p:txBody>
      </p:sp>
      <p:sp>
        <p:nvSpPr>
          <p:cNvPr id="3" name="Title 2"/>
          <p:cNvSpPr>
            <a:spLocks noGrp="1"/>
          </p:cNvSpPr>
          <p:nvPr>
            <p:ph type="title"/>
          </p:nvPr>
        </p:nvSpPr>
        <p:spPr/>
        <p:txBody>
          <a:bodyPr/>
          <a:lstStyle/>
          <a:p>
            <a:r>
              <a:rPr lang="en-US" dirty="0"/>
              <a:t>Disclaimer</a:t>
            </a:r>
          </a:p>
        </p:txBody>
      </p:sp>
      <p:sp>
        <p:nvSpPr>
          <p:cNvPr id="4" name="Slide Number Placeholder 3"/>
          <p:cNvSpPr>
            <a:spLocks noGrp="1"/>
          </p:cNvSpPr>
          <p:nvPr>
            <p:ph type="sldNum" sz="quarter" idx="12"/>
          </p:nvPr>
        </p:nvSpPr>
        <p:spPr/>
        <p:txBody>
          <a:bodyPr/>
          <a:lstStyle/>
          <a:p>
            <a:fld id="{A7F154CC-4E82-45BB-8A64-02679D04A018}" type="slidenum">
              <a:rPr lang="en-US" smtClean="0"/>
              <a:pPr/>
              <a:t>4</a:t>
            </a:fld>
            <a:endParaRPr lang="en-US" dirty="0"/>
          </a:p>
        </p:txBody>
      </p:sp>
    </p:spTree>
    <p:extLst>
      <p:ext uri="{BB962C8B-B14F-4D97-AF65-F5344CB8AC3E}">
        <p14:creationId xmlns:p14="http://schemas.microsoft.com/office/powerpoint/2010/main" val="1665233331"/>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3731" name="Rectangle 2"/>
          <p:cNvSpPr>
            <a:spLocks noGrp="1"/>
          </p:cNvSpPr>
          <p:nvPr>
            <p:ph type="title"/>
          </p:nvPr>
        </p:nvSpPr>
        <p:spPr>
          <a:xfrm>
            <a:off x="456531" y="274588"/>
            <a:ext cx="8229823" cy="581089"/>
          </a:xfrm>
          <a:noFill/>
          <a:extLst>
            <a:ext uri="{91240B29-F687-4F45-9708-019B960494DF}">
              <a14:hiddenLine xmlns:a14="http://schemas.microsoft.com/office/drawing/2010/main" w="12700" cap="flat">
                <a:solidFill>
                  <a:srgbClr val="000000"/>
                </a:solidFill>
                <a:miter lim="0"/>
                <a:headEnd/>
                <a:tailEnd/>
              </a14:hiddenLine>
            </a:ext>
          </a:extLst>
        </p:spPr>
        <p:txBody>
          <a:bodyPr vert="horz" lIns="53578" tIns="53578" rIns="53578" bIns="53578" rtlCol="0" anchor="ctr">
            <a:noAutofit/>
          </a:bodyPr>
          <a:lstStyle/>
          <a:p>
            <a:pPr defTabSz="914145"/>
            <a:r>
              <a:rPr lang="en-US" altLang="en-US" dirty="0"/>
              <a:t>What causes shocks?</a:t>
            </a:r>
            <a:endParaRPr lang="en-US" altLang="en-US" sz="2800" dirty="0" smtClean="0"/>
          </a:p>
        </p:txBody>
      </p:sp>
      <p:sp>
        <p:nvSpPr>
          <p:cNvPr id="73732" name="Rectangle 3"/>
          <p:cNvSpPr>
            <a:spLocks noGrp="1"/>
          </p:cNvSpPr>
          <p:nvPr>
            <p:ph type="body" idx="1"/>
          </p:nvPr>
        </p:nvSpPr>
        <p:spPr bwMode="auto">
          <a:xfrm>
            <a:off x="456531" y="1599531"/>
            <a:ext cx="8229823" cy="4525119"/>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Lst>
        </p:spPr>
        <p:txBody>
          <a:bodyPr vert="horz" wrap="square" lIns="53578" tIns="53578" rIns="53578" bIns="53578" numCol="1" rtlCol="0" anchor="t" anchorCtr="0" compatLnSpc="1">
            <a:prstTxWarp prst="textNoShape">
              <a:avLst/>
            </a:prstTxWarp>
            <a:normAutofit/>
          </a:bodyPr>
          <a:lstStyle/>
          <a:p>
            <a:pPr marL="305831" indent="-305831" defTabSz="914145">
              <a:lnSpc>
                <a:spcPct val="80000"/>
              </a:lnSpc>
              <a:spcBef>
                <a:spcPts val="352"/>
              </a:spcBef>
              <a:buClr>
                <a:srgbClr val="000000"/>
              </a:buClr>
              <a:buFont typeface="ArialMT" charset="0"/>
              <a:buChar char="•"/>
            </a:pPr>
            <a:r>
              <a:rPr lang="en-US" altLang="en-US" sz="2391" dirty="0">
                <a:ea typeface="Arial Unicode MS" panose="020B0604020202020204" pitchFamily="34" charset="-128"/>
                <a:sym typeface="Helvetica" panose="020B0604020202020204" pitchFamily="34" charset="0"/>
              </a:rPr>
              <a:t>Electricity travels in closed circuits, normally through a conductor. But sometimes a person’s body — an efficient conductor of electricity — mistakenly becomes part of the electric circuit. This can cause an electrical shock. Shocks occur when a person’s body completes the current path with:</a:t>
            </a:r>
          </a:p>
          <a:p>
            <a:pPr marL="539111" lvl="1" indent="-217654" defTabSz="914145">
              <a:lnSpc>
                <a:spcPct val="80000"/>
              </a:lnSpc>
              <a:spcBef>
                <a:spcPts val="352"/>
              </a:spcBef>
              <a:buClr>
                <a:srgbClr val="000000"/>
              </a:buClr>
              <a:buFont typeface="ArialMT" charset="0"/>
              <a:buChar char="–"/>
            </a:pPr>
            <a:r>
              <a:rPr lang="en-US" altLang="en-US" sz="2039" dirty="0">
                <a:ea typeface="Arial Unicode MS" panose="020B0604020202020204" pitchFamily="34" charset="-128"/>
                <a:sym typeface="Helvetica" panose="020B0604020202020204" pitchFamily="34" charset="0"/>
              </a:rPr>
              <a:t>both wires of an electric circuit;</a:t>
            </a:r>
          </a:p>
          <a:p>
            <a:pPr marL="539111" lvl="1" indent="-217654" defTabSz="914145">
              <a:lnSpc>
                <a:spcPct val="80000"/>
              </a:lnSpc>
              <a:spcBef>
                <a:spcPts val="352"/>
              </a:spcBef>
              <a:buClr>
                <a:srgbClr val="000000"/>
              </a:buClr>
              <a:buFont typeface="ArialMT" charset="0"/>
              <a:buChar char="–"/>
            </a:pPr>
            <a:r>
              <a:rPr lang="en-US" altLang="en-US" sz="2039" dirty="0">
                <a:ea typeface="Arial Unicode MS" panose="020B0604020202020204" pitchFamily="34" charset="-128"/>
                <a:sym typeface="Helvetica" panose="020B0604020202020204" pitchFamily="34" charset="0"/>
              </a:rPr>
              <a:t>one wire of an energized circuit and the ground;</a:t>
            </a:r>
          </a:p>
          <a:p>
            <a:pPr marL="539111" lvl="1" indent="-217654" defTabSz="914145">
              <a:lnSpc>
                <a:spcPct val="80000"/>
              </a:lnSpc>
              <a:spcBef>
                <a:spcPts val="352"/>
              </a:spcBef>
              <a:buClr>
                <a:srgbClr val="000000"/>
              </a:buClr>
              <a:buFont typeface="ArialMT" charset="0"/>
              <a:buChar char="–"/>
            </a:pPr>
            <a:r>
              <a:rPr lang="en-US" altLang="en-US" sz="2039" dirty="0">
                <a:ea typeface="Arial Unicode MS" panose="020B0604020202020204" pitchFamily="34" charset="-128"/>
                <a:sym typeface="Helvetica" panose="020B0604020202020204" pitchFamily="34" charset="0"/>
              </a:rPr>
              <a:t>a metal part that accidentally becomes energized due, for example, to a break in its insulation; or</a:t>
            </a:r>
          </a:p>
          <a:p>
            <a:pPr marL="539111" lvl="1" indent="-217654" defTabSz="914145">
              <a:lnSpc>
                <a:spcPct val="80000"/>
              </a:lnSpc>
              <a:spcBef>
                <a:spcPts val="352"/>
              </a:spcBef>
              <a:buClr>
                <a:srgbClr val="000000"/>
              </a:buClr>
              <a:buFont typeface="ArialMT" charset="0"/>
              <a:buChar char="–"/>
            </a:pPr>
            <a:r>
              <a:rPr lang="en-US" altLang="en-US" sz="2039" dirty="0">
                <a:ea typeface="Arial Unicode MS" panose="020B0604020202020204" pitchFamily="34" charset="-128"/>
                <a:sym typeface="Helvetica" panose="020B0604020202020204" pitchFamily="34" charset="0"/>
              </a:rPr>
              <a:t>another “conductor” that is carrying a current.</a:t>
            </a:r>
          </a:p>
          <a:p>
            <a:pPr marL="305831" indent="-305831" defTabSz="914145">
              <a:lnSpc>
                <a:spcPct val="80000"/>
              </a:lnSpc>
              <a:spcBef>
                <a:spcPts val="352"/>
              </a:spcBef>
              <a:buClr>
                <a:srgbClr val="000000"/>
              </a:buClr>
              <a:buFont typeface="ArialMT" charset="0"/>
              <a:buChar char="•"/>
            </a:pPr>
            <a:r>
              <a:rPr lang="en-US" altLang="en-US" sz="2391" dirty="0">
                <a:ea typeface="Arial Unicode MS" panose="020B0604020202020204" pitchFamily="34" charset="-128"/>
                <a:sym typeface="Helvetica" panose="020B0604020202020204" pitchFamily="34" charset="0"/>
              </a:rPr>
              <a:t>When a person receives a shock, electricity flows between parts of the body or through the body to a ground or the earth.</a:t>
            </a:r>
            <a:endParaRPr lang="en-US" altLang="en-US" dirty="0" smtClean="0"/>
          </a:p>
        </p:txBody>
      </p:sp>
      <p:sp>
        <p:nvSpPr>
          <p:cNvPr id="2" name="Slide Number Placeholder 1"/>
          <p:cNvSpPr>
            <a:spLocks noGrp="1"/>
          </p:cNvSpPr>
          <p:nvPr>
            <p:ph type="sldNum" sz="quarter" idx="12"/>
          </p:nvPr>
        </p:nvSpPr>
        <p:spPr/>
        <p:txBody>
          <a:bodyPr/>
          <a:lstStyle/>
          <a:p>
            <a:fld id="{A7F154CC-4E82-45BB-8A64-02679D04A018}" type="slidenum">
              <a:rPr lang="en-US" smtClean="0"/>
              <a:pPr/>
              <a:t>40</a:t>
            </a:fld>
            <a:endParaRPr lang="en-US" dirty="0"/>
          </a:p>
        </p:txBody>
      </p:sp>
    </p:spTree>
    <p:extLst>
      <p:ext uri="{BB962C8B-B14F-4D97-AF65-F5344CB8AC3E}">
        <p14:creationId xmlns:p14="http://schemas.microsoft.com/office/powerpoint/2010/main" val="832981687"/>
      </p:ext>
    </p:extLst>
  </p:cSld>
  <p:clrMapOvr>
    <a:masterClrMapping/>
  </p:clrMapOvr>
  <p:transition spd="med"/>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5779" name="Rectangle 2"/>
          <p:cNvSpPr>
            <a:spLocks noGrp="1"/>
          </p:cNvSpPr>
          <p:nvPr>
            <p:ph type="title"/>
          </p:nvPr>
        </p:nvSpPr>
        <p:spPr>
          <a:xfrm>
            <a:off x="456531" y="274588"/>
            <a:ext cx="8229823" cy="1143000"/>
          </a:xfrm>
          <a:noFill/>
          <a:extLst>
            <a:ext uri="{91240B29-F687-4F45-9708-019B960494DF}">
              <a14:hiddenLine xmlns:a14="http://schemas.microsoft.com/office/drawing/2010/main" w="12700" cap="flat">
                <a:solidFill>
                  <a:srgbClr val="000000"/>
                </a:solidFill>
                <a:miter lim="0"/>
                <a:headEnd/>
                <a:tailEnd/>
              </a14:hiddenLine>
            </a:ext>
          </a:extLst>
        </p:spPr>
        <p:txBody>
          <a:bodyPr vert="horz" lIns="53578" tIns="53578" rIns="53578" bIns="53578" rtlCol="0" anchor="ctr">
            <a:noAutofit/>
          </a:bodyPr>
          <a:lstStyle/>
          <a:p>
            <a:pPr defTabSz="914145"/>
            <a:r>
              <a:rPr lang="en-US" altLang="en-US" dirty="0"/>
              <a:t>Improper use of extension and flexible cords</a:t>
            </a:r>
            <a:endParaRPr lang="en-US" altLang="en-US" sz="4000" dirty="0" smtClean="0"/>
          </a:p>
        </p:txBody>
      </p:sp>
      <p:sp>
        <p:nvSpPr>
          <p:cNvPr id="75780" name="Rectangle 3"/>
          <p:cNvSpPr>
            <a:spLocks noGrp="1"/>
          </p:cNvSpPr>
          <p:nvPr>
            <p:ph type="body" idx="1"/>
          </p:nvPr>
        </p:nvSpPr>
        <p:spPr bwMode="auto">
          <a:xfrm>
            <a:off x="456531" y="1599531"/>
            <a:ext cx="8229823" cy="4525119"/>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Lst>
        </p:spPr>
        <p:txBody>
          <a:bodyPr vert="horz" wrap="square" lIns="53578" tIns="53578" rIns="53578" bIns="53578" numCol="1" rtlCol="0" anchor="t" anchorCtr="0" compatLnSpc="1">
            <a:prstTxWarp prst="textNoShape">
              <a:avLst/>
            </a:prstTxWarp>
            <a:normAutofit/>
          </a:bodyPr>
          <a:lstStyle/>
          <a:p>
            <a:pPr marL="354942" indent="-354942" defTabSz="914145">
              <a:spcBef>
                <a:spcPts val="492"/>
              </a:spcBef>
              <a:buClr>
                <a:srgbClr val="000000"/>
              </a:buClr>
              <a:buFont typeface="ArialMT" charset="0"/>
              <a:buChar char="•"/>
            </a:pPr>
            <a:r>
              <a:rPr lang="en-US" altLang="en-US" dirty="0">
                <a:ea typeface="Arial Unicode MS" panose="020B0604020202020204" pitchFamily="34" charset="-128"/>
                <a:sym typeface="Helvetica" panose="020B0604020202020204" pitchFamily="34" charset="0"/>
              </a:rPr>
              <a:t>Because they are exposed, flexible, and unsecured, they are more susceptible to damage than fixed wiring. Hazards are created when cords, cord connectors, receptacles, and cord- and plug connected equipment are improperly used and maintained</a:t>
            </a:r>
            <a:r>
              <a:rPr lang="en-US" altLang="en-US" dirty="0" smtClean="0">
                <a:ea typeface="Arial Unicode MS" panose="020B0604020202020204" pitchFamily="34" charset="-128"/>
                <a:sym typeface="Helvetica" panose="020B0604020202020204" pitchFamily="34" charset="0"/>
              </a:rPr>
              <a:t>.</a:t>
            </a:r>
          </a:p>
          <a:p>
            <a:pPr marL="354942" indent="-354942" defTabSz="914145">
              <a:spcBef>
                <a:spcPts val="492"/>
              </a:spcBef>
              <a:buClr>
                <a:srgbClr val="000000"/>
              </a:buClr>
              <a:buFont typeface="ArialMT" charset="0"/>
              <a:buChar char="•"/>
            </a:pPr>
            <a:endParaRPr lang="en-US" altLang="en-US" dirty="0">
              <a:ea typeface="Arial Unicode MS" panose="020B0604020202020204" pitchFamily="34" charset="-128"/>
              <a:sym typeface="Helvetica" panose="020B0604020202020204" pitchFamily="34" charset="0"/>
            </a:endParaRPr>
          </a:p>
          <a:p>
            <a:pPr marL="354942" indent="-354942" defTabSz="914145">
              <a:spcBef>
                <a:spcPts val="492"/>
              </a:spcBef>
              <a:buClr>
                <a:srgbClr val="000000"/>
              </a:buClr>
              <a:buFont typeface="ArialMT" charset="0"/>
              <a:buChar char="•"/>
            </a:pPr>
            <a:r>
              <a:rPr lang="en-US" altLang="en-US" dirty="0">
                <a:ea typeface="Arial Unicode MS" panose="020B0604020202020204" pitchFamily="34" charset="-128"/>
                <a:sym typeface="Helvetica" panose="020B0604020202020204" pitchFamily="34" charset="0"/>
              </a:rPr>
              <a:t>To reduce hazards, flexible cords must connect to devices and to fittings in ways that prevent tension at joints and terminal screws.</a:t>
            </a:r>
            <a:endParaRPr lang="en-US" altLang="en-US" sz="2400" dirty="0" smtClean="0"/>
          </a:p>
        </p:txBody>
      </p:sp>
      <p:sp>
        <p:nvSpPr>
          <p:cNvPr id="2" name="Slide Number Placeholder 1"/>
          <p:cNvSpPr>
            <a:spLocks noGrp="1"/>
          </p:cNvSpPr>
          <p:nvPr>
            <p:ph type="sldNum" sz="quarter" idx="12"/>
          </p:nvPr>
        </p:nvSpPr>
        <p:spPr/>
        <p:txBody>
          <a:bodyPr/>
          <a:lstStyle/>
          <a:p>
            <a:fld id="{A7F154CC-4E82-45BB-8A64-02679D04A018}" type="slidenum">
              <a:rPr lang="en-US" smtClean="0"/>
              <a:pPr/>
              <a:t>41</a:t>
            </a:fld>
            <a:endParaRPr lang="en-US" dirty="0"/>
          </a:p>
        </p:txBody>
      </p:sp>
    </p:spTree>
    <p:extLst>
      <p:ext uri="{BB962C8B-B14F-4D97-AF65-F5344CB8AC3E}">
        <p14:creationId xmlns:p14="http://schemas.microsoft.com/office/powerpoint/2010/main" val="1537917062"/>
      </p:ext>
    </p:extLst>
  </p:cSld>
  <p:clrMapOvr>
    <a:masterClrMapping/>
  </p:clrMapOvr>
  <p:transition spd="med"/>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 name="Picture 2" title="A red Triangular sign."/>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2350008" y="1606850"/>
            <a:ext cx="4443984" cy="3602736"/>
          </a:xfrm>
          <a:prstGeom prst="rect">
            <a:avLst/>
          </a:prstGeom>
        </p:spPr>
      </p:pic>
      <p:sp>
        <p:nvSpPr>
          <p:cNvPr id="69635" name="Rectangle 2"/>
          <p:cNvSpPr>
            <a:spLocks noGrp="1"/>
          </p:cNvSpPr>
          <p:nvPr>
            <p:ph type="title"/>
          </p:nvPr>
        </p:nvSpPr>
        <p:spPr>
          <a:xfrm>
            <a:off x="276837" y="274588"/>
            <a:ext cx="8867162" cy="1143000"/>
          </a:xfrm>
          <a:noFill/>
          <a:extLst>
            <a:ext uri="{91240B29-F687-4F45-9708-019B960494DF}">
              <a14:hiddenLine xmlns:a14="http://schemas.microsoft.com/office/drawing/2010/main" w="12700" cap="flat">
                <a:solidFill>
                  <a:srgbClr val="000000"/>
                </a:solidFill>
                <a:miter lim="0"/>
                <a:headEnd/>
                <a:tailEnd/>
              </a14:hiddenLine>
            </a:ext>
          </a:extLst>
        </p:spPr>
        <p:txBody>
          <a:bodyPr vert="horz" lIns="53578" tIns="53578" rIns="53578" bIns="53578" rtlCol="0" anchor="ctr">
            <a:noAutofit/>
          </a:bodyPr>
          <a:lstStyle/>
          <a:p>
            <a:pPr defTabSz="914145"/>
            <a:r>
              <a:rPr lang="en-US" altLang="en-US" dirty="0"/>
              <a:t>Electrocution Triangle</a:t>
            </a:r>
            <a:endParaRPr lang="en-US" altLang="en-US" sz="2800" dirty="0" smtClean="0"/>
          </a:p>
        </p:txBody>
      </p:sp>
      <p:sp>
        <p:nvSpPr>
          <p:cNvPr id="8" name="Text Box 1028"/>
          <p:cNvSpPr txBox="1">
            <a:spLocks noChangeArrowheads="1"/>
          </p:cNvSpPr>
          <p:nvPr/>
        </p:nvSpPr>
        <p:spPr bwMode="auto">
          <a:xfrm>
            <a:off x="1050374" y="2812452"/>
            <a:ext cx="2523448" cy="52322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2800" b="1" cap="all" dirty="0">
                <a:latin typeface="Arial Unicode MS" panose="020B0604020202020204" pitchFamily="34" charset="-128"/>
                <a:ea typeface="+mj-ea"/>
                <a:cs typeface="Arial Unicode MS" panose="020B0604020202020204" pitchFamily="34" charset="-128"/>
              </a:rPr>
              <a:t>Electricity</a:t>
            </a:r>
          </a:p>
        </p:txBody>
      </p:sp>
      <p:sp>
        <p:nvSpPr>
          <p:cNvPr id="9" name="Text Box 1029"/>
          <p:cNvSpPr txBox="1">
            <a:spLocks noChangeArrowheads="1"/>
          </p:cNvSpPr>
          <p:nvPr/>
        </p:nvSpPr>
        <p:spPr bwMode="auto">
          <a:xfrm>
            <a:off x="5797492" y="2812452"/>
            <a:ext cx="1144865" cy="52322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2800" b="1" cap="all" dirty="0">
                <a:latin typeface="Arial Unicode MS" panose="020B0604020202020204" pitchFamily="34" charset="-128"/>
                <a:ea typeface="+mj-ea"/>
                <a:cs typeface="Arial Unicode MS" panose="020B0604020202020204" pitchFamily="34" charset="-128"/>
              </a:rPr>
              <a:t>Path</a:t>
            </a:r>
            <a:endParaRPr lang="en-US" altLang="en-US" sz="3200" b="1" cap="all" dirty="0">
              <a:latin typeface="Arial Unicode MS" panose="020B0604020202020204" pitchFamily="34" charset="-128"/>
              <a:ea typeface="+mj-ea"/>
              <a:cs typeface="Arial Unicode MS" panose="020B0604020202020204" pitchFamily="34" charset="-128"/>
            </a:endParaRPr>
          </a:p>
        </p:txBody>
      </p:sp>
      <p:sp>
        <p:nvSpPr>
          <p:cNvPr id="10" name="Text Box 1030"/>
          <p:cNvSpPr txBox="1">
            <a:spLocks noChangeArrowheads="1"/>
          </p:cNvSpPr>
          <p:nvPr/>
        </p:nvSpPr>
        <p:spPr bwMode="auto">
          <a:xfrm>
            <a:off x="4065348" y="5126372"/>
            <a:ext cx="1043876" cy="52322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2800" b="1" cap="all" dirty="0">
                <a:latin typeface="Arial Unicode MS" panose="020B0604020202020204" pitchFamily="34" charset="-128"/>
                <a:ea typeface="+mj-ea"/>
                <a:cs typeface="Arial Unicode MS" panose="020B0604020202020204" pitchFamily="34" charset="-128"/>
              </a:rPr>
              <a:t>Time</a:t>
            </a:r>
            <a:endParaRPr lang="en-US" altLang="en-US" sz="3200" b="1" cap="all" dirty="0">
              <a:latin typeface="Arial Unicode MS" panose="020B0604020202020204" pitchFamily="34" charset="-128"/>
              <a:ea typeface="+mj-ea"/>
              <a:cs typeface="Arial Unicode MS" panose="020B0604020202020204" pitchFamily="34" charset="-128"/>
            </a:endParaRPr>
          </a:p>
        </p:txBody>
      </p:sp>
      <p:sp>
        <p:nvSpPr>
          <p:cNvPr id="2" name="Slide Number Placeholder 1"/>
          <p:cNvSpPr>
            <a:spLocks noGrp="1"/>
          </p:cNvSpPr>
          <p:nvPr>
            <p:ph type="sldNum" sz="quarter" idx="12"/>
          </p:nvPr>
        </p:nvSpPr>
        <p:spPr/>
        <p:txBody>
          <a:bodyPr/>
          <a:lstStyle/>
          <a:p>
            <a:fld id="{A7F154CC-4E82-45BB-8A64-02679D04A018}" type="slidenum">
              <a:rPr lang="en-US" smtClean="0"/>
              <a:pPr/>
              <a:t>42</a:t>
            </a:fld>
            <a:endParaRPr lang="en-US" dirty="0"/>
          </a:p>
        </p:txBody>
      </p:sp>
    </p:spTree>
    <p:extLst>
      <p:ext uri="{BB962C8B-B14F-4D97-AF65-F5344CB8AC3E}">
        <p14:creationId xmlns:p14="http://schemas.microsoft.com/office/powerpoint/2010/main" val="1092511844"/>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32" fill="hold" grpId="0"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box(out)">
                                      <p:cBhvr>
                                        <p:cTn id="7" dur="500"/>
                                        <p:tgtEl>
                                          <p:spTgt spid="9">
                                            <p:txEl>
                                              <p:pRg st="0" end="0"/>
                                            </p:txEl>
                                          </p:spTgt>
                                        </p:tgtEl>
                                      </p:cBhvr>
                                    </p:animEffect>
                                  </p:childTnLst>
                                  <p:subTnLst>
                                    <p:audio>
                                      <p:cMediaNode>
                                        <p:cTn display="0" masterRel="sameClick">
                                          <p:stCondLst>
                                            <p:cond evt="begin" delay="0">
                                              <p:tn val="5"/>
                                            </p:cond>
                                          </p:stCondLst>
                                          <p:endCondLst>
                                            <p:cond evt="onStopAudio" delay="0">
                                              <p:tgtEl>
                                                <p:sldTgt/>
                                              </p:tgtEl>
                                            </p:cond>
                                          </p:endCondLst>
                                        </p:cTn>
                                        <p:tgtEl>
                                          <p:sndTgt r:embed="rId3" name="CAMERA.WAV"/>
                                        </p:tgtEl>
                                      </p:cMediaNode>
                                    </p:audio>
                                  </p:subTnLst>
                                </p:cTn>
                              </p:par>
                            </p:childTnLst>
                          </p:cTn>
                        </p:par>
                      </p:childTnLst>
                    </p:cTn>
                  </p:par>
                  <p:par>
                    <p:cTn id="8" fill="hold">
                      <p:stCondLst>
                        <p:cond delay="indefinite"/>
                      </p:stCondLst>
                      <p:childTnLst>
                        <p:par>
                          <p:cTn id="9" fill="hold">
                            <p:stCondLst>
                              <p:cond delay="0"/>
                            </p:stCondLst>
                            <p:childTnLst>
                              <p:par>
                                <p:cTn id="10" presetID="4" presetClass="entr" presetSubtype="32" fill="hold" grpId="0" nodeType="clickEffect">
                                  <p:stCondLst>
                                    <p:cond delay="0"/>
                                  </p:stCondLst>
                                  <p:childTnLst>
                                    <p:set>
                                      <p:cBhvr>
                                        <p:cTn id="11" dur="1" fill="hold">
                                          <p:stCondLst>
                                            <p:cond delay="0"/>
                                          </p:stCondLst>
                                        </p:cTn>
                                        <p:tgtEl>
                                          <p:spTgt spid="8">
                                            <p:txEl>
                                              <p:pRg st="0" end="0"/>
                                            </p:txEl>
                                          </p:spTgt>
                                        </p:tgtEl>
                                        <p:attrNameLst>
                                          <p:attrName>style.visibility</p:attrName>
                                        </p:attrNameLst>
                                      </p:cBhvr>
                                      <p:to>
                                        <p:strVal val="visible"/>
                                      </p:to>
                                    </p:set>
                                    <p:animEffect transition="in" filter="box(out)">
                                      <p:cBhvr>
                                        <p:cTn id="12" dur="500"/>
                                        <p:tgtEl>
                                          <p:spTgt spid="8">
                                            <p:txEl>
                                              <p:pRg st="0" end="0"/>
                                            </p:txEl>
                                          </p:spTgt>
                                        </p:tgtEl>
                                      </p:cBhvr>
                                    </p:animEffect>
                                  </p:childTnLst>
                                  <p:subTnLst>
                                    <p:audio>
                                      <p:cMediaNode>
                                        <p:cTn display="0" masterRel="sameClick">
                                          <p:stCondLst>
                                            <p:cond evt="begin" delay="0">
                                              <p:tn val="10"/>
                                            </p:cond>
                                          </p:stCondLst>
                                          <p:endCondLst>
                                            <p:cond evt="onStopAudio" delay="0">
                                              <p:tgtEl>
                                                <p:sldTgt/>
                                              </p:tgtEl>
                                            </p:cond>
                                          </p:endCondLst>
                                        </p:cTn>
                                        <p:tgtEl>
                                          <p:sndTgt r:embed="rId3" name="CAMERA.WAV"/>
                                        </p:tgtEl>
                                      </p:cMediaNode>
                                    </p:audio>
                                  </p:subTnLst>
                                </p:cTn>
                              </p:par>
                            </p:childTnLst>
                          </p:cTn>
                        </p:par>
                      </p:childTnLst>
                    </p:cTn>
                  </p:par>
                  <p:par>
                    <p:cTn id="13" fill="hold">
                      <p:stCondLst>
                        <p:cond delay="indefinite"/>
                      </p:stCondLst>
                      <p:childTnLst>
                        <p:par>
                          <p:cTn id="14" fill="hold">
                            <p:stCondLst>
                              <p:cond delay="0"/>
                            </p:stCondLst>
                            <p:childTnLst>
                              <p:par>
                                <p:cTn id="15" presetID="4" presetClass="entr" presetSubtype="32" fill="hold" grpId="0" nodeType="clickEffect">
                                  <p:stCondLst>
                                    <p:cond delay="0"/>
                                  </p:stCondLst>
                                  <p:childTnLst>
                                    <p:set>
                                      <p:cBhvr>
                                        <p:cTn id="16" dur="1" fill="hold">
                                          <p:stCondLst>
                                            <p:cond delay="0"/>
                                          </p:stCondLst>
                                        </p:cTn>
                                        <p:tgtEl>
                                          <p:spTgt spid="10">
                                            <p:txEl>
                                              <p:pRg st="0" end="0"/>
                                            </p:txEl>
                                          </p:spTgt>
                                        </p:tgtEl>
                                        <p:attrNameLst>
                                          <p:attrName>style.visibility</p:attrName>
                                        </p:attrNameLst>
                                      </p:cBhvr>
                                      <p:to>
                                        <p:strVal val="visible"/>
                                      </p:to>
                                    </p:set>
                                    <p:animEffect transition="in" filter="box(out)">
                                      <p:cBhvr>
                                        <p:cTn id="17" dur="500"/>
                                        <p:tgtEl>
                                          <p:spTgt spid="10">
                                            <p:txEl>
                                              <p:pRg st="0" end="0"/>
                                            </p:txEl>
                                          </p:spTgt>
                                        </p:tgtEl>
                                      </p:cBhvr>
                                    </p:animEffect>
                                  </p:childTnLst>
                                  <p:subTnLst>
                                    <p:audio>
                                      <p:cMediaNode>
                                        <p:cTn display="0" masterRel="sameClick">
                                          <p:stCondLst>
                                            <p:cond evt="begin" delay="0">
                                              <p:tn val="15"/>
                                            </p:cond>
                                          </p:stCondLst>
                                          <p:endCondLst>
                                            <p:cond evt="onStopAudio" delay="0">
                                              <p:tgtEl>
                                                <p:sldTgt/>
                                              </p:tgtEl>
                                            </p:cond>
                                          </p:endCondLst>
                                        </p:cTn>
                                        <p:tgtEl>
                                          <p:sndTgt r:embed="rId3" name="CAMERA.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autoUpdateAnimBg="0"/>
      <p:bldP spid="9" grpId="0" build="p" autoUpdateAnimBg="0"/>
      <p:bldP spid="10" grpId="0" build="p" autoUpdateAnimBg="0"/>
    </p:bldLst>
  </p:timing>
</p:sld>
</file>

<file path=ppt/slides/slide4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 name="Picture 2" title="Red triangle"/>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2266881" y="1419814"/>
            <a:ext cx="4443984" cy="3602736"/>
          </a:xfrm>
          <a:prstGeom prst="rect">
            <a:avLst/>
          </a:prstGeom>
        </p:spPr>
      </p:pic>
      <p:sp>
        <p:nvSpPr>
          <p:cNvPr id="69635" name="Rectangle 2"/>
          <p:cNvSpPr>
            <a:spLocks noGrp="1"/>
          </p:cNvSpPr>
          <p:nvPr>
            <p:ph type="title"/>
          </p:nvPr>
        </p:nvSpPr>
        <p:spPr>
          <a:xfrm>
            <a:off x="520117" y="274588"/>
            <a:ext cx="8623882" cy="1143000"/>
          </a:xfrm>
          <a:noFill/>
          <a:extLst>
            <a:ext uri="{91240B29-F687-4F45-9708-019B960494DF}">
              <a14:hiddenLine xmlns:a14="http://schemas.microsoft.com/office/drawing/2010/main" w="12700" cap="flat">
                <a:solidFill>
                  <a:srgbClr val="000000"/>
                </a:solidFill>
                <a:miter lim="0"/>
                <a:headEnd/>
                <a:tailEnd/>
              </a14:hiddenLine>
            </a:ext>
          </a:extLst>
        </p:spPr>
        <p:txBody>
          <a:bodyPr vert="horz" lIns="53578" tIns="53578" rIns="53578" bIns="53578" rtlCol="0" anchor="ctr">
            <a:noAutofit/>
          </a:bodyPr>
          <a:lstStyle/>
          <a:p>
            <a:pPr defTabSz="914145"/>
            <a:r>
              <a:rPr lang="en-US" altLang="en-US" dirty="0"/>
              <a:t>Protective Triangle</a:t>
            </a:r>
            <a:endParaRPr lang="en-US" altLang="en-US" sz="2800" dirty="0" smtClean="0"/>
          </a:p>
        </p:txBody>
      </p:sp>
      <p:sp>
        <p:nvSpPr>
          <p:cNvPr id="12" name="Text Box 1028"/>
          <p:cNvSpPr txBox="1">
            <a:spLocks noChangeArrowheads="1"/>
          </p:cNvSpPr>
          <p:nvPr/>
        </p:nvSpPr>
        <p:spPr bwMode="auto">
          <a:xfrm>
            <a:off x="1193282" y="2873741"/>
            <a:ext cx="2307042" cy="52322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2800" b="1" cap="all" dirty="0" smtClean="0">
                <a:latin typeface="Arial Unicode MS" panose="020B0604020202020204" pitchFamily="34" charset="-128"/>
                <a:ea typeface="+mj-ea"/>
                <a:cs typeface="Arial Unicode MS" panose="020B0604020202020204" pitchFamily="34" charset="-128"/>
              </a:rPr>
              <a:t>keep</a:t>
            </a:r>
            <a:r>
              <a:rPr lang="en-US" altLang="en-US" sz="2800" dirty="0" smtClean="0">
                <a:effectLst>
                  <a:outerShdw blurRad="38100" dist="38100" dir="2700000" algn="tl">
                    <a:srgbClr val="000000"/>
                  </a:outerShdw>
                </a:effectLst>
                <a:latin typeface="Arial Unicode MS" panose="020B0604020202020204" pitchFamily="34" charset="-128"/>
              </a:rPr>
              <a:t> </a:t>
            </a:r>
            <a:r>
              <a:rPr lang="en-US" altLang="en-US" sz="2800" b="1" cap="all" dirty="0" smtClean="0">
                <a:latin typeface="Arial Unicode MS" panose="020B0604020202020204" pitchFamily="34" charset="-128"/>
                <a:ea typeface="+mj-ea"/>
                <a:cs typeface="Arial Unicode MS" panose="020B0604020202020204" pitchFamily="34" charset="-128"/>
              </a:rPr>
              <a:t>away</a:t>
            </a:r>
            <a:endParaRPr lang="en-US" altLang="en-US" sz="2800" b="1" cap="all" dirty="0">
              <a:latin typeface="Arial Unicode MS" panose="020B0604020202020204" pitchFamily="34" charset="-128"/>
              <a:ea typeface="+mj-ea"/>
              <a:cs typeface="Arial Unicode MS" panose="020B0604020202020204" pitchFamily="34" charset="-128"/>
            </a:endParaRPr>
          </a:p>
        </p:txBody>
      </p:sp>
      <p:sp>
        <p:nvSpPr>
          <p:cNvPr id="13" name="Text Box 1029"/>
          <p:cNvSpPr txBox="1">
            <a:spLocks noChangeArrowheads="1"/>
          </p:cNvSpPr>
          <p:nvPr/>
        </p:nvSpPr>
        <p:spPr bwMode="auto">
          <a:xfrm>
            <a:off x="5684223" y="2812452"/>
            <a:ext cx="2419252" cy="52322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2800" b="1" cap="all" dirty="0">
                <a:latin typeface="Arial Unicode MS" panose="020B0604020202020204" pitchFamily="34" charset="-128"/>
                <a:ea typeface="+mj-ea"/>
                <a:cs typeface="Arial Unicode MS" panose="020B0604020202020204" pitchFamily="34" charset="-128"/>
              </a:rPr>
              <a:t>Grounding</a:t>
            </a:r>
          </a:p>
        </p:txBody>
      </p:sp>
      <p:sp>
        <p:nvSpPr>
          <p:cNvPr id="14" name="Text Box 1030"/>
          <p:cNvSpPr txBox="1">
            <a:spLocks noChangeArrowheads="1"/>
          </p:cNvSpPr>
          <p:nvPr/>
        </p:nvSpPr>
        <p:spPr bwMode="auto">
          <a:xfrm>
            <a:off x="4127063" y="5166764"/>
            <a:ext cx="1042273" cy="52322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2800" b="1" cap="all" dirty="0">
                <a:latin typeface="Arial Unicode MS" panose="020B0604020202020204" pitchFamily="34" charset="-128"/>
                <a:ea typeface="+mj-ea"/>
                <a:cs typeface="Arial Unicode MS" panose="020B0604020202020204" pitchFamily="34" charset="-128"/>
              </a:rPr>
              <a:t>GFCI</a:t>
            </a:r>
          </a:p>
        </p:txBody>
      </p:sp>
      <p:sp>
        <p:nvSpPr>
          <p:cNvPr id="2" name="Slide Number Placeholder 1"/>
          <p:cNvSpPr>
            <a:spLocks noGrp="1"/>
          </p:cNvSpPr>
          <p:nvPr>
            <p:ph type="sldNum" sz="quarter" idx="12"/>
          </p:nvPr>
        </p:nvSpPr>
        <p:spPr/>
        <p:txBody>
          <a:bodyPr/>
          <a:lstStyle/>
          <a:p>
            <a:fld id="{A7F154CC-4E82-45BB-8A64-02679D04A018}" type="slidenum">
              <a:rPr lang="en-US" smtClean="0"/>
              <a:pPr/>
              <a:t>43</a:t>
            </a:fld>
            <a:endParaRPr lang="en-US" dirty="0"/>
          </a:p>
        </p:txBody>
      </p:sp>
    </p:spTree>
    <p:extLst>
      <p:ext uri="{BB962C8B-B14F-4D97-AF65-F5344CB8AC3E}">
        <p14:creationId xmlns:p14="http://schemas.microsoft.com/office/powerpoint/2010/main" val="3131988079"/>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iterate type="lt">
                                    <p:tmPct val="100000"/>
                                  </p:iterate>
                                  <p:childTnLst>
                                    <p:set>
                                      <p:cBhvr>
                                        <p:cTn id="6" dur="1" fill="hold">
                                          <p:stCondLst>
                                            <p:cond delay="0"/>
                                          </p:stCondLst>
                                        </p:cTn>
                                        <p:tgtEl>
                                          <p:spTgt spid="12">
                                            <p:txEl>
                                              <p:pRg st="0" end="0"/>
                                            </p:txEl>
                                          </p:spTgt>
                                        </p:tgtEl>
                                        <p:attrNameLst>
                                          <p:attrName>style.visibility</p:attrName>
                                        </p:attrNameLst>
                                      </p:cBhvr>
                                      <p:to>
                                        <p:strVal val="visible"/>
                                      </p:to>
                                    </p:set>
                                    <p:animEffect transition="in" filter="wipe(up)">
                                      <p:cBhvr>
                                        <p:cTn id="7" dur="75"/>
                                        <p:tgtEl>
                                          <p:spTgt spid="12">
                                            <p:txEl>
                                              <p:pRg st="0" end="0"/>
                                            </p:txEl>
                                          </p:spTgt>
                                        </p:tgtEl>
                                      </p:cBhvr>
                                    </p:animEffect>
                                  </p:childTnLst>
                                  <p:subTnLst>
                                    <p:audio>
                                      <p:cMediaNode>
                                        <p:cTn display="0" masterRel="sameClick">
                                          <p:stCondLst>
                                            <p:cond evt="begin" delay="0">
                                              <p:tn val="5"/>
                                            </p:cond>
                                          </p:stCondLst>
                                          <p:endCondLst>
                                            <p:cond evt="onStopAudio" delay="0">
                                              <p:tgtEl>
                                                <p:sldTgt/>
                                              </p:tgtEl>
                                            </p:cond>
                                          </p:endCondLst>
                                        </p:cTn>
                                        <p:tgtEl>
                                          <p:sndTgt r:embed="rId3" name="TYPE.WAV"/>
                                        </p:tgtEl>
                                      </p:cMediaNode>
                                    </p:audio>
                                  </p:sub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iterate type="lt">
                                    <p:tmPct val="100000"/>
                                  </p:iterate>
                                  <p:childTnLst>
                                    <p:set>
                                      <p:cBhvr>
                                        <p:cTn id="11" dur="1" fill="hold">
                                          <p:stCondLst>
                                            <p:cond delay="0"/>
                                          </p:stCondLst>
                                        </p:cTn>
                                        <p:tgtEl>
                                          <p:spTgt spid="13">
                                            <p:txEl>
                                              <p:pRg st="0" end="0"/>
                                            </p:txEl>
                                          </p:spTgt>
                                        </p:tgtEl>
                                        <p:attrNameLst>
                                          <p:attrName>style.visibility</p:attrName>
                                        </p:attrNameLst>
                                      </p:cBhvr>
                                      <p:to>
                                        <p:strVal val="visible"/>
                                      </p:to>
                                    </p:set>
                                    <p:animEffect transition="in" filter="wipe(up)">
                                      <p:cBhvr>
                                        <p:cTn id="12" dur="75"/>
                                        <p:tgtEl>
                                          <p:spTgt spid="13">
                                            <p:txEl>
                                              <p:pRg st="0" end="0"/>
                                            </p:txEl>
                                          </p:spTgt>
                                        </p:tgtEl>
                                      </p:cBhvr>
                                    </p:animEffect>
                                  </p:childTnLst>
                                  <p:subTnLst>
                                    <p:audio>
                                      <p:cMediaNode>
                                        <p:cTn display="0" masterRel="sameClick">
                                          <p:stCondLst>
                                            <p:cond evt="begin" delay="0">
                                              <p:tn val="10"/>
                                            </p:cond>
                                          </p:stCondLst>
                                          <p:endCondLst>
                                            <p:cond evt="onStopAudio" delay="0">
                                              <p:tgtEl>
                                                <p:sldTgt/>
                                              </p:tgtEl>
                                            </p:cond>
                                          </p:endCondLst>
                                        </p:cTn>
                                        <p:tgtEl>
                                          <p:sndTgt r:embed="rId3" name="TYPE.WAV"/>
                                        </p:tgtEl>
                                      </p:cMediaNode>
                                    </p:audio>
                                  </p:subTnLst>
                                </p:cTn>
                              </p:par>
                            </p:childTnLst>
                          </p:cTn>
                        </p:par>
                      </p:childTnLst>
                    </p:cTn>
                  </p:par>
                  <p:par>
                    <p:cTn id="13" fill="hold">
                      <p:stCondLst>
                        <p:cond delay="indefinite"/>
                      </p:stCondLst>
                      <p:childTnLst>
                        <p:par>
                          <p:cTn id="14" fill="hold">
                            <p:stCondLst>
                              <p:cond delay="0"/>
                            </p:stCondLst>
                            <p:childTnLst>
                              <p:par>
                                <p:cTn id="15" presetID="22" presetClass="entr" presetSubtype="1" fill="hold" grpId="0" nodeType="clickEffect">
                                  <p:stCondLst>
                                    <p:cond delay="0"/>
                                  </p:stCondLst>
                                  <p:iterate type="lt">
                                    <p:tmPct val="100000"/>
                                  </p:iterate>
                                  <p:childTnLst>
                                    <p:set>
                                      <p:cBhvr>
                                        <p:cTn id="16" dur="1" fill="hold">
                                          <p:stCondLst>
                                            <p:cond delay="0"/>
                                          </p:stCondLst>
                                        </p:cTn>
                                        <p:tgtEl>
                                          <p:spTgt spid="14">
                                            <p:txEl>
                                              <p:pRg st="0" end="0"/>
                                            </p:txEl>
                                          </p:spTgt>
                                        </p:tgtEl>
                                        <p:attrNameLst>
                                          <p:attrName>style.visibility</p:attrName>
                                        </p:attrNameLst>
                                      </p:cBhvr>
                                      <p:to>
                                        <p:strVal val="visible"/>
                                      </p:to>
                                    </p:set>
                                    <p:animEffect transition="in" filter="wipe(up)">
                                      <p:cBhvr>
                                        <p:cTn id="17" dur="75"/>
                                        <p:tgtEl>
                                          <p:spTgt spid="14">
                                            <p:txEl>
                                              <p:pRg st="0" end="0"/>
                                            </p:txEl>
                                          </p:spTgt>
                                        </p:tgtEl>
                                      </p:cBhvr>
                                    </p:animEffect>
                                  </p:childTnLst>
                                  <p:subTnLst>
                                    <p:audio>
                                      <p:cMediaNode>
                                        <p:cTn display="0" masterRel="sameClick">
                                          <p:stCondLst>
                                            <p:cond evt="begin" delay="0">
                                              <p:tn val="15"/>
                                            </p:cond>
                                          </p:stCondLst>
                                          <p:endCondLst>
                                            <p:cond evt="onStopAudio" delay="0">
                                              <p:tgtEl>
                                                <p:sldTgt/>
                                              </p:tgtEl>
                                            </p:cond>
                                          </p:endCondLst>
                                        </p:cTn>
                                        <p:tgtEl>
                                          <p:sndTgt r:embed="rId3" name="TYP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build="p" autoUpdateAnimBg="0"/>
      <p:bldP spid="13" grpId="0" build="p" autoUpdateAnimBg="0"/>
      <p:bldP spid="14" grpId="0" build="p" autoUpdateAnimBg="0"/>
    </p:bldLst>
  </p:timing>
</p:sld>
</file>

<file path=ppt/slides/slide4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7827" name="Rectangle 2"/>
          <p:cNvSpPr>
            <a:spLocks noGrp="1"/>
          </p:cNvSpPr>
          <p:nvPr>
            <p:ph type="title"/>
          </p:nvPr>
        </p:nvSpPr>
        <p:spPr>
          <a:xfrm>
            <a:off x="389419" y="140365"/>
            <a:ext cx="8229823" cy="1143000"/>
          </a:xfrm>
          <a:noFill/>
          <a:extLst>
            <a:ext uri="{91240B29-F687-4F45-9708-019B960494DF}">
              <a14:hiddenLine xmlns:a14="http://schemas.microsoft.com/office/drawing/2010/main" w="12700" cap="flat">
                <a:solidFill>
                  <a:srgbClr val="000000"/>
                </a:solidFill>
                <a:miter lim="0"/>
                <a:headEnd/>
                <a:tailEnd/>
              </a14:hiddenLine>
            </a:ext>
          </a:extLst>
        </p:spPr>
        <p:txBody>
          <a:bodyPr vert="horz" lIns="53578" tIns="53578" rIns="53578" bIns="53578" rtlCol="0" anchor="ctr">
            <a:noAutofit/>
          </a:bodyPr>
          <a:lstStyle/>
          <a:p>
            <a:pPr defTabSz="914145"/>
            <a:r>
              <a:rPr lang="en-US" altLang="en-US" dirty="0"/>
              <a:t>How can I protect myself from electrocution hazards?</a:t>
            </a:r>
            <a:endParaRPr lang="en-US" altLang="en-US" sz="4000" dirty="0" smtClean="0"/>
          </a:p>
        </p:txBody>
      </p:sp>
      <p:sp>
        <p:nvSpPr>
          <p:cNvPr id="77828" name="Rectangle 3"/>
          <p:cNvSpPr>
            <a:spLocks noGrp="1"/>
          </p:cNvSpPr>
          <p:nvPr>
            <p:ph type="body" idx="1"/>
          </p:nvPr>
        </p:nvSpPr>
        <p:spPr bwMode="auto">
          <a:xfrm>
            <a:off x="456531" y="1417588"/>
            <a:ext cx="8229823" cy="4525119"/>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Lst>
        </p:spPr>
        <p:txBody>
          <a:bodyPr vert="horz" wrap="square" lIns="53578" tIns="53578" rIns="53578" bIns="53578" numCol="1" rtlCol="0" anchor="t" anchorCtr="0" compatLnSpc="1">
            <a:prstTxWarp prst="textNoShape">
              <a:avLst/>
            </a:prstTxWarp>
            <a:normAutofit/>
          </a:bodyPr>
          <a:lstStyle/>
          <a:p>
            <a:pPr marL="0" indent="0" defTabSz="914145">
              <a:spcBef>
                <a:spcPts val="492"/>
              </a:spcBef>
              <a:buNone/>
            </a:pPr>
            <a:r>
              <a:rPr lang="en-US" altLang="en-US" dirty="0">
                <a:ea typeface="Arial Unicode MS" panose="020B0604020202020204" pitchFamily="34" charset="-128"/>
                <a:sym typeface="Helvetica" panose="020B0604020202020204" pitchFamily="34" charset="0"/>
              </a:rPr>
              <a:t>A. Maintain a safe distance from overhead power lines </a:t>
            </a:r>
            <a:endParaRPr lang="en-US" altLang="en-US" dirty="0" smtClean="0">
              <a:ea typeface="Arial Unicode MS" panose="020B0604020202020204" pitchFamily="34" charset="-128"/>
              <a:sym typeface="Helvetica" panose="020B0604020202020204" pitchFamily="34" charset="0"/>
            </a:endParaRPr>
          </a:p>
          <a:p>
            <a:pPr marL="0" indent="0" defTabSz="914145">
              <a:spcBef>
                <a:spcPts val="492"/>
              </a:spcBef>
            </a:pPr>
            <a:endParaRPr lang="en-US" altLang="en-US" dirty="0">
              <a:ea typeface="Arial Unicode MS" panose="020B0604020202020204" pitchFamily="34" charset="-128"/>
              <a:sym typeface="Helvetica" panose="020B0604020202020204" pitchFamily="34" charset="0"/>
            </a:endParaRPr>
          </a:p>
          <a:p>
            <a:pPr marL="0" indent="0" defTabSz="914145">
              <a:spcBef>
                <a:spcPts val="492"/>
              </a:spcBef>
              <a:buNone/>
            </a:pPr>
            <a:r>
              <a:rPr lang="en-US" altLang="en-US" dirty="0">
                <a:ea typeface="Arial Unicode MS" panose="020B0604020202020204" pitchFamily="34" charset="-128"/>
                <a:sym typeface="Helvetica" panose="020B0604020202020204" pitchFamily="34" charset="0"/>
              </a:rPr>
              <a:t>B. Use ground-fault circuit interrupters (GFCI)</a:t>
            </a:r>
          </a:p>
          <a:p>
            <a:pPr marL="0" indent="0" defTabSz="914145">
              <a:spcBef>
                <a:spcPts val="492"/>
              </a:spcBef>
            </a:pPr>
            <a:endParaRPr lang="en-US" altLang="en-US" dirty="0" smtClean="0">
              <a:ea typeface="Arial Unicode MS" panose="020B0604020202020204" pitchFamily="34" charset="-128"/>
              <a:sym typeface="Helvetica" panose="020B0604020202020204" pitchFamily="34" charset="0"/>
            </a:endParaRPr>
          </a:p>
          <a:p>
            <a:pPr marL="0" indent="0" defTabSz="914145">
              <a:spcBef>
                <a:spcPts val="492"/>
              </a:spcBef>
              <a:buNone/>
            </a:pPr>
            <a:r>
              <a:rPr lang="en-US" altLang="en-US" dirty="0" smtClean="0">
                <a:ea typeface="Arial Unicode MS" panose="020B0604020202020204" pitchFamily="34" charset="-128"/>
                <a:sym typeface="Helvetica" panose="020B0604020202020204" pitchFamily="34" charset="0"/>
              </a:rPr>
              <a:t>C</a:t>
            </a:r>
            <a:r>
              <a:rPr lang="en-US" altLang="en-US" dirty="0">
                <a:ea typeface="Arial Unicode MS" panose="020B0604020202020204" pitchFamily="34" charset="-128"/>
                <a:sym typeface="Helvetica" panose="020B0604020202020204" pitchFamily="34" charset="0"/>
              </a:rPr>
              <a:t>. Inspect portable tools and extension cords</a:t>
            </a:r>
          </a:p>
          <a:p>
            <a:pPr marL="0" indent="0" defTabSz="914145">
              <a:spcBef>
                <a:spcPts val="492"/>
              </a:spcBef>
            </a:pPr>
            <a:endParaRPr lang="en-US" altLang="en-US" dirty="0" smtClean="0">
              <a:ea typeface="Arial Unicode MS" panose="020B0604020202020204" pitchFamily="34" charset="-128"/>
              <a:sym typeface="Helvetica" panose="020B0604020202020204" pitchFamily="34" charset="0"/>
            </a:endParaRPr>
          </a:p>
          <a:p>
            <a:pPr marL="0" indent="0" defTabSz="914145">
              <a:spcBef>
                <a:spcPts val="492"/>
              </a:spcBef>
              <a:buNone/>
            </a:pPr>
            <a:r>
              <a:rPr lang="en-US" altLang="en-US" dirty="0" smtClean="0">
                <a:ea typeface="Arial Unicode MS" panose="020B0604020202020204" pitchFamily="34" charset="-128"/>
                <a:sym typeface="Helvetica" panose="020B0604020202020204" pitchFamily="34" charset="0"/>
              </a:rPr>
              <a:t>D</a:t>
            </a:r>
            <a:r>
              <a:rPr lang="en-US" altLang="en-US" dirty="0">
                <a:ea typeface="Arial Unicode MS" panose="020B0604020202020204" pitchFamily="34" charset="-128"/>
                <a:sym typeface="Helvetica" panose="020B0604020202020204" pitchFamily="34" charset="0"/>
              </a:rPr>
              <a:t>. Use power tools and equipment as designed</a:t>
            </a:r>
          </a:p>
          <a:p>
            <a:pPr marL="0" indent="0" defTabSz="914145">
              <a:spcBef>
                <a:spcPts val="492"/>
              </a:spcBef>
            </a:pPr>
            <a:endParaRPr lang="en-US" altLang="en-US" dirty="0" smtClean="0">
              <a:ea typeface="Arial Unicode MS" panose="020B0604020202020204" pitchFamily="34" charset="-128"/>
              <a:sym typeface="Helvetica" panose="020B0604020202020204" pitchFamily="34" charset="0"/>
            </a:endParaRPr>
          </a:p>
          <a:p>
            <a:pPr marL="0" indent="0" defTabSz="914145">
              <a:spcBef>
                <a:spcPts val="492"/>
              </a:spcBef>
              <a:buNone/>
            </a:pPr>
            <a:r>
              <a:rPr lang="en-US" altLang="en-US" dirty="0" smtClean="0">
                <a:ea typeface="Arial Unicode MS" panose="020B0604020202020204" pitchFamily="34" charset="-128"/>
                <a:sym typeface="Helvetica" panose="020B0604020202020204" pitchFamily="34" charset="0"/>
              </a:rPr>
              <a:t>E</a:t>
            </a:r>
            <a:r>
              <a:rPr lang="en-US" altLang="en-US" dirty="0">
                <a:ea typeface="Arial Unicode MS" panose="020B0604020202020204" pitchFamily="34" charset="-128"/>
                <a:sym typeface="Helvetica" panose="020B0604020202020204" pitchFamily="34" charset="0"/>
              </a:rPr>
              <a:t>. Follow lockout/</a:t>
            </a:r>
            <a:r>
              <a:rPr lang="en-US" altLang="en-US" dirty="0" err="1">
                <a:ea typeface="Arial Unicode MS" panose="020B0604020202020204" pitchFamily="34" charset="-128"/>
                <a:sym typeface="Helvetica" panose="020B0604020202020204" pitchFamily="34" charset="0"/>
              </a:rPr>
              <a:t>tagout</a:t>
            </a:r>
            <a:r>
              <a:rPr lang="en-US" altLang="en-US" dirty="0">
                <a:ea typeface="Arial Unicode MS" panose="020B0604020202020204" pitchFamily="34" charset="-128"/>
                <a:sym typeface="Helvetica" panose="020B0604020202020204" pitchFamily="34" charset="0"/>
              </a:rPr>
              <a:t> procedures</a:t>
            </a:r>
            <a:endParaRPr lang="en-US" altLang="en-US" sz="2400" dirty="0" smtClean="0"/>
          </a:p>
        </p:txBody>
      </p:sp>
      <p:sp>
        <p:nvSpPr>
          <p:cNvPr id="2" name="Slide Number Placeholder 1"/>
          <p:cNvSpPr>
            <a:spLocks noGrp="1"/>
          </p:cNvSpPr>
          <p:nvPr>
            <p:ph type="sldNum" sz="quarter" idx="12"/>
          </p:nvPr>
        </p:nvSpPr>
        <p:spPr/>
        <p:txBody>
          <a:bodyPr/>
          <a:lstStyle/>
          <a:p>
            <a:fld id="{A7F154CC-4E82-45BB-8A64-02679D04A018}" type="slidenum">
              <a:rPr lang="en-US" smtClean="0"/>
              <a:pPr/>
              <a:t>44</a:t>
            </a:fld>
            <a:endParaRPr lang="en-US" dirty="0"/>
          </a:p>
        </p:txBody>
      </p:sp>
    </p:spTree>
    <p:extLst>
      <p:ext uri="{BB962C8B-B14F-4D97-AF65-F5344CB8AC3E}">
        <p14:creationId xmlns:p14="http://schemas.microsoft.com/office/powerpoint/2010/main" val="187550235"/>
      </p:ext>
    </p:extLst>
  </p:cSld>
  <p:clrMapOvr>
    <a:masterClrMapping/>
  </p:clrMapOvr>
  <p:transition spd="med"/>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9875" name="Rectangle 2"/>
          <p:cNvSpPr>
            <a:spLocks noGrp="1"/>
          </p:cNvSpPr>
          <p:nvPr>
            <p:ph type="title"/>
          </p:nvPr>
        </p:nvSpPr>
        <p:spPr>
          <a:xfrm>
            <a:off x="302004" y="274588"/>
            <a:ext cx="8841995" cy="769070"/>
          </a:xfrm>
          <a:noFill/>
          <a:extLst>
            <a:ext uri="{91240B29-F687-4F45-9708-019B960494DF}">
              <a14:hiddenLine xmlns:a14="http://schemas.microsoft.com/office/drawing/2010/main" w="12700" cap="flat">
                <a:solidFill>
                  <a:srgbClr val="000000"/>
                </a:solidFill>
                <a:miter lim="0"/>
                <a:headEnd/>
                <a:tailEnd/>
              </a14:hiddenLine>
            </a:ext>
          </a:extLst>
        </p:spPr>
        <p:txBody>
          <a:bodyPr vert="horz" lIns="53578" tIns="53578" rIns="53578" bIns="53578" rtlCol="0" anchor="ctr">
            <a:noAutofit/>
          </a:bodyPr>
          <a:lstStyle/>
          <a:p>
            <a:pPr defTabSz="914145"/>
            <a:r>
              <a:rPr lang="en-US" altLang="en-US" dirty="0"/>
              <a:t>Minimum clearance distances</a:t>
            </a:r>
            <a:endParaRPr lang="en-US" altLang="en-US" sz="2800" dirty="0" smtClean="0"/>
          </a:p>
        </p:txBody>
      </p:sp>
      <p:sp>
        <p:nvSpPr>
          <p:cNvPr id="2" name="Slide Number Placeholder 1"/>
          <p:cNvSpPr>
            <a:spLocks noGrp="1"/>
          </p:cNvSpPr>
          <p:nvPr>
            <p:ph type="sldNum" sz="quarter" idx="12"/>
          </p:nvPr>
        </p:nvSpPr>
        <p:spPr/>
        <p:txBody>
          <a:bodyPr/>
          <a:lstStyle/>
          <a:p>
            <a:fld id="{A7F154CC-4E82-45BB-8A64-02679D04A018}" type="slidenum">
              <a:rPr lang="en-US" smtClean="0"/>
              <a:pPr/>
              <a:t>45</a:t>
            </a:fld>
            <a:endParaRPr lang="en-US" dirty="0"/>
          </a:p>
        </p:txBody>
      </p:sp>
      <p:pic>
        <p:nvPicPr>
          <p:cNvPr id="3" name="Picture 2" title="A table showing minimum clearance distance from electricity."/>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1447800" y="1363373"/>
            <a:ext cx="5791200" cy="4962525"/>
          </a:xfrm>
          <a:prstGeom prst="rect">
            <a:avLst/>
          </a:prstGeom>
        </p:spPr>
      </p:pic>
    </p:spTree>
    <p:extLst>
      <p:ext uri="{BB962C8B-B14F-4D97-AF65-F5344CB8AC3E}">
        <p14:creationId xmlns:p14="http://schemas.microsoft.com/office/powerpoint/2010/main" val="601700574"/>
      </p:ext>
    </p:extLst>
  </p:cSld>
  <p:clrMapOvr>
    <a:masterClrMapping/>
  </p:clrMapOvr>
  <p:transition spd="med"/>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1923" name="Rectangle 2"/>
          <p:cNvSpPr>
            <a:spLocks noGrp="1"/>
          </p:cNvSpPr>
          <p:nvPr>
            <p:ph type="title"/>
          </p:nvPr>
        </p:nvSpPr>
        <p:spPr>
          <a:xfrm>
            <a:off x="456531" y="274588"/>
            <a:ext cx="8229823" cy="1143000"/>
          </a:xfrm>
          <a:noFill/>
          <a:extLst>
            <a:ext uri="{91240B29-F687-4F45-9708-019B960494DF}">
              <a14:hiddenLine xmlns:a14="http://schemas.microsoft.com/office/drawing/2010/main" w="12700" cap="flat">
                <a:solidFill>
                  <a:srgbClr val="000000"/>
                </a:solidFill>
                <a:miter lim="0"/>
                <a:headEnd/>
                <a:tailEnd/>
              </a14:hiddenLine>
            </a:ext>
          </a:extLst>
        </p:spPr>
        <p:txBody>
          <a:bodyPr vert="horz" lIns="53578" tIns="53578" rIns="53578" bIns="53578" rtlCol="0" anchor="ctr">
            <a:noAutofit/>
          </a:bodyPr>
          <a:lstStyle/>
          <a:p>
            <a:pPr defTabSz="914145"/>
            <a:r>
              <a:rPr lang="en-US" altLang="en-US" dirty="0"/>
              <a:t>How can I protect myself from electrocution hazards</a:t>
            </a:r>
            <a:r>
              <a:rPr lang="en-US" altLang="en-US" dirty="0" smtClean="0"/>
              <a:t>? </a:t>
            </a:r>
            <a:endParaRPr lang="en-US" altLang="en-US" sz="4000" dirty="0" smtClean="0"/>
          </a:p>
        </p:txBody>
      </p:sp>
      <p:sp>
        <p:nvSpPr>
          <p:cNvPr id="81924" name="Rectangle 3"/>
          <p:cNvSpPr>
            <a:spLocks noGrp="1"/>
          </p:cNvSpPr>
          <p:nvPr>
            <p:ph type="body" idx="1"/>
          </p:nvPr>
        </p:nvSpPr>
        <p:spPr bwMode="auto">
          <a:xfrm>
            <a:off x="456531" y="1599531"/>
            <a:ext cx="8229823" cy="4525119"/>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Lst>
        </p:spPr>
        <p:txBody>
          <a:bodyPr vert="horz" wrap="square" lIns="53578" tIns="53578" rIns="53578" bIns="53578" numCol="1" rtlCol="0" anchor="t" anchorCtr="0" compatLnSpc="1">
            <a:prstTxWarp prst="textNoShape">
              <a:avLst/>
            </a:prstTxWarp>
            <a:normAutofit/>
          </a:bodyPr>
          <a:lstStyle/>
          <a:p>
            <a:pPr marL="405171" indent="-405171" defTabSz="914145">
              <a:spcBef>
                <a:spcPts val="492"/>
              </a:spcBef>
              <a:buClr>
                <a:srgbClr val="000000"/>
              </a:buClr>
              <a:buFont typeface="ArialMT" charset="0"/>
              <a:buChar char="•"/>
            </a:pPr>
            <a:r>
              <a:rPr lang="en-US" altLang="en-US" dirty="0">
                <a:ea typeface="Arial Unicode MS" panose="020B0604020202020204" pitchFamily="34" charset="-128"/>
                <a:sym typeface="Helvetica" panose="020B0604020202020204" pitchFamily="34" charset="0"/>
              </a:rPr>
              <a:t>Before work begins, be sure that the:</a:t>
            </a:r>
          </a:p>
          <a:p>
            <a:pPr marL="613894" lvl="1" indent="-292437" defTabSz="914145">
              <a:spcBef>
                <a:spcPts val="422"/>
              </a:spcBef>
              <a:buClr>
                <a:srgbClr val="000000"/>
              </a:buClr>
              <a:buFont typeface="ArialMT" charset="0"/>
              <a:buChar char="–"/>
            </a:pPr>
            <a:r>
              <a:rPr lang="en-US" altLang="en-US" dirty="0">
                <a:ea typeface="Arial Unicode MS" panose="020B0604020202020204" pitchFamily="34" charset="-128"/>
                <a:sym typeface="Helvetica" panose="020B0604020202020204" pitchFamily="34" charset="0"/>
              </a:rPr>
              <a:t>Equipment/activity is located within a safe working distance from power lines</a:t>
            </a:r>
          </a:p>
          <a:p>
            <a:pPr marL="613894" lvl="1" indent="-292437" defTabSz="914145">
              <a:spcBef>
                <a:spcPts val="422"/>
              </a:spcBef>
              <a:buClr>
                <a:srgbClr val="000000"/>
              </a:buClr>
              <a:buFont typeface="ArialMT" charset="0"/>
              <a:buChar char="–"/>
            </a:pPr>
            <a:r>
              <a:rPr lang="en-US" altLang="en-US" dirty="0">
                <a:ea typeface="Arial Unicode MS" panose="020B0604020202020204" pitchFamily="34" charset="-128"/>
                <a:sym typeface="Helvetica" panose="020B0604020202020204" pitchFamily="34" charset="0"/>
              </a:rPr>
              <a:t>Utility company has de-energized and visibly grounded the power lines or installed insulated sleeves on power lines</a:t>
            </a:r>
          </a:p>
          <a:p>
            <a:pPr marL="613894" lvl="1" indent="-292437" defTabSz="914145">
              <a:spcBef>
                <a:spcPts val="422"/>
              </a:spcBef>
              <a:buClr>
                <a:srgbClr val="000000"/>
              </a:buClr>
              <a:buFont typeface="ArialMT" charset="0"/>
              <a:buChar char="–"/>
            </a:pPr>
            <a:r>
              <a:rPr lang="en-US" altLang="en-US" dirty="0">
                <a:ea typeface="Arial Unicode MS" panose="020B0604020202020204" pitchFamily="34" charset="-128"/>
                <a:sym typeface="Helvetica" panose="020B0604020202020204" pitchFamily="34" charset="0"/>
              </a:rPr>
              <a:t>Flagged warning lines have been installed to mark horizontal and vertical power line clearance distances</a:t>
            </a:r>
          </a:p>
          <a:p>
            <a:pPr marL="613894" lvl="1" indent="-292437" defTabSz="914145">
              <a:spcBef>
                <a:spcPts val="422"/>
              </a:spcBef>
              <a:buClr>
                <a:srgbClr val="000000"/>
              </a:buClr>
              <a:buFont typeface="ArialMT" charset="0"/>
              <a:buChar char="–"/>
            </a:pPr>
            <a:r>
              <a:rPr lang="en-US" altLang="en-US" dirty="0">
                <a:ea typeface="Arial Unicode MS" panose="020B0604020202020204" pitchFamily="34" charset="-128"/>
                <a:sym typeface="Helvetica" panose="020B0604020202020204" pitchFamily="34" charset="0"/>
              </a:rPr>
              <a:t>Tools and materials used are nonconductive</a:t>
            </a:r>
            <a:endParaRPr lang="en-US" altLang="en-US" sz="2000" dirty="0" smtClean="0"/>
          </a:p>
        </p:txBody>
      </p:sp>
      <p:sp>
        <p:nvSpPr>
          <p:cNvPr id="2" name="Slide Number Placeholder 1"/>
          <p:cNvSpPr>
            <a:spLocks noGrp="1"/>
          </p:cNvSpPr>
          <p:nvPr>
            <p:ph type="sldNum" sz="quarter" idx="12"/>
          </p:nvPr>
        </p:nvSpPr>
        <p:spPr/>
        <p:txBody>
          <a:bodyPr/>
          <a:lstStyle/>
          <a:p>
            <a:fld id="{A7F154CC-4E82-45BB-8A64-02679D04A018}" type="slidenum">
              <a:rPr lang="en-US" smtClean="0"/>
              <a:pPr/>
              <a:t>46</a:t>
            </a:fld>
            <a:endParaRPr lang="en-US" dirty="0"/>
          </a:p>
        </p:txBody>
      </p:sp>
    </p:spTree>
    <p:extLst>
      <p:ext uri="{BB962C8B-B14F-4D97-AF65-F5344CB8AC3E}">
        <p14:creationId xmlns:p14="http://schemas.microsoft.com/office/powerpoint/2010/main" val="24322589"/>
      </p:ext>
    </p:extLst>
  </p:cSld>
  <p:clrMapOvr>
    <a:masterClrMapping/>
  </p:clrMapOvr>
  <p:transition spd="med"/>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3971" name="Rectangle 2"/>
          <p:cNvSpPr>
            <a:spLocks noGrp="1"/>
          </p:cNvSpPr>
          <p:nvPr>
            <p:ph type="title"/>
          </p:nvPr>
        </p:nvSpPr>
        <p:spPr>
          <a:xfrm>
            <a:off x="456531" y="274588"/>
            <a:ext cx="8229823" cy="1143000"/>
          </a:xfrm>
          <a:noFill/>
          <a:extLst>
            <a:ext uri="{91240B29-F687-4F45-9708-019B960494DF}">
              <a14:hiddenLine xmlns:a14="http://schemas.microsoft.com/office/drawing/2010/main" w="12700" cap="flat">
                <a:solidFill>
                  <a:srgbClr val="000000"/>
                </a:solidFill>
                <a:miter lim="0"/>
                <a:headEnd/>
                <a:tailEnd/>
              </a14:hiddenLine>
            </a:ext>
          </a:extLst>
        </p:spPr>
        <p:txBody>
          <a:bodyPr vert="horz" lIns="53578" tIns="53578" rIns="53578" bIns="53578" rtlCol="0" anchor="ctr">
            <a:noAutofit/>
          </a:bodyPr>
          <a:lstStyle/>
          <a:p>
            <a:pPr defTabSz="914145"/>
            <a:r>
              <a:rPr lang="en-US" altLang="en-US" dirty="0"/>
              <a:t>How can I protect myself from electrocution hazards</a:t>
            </a:r>
            <a:r>
              <a:rPr lang="en-US" altLang="en-US" dirty="0" smtClean="0"/>
              <a:t>?  </a:t>
            </a:r>
            <a:endParaRPr lang="en-US" altLang="en-US" sz="4000" dirty="0" smtClean="0"/>
          </a:p>
        </p:txBody>
      </p:sp>
      <p:sp>
        <p:nvSpPr>
          <p:cNvPr id="83972" name="Rectangle 3"/>
          <p:cNvSpPr>
            <a:spLocks noGrp="1"/>
          </p:cNvSpPr>
          <p:nvPr>
            <p:ph type="body" idx="1"/>
          </p:nvPr>
        </p:nvSpPr>
        <p:spPr bwMode="auto">
          <a:xfrm>
            <a:off x="456531" y="1599531"/>
            <a:ext cx="8229823" cy="4525119"/>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Lst>
        </p:spPr>
        <p:txBody>
          <a:bodyPr vert="horz" wrap="square" lIns="53578" tIns="53578" rIns="53578" bIns="53578" numCol="1" rtlCol="0" anchor="t" anchorCtr="0" compatLnSpc="1">
            <a:prstTxWarp prst="textNoShape">
              <a:avLst/>
            </a:prstTxWarp>
            <a:normAutofit/>
          </a:bodyPr>
          <a:lstStyle/>
          <a:p>
            <a:pPr marL="405171" indent="-405171" defTabSz="914145">
              <a:spcBef>
                <a:spcPts val="492"/>
              </a:spcBef>
              <a:buClr>
                <a:srgbClr val="000000"/>
              </a:buClr>
              <a:buFont typeface="ArialMT" charset="0"/>
              <a:buChar char="•"/>
            </a:pPr>
            <a:r>
              <a:rPr lang="en-US" altLang="en-US" dirty="0">
                <a:ea typeface="Arial Unicode MS" panose="020B0604020202020204" pitchFamily="34" charset="-128"/>
                <a:sym typeface="Helvetica" panose="020B0604020202020204" pitchFamily="34" charset="0"/>
              </a:rPr>
              <a:t>Verify the height of power lines and their proximity to cranes and lifting equipment</a:t>
            </a:r>
          </a:p>
          <a:p>
            <a:pPr marL="405171" indent="-405171" defTabSz="914145">
              <a:spcBef>
                <a:spcPts val="492"/>
              </a:spcBef>
              <a:buClr>
                <a:srgbClr val="000000"/>
              </a:buClr>
              <a:buFont typeface="ArialMT" charset="0"/>
              <a:buChar char="•"/>
            </a:pPr>
            <a:r>
              <a:rPr lang="en-US" altLang="en-US" dirty="0">
                <a:ea typeface="Arial Unicode MS" panose="020B0604020202020204" pitchFamily="34" charset="-128"/>
                <a:sym typeface="Helvetica" panose="020B0604020202020204" pitchFamily="34" charset="0"/>
              </a:rPr>
              <a:t>Use non-conductive ladders and retract them before moving them</a:t>
            </a:r>
          </a:p>
          <a:p>
            <a:pPr marL="405171" indent="-405171" defTabSz="914145">
              <a:spcBef>
                <a:spcPts val="492"/>
              </a:spcBef>
              <a:buClr>
                <a:srgbClr val="000000"/>
              </a:buClr>
              <a:buFont typeface="ArialMT" charset="0"/>
              <a:buChar char="•"/>
            </a:pPr>
            <a:r>
              <a:rPr lang="en-US" altLang="en-US" dirty="0">
                <a:ea typeface="Arial Unicode MS" panose="020B0604020202020204" pitchFamily="34" charset="-128"/>
                <a:sym typeface="Helvetica" panose="020B0604020202020204" pitchFamily="34" charset="0"/>
              </a:rPr>
              <a:t>Call utility companies before excavating</a:t>
            </a:r>
          </a:p>
          <a:p>
            <a:pPr marL="405171" indent="-405171" defTabSz="914145">
              <a:spcBef>
                <a:spcPts val="492"/>
              </a:spcBef>
              <a:buClr>
                <a:srgbClr val="000000"/>
              </a:buClr>
              <a:buFont typeface="ArialMT" charset="0"/>
              <a:buChar char="•"/>
            </a:pPr>
            <a:r>
              <a:rPr lang="en-US" altLang="en-US" dirty="0">
                <a:ea typeface="Arial Unicode MS" panose="020B0604020202020204" pitchFamily="34" charset="-128"/>
                <a:sym typeface="Helvetica" panose="020B0604020202020204" pitchFamily="34" charset="0"/>
              </a:rPr>
              <a:t>Hand dig within 3 </a:t>
            </a:r>
            <a:r>
              <a:rPr lang="en-US" altLang="en-US" dirty="0" err="1">
                <a:ea typeface="Arial Unicode MS" panose="020B0604020202020204" pitchFamily="34" charset="-128"/>
                <a:sym typeface="Helvetica" panose="020B0604020202020204" pitchFamily="34" charset="0"/>
              </a:rPr>
              <a:t>ft</a:t>
            </a:r>
            <a:r>
              <a:rPr lang="en-US" altLang="en-US" dirty="0">
                <a:ea typeface="Arial Unicode MS" panose="020B0604020202020204" pitchFamily="34" charset="-128"/>
                <a:sym typeface="Helvetica" panose="020B0604020202020204" pitchFamily="34" charset="0"/>
              </a:rPr>
              <a:t> of any cable location. More than one underground cable may be buried in area of locator markings</a:t>
            </a:r>
            <a:endParaRPr lang="en-US" altLang="en-US" sz="2400" dirty="0" smtClean="0"/>
          </a:p>
        </p:txBody>
      </p:sp>
      <p:sp>
        <p:nvSpPr>
          <p:cNvPr id="2" name="Slide Number Placeholder 1"/>
          <p:cNvSpPr>
            <a:spLocks noGrp="1"/>
          </p:cNvSpPr>
          <p:nvPr>
            <p:ph type="sldNum" sz="quarter" idx="12"/>
          </p:nvPr>
        </p:nvSpPr>
        <p:spPr/>
        <p:txBody>
          <a:bodyPr/>
          <a:lstStyle/>
          <a:p>
            <a:fld id="{A7F154CC-4E82-45BB-8A64-02679D04A018}" type="slidenum">
              <a:rPr lang="en-US" smtClean="0"/>
              <a:pPr/>
              <a:t>47</a:t>
            </a:fld>
            <a:endParaRPr lang="en-US" dirty="0"/>
          </a:p>
        </p:txBody>
      </p:sp>
    </p:spTree>
    <p:extLst>
      <p:ext uri="{BB962C8B-B14F-4D97-AF65-F5344CB8AC3E}">
        <p14:creationId xmlns:p14="http://schemas.microsoft.com/office/powerpoint/2010/main" val="2951901793"/>
      </p:ext>
    </p:extLst>
  </p:cSld>
  <p:clrMapOvr>
    <a:masterClrMapping/>
  </p:clrMapOvr>
  <p:transition spd="med"/>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6019" name="Rectangle 2"/>
          <p:cNvSpPr>
            <a:spLocks noGrp="1"/>
          </p:cNvSpPr>
          <p:nvPr>
            <p:ph type="title"/>
          </p:nvPr>
        </p:nvSpPr>
        <p:spPr>
          <a:xfrm>
            <a:off x="456531" y="274588"/>
            <a:ext cx="8229823" cy="1143000"/>
          </a:xfrm>
          <a:noFill/>
          <a:extLst>
            <a:ext uri="{91240B29-F687-4F45-9708-019B960494DF}">
              <a14:hiddenLine xmlns:a14="http://schemas.microsoft.com/office/drawing/2010/main" w="12700" cap="flat">
                <a:solidFill>
                  <a:srgbClr val="000000"/>
                </a:solidFill>
                <a:miter lim="0"/>
                <a:headEnd/>
                <a:tailEnd/>
              </a14:hiddenLine>
            </a:ext>
          </a:extLst>
        </p:spPr>
        <p:txBody>
          <a:bodyPr vert="horz" lIns="53578" tIns="53578" rIns="53578" bIns="53578" rtlCol="0" anchor="ctr">
            <a:noAutofit/>
          </a:bodyPr>
          <a:lstStyle/>
          <a:p>
            <a:pPr defTabSz="914145"/>
            <a:r>
              <a:rPr lang="en-US" altLang="en-US" dirty="0"/>
              <a:t>How can I protect myself from electrocution hazards</a:t>
            </a:r>
            <a:r>
              <a:rPr lang="en-US" altLang="en-US" dirty="0" smtClean="0"/>
              <a:t>?   </a:t>
            </a:r>
            <a:endParaRPr lang="en-US" altLang="en-US" sz="4000" dirty="0" smtClean="0"/>
          </a:p>
        </p:txBody>
      </p:sp>
      <p:sp>
        <p:nvSpPr>
          <p:cNvPr id="86020" name="Rectangle 3"/>
          <p:cNvSpPr>
            <a:spLocks noGrp="1"/>
          </p:cNvSpPr>
          <p:nvPr>
            <p:ph type="body" idx="1"/>
          </p:nvPr>
        </p:nvSpPr>
        <p:spPr bwMode="auto">
          <a:xfrm>
            <a:off x="456531" y="1599531"/>
            <a:ext cx="8229823" cy="4525119"/>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Lst>
        </p:spPr>
        <p:txBody>
          <a:bodyPr vert="horz" wrap="square" lIns="53578" tIns="53578" rIns="53578" bIns="53578" numCol="1" rtlCol="0" anchor="t" anchorCtr="0" compatLnSpc="1">
            <a:prstTxWarp prst="textNoShape">
              <a:avLst/>
            </a:prstTxWarp>
            <a:normAutofit/>
          </a:bodyPr>
          <a:lstStyle/>
          <a:p>
            <a:pPr marL="357175" indent="-357175" defTabSz="914145">
              <a:spcBef>
                <a:spcPts val="422"/>
              </a:spcBef>
              <a:buClr>
                <a:srgbClr val="000000"/>
              </a:buClr>
              <a:buFont typeface="ArialMT" charset="0"/>
              <a:buChar char="•"/>
            </a:pPr>
            <a:r>
              <a:rPr lang="en-US" altLang="en-US" dirty="0">
                <a:ea typeface="Arial Unicode MS" panose="020B0604020202020204" pitchFamily="34" charset="-128"/>
                <a:sym typeface="Helvetica" panose="020B0604020202020204" pitchFamily="34" charset="0"/>
              </a:rPr>
              <a:t>Use ground-fault circuit interrupters (GFCI)</a:t>
            </a:r>
          </a:p>
          <a:p>
            <a:pPr marL="357175" indent="-357175" defTabSz="914145">
              <a:spcBef>
                <a:spcPts val="422"/>
              </a:spcBef>
              <a:buClr>
                <a:srgbClr val="000000"/>
              </a:buClr>
              <a:buFont typeface="ArialMT" charset="0"/>
              <a:buChar char="•"/>
            </a:pPr>
            <a:r>
              <a:rPr lang="en-US" altLang="en-US" dirty="0">
                <a:ea typeface="Arial Unicode MS" panose="020B0604020202020204" pitchFamily="34" charset="-128"/>
                <a:sym typeface="Helvetica" panose="020B0604020202020204" pitchFamily="34" charset="0"/>
              </a:rPr>
              <a:t>A "GFCI" is a ground fault circuit interrupter that is designed to protect people from severe and sometimes fatal electrical shock. A GFCI detects ground faults and interrupts the flow of electric current, and is designed to protect the worker by limiting the duration of an electrical shock.</a:t>
            </a:r>
          </a:p>
          <a:p>
            <a:pPr marL="357175" indent="-357175" defTabSz="914145">
              <a:spcBef>
                <a:spcPts val="422"/>
              </a:spcBef>
              <a:buClr>
                <a:srgbClr val="000000"/>
              </a:buClr>
              <a:buFont typeface="ArialMT" charset="0"/>
              <a:buChar char="•"/>
            </a:pPr>
            <a:r>
              <a:rPr lang="en-US" altLang="en-US" dirty="0">
                <a:ea typeface="Arial Unicode MS" panose="020B0604020202020204" pitchFamily="34" charset="-128"/>
                <a:sym typeface="Helvetica" panose="020B0604020202020204" pitchFamily="34" charset="0"/>
              </a:rPr>
              <a:t>There are three types of GFCI: receptacle, temporary/portable, and circuit breaker</a:t>
            </a:r>
            <a:endParaRPr lang="en-US" altLang="en-US" sz="2400" dirty="0" smtClean="0"/>
          </a:p>
        </p:txBody>
      </p:sp>
      <p:sp>
        <p:nvSpPr>
          <p:cNvPr id="2" name="Slide Number Placeholder 1"/>
          <p:cNvSpPr>
            <a:spLocks noGrp="1"/>
          </p:cNvSpPr>
          <p:nvPr>
            <p:ph type="sldNum" sz="quarter" idx="12"/>
          </p:nvPr>
        </p:nvSpPr>
        <p:spPr/>
        <p:txBody>
          <a:bodyPr/>
          <a:lstStyle/>
          <a:p>
            <a:fld id="{A7F154CC-4E82-45BB-8A64-02679D04A018}" type="slidenum">
              <a:rPr lang="en-US" smtClean="0"/>
              <a:pPr/>
              <a:t>48</a:t>
            </a:fld>
            <a:endParaRPr lang="en-US" dirty="0"/>
          </a:p>
        </p:txBody>
      </p:sp>
    </p:spTree>
    <p:extLst>
      <p:ext uri="{BB962C8B-B14F-4D97-AF65-F5344CB8AC3E}">
        <p14:creationId xmlns:p14="http://schemas.microsoft.com/office/powerpoint/2010/main" val="1175619111"/>
      </p:ext>
    </p:extLst>
  </p:cSld>
  <p:clrMapOvr>
    <a:masterClrMapping/>
  </p:clrMapOvr>
  <p:transition spd="med"/>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8067" name="Rectangle 2"/>
          <p:cNvSpPr>
            <a:spLocks noGrp="1"/>
          </p:cNvSpPr>
          <p:nvPr>
            <p:ph type="title"/>
          </p:nvPr>
        </p:nvSpPr>
        <p:spPr>
          <a:xfrm>
            <a:off x="456531" y="274588"/>
            <a:ext cx="8229823" cy="1143000"/>
          </a:xfrm>
          <a:noFill/>
          <a:extLst>
            <a:ext uri="{91240B29-F687-4F45-9708-019B960494DF}">
              <a14:hiddenLine xmlns:a14="http://schemas.microsoft.com/office/drawing/2010/main" w="12700" cap="flat">
                <a:solidFill>
                  <a:srgbClr val="000000"/>
                </a:solidFill>
                <a:miter lim="0"/>
                <a:headEnd/>
                <a:tailEnd/>
              </a14:hiddenLine>
            </a:ext>
          </a:extLst>
        </p:spPr>
        <p:txBody>
          <a:bodyPr vert="horz" lIns="53578" tIns="53578" rIns="53578" bIns="53578" rtlCol="0" anchor="ctr">
            <a:noAutofit/>
          </a:bodyPr>
          <a:lstStyle/>
          <a:p>
            <a:pPr defTabSz="914145"/>
            <a:r>
              <a:rPr lang="en-US" altLang="en-US" dirty="0"/>
              <a:t>How can I protect myself from electrocution hazards</a:t>
            </a:r>
            <a:r>
              <a:rPr lang="en-US" altLang="en-US" dirty="0" smtClean="0"/>
              <a:t>?    </a:t>
            </a:r>
            <a:endParaRPr lang="en-US" altLang="en-US" sz="4000" dirty="0" smtClean="0"/>
          </a:p>
        </p:txBody>
      </p:sp>
      <p:sp>
        <p:nvSpPr>
          <p:cNvPr id="88068" name="Rectangle 3"/>
          <p:cNvSpPr>
            <a:spLocks noGrp="1"/>
          </p:cNvSpPr>
          <p:nvPr>
            <p:ph type="body" idx="1"/>
          </p:nvPr>
        </p:nvSpPr>
        <p:spPr bwMode="auto">
          <a:xfrm>
            <a:off x="456530" y="1599531"/>
            <a:ext cx="5023655" cy="4525119"/>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Lst>
        </p:spPr>
        <p:txBody>
          <a:bodyPr vert="horz" wrap="square" lIns="53578" tIns="53578" rIns="53578" bIns="53578" numCol="1" rtlCol="0" anchor="t" anchorCtr="0" compatLnSpc="1">
            <a:prstTxWarp prst="textNoShape">
              <a:avLst/>
            </a:prstTxWarp>
            <a:noAutofit/>
          </a:bodyPr>
          <a:lstStyle/>
          <a:p>
            <a:pPr marL="0" indent="0" defTabSz="914145">
              <a:lnSpc>
                <a:spcPct val="80000"/>
              </a:lnSpc>
              <a:spcBef>
                <a:spcPts val="352"/>
              </a:spcBef>
              <a:buClr>
                <a:srgbClr val="000000"/>
              </a:buClr>
              <a:buNone/>
            </a:pPr>
            <a:r>
              <a:rPr lang="en-US" altLang="en-US" dirty="0" smtClean="0">
                <a:ea typeface="Arial Unicode MS" panose="020B0604020202020204" pitchFamily="34" charset="-128"/>
                <a:sym typeface="Helvetica" panose="020B0604020202020204" pitchFamily="34" charset="0"/>
              </a:rPr>
              <a:t>1) </a:t>
            </a:r>
            <a:r>
              <a:rPr lang="en-US" altLang="en-US" dirty="0">
                <a:ea typeface="Arial Unicode MS" panose="020B0604020202020204" pitchFamily="34" charset="-128"/>
                <a:sym typeface="Helvetica" panose="020B0604020202020204" pitchFamily="34" charset="0"/>
              </a:rPr>
              <a:t>Receptacle GFCI: Often found on construction work sites, outdoor areas and other locations where damp conditions do or could exist. The receptacle GFCI fits into the standard outlet box and protects users against ground faults when an electrical product is connected to the GFCI protected outlet</a:t>
            </a:r>
            <a:endParaRPr lang="en-US" altLang="en-US" sz="3600" dirty="0" smtClean="0"/>
          </a:p>
        </p:txBody>
      </p:sp>
      <p:pic>
        <p:nvPicPr>
          <p:cNvPr id="88070" name="Picture 5" descr="Receptacle GFCI.&#10;"/>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5480186" y="1845132"/>
            <a:ext cx="3205052" cy="34818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Lst>
        </p:spPr>
      </p:pic>
      <p:sp>
        <p:nvSpPr>
          <p:cNvPr id="2" name="Slide Number Placeholder 1"/>
          <p:cNvSpPr>
            <a:spLocks noGrp="1"/>
          </p:cNvSpPr>
          <p:nvPr>
            <p:ph type="sldNum" sz="quarter" idx="12"/>
          </p:nvPr>
        </p:nvSpPr>
        <p:spPr/>
        <p:txBody>
          <a:bodyPr/>
          <a:lstStyle/>
          <a:p>
            <a:fld id="{A7F154CC-4E82-45BB-8A64-02679D04A018}" type="slidenum">
              <a:rPr lang="en-US" smtClean="0"/>
              <a:pPr/>
              <a:t>49</a:t>
            </a:fld>
            <a:endParaRPr lang="en-US" dirty="0"/>
          </a:p>
        </p:txBody>
      </p:sp>
    </p:spTree>
    <p:extLst>
      <p:ext uri="{BB962C8B-B14F-4D97-AF65-F5344CB8AC3E}">
        <p14:creationId xmlns:p14="http://schemas.microsoft.com/office/powerpoint/2010/main" val="1713561885"/>
      </p:ext>
    </p:extLst>
  </p:cSld>
  <p:clrMapOvr>
    <a:masterClrMapping/>
  </p:clrMapOvr>
  <p:transition spd="med"/>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28650" y="1199625"/>
            <a:ext cx="7886700" cy="4809557"/>
          </a:xfrm>
        </p:spPr>
        <p:txBody>
          <a:bodyPr>
            <a:noAutofit/>
          </a:bodyPr>
          <a:lstStyle/>
          <a:p>
            <a:pPr marL="285548" indent="-285548">
              <a:buFont typeface="Wingdings" panose="05000000000000000000" pitchFamily="2" charset="2"/>
              <a:buChar char="§"/>
            </a:pPr>
            <a:r>
              <a:rPr lang="en-US" dirty="0"/>
              <a:t>Welcome</a:t>
            </a:r>
          </a:p>
          <a:p>
            <a:pPr marL="285548" indent="-285548">
              <a:buFont typeface="Wingdings" panose="05000000000000000000" pitchFamily="2" charset="2"/>
              <a:buChar char="§"/>
            </a:pPr>
            <a:r>
              <a:rPr lang="en-US" dirty="0"/>
              <a:t>Introduction to OSHA</a:t>
            </a:r>
          </a:p>
          <a:p>
            <a:pPr marL="285548" indent="-285548">
              <a:buFont typeface="Wingdings" panose="05000000000000000000" pitchFamily="2" charset="2"/>
              <a:buChar char="§"/>
            </a:pPr>
            <a:r>
              <a:rPr lang="en-US" dirty="0"/>
              <a:t>Worker’s rights</a:t>
            </a:r>
          </a:p>
          <a:p>
            <a:pPr marL="285548" indent="-285548">
              <a:buFont typeface="Wingdings" panose="05000000000000000000" pitchFamily="2" charset="2"/>
              <a:buChar char="§"/>
            </a:pPr>
            <a:r>
              <a:rPr lang="en-US" dirty="0"/>
              <a:t>Introduction to Electrical Hazards</a:t>
            </a:r>
          </a:p>
          <a:p>
            <a:pPr marL="799539" lvl="1" indent="-342659">
              <a:buFont typeface="Wingdings" panose="05000000000000000000" pitchFamily="2" charset="2"/>
              <a:buChar char="q"/>
            </a:pPr>
            <a:r>
              <a:rPr lang="en-US" sz="2800" dirty="0"/>
              <a:t>What is electricity? How it works?</a:t>
            </a:r>
          </a:p>
          <a:p>
            <a:pPr marL="799539" lvl="1" indent="-342659">
              <a:buFont typeface="Wingdings" panose="05000000000000000000" pitchFamily="2" charset="2"/>
              <a:buChar char="q"/>
            </a:pPr>
            <a:r>
              <a:rPr lang="en-US" sz="2800" dirty="0"/>
              <a:t>Preventing Electrocution</a:t>
            </a:r>
          </a:p>
          <a:p>
            <a:pPr marL="456880" indent="-457200">
              <a:buFont typeface="Wingdings" panose="05000000000000000000" pitchFamily="2" charset="2"/>
              <a:buChar char="§"/>
            </a:pPr>
            <a:r>
              <a:rPr lang="en-US" dirty="0"/>
              <a:t>Common Electrical </a:t>
            </a:r>
            <a:r>
              <a:rPr lang="en-US" dirty="0" smtClean="0"/>
              <a:t>Hazards</a:t>
            </a:r>
          </a:p>
          <a:p>
            <a:pPr marL="456880" indent="-457200">
              <a:buFont typeface="Wingdings" panose="05000000000000000000" pitchFamily="2" charset="2"/>
              <a:buChar char="§"/>
            </a:pPr>
            <a:r>
              <a:rPr lang="en-US" dirty="0" smtClean="0"/>
              <a:t>Electrical Protective Equipment</a:t>
            </a:r>
            <a:endParaRPr lang="en-US" dirty="0"/>
          </a:p>
          <a:p>
            <a:pPr marL="456880" indent="-457200">
              <a:buFont typeface="Wingdings" panose="05000000000000000000" pitchFamily="2" charset="2"/>
              <a:buChar char="§"/>
            </a:pPr>
            <a:r>
              <a:rPr lang="en-US" dirty="0" smtClean="0"/>
              <a:t>Exercises</a:t>
            </a:r>
          </a:p>
          <a:p>
            <a:pPr marL="456880" indent="-457200">
              <a:buFont typeface="Wingdings" panose="05000000000000000000" pitchFamily="2" charset="2"/>
              <a:buChar char="§"/>
            </a:pPr>
            <a:r>
              <a:rPr lang="en-US" dirty="0" smtClean="0"/>
              <a:t>Certificates</a:t>
            </a:r>
          </a:p>
        </p:txBody>
      </p:sp>
      <p:sp>
        <p:nvSpPr>
          <p:cNvPr id="2" name="Titel 1"/>
          <p:cNvSpPr>
            <a:spLocks noGrp="1"/>
          </p:cNvSpPr>
          <p:nvPr>
            <p:ph type="title"/>
          </p:nvPr>
        </p:nvSpPr>
        <p:spPr>
          <a:xfrm>
            <a:off x="628650" y="342871"/>
            <a:ext cx="7886700" cy="776489"/>
          </a:xfrm>
        </p:spPr>
        <p:txBody>
          <a:bodyPr>
            <a:normAutofit/>
          </a:bodyPr>
          <a:lstStyle/>
          <a:p>
            <a:r>
              <a:rPr lang="de-DE" sz="3600" dirty="0"/>
              <a:t>Agenda</a:t>
            </a:r>
          </a:p>
        </p:txBody>
      </p:sp>
      <p:sp>
        <p:nvSpPr>
          <p:cNvPr id="4" name="Slide Number Placeholder 3"/>
          <p:cNvSpPr>
            <a:spLocks noGrp="1"/>
          </p:cNvSpPr>
          <p:nvPr>
            <p:ph type="sldNum" sz="quarter" idx="12"/>
          </p:nvPr>
        </p:nvSpPr>
        <p:spPr/>
        <p:txBody>
          <a:bodyPr/>
          <a:lstStyle/>
          <a:p>
            <a:fld id="{A7F154CC-4E82-45BB-8A64-02679D04A018}" type="slidenum">
              <a:rPr lang="en-US" smtClean="0"/>
              <a:pPr/>
              <a:t>5</a:t>
            </a:fld>
            <a:endParaRPr lang="en-US" dirty="0"/>
          </a:p>
        </p:txBody>
      </p:sp>
    </p:spTree>
    <p:extLst>
      <p:ext uri="{BB962C8B-B14F-4D97-AF65-F5344CB8AC3E}">
        <p14:creationId xmlns:p14="http://schemas.microsoft.com/office/powerpoint/2010/main" val="2261688464"/>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90118" name="Picture 5" descr="Temporary/portable GFCI"/>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bwMode="auto">
          <a:xfrm>
            <a:off x="4491740" y="2365696"/>
            <a:ext cx="4400590" cy="37753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Lst>
        </p:spPr>
      </p:pic>
      <p:sp>
        <p:nvSpPr>
          <p:cNvPr id="90115" name="Rectangle 2"/>
          <p:cNvSpPr>
            <a:spLocks noGrp="1"/>
          </p:cNvSpPr>
          <p:nvPr>
            <p:ph type="title"/>
          </p:nvPr>
        </p:nvSpPr>
        <p:spPr>
          <a:xfrm>
            <a:off x="456531" y="274588"/>
            <a:ext cx="8229823" cy="1143000"/>
          </a:xfrm>
          <a:noFill/>
          <a:extLst>
            <a:ext uri="{91240B29-F687-4F45-9708-019B960494DF}">
              <a14:hiddenLine xmlns:a14="http://schemas.microsoft.com/office/drawing/2010/main" w="12700" cap="flat">
                <a:solidFill>
                  <a:srgbClr val="000000"/>
                </a:solidFill>
                <a:miter lim="0"/>
                <a:headEnd/>
                <a:tailEnd/>
              </a14:hiddenLine>
            </a:ext>
          </a:extLst>
        </p:spPr>
        <p:txBody>
          <a:bodyPr vert="horz" lIns="53578" tIns="53578" rIns="53578" bIns="53578" rtlCol="0" anchor="ctr">
            <a:noAutofit/>
          </a:bodyPr>
          <a:lstStyle/>
          <a:p>
            <a:pPr defTabSz="914145"/>
            <a:r>
              <a:rPr lang="en-US" altLang="en-US" dirty="0" smtClean="0"/>
              <a:t> How </a:t>
            </a:r>
            <a:r>
              <a:rPr lang="en-US" altLang="en-US" dirty="0"/>
              <a:t>can I protect myself from electrocution hazards?</a:t>
            </a:r>
            <a:endParaRPr lang="en-US" altLang="en-US" sz="4000" dirty="0" smtClean="0"/>
          </a:p>
        </p:txBody>
      </p:sp>
      <p:sp>
        <p:nvSpPr>
          <p:cNvPr id="90116" name="Rectangle 3" descr="Temporary/portable GFCI"/>
          <p:cNvSpPr>
            <a:spLocks noGrp="1"/>
          </p:cNvSpPr>
          <p:nvPr>
            <p:ph type="body" idx="1"/>
          </p:nvPr>
        </p:nvSpPr>
        <p:spPr bwMode="auto">
          <a:xfrm>
            <a:off x="455415" y="1599531"/>
            <a:ext cx="5601436" cy="48767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Lst>
        </p:spPr>
        <p:txBody>
          <a:bodyPr vert="horz" wrap="square" lIns="53578" tIns="53578" rIns="53578" bIns="53578" numCol="1" rtlCol="0" anchor="t" anchorCtr="0" compatLnSpc="1">
            <a:prstTxWarp prst="textNoShape">
              <a:avLst/>
            </a:prstTxWarp>
            <a:noAutofit/>
          </a:bodyPr>
          <a:lstStyle/>
          <a:p>
            <a:pPr marL="0" indent="0" defTabSz="914145">
              <a:lnSpc>
                <a:spcPct val="80000"/>
              </a:lnSpc>
              <a:spcBef>
                <a:spcPts val="352"/>
              </a:spcBef>
              <a:buClr>
                <a:srgbClr val="000000"/>
              </a:buClr>
              <a:buNone/>
            </a:pPr>
            <a:r>
              <a:rPr lang="en-US" altLang="en-US" dirty="0" smtClean="0">
                <a:ea typeface="Arial Unicode MS" panose="020B0604020202020204" pitchFamily="34" charset="-128"/>
                <a:sym typeface="Helvetica" panose="020B0604020202020204" pitchFamily="34" charset="0"/>
              </a:rPr>
              <a:t>2) </a:t>
            </a:r>
            <a:r>
              <a:rPr lang="en-US" altLang="en-US" dirty="0">
                <a:ea typeface="Arial Unicode MS" panose="020B0604020202020204" pitchFamily="34" charset="-128"/>
                <a:sym typeface="Helvetica" panose="020B0604020202020204" pitchFamily="34" charset="0"/>
              </a:rPr>
              <a:t>Temporary/portable GFCI: AP portable GFCI is an extension cord combined with a GFCI. It adds flexibility in using receptacles that are not protected by </a:t>
            </a:r>
            <a:r>
              <a:rPr lang="en-US" altLang="en-US" dirty="0" err="1">
                <a:ea typeface="Arial Unicode MS" panose="020B0604020202020204" pitchFamily="34" charset="-128"/>
                <a:sym typeface="Helvetica" panose="020B0604020202020204" pitchFamily="34" charset="0"/>
              </a:rPr>
              <a:t>GFCls</a:t>
            </a:r>
            <a:r>
              <a:rPr lang="en-US" altLang="en-US" dirty="0">
                <a:ea typeface="Arial Unicode MS" panose="020B0604020202020204" pitchFamily="34" charset="-128"/>
                <a:sym typeface="Helvetica" panose="020B0604020202020204" pitchFamily="34" charset="0"/>
              </a:rPr>
              <a:t>. Extension cords with GFCI protection incorporated should be used when permanent protection is unavailable.</a:t>
            </a:r>
            <a:endParaRPr lang="en-US" altLang="en-US" sz="3600" dirty="0" smtClean="0"/>
          </a:p>
        </p:txBody>
      </p:sp>
      <p:sp>
        <p:nvSpPr>
          <p:cNvPr id="2" name="Slide Number Placeholder 1"/>
          <p:cNvSpPr>
            <a:spLocks noGrp="1"/>
          </p:cNvSpPr>
          <p:nvPr>
            <p:ph type="sldNum" sz="quarter" idx="12"/>
          </p:nvPr>
        </p:nvSpPr>
        <p:spPr/>
        <p:txBody>
          <a:bodyPr/>
          <a:lstStyle/>
          <a:p>
            <a:fld id="{A7F154CC-4E82-45BB-8A64-02679D04A018}" type="slidenum">
              <a:rPr lang="en-US" smtClean="0"/>
              <a:pPr/>
              <a:t>50</a:t>
            </a:fld>
            <a:endParaRPr lang="en-US" dirty="0"/>
          </a:p>
        </p:txBody>
      </p:sp>
    </p:spTree>
    <p:extLst>
      <p:ext uri="{BB962C8B-B14F-4D97-AF65-F5344CB8AC3E}">
        <p14:creationId xmlns:p14="http://schemas.microsoft.com/office/powerpoint/2010/main" val="2335692201"/>
      </p:ext>
    </p:extLst>
  </p:cSld>
  <p:clrMapOvr>
    <a:masterClrMapping/>
  </p:clrMapOvr>
  <p:transition spd="med"/>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92166" name="Picture 5" descr="Circuit Breaker GFCI"/>
          <p:cNvPicPr>
            <a:picLocks noChangeAspect="1"/>
          </p:cNvPicPr>
          <p:nvPr/>
        </p:nvPicPr>
        <p:blipFill>
          <a:blip r:embed="rId3">
            <a:extLst>
              <a:ext uri="{28A0092B-C50C-407E-A947-70E740481C1C}">
                <a14:useLocalDpi xmlns:a14="http://schemas.microsoft.com/office/drawing/2010/main"/>
              </a:ext>
            </a:extLst>
          </a:blip>
          <a:srcRect/>
          <a:stretch>
            <a:fillRect/>
          </a:stretch>
        </p:blipFill>
        <p:spPr bwMode="auto">
          <a:xfrm>
            <a:off x="5998129" y="2237094"/>
            <a:ext cx="3073318" cy="30733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Lst>
        </p:spPr>
      </p:pic>
      <p:sp>
        <p:nvSpPr>
          <p:cNvPr id="92163" name="Rectangle 2"/>
          <p:cNvSpPr>
            <a:spLocks noGrp="1"/>
          </p:cNvSpPr>
          <p:nvPr>
            <p:ph type="title"/>
          </p:nvPr>
        </p:nvSpPr>
        <p:spPr>
          <a:xfrm>
            <a:off x="381030" y="192390"/>
            <a:ext cx="8229823" cy="1143000"/>
          </a:xfrm>
          <a:noFill/>
          <a:extLst>
            <a:ext uri="{91240B29-F687-4F45-9708-019B960494DF}">
              <a14:hiddenLine xmlns:a14="http://schemas.microsoft.com/office/drawing/2010/main" w="12700" cap="flat">
                <a:solidFill>
                  <a:srgbClr val="000000"/>
                </a:solidFill>
                <a:miter lim="0"/>
                <a:headEnd/>
                <a:tailEnd/>
              </a14:hiddenLine>
            </a:ext>
          </a:extLst>
        </p:spPr>
        <p:txBody>
          <a:bodyPr vert="horz" lIns="53578" tIns="53578" rIns="53578" bIns="53578" rtlCol="0" anchor="ctr">
            <a:noAutofit/>
          </a:bodyPr>
          <a:lstStyle/>
          <a:p>
            <a:pPr defTabSz="914145"/>
            <a:r>
              <a:rPr lang="en-US" altLang="en-US" dirty="0" smtClean="0"/>
              <a:t> How </a:t>
            </a:r>
            <a:r>
              <a:rPr lang="en-US" altLang="en-US" dirty="0"/>
              <a:t>can I protect myself </a:t>
            </a:r>
            <a:r>
              <a:rPr lang="en-US" altLang="en-US" dirty="0" smtClean="0"/>
              <a:t> from </a:t>
            </a:r>
            <a:r>
              <a:rPr lang="en-US" altLang="en-US" dirty="0"/>
              <a:t>electrocution hazards?</a:t>
            </a:r>
            <a:endParaRPr lang="en-US" altLang="en-US" sz="4000" dirty="0" smtClean="0"/>
          </a:p>
        </p:txBody>
      </p:sp>
      <p:sp>
        <p:nvSpPr>
          <p:cNvPr id="92164" name="Rectangle 3"/>
          <p:cNvSpPr>
            <a:spLocks noGrp="1"/>
          </p:cNvSpPr>
          <p:nvPr>
            <p:ph type="body" idx="1"/>
          </p:nvPr>
        </p:nvSpPr>
        <p:spPr bwMode="auto">
          <a:xfrm>
            <a:off x="456531" y="1335390"/>
            <a:ext cx="5717766" cy="48767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Lst>
        </p:spPr>
        <p:txBody>
          <a:bodyPr vert="horz" wrap="square" lIns="53578" tIns="53578" rIns="53578" bIns="53578" numCol="1" rtlCol="0" anchor="t" anchorCtr="0" compatLnSpc="1">
            <a:prstTxWarp prst="textNoShape">
              <a:avLst/>
            </a:prstTxWarp>
            <a:noAutofit/>
          </a:bodyPr>
          <a:lstStyle/>
          <a:p>
            <a:pPr marL="0" indent="0" defTabSz="914145">
              <a:spcBef>
                <a:spcPts val="422"/>
              </a:spcBef>
              <a:buClr>
                <a:srgbClr val="000000"/>
              </a:buClr>
              <a:buNone/>
            </a:pPr>
            <a:r>
              <a:rPr lang="en-US" altLang="en-US" dirty="0" smtClean="0">
                <a:ea typeface="Arial Unicode MS" panose="020B0604020202020204" pitchFamily="34" charset="-128"/>
                <a:sym typeface="Helvetica" panose="020B0604020202020204" pitchFamily="34" charset="0"/>
              </a:rPr>
              <a:t>3) </a:t>
            </a:r>
            <a:r>
              <a:rPr lang="en-US" altLang="en-US" dirty="0">
                <a:ea typeface="Arial Unicode MS" panose="020B0604020202020204" pitchFamily="34" charset="-128"/>
                <a:sym typeface="Helvetica" panose="020B0604020202020204" pitchFamily="34" charset="0"/>
              </a:rPr>
              <a:t>Circuit Breaker GFCI: The GFCI circuit breaker controls an entire circuit, and is installed as a replacement for a circuit breaker on </a:t>
            </a:r>
            <a:r>
              <a:rPr lang="en-US" altLang="en-US" dirty="0" smtClean="0">
                <a:ea typeface="Arial Unicode MS" panose="020B0604020202020204" pitchFamily="34" charset="-128"/>
                <a:sym typeface="Helvetica" panose="020B0604020202020204" pitchFamily="34" charset="0"/>
              </a:rPr>
              <a:t>the </a:t>
            </a:r>
            <a:r>
              <a:rPr lang="en-US" altLang="en-US" dirty="0">
                <a:ea typeface="Arial Unicode MS" panose="020B0604020202020204" pitchFamily="34" charset="-128"/>
                <a:sym typeface="Helvetica" panose="020B0604020202020204" pitchFamily="34" charset="0"/>
              </a:rPr>
              <a:t>main circuit board. Rather than install multiple GFCI outlets, one GFCI circuit breaker can protect the entire circuit. At sites  equipped with circuit breakers, this type of GFCI might be installed in a panel box to give protection to selected circuits.</a:t>
            </a:r>
            <a:endParaRPr lang="en-US" altLang="en-US" sz="3200" dirty="0" smtClean="0"/>
          </a:p>
        </p:txBody>
      </p:sp>
      <p:sp>
        <p:nvSpPr>
          <p:cNvPr id="2" name="Slide Number Placeholder 1"/>
          <p:cNvSpPr>
            <a:spLocks noGrp="1"/>
          </p:cNvSpPr>
          <p:nvPr>
            <p:ph type="sldNum" sz="quarter" idx="12"/>
          </p:nvPr>
        </p:nvSpPr>
        <p:spPr/>
        <p:txBody>
          <a:bodyPr/>
          <a:lstStyle/>
          <a:p>
            <a:fld id="{A7F154CC-4E82-45BB-8A64-02679D04A018}" type="slidenum">
              <a:rPr lang="en-US" smtClean="0"/>
              <a:pPr/>
              <a:t>51</a:t>
            </a:fld>
            <a:endParaRPr lang="en-US" dirty="0"/>
          </a:p>
        </p:txBody>
      </p:sp>
    </p:spTree>
    <p:extLst>
      <p:ext uri="{BB962C8B-B14F-4D97-AF65-F5344CB8AC3E}">
        <p14:creationId xmlns:p14="http://schemas.microsoft.com/office/powerpoint/2010/main" val="4094847661"/>
      </p:ext>
    </p:extLst>
  </p:cSld>
  <p:clrMapOvr>
    <a:masterClrMapping/>
  </p:clrMapOvr>
  <p:transition spd="med"/>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4211" name="Rectangle 2"/>
          <p:cNvSpPr>
            <a:spLocks noGrp="1"/>
          </p:cNvSpPr>
          <p:nvPr>
            <p:ph type="title"/>
          </p:nvPr>
        </p:nvSpPr>
        <p:spPr>
          <a:xfrm>
            <a:off x="456531" y="274588"/>
            <a:ext cx="8229823" cy="1143000"/>
          </a:xfrm>
          <a:noFill/>
          <a:extLst>
            <a:ext uri="{91240B29-F687-4F45-9708-019B960494DF}">
              <a14:hiddenLine xmlns:a14="http://schemas.microsoft.com/office/drawing/2010/main" w="12700" cap="flat">
                <a:solidFill>
                  <a:srgbClr val="000000"/>
                </a:solidFill>
                <a:miter lim="0"/>
                <a:headEnd/>
                <a:tailEnd/>
              </a14:hiddenLine>
            </a:ext>
          </a:extLst>
        </p:spPr>
        <p:txBody>
          <a:bodyPr vert="horz" lIns="53578" tIns="53578" rIns="53578" bIns="53578" rtlCol="0" anchor="ctr">
            <a:noAutofit/>
          </a:bodyPr>
          <a:lstStyle/>
          <a:p>
            <a:pPr defTabSz="914145"/>
            <a:r>
              <a:rPr lang="en-US" altLang="en-US" dirty="0" smtClean="0"/>
              <a:t>  How </a:t>
            </a:r>
            <a:r>
              <a:rPr lang="en-US" altLang="en-US" dirty="0"/>
              <a:t>can I protect myself from electrocution hazards?</a:t>
            </a:r>
            <a:endParaRPr lang="en-US" altLang="en-US" sz="4000" dirty="0" smtClean="0"/>
          </a:p>
        </p:txBody>
      </p:sp>
      <p:sp>
        <p:nvSpPr>
          <p:cNvPr id="94212" name="Rectangle 3"/>
          <p:cNvSpPr>
            <a:spLocks noGrp="1"/>
          </p:cNvSpPr>
          <p:nvPr>
            <p:ph type="body" idx="1"/>
          </p:nvPr>
        </p:nvSpPr>
        <p:spPr bwMode="auto">
          <a:xfrm>
            <a:off x="456530" y="1599531"/>
            <a:ext cx="8152805" cy="48767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Lst>
        </p:spPr>
        <p:txBody>
          <a:bodyPr vert="horz" wrap="square" lIns="53578" tIns="53578" rIns="53578" bIns="53578" numCol="1" rtlCol="0" anchor="t" anchorCtr="0" compatLnSpc="1">
            <a:prstTxWarp prst="textNoShape">
              <a:avLst/>
            </a:prstTxWarp>
            <a:normAutofit/>
          </a:bodyPr>
          <a:lstStyle/>
          <a:p>
            <a:pPr marL="369453" indent="-369453" defTabSz="914145">
              <a:spcBef>
                <a:spcPts val="422"/>
              </a:spcBef>
              <a:buClr>
                <a:srgbClr val="000000"/>
              </a:buClr>
              <a:buFont typeface="ArialMT" charset="0"/>
              <a:buChar char="•"/>
            </a:pPr>
            <a:r>
              <a:rPr lang="en-US" altLang="en-US" dirty="0">
                <a:ea typeface="Arial Unicode MS" panose="020B0604020202020204" pitchFamily="34" charset="-128"/>
                <a:sym typeface="Helvetica" panose="020B0604020202020204" pitchFamily="34" charset="0"/>
              </a:rPr>
              <a:t>Inspect portable tools and extension cords Workers need to inspect extension cords prior to their use for any cuts or abrasion. Extension cords may have damaged insulation. Sometimes the insulation inside an electrical tool or appliance is damaged. </a:t>
            </a:r>
          </a:p>
          <a:p>
            <a:pPr marL="369453" indent="-369453" defTabSz="914145">
              <a:spcBef>
                <a:spcPts val="422"/>
              </a:spcBef>
              <a:buClr>
                <a:srgbClr val="000000"/>
              </a:buClr>
              <a:buFont typeface="ArialMT" charset="0"/>
              <a:buChar char="•"/>
            </a:pPr>
            <a:r>
              <a:rPr lang="en-US" altLang="en-US" dirty="0">
                <a:ea typeface="Arial Unicode MS" panose="020B0604020202020204" pitchFamily="34" charset="-128"/>
                <a:sym typeface="Helvetica" panose="020B0604020202020204" pitchFamily="34" charset="0"/>
              </a:rPr>
              <a:t>When the insulation is damaged, exposed metal parts may become energized if a live wire inside touches them. Electric hand tools that are old, damaged, or misused may have damaged insulation inside.</a:t>
            </a:r>
            <a:endParaRPr lang="en-US" altLang="en-US" sz="2400" dirty="0" smtClean="0"/>
          </a:p>
        </p:txBody>
      </p:sp>
      <p:sp>
        <p:nvSpPr>
          <p:cNvPr id="2" name="Slide Number Placeholder 1"/>
          <p:cNvSpPr>
            <a:spLocks noGrp="1"/>
          </p:cNvSpPr>
          <p:nvPr>
            <p:ph type="sldNum" sz="quarter" idx="12"/>
          </p:nvPr>
        </p:nvSpPr>
        <p:spPr/>
        <p:txBody>
          <a:bodyPr/>
          <a:lstStyle/>
          <a:p>
            <a:fld id="{A7F154CC-4E82-45BB-8A64-02679D04A018}" type="slidenum">
              <a:rPr lang="en-US" smtClean="0"/>
              <a:pPr/>
              <a:t>52</a:t>
            </a:fld>
            <a:endParaRPr lang="en-US" dirty="0"/>
          </a:p>
        </p:txBody>
      </p:sp>
    </p:spTree>
    <p:extLst>
      <p:ext uri="{BB962C8B-B14F-4D97-AF65-F5344CB8AC3E}">
        <p14:creationId xmlns:p14="http://schemas.microsoft.com/office/powerpoint/2010/main" val="3589209962"/>
      </p:ext>
    </p:extLst>
  </p:cSld>
  <p:clrMapOvr>
    <a:masterClrMapping/>
  </p:clrMapOvr>
  <p:transition spd="med"/>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6259" name="Rectangle 2"/>
          <p:cNvSpPr>
            <a:spLocks noGrp="1"/>
          </p:cNvSpPr>
          <p:nvPr>
            <p:ph type="title"/>
          </p:nvPr>
        </p:nvSpPr>
        <p:spPr>
          <a:xfrm>
            <a:off x="456531" y="274588"/>
            <a:ext cx="8229823" cy="1143000"/>
          </a:xfrm>
          <a:noFill/>
          <a:extLst>
            <a:ext uri="{91240B29-F687-4F45-9708-019B960494DF}">
              <a14:hiddenLine xmlns:a14="http://schemas.microsoft.com/office/drawing/2010/main" w="12700" cap="flat">
                <a:solidFill>
                  <a:srgbClr val="000000"/>
                </a:solidFill>
                <a:miter lim="0"/>
                <a:headEnd/>
                <a:tailEnd/>
              </a14:hiddenLine>
            </a:ext>
          </a:extLst>
        </p:spPr>
        <p:txBody>
          <a:bodyPr vert="horz" lIns="53578" tIns="53578" rIns="53578" bIns="53578" rtlCol="0" anchor="ctr">
            <a:noAutofit/>
          </a:bodyPr>
          <a:lstStyle/>
          <a:p>
            <a:pPr defTabSz="914145"/>
            <a:r>
              <a:rPr lang="en-US" altLang="en-US" dirty="0"/>
              <a:t>How can I protect myself from electrocution hazards</a:t>
            </a:r>
            <a:r>
              <a:rPr lang="en-US" altLang="en-US" dirty="0" smtClean="0"/>
              <a:t>?     </a:t>
            </a:r>
            <a:endParaRPr lang="en-US" altLang="en-US" sz="4000" dirty="0" smtClean="0"/>
          </a:p>
        </p:txBody>
      </p:sp>
      <p:sp>
        <p:nvSpPr>
          <p:cNvPr id="96260" name="Rectangle 3"/>
          <p:cNvSpPr>
            <a:spLocks noGrp="1"/>
          </p:cNvSpPr>
          <p:nvPr>
            <p:ph type="body" idx="1"/>
          </p:nvPr>
        </p:nvSpPr>
        <p:spPr bwMode="auto">
          <a:xfrm>
            <a:off x="456530" y="1599531"/>
            <a:ext cx="8152805" cy="48767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Lst>
        </p:spPr>
        <p:txBody>
          <a:bodyPr vert="horz" wrap="square" lIns="53578" tIns="53578" rIns="53578" bIns="53578" numCol="1" rtlCol="0" anchor="t" anchorCtr="0" compatLnSpc="1">
            <a:prstTxWarp prst="textNoShape">
              <a:avLst/>
            </a:prstTxWarp>
            <a:normAutofit/>
          </a:bodyPr>
          <a:lstStyle/>
          <a:p>
            <a:pPr marL="405171" indent="-405171" defTabSz="914145">
              <a:spcBef>
                <a:spcPts val="492"/>
              </a:spcBef>
              <a:buClr>
                <a:srgbClr val="000000"/>
              </a:buClr>
              <a:buFont typeface="ArialMT" charset="0"/>
              <a:buChar char="•"/>
            </a:pPr>
            <a:r>
              <a:rPr lang="en-US" altLang="en-US" dirty="0">
                <a:ea typeface="Arial Unicode MS" panose="020B0604020202020204" pitchFamily="34" charset="-128"/>
                <a:sym typeface="Helvetica" panose="020B0604020202020204" pitchFamily="34" charset="0"/>
              </a:rPr>
              <a:t>Use power tools and equipment as designed</a:t>
            </a:r>
          </a:p>
          <a:p>
            <a:pPr marL="405171" indent="-405171" defTabSz="914145">
              <a:spcBef>
                <a:spcPts val="492"/>
              </a:spcBef>
              <a:buClr>
                <a:srgbClr val="000000"/>
              </a:buClr>
              <a:buFont typeface="ArialMT" charset="0"/>
              <a:buChar char="•"/>
            </a:pPr>
            <a:r>
              <a:rPr lang="en-US" altLang="en-US" dirty="0">
                <a:ea typeface="Arial Unicode MS" panose="020B0604020202020204" pitchFamily="34" charset="-128"/>
                <a:sym typeface="Helvetica" panose="020B0604020202020204" pitchFamily="34" charset="0"/>
              </a:rPr>
              <a:t>Workers using power tools and equipment should follow tool safety tips to avoid misusing equipment.</a:t>
            </a:r>
            <a:endParaRPr lang="en-US" altLang="en-US" sz="2400" dirty="0" smtClean="0"/>
          </a:p>
        </p:txBody>
      </p:sp>
      <p:sp>
        <p:nvSpPr>
          <p:cNvPr id="2" name="Slide Number Placeholder 1"/>
          <p:cNvSpPr>
            <a:spLocks noGrp="1"/>
          </p:cNvSpPr>
          <p:nvPr>
            <p:ph type="sldNum" sz="quarter" idx="12"/>
          </p:nvPr>
        </p:nvSpPr>
        <p:spPr/>
        <p:txBody>
          <a:bodyPr/>
          <a:lstStyle/>
          <a:p>
            <a:fld id="{A7F154CC-4E82-45BB-8A64-02679D04A018}" type="slidenum">
              <a:rPr lang="en-US" smtClean="0"/>
              <a:pPr/>
              <a:t>53</a:t>
            </a:fld>
            <a:endParaRPr lang="en-US" dirty="0"/>
          </a:p>
        </p:txBody>
      </p:sp>
    </p:spTree>
    <p:extLst>
      <p:ext uri="{BB962C8B-B14F-4D97-AF65-F5344CB8AC3E}">
        <p14:creationId xmlns:p14="http://schemas.microsoft.com/office/powerpoint/2010/main" val="2789008499"/>
      </p:ext>
    </p:extLst>
  </p:cSld>
  <p:clrMapOvr>
    <a:masterClrMapping/>
  </p:clrMapOvr>
  <p:transition spd="med"/>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8307" name="Rectangle 2"/>
          <p:cNvSpPr>
            <a:spLocks noGrp="1"/>
          </p:cNvSpPr>
          <p:nvPr>
            <p:ph type="title"/>
          </p:nvPr>
        </p:nvSpPr>
        <p:spPr>
          <a:xfrm>
            <a:off x="456531" y="274588"/>
            <a:ext cx="8229823" cy="1143000"/>
          </a:xfrm>
          <a:noFill/>
          <a:extLst>
            <a:ext uri="{91240B29-F687-4F45-9708-019B960494DF}">
              <a14:hiddenLine xmlns:a14="http://schemas.microsoft.com/office/drawing/2010/main" w="12700" cap="flat">
                <a:solidFill>
                  <a:srgbClr val="000000"/>
                </a:solidFill>
                <a:miter lim="0"/>
                <a:headEnd/>
                <a:tailEnd/>
              </a14:hiddenLine>
            </a:ext>
          </a:extLst>
        </p:spPr>
        <p:txBody>
          <a:bodyPr vert="horz" lIns="53578" tIns="53578" rIns="53578" bIns="53578" rtlCol="0" anchor="ctr">
            <a:noAutofit/>
          </a:bodyPr>
          <a:lstStyle/>
          <a:p>
            <a:pPr defTabSz="914145"/>
            <a:r>
              <a:rPr lang="en-US" altLang="en-US" dirty="0"/>
              <a:t>How can I protect myself from electrocution hazards</a:t>
            </a:r>
            <a:r>
              <a:rPr lang="en-US" altLang="en-US" dirty="0" smtClean="0"/>
              <a:t>?      </a:t>
            </a:r>
            <a:endParaRPr lang="en-US" altLang="en-US" sz="4000" dirty="0" smtClean="0"/>
          </a:p>
        </p:txBody>
      </p:sp>
      <p:sp>
        <p:nvSpPr>
          <p:cNvPr id="98308" name="Rectangle 3"/>
          <p:cNvSpPr>
            <a:spLocks noGrp="1"/>
          </p:cNvSpPr>
          <p:nvPr>
            <p:ph type="body" idx="1"/>
          </p:nvPr>
        </p:nvSpPr>
        <p:spPr bwMode="auto">
          <a:xfrm>
            <a:off x="456531" y="1347862"/>
            <a:ext cx="8152805" cy="48767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Lst>
        </p:spPr>
        <p:txBody>
          <a:bodyPr vert="horz" wrap="square" lIns="53578" tIns="53578" rIns="53578" bIns="53578" numCol="1" rtlCol="0" anchor="t" anchorCtr="0" compatLnSpc="1">
            <a:prstTxWarp prst="textNoShape">
              <a:avLst/>
            </a:prstTxWarp>
            <a:noAutofit/>
          </a:bodyPr>
          <a:lstStyle/>
          <a:p>
            <a:pPr marL="279043" indent="-279043" defTabSz="914145">
              <a:lnSpc>
                <a:spcPct val="80000"/>
              </a:lnSpc>
              <a:spcBef>
                <a:spcPts val="352"/>
              </a:spcBef>
              <a:buClr>
                <a:srgbClr val="000000"/>
              </a:buClr>
              <a:buFont typeface="ArialMT" charset="0"/>
              <a:buChar char="•"/>
            </a:pPr>
            <a:r>
              <a:rPr lang="en-US" altLang="en-US" dirty="0">
                <a:ea typeface="Arial Unicode MS" panose="020B0604020202020204" pitchFamily="34" charset="-128"/>
                <a:sym typeface="Helvetica" panose="020B0604020202020204" pitchFamily="34" charset="0"/>
              </a:rPr>
              <a:t>Tool safety tips</a:t>
            </a:r>
          </a:p>
          <a:p>
            <a:pPr marL="523485" lvl="1" indent="-202027" defTabSz="914145">
              <a:lnSpc>
                <a:spcPct val="80000"/>
              </a:lnSpc>
              <a:spcBef>
                <a:spcPts val="281"/>
              </a:spcBef>
              <a:buClr>
                <a:srgbClr val="000000"/>
              </a:buClr>
              <a:buFont typeface="ArialMT" charset="0"/>
              <a:buChar char="–"/>
            </a:pPr>
            <a:r>
              <a:rPr lang="en-US" altLang="en-US" dirty="0">
                <a:ea typeface="Arial Unicode MS" panose="020B0604020202020204" pitchFamily="34" charset="-128"/>
                <a:sym typeface="Helvetica" panose="020B0604020202020204" pitchFamily="34" charset="0"/>
              </a:rPr>
              <a:t>Never carry a tool by the cord</a:t>
            </a:r>
          </a:p>
          <a:p>
            <a:pPr marL="523485" lvl="1" indent="-202027" defTabSz="914145">
              <a:lnSpc>
                <a:spcPct val="80000"/>
              </a:lnSpc>
              <a:spcBef>
                <a:spcPts val="281"/>
              </a:spcBef>
              <a:buClr>
                <a:srgbClr val="000000"/>
              </a:buClr>
              <a:buFont typeface="ArialMT" charset="0"/>
              <a:buChar char="–"/>
            </a:pPr>
            <a:r>
              <a:rPr lang="en-US" altLang="en-US" dirty="0">
                <a:ea typeface="Arial Unicode MS" panose="020B0604020202020204" pitchFamily="34" charset="-128"/>
                <a:sym typeface="Helvetica" panose="020B0604020202020204" pitchFamily="34" charset="0"/>
              </a:rPr>
              <a:t>Never yank the cord to disconnect it</a:t>
            </a:r>
          </a:p>
          <a:p>
            <a:pPr marL="523485" lvl="1" indent="-202027" defTabSz="914145">
              <a:lnSpc>
                <a:spcPct val="80000"/>
              </a:lnSpc>
              <a:spcBef>
                <a:spcPts val="281"/>
              </a:spcBef>
              <a:buClr>
                <a:srgbClr val="000000"/>
              </a:buClr>
              <a:buFont typeface="ArialMT" charset="0"/>
              <a:buChar char="–"/>
            </a:pPr>
            <a:r>
              <a:rPr lang="en-US" altLang="en-US" dirty="0">
                <a:ea typeface="Arial Unicode MS" panose="020B0604020202020204" pitchFamily="34" charset="-128"/>
                <a:sym typeface="Helvetica" panose="020B0604020202020204" pitchFamily="34" charset="0"/>
              </a:rPr>
              <a:t>Keep cords away from heat, oil, and sharp edges</a:t>
            </a:r>
          </a:p>
          <a:p>
            <a:pPr marL="523485" lvl="1" indent="-202027" defTabSz="914145">
              <a:lnSpc>
                <a:spcPct val="80000"/>
              </a:lnSpc>
              <a:spcBef>
                <a:spcPts val="281"/>
              </a:spcBef>
              <a:buClr>
                <a:srgbClr val="000000"/>
              </a:buClr>
              <a:buFont typeface="ArialMT" charset="0"/>
              <a:buChar char="–"/>
            </a:pPr>
            <a:r>
              <a:rPr lang="en-US" altLang="en-US" dirty="0">
                <a:ea typeface="Arial Unicode MS" panose="020B0604020202020204" pitchFamily="34" charset="-128"/>
                <a:sym typeface="Helvetica" panose="020B0604020202020204" pitchFamily="34" charset="0"/>
              </a:rPr>
              <a:t>Disconnect when not in use and when changing </a:t>
            </a:r>
            <a:r>
              <a:rPr lang="en-US" altLang="en-US" dirty="0" smtClean="0">
                <a:ea typeface="Arial Unicode MS" panose="020B0604020202020204" pitchFamily="34" charset="-128"/>
                <a:sym typeface="Helvetica" panose="020B0604020202020204" pitchFamily="34" charset="0"/>
              </a:rPr>
              <a:t>accessories </a:t>
            </a:r>
            <a:r>
              <a:rPr lang="en-US" altLang="en-US" dirty="0">
                <a:ea typeface="Arial Unicode MS" panose="020B0604020202020204" pitchFamily="34" charset="-128"/>
                <a:sym typeface="Helvetica" panose="020B0604020202020204" pitchFamily="34" charset="0"/>
              </a:rPr>
              <a:t>such as blades and bits</a:t>
            </a:r>
          </a:p>
          <a:p>
            <a:pPr marL="523485" lvl="1" indent="-202027" defTabSz="914145">
              <a:lnSpc>
                <a:spcPct val="80000"/>
              </a:lnSpc>
              <a:spcBef>
                <a:spcPts val="281"/>
              </a:spcBef>
              <a:buClr>
                <a:srgbClr val="000000"/>
              </a:buClr>
              <a:buFont typeface="ArialMT" charset="0"/>
              <a:buChar char="–"/>
            </a:pPr>
            <a:r>
              <a:rPr lang="en-US" altLang="en-US" dirty="0">
                <a:ea typeface="Arial Unicode MS" panose="020B0604020202020204" pitchFamily="34" charset="-128"/>
                <a:sym typeface="Helvetica" panose="020B0604020202020204" pitchFamily="34" charset="0"/>
              </a:rPr>
              <a:t>Avoid accidental starting. Do not hold fingers on the switch button while carrying a plugged-in tool</a:t>
            </a:r>
          </a:p>
          <a:p>
            <a:pPr marL="523485" lvl="1" indent="-202027" defTabSz="914145">
              <a:lnSpc>
                <a:spcPct val="80000"/>
              </a:lnSpc>
              <a:spcBef>
                <a:spcPts val="281"/>
              </a:spcBef>
              <a:buClr>
                <a:srgbClr val="000000"/>
              </a:buClr>
              <a:buFont typeface="ArialMT" charset="0"/>
              <a:buChar char="–"/>
            </a:pPr>
            <a:r>
              <a:rPr lang="en-US" altLang="en-US" dirty="0">
                <a:ea typeface="Arial Unicode MS" panose="020B0604020202020204" pitchFamily="34" charset="-128"/>
                <a:sym typeface="Helvetica" panose="020B0604020202020204" pitchFamily="34" charset="0"/>
              </a:rPr>
              <a:t>Use gloves and appropriate footwear</a:t>
            </a:r>
          </a:p>
          <a:p>
            <a:pPr marL="523485" lvl="1" indent="-202027" defTabSz="914145">
              <a:lnSpc>
                <a:spcPct val="80000"/>
              </a:lnSpc>
              <a:spcBef>
                <a:spcPts val="281"/>
              </a:spcBef>
              <a:buClr>
                <a:srgbClr val="000000"/>
              </a:buClr>
              <a:buFont typeface="ArialMT" charset="0"/>
              <a:buChar char="–"/>
            </a:pPr>
            <a:r>
              <a:rPr lang="en-US" altLang="en-US" dirty="0">
                <a:ea typeface="Arial Unicode MS" panose="020B0604020202020204" pitchFamily="34" charset="-128"/>
                <a:sym typeface="Helvetica" panose="020B0604020202020204" pitchFamily="34" charset="0"/>
              </a:rPr>
              <a:t>Store in </a:t>
            </a:r>
            <a:r>
              <a:rPr lang="en-US" altLang="en-US" dirty="0" smtClean="0">
                <a:ea typeface="Arial Unicode MS" panose="020B0604020202020204" pitchFamily="34" charset="-128"/>
                <a:sym typeface="Helvetica" panose="020B0604020202020204" pitchFamily="34" charset="0"/>
              </a:rPr>
              <a:t>a dry place </a:t>
            </a:r>
            <a:r>
              <a:rPr lang="en-US" altLang="en-US" dirty="0">
                <a:ea typeface="Arial Unicode MS" panose="020B0604020202020204" pitchFamily="34" charset="-128"/>
                <a:sym typeface="Helvetica" panose="020B0604020202020204" pitchFamily="34" charset="0"/>
              </a:rPr>
              <a:t>when not using</a:t>
            </a:r>
          </a:p>
          <a:p>
            <a:pPr marL="523485" lvl="1" indent="-202027" defTabSz="914145">
              <a:lnSpc>
                <a:spcPct val="80000"/>
              </a:lnSpc>
              <a:spcBef>
                <a:spcPts val="281"/>
              </a:spcBef>
              <a:buClr>
                <a:srgbClr val="000000"/>
              </a:buClr>
              <a:buFont typeface="ArialMT" charset="0"/>
              <a:buChar char="–"/>
            </a:pPr>
            <a:r>
              <a:rPr lang="en-US" altLang="en-US" dirty="0">
                <a:ea typeface="Arial Unicode MS" panose="020B0604020202020204" pitchFamily="34" charset="-128"/>
                <a:sym typeface="Helvetica" panose="020B0604020202020204" pitchFamily="34" charset="0"/>
              </a:rPr>
              <a:t>Don’t use in wet/damp environments</a:t>
            </a:r>
          </a:p>
          <a:p>
            <a:pPr marL="523485" lvl="1" indent="-202027" defTabSz="914145">
              <a:lnSpc>
                <a:spcPct val="80000"/>
              </a:lnSpc>
              <a:spcBef>
                <a:spcPts val="281"/>
              </a:spcBef>
              <a:buClr>
                <a:srgbClr val="000000"/>
              </a:buClr>
              <a:buFont typeface="ArialMT" charset="0"/>
              <a:buChar char="–"/>
            </a:pPr>
            <a:r>
              <a:rPr lang="en-US" altLang="en-US" dirty="0">
                <a:ea typeface="Arial Unicode MS" panose="020B0604020202020204" pitchFamily="34" charset="-128"/>
                <a:sym typeface="Helvetica" panose="020B0604020202020204" pitchFamily="34" charset="0"/>
              </a:rPr>
              <a:t>Keep working areas well lit</a:t>
            </a:r>
          </a:p>
          <a:p>
            <a:pPr marL="523485" lvl="1" indent="-202027" defTabSz="914145">
              <a:lnSpc>
                <a:spcPct val="80000"/>
              </a:lnSpc>
              <a:spcBef>
                <a:spcPts val="281"/>
              </a:spcBef>
              <a:buClr>
                <a:srgbClr val="000000"/>
              </a:buClr>
              <a:buFont typeface="ArialMT" charset="0"/>
              <a:buChar char="–"/>
            </a:pPr>
            <a:r>
              <a:rPr lang="en-US" altLang="en-US" dirty="0">
                <a:ea typeface="Arial Unicode MS" panose="020B0604020202020204" pitchFamily="34" charset="-128"/>
                <a:sym typeface="Helvetica" panose="020B0604020202020204" pitchFamily="34" charset="0"/>
              </a:rPr>
              <a:t>Ensure that cords do not cause a tripping hazard</a:t>
            </a:r>
          </a:p>
          <a:p>
            <a:pPr marL="523485" lvl="1" indent="-202027" defTabSz="914145">
              <a:lnSpc>
                <a:spcPct val="80000"/>
              </a:lnSpc>
              <a:spcBef>
                <a:spcPts val="281"/>
              </a:spcBef>
              <a:buClr>
                <a:srgbClr val="000000"/>
              </a:buClr>
              <a:buFont typeface="ArialMT" charset="0"/>
              <a:buChar char="–"/>
            </a:pPr>
            <a:r>
              <a:rPr lang="en-US" altLang="en-US" dirty="0">
                <a:ea typeface="Arial Unicode MS" panose="020B0604020202020204" pitchFamily="34" charset="-128"/>
                <a:sym typeface="Helvetica" panose="020B0604020202020204" pitchFamily="34" charset="0"/>
              </a:rPr>
              <a:t>Remove damaged tools from use</a:t>
            </a:r>
          </a:p>
          <a:p>
            <a:pPr marL="523485" lvl="1" indent="-202027" defTabSz="914145">
              <a:lnSpc>
                <a:spcPct val="80000"/>
              </a:lnSpc>
              <a:spcBef>
                <a:spcPts val="281"/>
              </a:spcBef>
              <a:buClr>
                <a:srgbClr val="000000"/>
              </a:buClr>
              <a:buFont typeface="ArialMT" charset="0"/>
              <a:buChar char="–"/>
            </a:pPr>
            <a:r>
              <a:rPr lang="en-US" altLang="en-US" dirty="0">
                <a:ea typeface="Arial Unicode MS" panose="020B0604020202020204" pitchFamily="34" charset="-128"/>
                <a:sym typeface="Helvetica" panose="020B0604020202020204" pitchFamily="34" charset="0"/>
              </a:rPr>
              <a:t>Use double-insulated tools</a:t>
            </a:r>
            <a:endParaRPr lang="en-US" altLang="en-US" sz="3200" dirty="0" smtClean="0"/>
          </a:p>
        </p:txBody>
      </p:sp>
      <p:sp>
        <p:nvSpPr>
          <p:cNvPr id="2" name="Slide Number Placeholder 1"/>
          <p:cNvSpPr>
            <a:spLocks noGrp="1"/>
          </p:cNvSpPr>
          <p:nvPr>
            <p:ph type="sldNum" sz="quarter" idx="12"/>
          </p:nvPr>
        </p:nvSpPr>
        <p:spPr/>
        <p:txBody>
          <a:bodyPr/>
          <a:lstStyle/>
          <a:p>
            <a:fld id="{A7F154CC-4E82-45BB-8A64-02679D04A018}" type="slidenum">
              <a:rPr lang="en-US" smtClean="0"/>
              <a:pPr/>
              <a:t>54</a:t>
            </a:fld>
            <a:endParaRPr lang="en-US" dirty="0"/>
          </a:p>
        </p:txBody>
      </p:sp>
    </p:spTree>
    <p:extLst>
      <p:ext uri="{BB962C8B-B14F-4D97-AF65-F5344CB8AC3E}">
        <p14:creationId xmlns:p14="http://schemas.microsoft.com/office/powerpoint/2010/main" val="2049101069"/>
      </p:ext>
    </p:extLst>
  </p:cSld>
  <p:clrMapOvr>
    <a:masterClrMapping/>
  </p:clrMapOvr>
  <p:transition spd="med"/>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0355" name="Rectangle 2"/>
          <p:cNvSpPr>
            <a:spLocks noGrp="1"/>
          </p:cNvSpPr>
          <p:nvPr>
            <p:ph type="title"/>
          </p:nvPr>
        </p:nvSpPr>
        <p:spPr>
          <a:xfrm>
            <a:off x="456531" y="274588"/>
            <a:ext cx="8229823" cy="706924"/>
          </a:xfrm>
          <a:noFill/>
          <a:extLst>
            <a:ext uri="{91240B29-F687-4F45-9708-019B960494DF}">
              <a14:hiddenLine xmlns:a14="http://schemas.microsoft.com/office/drawing/2010/main" w="12700" cap="flat">
                <a:solidFill>
                  <a:srgbClr val="000000"/>
                </a:solidFill>
                <a:miter lim="0"/>
                <a:headEnd/>
                <a:tailEnd/>
              </a14:hiddenLine>
            </a:ext>
          </a:extLst>
        </p:spPr>
        <p:txBody>
          <a:bodyPr vert="horz" lIns="53578" tIns="53578" rIns="53578" bIns="53578" rtlCol="0" anchor="ctr">
            <a:noAutofit/>
          </a:bodyPr>
          <a:lstStyle/>
          <a:p>
            <a:pPr defTabSz="914145"/>
            <a:r>
              <a:rPr lang="en-US" altLang="en-US" dirty="0"/>
              <a:t>Double-insulated tools</a:t>
            </a:r>
            <a:endParaRPr lang="en-US" altLang="en-US" sz="2800" dirty="0" smtClean="0"/>
          </a:p>
        </p:txBody>
      </p:sp>
      <p:sp>
        <p:nvSpPr>
          <p:cNvPr id="100356" name="Rectangle 3"/>
          <p:cNvSpPr>
            <a:spLocks noGrp="1"/>
          </p:cNvSpPr>
          <p:nvPr>
            <p:ph type="body" idx="1"/>
          </p:nvPr>
        </p:nvSpPr>
        <p:spPr bwMode="auto">
          <a:xfrm>
            <a:off x="456531" y="1599531"/>
            <a:ext cx="8229823" cy="4525119"/>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Lst>
        </p:spPr>
        <p:txBody>
          <a:bodyPr vert="horz" wrap="square" lIns="53578" tIns="53578" rIns="53578" bIns="53578" numCol="1" rtlCol="0" anchor="t" anchorCtr="0" compatLnSpc="1">
            <a:prstTxWarp prst="textNoShape">
              <a:avLst/>
            </a:prstTxWarp>
            <a:normAutofit/>
          </a:bodyPr>
          <a:lstStyle/>
          <a:p>
            <a:pPr marL="405171" indent="-405171" defTabSz="914145">
              <a:spcBef>
                <a:spcPts val="492"/>
              </a:spcBef>
              <a:buClr>
                <a:srgbClr val="000000"/>
              </a:buClr>
              <a:buFont typeface="ArialMT" charset="0"/>
              <a:buChar char="•"/>
            </a:pPr>
            <a:r>
              <a:rPr lang="en-US" altLang="en-US" dirty="0">
                <a:ea typeface="Arial Unicode MS" panose="020B0604020202020204" pitchFamily="34" charset="-128"/>
                <a:sym typeface="Helvetica" panose="020B0604020202020204" pitchFamily="34" charset="0"/>
              </a:rPr>
              <a:t>Hand-held tools manufactured with non-metallic cases are called double-insulated. If approved, they do not require grounding under the National Electrical Code. Although this design method reduces the risk of grounding deficiencies, a shock hazard can still exist.</a:t>
            </a:r>
            <a:endParaRPr lang="en-US" altLang="en-US" sz="2400" dirty="0" smtClean="0"/>
          </a:p>
        </p:txBody>
      </p:sp>
      <p:pic>
        <p:nvPicPr>
          <p:cNvPr id="100358" name="Picture 5" descr="An electric tool."/>
          <p:cNvPicPr>
            <a:picLocks noChangeAspect="1"/>
          </p:cNvPicPr>
          <p:nvPr/>
        </p:nvPicPr>
        <p:blipFill>
          <a:blip r:embed="rId3">
            <a:extLst>
              <a:ext uri="{28A0092B-C50C-407E-A947-70E740481C1C}">
                <a14:useLocalDpi xmlns:a14="http://schemas.microsoft.com/office/drawing/2010/main"/>
              </a:ext>
            </a:extLst>
          </a:blip>
          <a:srcRect/>
          <a:stretch>
            <a:fillRect/>
          </a:stretch>
        </p:blipFill>
        <p:spPr bwMode="auto">
          <a:xfrm>
            <a:off x="4471332" y="4044318"/>
            <a:ext cx="3803199" cy="21449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Lst>
        </p:spPr>
      </p:pic>
      <p:pic>
        <p:nvPicPr>
          <p:cNvPr id="100359" name="Picture 11" descr="Double insulated symbol."/>
          <p:cNvPicPr>
            <a:picLocks noChangeAspect="1"/>
          </p:cNvPicPr>
          <p:nvPr/>
        </p:nvPicPr>
        <p:blipFill>
          <a:blip r:embed="rId4">
            <a:extLst>
              <a:ext uri="{28A0092B-C50C-407E-A947-70E740481C1C}">
                <a14:useLocalDpi xmlns:a14="http://schemas.microsoft.com/office/drawing/2010/main"/>
              </a:ext>
            </a:extLst>
          </a:blip>
          <a:srcRect/>
          <a:stretch>
            <a:fillRect/>
          </a:stretch>
        </p:blipFill>
        <p:spPr bwMode="auto">
          <a:xfrm>
            <a:off x="1403610" y="4044318"/>
            <a:ext cx="2144932" cy="21449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BBE0E3"/>
                </a:solidFill>
                <a:round/>
                <a:headEnd/>
                <a:tailEnd/>
              </a14:hiddenLine>
            </a:ext>
          </a:extLst>
        </p:spPr>
      </p:pic>
      <p:sp>
        <p:nvSpPr>
          <p:cNvPr id="2" name="Slide Number Placeholder 1"/>
          <p:cNvSpPr>
            <a:spLocks noGrp="1"/>
          </p:cNvSpPr>
          <p:nvPr>
            <p:ph type="sldNum" sz="quarter" idx="12"/>
          </p:nvPr>
        </p:nvSpPr>
        <p:spPr/>
        <p:txBody>
          <a:bodyPr/>
          <a:lstStyle/>
          <a:p>
            <a:fld id="{A7F154CC-4E82-45BB-8A64-02679D04A018}" type="slidenum">
              <a:rPr lang="en-US" smtClean="0"/>
              <a:pPr/>
              <a:t>55</a:t>
            </a:fld>
            <a:endParaRPr lang="en-US" dirty="0"/>
          </a:p>
        </p:txBody>
      </p:sp>
    </p:spTree>
    <p:extLst>
      <p:ext uri="{BB962C8B-B14F-4D97-AF65-F5344CB8AC3E}">
        <p14:creationId xmlns:p14="http://schemas.microsoft.com/office/powerpoint/2010/main" val="3081251136"/>
      </p:ext>
    </p:extLst>
  </p:cSld>
  <p:clrMapOvr>
    <a:masterClrMapping/>
  </p:clrMapOvr>
  <p:transition spd="med"/>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2403" name="Rectangle 2"/>
          <p:cNvSpPr>
            <a:spLocks noGrp="1"/>
          </p:cNvSpPr>
          <p:nvPr>
            <p:ph type="title"/>
          </p:nvPr>
        </p:nvSpPr>
        <p:spPr>
          <a:xfrm>
            <a:off x="456531" y="274588"/>
            <a:ext cx="8229823" cy="1143000"/>
          </a:xfrm>
          <a:noFill/>
          <a:extLst>
            <a:ext uri="{91240B29-F687-4F45-9708-019B960494DF}">
              <a14:hiddenLine xmlns:a14="http://schemas.microsoft.com/office/drawing/2010/main" w="12700" cap="flat">
                <a:solidFill>
                  <a:srgbClr val="000000"/>
                </a:solidFill>
                <a:miter lim="0"/>
                <a:headEnd/>
                <a:tailEnd/>
              </a14:hiddenLine>
            </a:ext>
          </a:extLst>
        </p:spPr>
        <p:txBody>
          <a:bodyPr vert="horz" lIns="53578" tIns="53578" rIns="53578" bIns="53578" rtlCol="0" anchor="ctr">
            <a:noAutofit/>
          </a:bodyPr>
          <a:lstStyle/>
          <a:p>
            <a:pPr defTabSz="914145"/>
            <a:r>
              <a:rPr lang="en-US" altLang="en-US" dirty="0" smtClean="0"/>
              <a:t>   How </a:t>
            </a:r>
            <a:r>
              <a:rPr lang="en-US" altLang="en-US" dirty="0"/>
              <a:t>can I protect myself from electrocution hazards?</a:t>
            </a:r>
            <a:endParaRPr lang="en-US" altLang="en-US" sz="4000" dirty="0" smtClean="0"/>
          </a:p>
        </p:txBody>
      </p:sp>
      <p:sp>
        <p:nvSpPr>
          <p:cNvPr id="102404" name="Rectangle 3"/>
          <p:cNvSpPr>
            <a:spLocks noGrp="1"/>
          </p:cNvSpPr>
          <p:nvPr>
            <p:ph type="body" idx="1"/>
          </p:nvPr>
        </p:nvSpPr>
        <p:spPr bwMode="auto">
          <a:xfrm>
            <a:off x="456530" y="1599531"/>
            <a:ext cx="8152805" cy="48767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Lst>
        </p:spPr>
        <p:txBody>
          <a:bodyPr vert="horz" wrap="square" lIns="53578" tIns="53578" rIns="53578" bIns="53578" numCol="1" rtlCol="0" anchor="t" anchorCtr="0" compatLnSpc="1">
            <a:prstTxWarp prst="textNoShape">
              <a:avLst/>
            </a:prstTxWarp>
            <a:normAutofit/>
          </a:bodyPr>
          <a:lstStyle/>
          <a:p>
            <a:pPr marL="367221" indent="-367221" defTabSz="914145">
              <a:spcBef>
                <a:spcPts val="492"/>
              </a:spcBef>
              <a:buClr>
                <a:srgbClr val="000000"/>
              </a:buClr>
              <a:buFont typeface="ArialMT" charset="0"/>
              <a:buChar char="•"/>
            </a:pPr>
            <a:r>
              <a:rPr lang="en-US" altLang="en-US" dirty="0">
                <a:ea typeface="Arial Unicode MS" panose="020B0604020202020204" pitchFamily="34" charset="-128"/>
                <a:sym typeface="Helvetica" panose="020B0604020202020204" pitchFamily="34" charset="0"/>
              </a:rPr>
              <a:t>Follow lockout/</a:t>
            </a:r>
            <a:r>
              <a:rPr lang="en-US" altLang="en-US" dirty="0" err="1">
                <a:ea typeface="Arial Unicode MS" panose="020B0604020202020204" pitchFamily="34" charset="-128"/>
                <a:sym typeface="Helvetica" panose="020B0604020202020204" pitchFamily="34" charset="0"/>
              </a:rPr>
              <a:t>tagout</a:t>
            </a:r>
            <a:r>
              <a:rPr lang="en-US" altLang="en-US" dirty="0">
                <a:ea typeface="Arial Unicode MS" panose="020B0604020202020204" pitchFamily="34" charset="-128"/>
                <a:sym typeface="Helvetica" panose="020B0604020202020204" pitchFamily="34" charset="0"/>
              </a:rPr>
              <a:t> procedures</a:t>
            </a:r>
          </a:p>
          <a:p>
            <a:pPr marL="367221" indent="-367221" defTabSz="914145">
              <a:spcBef>
                <a:spcPts val="492"/>
              </a:spcBef>
              <a:buClr>
                <a:srgbClr val="000000"/>
              </a:buClr>
              <a:buFont typeface="ArialMT" charset="0"/>
              <a:buChar char="•"/>
            </a:pPr>
            <a:r>
              <a:rPr lang="en-US" altLang="en-US" dirty="0">
                <a:ea typeface="Arial Unicode MS" panose="020B0604020202020204" pitchFamily="34" charset="-128"/>
                <a:sym typeface="Helvetica" panose="020B0604020202020204" pitchFamily="34" charset="0"/>
              </a:rPr>
              <a:t>Lockout/</a:t>
            </a:r>
            <a:r>
              <a:rPr lang="en-US" altLang="en-US" dirty="0" err="1">
                <a:ea typeface="Arial Unicode MS" panose="020B0604020202020204" pitchFamily="34" charset="-128"/>
                <a:sym typeface="Helvetica" panose="020B0604020202020204" pitchFamily="34" charset="0"/>
              </a:rPr>
              <a:t>tagout</a:t>
            </a:r>
            <a:r>
              <a:rPr lang="en-US" altLang="en-US" dirty="0">
                <a:ea typeface="Arial Unicode MS" panose="020B0604020202020204" pitchFamily="34" charset="-128"/>
                <a:sym typeface="Helvetica" panose="020B0604020202020204" pitchFamily="34" charset="0"/>
              </a:rPr>
              <a:t> is an essential safety procedure that protects workers from injury while working on or near electrical circuits and equipment. In addition, lockout/</a:t>
            </a:r>
            <a:r>
              <a:rPr lang="en-US" altLang="en-US" dirty="0" err="1">
                <a:ea typeface="Arial Unicode MS" panose="020B0604020202020204" pitchFamily="34" charset="-128"/>
                <a:sym typeface="Helvetica" panose="020B0604020202020204" pitchFamily="34" charset="0"/>
              </a:rPr>
              <a:t>tagout</a:t>
            </a:r>
            <a:r>
              <a:rPr lang="en-US" altLang="en-US" dirty="0">
                <a:ea typeface="Arial Unicode MS" panose="020B0604020202020204" pitchFamily="34" charset="-128"/>
                <a:sym typeface="Helvetica" panose="020B0604020202020204" pitchFamily="34" charset="0"/>
              </a:rPr>
              <a:t> prevents contact with operating equipment parts such as, blades, gears, shafts, etc.</a:t>
            </a:r>
          </a:p>
          <a:p>
            <a:pPr marL="367221" indent="-367221" defTabSz="914145">
              <a:spcBef>
                <a:spcPts val="492"/>
              </a:spcBef>
              <a:buClr>
                <a:srgbClr val="000000"/>
              </a:buClr>
              <a:buFont typeface="ArialMT" charset="0"/>
              <a:buChar char="•"/>
            </a:pPr>
            <a:r>
              <a:rPr lang="en-US" altLang="en-US" dirty="0">
                <a:ea typeface="Arial Unicode MS" panose="020B0604020202020204" pitchFamily="34" charset="-128"/>
                <a:sym typeface="Helvetica" panose="020B0604020202020204" pitchFamily="34" charset="0"/>
              </a:rPr>
              <a:t>Also, lockout/</a:t>
            </a:r>
            <a:r>
              <a:rPr lang="en-US" altLang="en-US" dirty="0" err="1">
                <a:ea typeface="Arial Unicode MS" panose="020B0604020202020204" pitchFamily="34" charset="-128"/>
                <a:sym typeface="Helvetica" panose="020B0604020202020204" pitchFamily="34" charset="0"/>
              </a:rPr>
              <a:t>tagout</a:t>
            </a:r>
            <a:r>
              <a:rPr lang="en-US" altLang="en-US" dirty="0">
                <a:ea typeface="Arial Unicode MS" panose="020B0604020202020204" pitchFamily="34" charset="-128"/>
                <a:sym typeface="Helvetica" panose="020B0604020202020204" pitchFamily="34" charset="0"/>
              </a:rPr>
              <a:t> prevents the unexpected release of hazardous gases, fluids, or solid matter in areas where workers are present.</a:t>
            </a:r>
            <a:endParaRPr lang="en-US" altLang="en-US" sz="2400" dirty="0" smtClean="0"/>
          </a:p>
        </p:txBody>
      </p:sp>
      <p:sp>
        <p:nvSpPr>
          <p:cNvPr id="2" name="Slide Number Placeholder 1"/>
          <p:cNvSpPr>
            <a:spLocks noGrp="1"/>
          </p:cNvSpPr>
          <p:nvPr>
            <p:ph type="sldNum" sz="quarter" idx="12"/>
          </p:nvPr>
        </p:nvSpPr>
        <p:spPr/>
        <p:txBody>
          <a:bodyPr/>
          <a:lstStyle/>
          <a:p>
            <a:fld id="{A7F154CC-4E82-45BB-8A64-02679D04A018}" type="slidenum">
              <a:rPr lang="en-US" smtClean="0"/>
              <a:pPr/>
              <a:t>56</a:t>
            </a:fld>
            <a:endParaRPr lang="en-US" dirty="0"/>
          </a:p>
        </p:txBody>
      </p:sp>
    </p:spTree>
    <p:extLst>
      <p:ext uri="{BB962C8B-B14F-4D97-AF65-F5344CB8AC3E}">
        <p14:creationId xmlns:p14="http://schemas.microsoft.com/office/powerpoint/2010/main" val="1655128724"/>
      </p:ext>
    </p:extLst>
  </p:cSld>
  <p:clrMapOvr>
    <a:masterClrMapping/>
  </p:clrMapOvr>
  <p:transition spd="med"/>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4451" name="Rectangle 2"/>
          <p:cNvSpPr>
            <a:spLocks noGrp="1"/>
          </p:cNvSpPr>
          <p:nvPr>
            <p:ph type="title"/>
          </p:nvPr>
        </p:nvSpPr>
        <p:spPr>
          <a:xfrm>
            <a:off x="456531" y="274588"/>
            <a:ext cx="8229823" cy="1143000"/>
          </a:xfrm>
          <a:noFill/>
          <a:extLst>
            <a:ext uri="{91240B29-F687-4F45-9708-019B960494DF}">
              <a14:hiddenLine xmlns:a14="http://schemas.microsoft.com/office/drawing/2010/main" w="12700" cap="flat">
                <a:solidFill>
                  <a:srgbClr val="000000"/>
                </a:solidFill>
                <a:miter lim="0"/>
                <a:headEnd/>
                <a:tailEnd/>
              </a14:hiddenLine>
            </a:ext>
          </a:extLst>
        </p:spPr>
        <p:txBody>
          <a:bodyPr vert="horz" lIns="53578" tIns="53578" rIns="53578" bIns="53578" rtlCol="0" anchor="ctr">
            <a:noAutofit/>
          </a:bodyPr>
          <a:lstStyle/>
          <a:p>
            <a:pPr defTabSz="914145"/>
            <a:r>
              <a:rPr lang="en-US" altLang="en-US" dirty="0" smtClean="0"/>
              <a:t>Performing lockout/</a:t>
            </a:r>
            <a:r>
              <a:rPr lang="en-US" altLang="en-US" dirty="0" err="1" smtClean="0"/>
              <a:t>tagout</a:t>
            </a:r>
            <a:r>
              <a:rPr lang="en-US" altLang="en-US" dirty="0" smtClean="0"/>
              <a:t> </a:t>
            </a:r>
            <a:r>
              <a:rPr lang="en-US" altLang="en-US" dirty="0"/>
              <a:t>on circuits</a:t>
            </a:r>
            <a:endParaRPr lang="en-US" altLang="en-US" sz="4000" dirty="0" smtClean="0"/>
          </a:p>
        </p:txBody>
      </p:sp>
      <p:sp>
        <p:nvSpPr>
          <p:cNvPr id="104452" name="Rectangle 3"/>
          <p:cNvSpPr>
            <a:spLocks noGrp="1"/>
          </p:cNvSpPr>
          <p:nvPr>
            <p:ph type="body" idx="1"/>
          </p:nvPr>
        </p:nvSpPr>
        <p:spPr bwMode="auto">
          <a:xfrm>
            <a:off x="456531" y="1599531"/>
            <a:ext cx="8229823" cy="4525119"/>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Lst>
        </p:spPr>
        <p:txBody>
          <a:bodyPr vert="horz" wrap="square" lIns="53578" tIns="53578" rIns="53578" bIns="53578" numCol="1" rtlCol="0" anchor="t" anchorCtr="0" compatLnSpc="1">
            <a:prstTxWarp prst="textNoShape">
              <a:avLst/>
            </a:prstTxWarp>
            <a:normAutofit/>
          </a:bodyPr>
          <a:lstStyle/>
          <a:p>
            <a:pPr marL="252255" indent="-252255" defTabSz="914145">
              <a:lnSpc>
                <a:spcPct val="80000"/>
              </a:lnSpc>
              <a:spcBef>
                <a:spcPts val="281"/>
              </a:spcBef>
              <a:buClr>
                <a:srgbClr val="000000"/>
              </a:buClr>
              <a:buFont typeface="ArialMT" charset="0"/>
              <a:buChar char="•"/>
            </a:pPr>
            <a:r>
              <a:rPr lang="en-US" altLang="en-US" sz="1969" dirty="0">
                <a:ea typeface="Arial Unicode MS" panose="020B0604020202020204" pitchFamily="34" charset="-128"/>
                <a:sym typeface="Helvetica" panose="020B0604020202020204" pitchFamily="34" charset="0"/>
              </a:rPr>
              <a:t>Identify all sources of electrical energy for the equipment or circuits in question</a:t>
            </a:r>
          </a:p>
          <a:p>
            <a:pPr marL="501161" lvl="1" indent="-179704" defTabSz="914145">
              <a:lnSpc>
                <a:spcPct val="80000"/>
              </a:lnSpc>
              <a:spcBef>
                <a:spcPts val="281"/>
              </a:spcBef>
              <a:buClr>
                <a:srgbClr val="000000"/>
              </a:buClr>
              <a:buFont typeface="ArialMT" charset="0"/>
              <a:buChar char="–"/>
            </a:pPr>
            <a:r>
              <a:rPr lang="en-US" altLang="en-US" sz="1687" dirty="0">
                <a:ea typeface="Arial Unicode MS" panose="020B0604020202020204" pitchFamily="34" charset="-128"/>
                <a:sym typeface="Helvetica" panose="020B0604020202020204" pitchFamily="34" charset="0"/>
              </a:rPr>
              <a:t>Disable backup energy sources such as generators and batteries</a:t>
            </a:r>
          </a:p>
          <a:p>
            <a:pPr marL="501161" lvl="1" indent="-179704" defTabSz="914145">
              <a:lnSpc>
                <a:spcPct val="80000"/>
              </a:lnSpc>
              <a:spcBef>
                <a:spcPts val="281"/>
              </a:spcBef>
              <a:buClr>
                <a:srgbClr val="000000"/>
              </a:buClr>
              <a:buFont typeface="ArialMT" charset="0"/>
              <a:buChar char="–"/>
            </a:pPr>
            <a:r>
              <a:rPr lang="en-US" altLang="en-US" sz="1687" dirty="0">
                <a:ea typeface="Arial Unicode MS" panose="020B0604020202020204" pitchFamily="34" charset="-128"/>
                <a:sym typeface="Helvetica" panose="020B0604020202020204" pitchFamily="34" charset="0"/>
              </a:rPr>
              <a:t>Identify all shut-offs for each energy source</a:t>
            </a:r>
          </a:p>
          <a:p>
            <a:pPr marL="501161" lvl="1" indent="-179704" defTabSz="914145">
              <a:lnSpc>
                <a:spcPct val="80000"/>
              </a:lnSpc>
              <a:spcBef>
                <a:spcPts val="281"/>
              </a:spcBef>
              <a:buClr>
                <a:srgbClr val="000000"/>
              </a:buClr>
              <a:buFont typeface="ArialMT" charset="0"/>
              <a:buChar char="–"/>
            </a:pPr>
            <a:r>
              <a:rPr lang="en-US" altLang="en-US" sz="1687" dirty="0">
                <a:ea typeface="Arial Unicode MS" panose="020B0604020202020204" pitchFamily="34" charset="-128"/>
                <a:sym typeface="Helvetica" panose="020B0604020202020204" pitchFamily="34" charset="0"/>
              </a:rPr>
              <a:t>Notify all personnel that equipment and circuitry must be shut off, locked out, and tagged out (Simply turning a switch off is not enough)</a:t>
            </a:r>
          </a:p>
          <a:p>
            <a:pPr marL="501161" lvl="1" indent="-179704" defTabSz="914145">
              <a:lnSpc>
                <a:spcPct val="80000"/>
              </a:lnSpc>
              <a:spcBef>
                <a:spcPts val="281"/>
              </a:spcBef>
              <a:buClr>
                <a:srgbClr val="000000"/>
              </a:buClr>
              <a:buFont typeface="ArialMT" charset="0"/>
              <a:buChar char="–"/>
            </a:pPr>
            <a:r>
              <a:rPr lang="en-US" altLang="en-US" sz="1687" dirty="0">
                <a:ea typeface="Arial Unicode MS" panose="020B0604020202020204" pitchFamily="34" charset="-128"/>
                <a:sym typeface="Helvetica" panose="020B0604020202020204" pitchFamily="34" charset="0"/>
              </a:rPr>
              <a:t>Shut off energy sources and lock switch gear in the OFF position. Each worker should apply his/her individual lock and keys kept with the worker</a:t>
            </a:r>
          </a:p>
          <a:p>
            <a:pPr marL="501161" lvl="1" indent="-179704" defTabSz="914145">
              <a:lnSpc>
                <a:spcPct val="80000"/>
              </a:lnSpc>
              <a:spcBef>
                <a:spcPts val="281"/>
              </a:spcBef>
              <a:buClr>
                <a:srgbClr val="000000"/>
              </a:buClr>
              <a:buFont typeface="ArialMT" charset="0"/>
              <a:buChar char="–"/>
            </a:pPr>
            <a:r>
              <a:rPr lang="en-US" altLang="en-US" sz="1687" dirty="0">
                <a:ea typeface="Arial Unicode MS" panose="020B0604020202020204" pitchFamily="34" charset="-128"/>
                <a:sym typeface="Helvetica" panose="020B0604020202020204" pitchFamily="34" charset="0"/>
              </a:rPr>
              <a:t>Test equipment and circuitry to ensure they are de-energized. This must be done by a qualified person</a:t>
            </a:r>
          </a:p>
          <a:p>
            <a:pPr marL="501161" lvl="1" indent="-179704" defTabSz="914145">
              <a:lnSpc>
                <a:spcPct val="80000"/>
              </a:lnSpc>
              <a:spcBef>
                <a:spcPts val="281"/>
              </a:spcBef>
              <a:buClr>
                <a:srgbClr val="000000"/>
              </a:buClr>
              <a:buFont typeface="ArialMT" charset="0"/>
              <a:buChar char="–"/>
            </a:pPr>
            <a:r>
              <a:rPr lang="en-US" altLang="en-US" sz="1687" dirty="0">
                <a:ea typeface="Arial Unicode MS" panose="020B0604020202020204" pitchFamily="34" charset="-128"/>
                <a:sym typeface="Helvetica" panose="020B0604020202020204" pitchFamily="34" charset="0"/>
              </a:rPr>
              <a:t>Deplete stored energy (for example, in capacitors) by bleeding, blocking, grounding, etc.</a:t>
            </a:r>
          </a:p>
          <a:p>
            <a:pPr marL="501161" lvl="1" indent="-179704" defTabSz="914145">
              <a:lnSpc>
                <a:spcPct val="80000"/>
              </a:lnSpc>
              <a:spcBef>
                <a:spcPts val="281"/>
              </a:spcBef>
              <a:buClr>
                <a:srgbClr val="000000"/>
              </a:buClr>
              <a:buFont typeface="ArialMT" charset="0"/>
              <a:buChar char="–"/>
            </a:pPr>
            <a:r>
              <a:rPr lang="en-US" altLang="en-US" sz="1687" dirty="0">
                <a:ea typeface="Arial Unicode MS" panose="020B0604020202020204" pitchFamily="34" charset="-128"/>
                <a:sym typeface="Helvetica" panose="020B0604020202020204" pitchFamily="34" charset="0"/>
              </a:rPr>
              <a:t>Apply a lock or tag to alert other workers that an energy source or piece of equipment has been locked or tagged out</a:t>
            </a:r>
          </a:p>
          <a:p>
            <a:pPr marL="501161" lvl="1" indent="-179704" defTabSz="914145">
              <a:lnSpc>
                <a:spcPct val="80000"/>
              </a:lnSpc>
              <a:spcBef>
                <a:spcPts val="281"/>
              </a:spcBef>
              <a:buClr>
                <a:srgbClr val="000000"/>
              </a:buClr>
              <a:buFont typeface="ArialMT" charset="0"/>
              <a:buChar char="–"/>
            </a:pPr>
            <a:r>
              <a:rPr lang="en-US" altLang="en-US" sz="1687" dirty="0">
                <a:ea typeface="Arial Unicode MS" panose="020B0604020202020204" pitchFamily="34" charset="-128"/>
                <a:sym typeface="Helvetica" panose="020B0604020202020204" pitchFamily="34" charset="0"/>
              </a:rPr>
              <a:t>Make sure all workers are safe and accounted for before equipment and circuits are unlocked and turned back on. Only a qualified person may determine when it is safe to re-energize circuits. </a:t>
            </a:r>
            <a:endParaRPr lang="en-US" altLang="en-US" dirty="0" smtClean="0"/>
          </a:p>
        </p:txBody>
      </p:sp>
      <p:sp>
        <p:nvSpPr>
          <p:cNvPr id="2" name="Slide Number Placeholder 1"/>
          <p:cNvSpPr>
            <a:spLocks noGrp="1"/>
          </p:cNvSpPr>
          <p:nvPr>
            <p:ph type="sldNum" sz="quarter" idx="12"/>
          </p:nvPr>
        </p:nvSpPr>
        <p:spPr/>
        <p:txBody>
          <a:bodyPr/>
          <a:lstStyle/>
          <a:p>
            <a:fld id="{A7F154CC-4E82-45BB-8A64-02679D04A018}" type="slidenum">
              <a:rPr lang="en-US" smtClean="0"/>
              <a:pPr/>
              <a:t>57</a:t>
            </a:fld>
            <a:endParaRPr lang="en-US" dirty="0"/>
          </a:p>
        </p:txBody>
      </p:sp>
    </p:spTree>
    <p:extLst>
      <p:ext uri="{BB962C8B-B14F-4D97-AF65-F5344CB8AC3E}">
        <p14:creationId xmlns:p14="http://schemas.microsoft.com/office/powerpoint/2010/main" val="3278951920"/>
      </p:ext>
    </p:extLst>
  </p:cSld>
  <p:clrMapOvr>
    <a:masterClrMapping/>
  </p:clrMapOvr>
  <p:transition spd="med"/>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06498" name="Picture 1" descr="A banner saying &quot;Don't forget: Lock Out Tag out&quot;."/>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1007434" y="236235"/>
            <a:ext cx="7062776" cy="60050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Lst>
        </p:spPr>
      </p:pic>
      <p:sp>
        <p:nvSpPr>
          <p:cNvPr id="3" name="Title 2" hidden="1"/>
          <p:cNvSpPr>
            <a:spLocks noGrp="1"/>
          </p:cNvSpPr>
          <p:nvPr>
            <p:ph type="title"/>
          </p:nvPr>
        </p:nvSpPr>
        <p:spPr/>
        <p:txBody>
          <a:bodyPr/>
          <a:lstStyle/>
          <a:p>
            <a:r>
              <a:rPr lang="en-US" dirty="0" smtClean="0"/>
              <a:t>Lockout/</a:t>
            </a:r>
            <a:r>
              <a:rPr lang="en-US" dirty="0" err="1" smtClean="0"/>
              <a:t>Tagout</a:t>
            </a:r>
            <a:endParaRPr lang="en-US" dirty="0"/>
          </a:p>
        </p:txBody>
      </p:sp>
      <p:sp>
        <p:nvSpPr>
          <p:cNvPr id="2" name="Slide Number Placeholder 1"/>
          <p:cNvSpPr>
            <a:spLocks noGrp="1"/>
          </p:cNvSpPr>
          <p:nvPr>
            <p:ph type="sldNum" sz="quarter" idx="12"/>
          </p:nvPr>
        </p:nvSpPr>
        <p:spPr/>
        <p:txBody>
          <a:bodyPr/>
          <a:lstStyle/>
          <a:p>
            <a:fld id="{A7F154CC-4E82-45BB-8A64-02679D04A018}" type="slidenum">
              <a:rPr lang="en-US" smtClean="0"/>
              <a:pPr/>
              <a:t>58</a:t>
            </a:fld>
            <a:endParaRPr lang="en-US" dirty="0"/>
          </a:p>
        </p:txBody>
      </p:sp>
    </p:spTree>
    <p:extLst>
      <p:ext uri="{BB962C8B-B14F-4D97-AF65-F5344CB8AC3E}">
        <p14:creationId xmlns:p14="http://schemas.microsoft.com/office/powerpoint/2010/main" val="725539712"/>
      </p:ext>
    </p:extLst>
  </p:cSld>
  <p:clrMapOvr>
    <a:masterClrMapping/>
  </p:clrMapOvr>
  <p:transition spd="med"/>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8547" name="Rectangle 2"/>
          <p:cNvSpPr>
            <a:spLocks noGrp="1"/>
          </p:cNvSpPr>
          <p:nvPr>
            <p:ph type="title"/>
          </p:nvPr>
        </p:nvSpPr>
        <p:spPr>
          <a:xfrm>
            <a:off x="456531" y="274588"/>
            <a:ext cx="8229823" cy="1143000"/>
          </a:xfrm>
          <a:noFill/>
          <a:extLst>
            <a:ext uri="{91240B29-F687-4F45-9708-019B960494DF}">
              <a14:hiddenLine xmlns:a14="http://schemas.microsoft.com/office/drawing/2010/main" w="12700" cap="flat">
                <a:solidFill>
                  <a:srgbClr val="000000"/>
                </a:solidFill>
                <a:miter lim="0"/>
                <a:headEnd/>
                <a:tailEnd/>
              </a14:hiddenLine>
            </a:ext>
          </a:extLst>
        </p:spPr>
        <p:txBody>
          <a:bodyPr vert="horz" lIns="53578" tIns="53578" rIns="53578" bIns="53578" rtlCol="0" anchor="ctr">
            <a:noAutofit/>
          </a:bodyPr>
          <a:lstStyle/>
          <a:p>
            <a:pPr defTabSz="914145"/>
            <a:r>
              <a:rPr lang="en-US" altLang="en-US" sz="3164" dirty="0"/>
              <a:t>What is an employer required to do to protect workers from electrocution?</a:t>
            </a:r>
            <a:endParaRPr lang="en-US" altLang="en-US" dirty="0" smtClean="0"/>
          </a:p>
        </p:txBody>
      </p:sp>
      <p:sp>
        <p:nvSpPr>
          <p:cNvPr id="108548" name="Rectangle 3"/>
          <p:cNvSpPr>
            <a:spLocks noGrp="1"/>
          </p:cNvSpPr>
          <p:nvPr>
            <p:ph type="body" idx="1"/>
          </p:nvPr>
        </p:nvSpPr>
        <p:spPr bwMode="auto">
          <a:xfrm>
            <a:off x="456531" y="1599531"/>
            <a:ext cx="8229823" cy="4525119"/>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Lst>
        </p:spPr>
        <p:txBody>
          <a:bodyPr vert="horz" wrap="square" lIns="53578" tIns="53578" rIns="53578" bIns="53578" numCol="1" rtlCol="0" anchor="t" anchorCtr="0" compatLnSpc="1">
            <a:prstTxWarp prst="textNoShape">
              <a:avLst/>
            </a:prstTxWarp>
            <a:noAutofit/>
          </a:bodyPr>
          <a:lstStyle/>
          <a:p>
            <a:pPr marL="0" indent="0" defTabSz="914145">
              <a:spcBef>
                <a:spcPts val="422"/>
              </a:spcBef>
              <a:buNone/>
            </a:pPr>
            <a:r>
              <a:rPr lang="en-US" altLang="en-US" dirty="0">
                <a:ea typeface="Arial Unicode MS" panose="020B0604020202020204" pitchFamily="34" charset="-128"/>
                <a:sym typeface="Helvetica" panose="020B0604020202020204" pitchFamily="34" charset="0"/>
              </a:rPr>
              <a:t>A. Ensure overhead power line safety</a:t>
            </a:r>
          </a:p>
          <a:p>
            <a:pPr marL="0" indent="0" defTabSz="914145">
              <a:spcBef>
                <a:spcPts val="422"/>
              </a:spcBef>
              <a:buNone/>
            </a:pPr>
            <a:r>
              <a:rPr lang="en-US" altLang="en-US" dirty="0">
                <a:ea typeface="Arial Unicode MS" panose="020B0604020202020204" pitchFamily="34" charset="-128"/>
                <a:sym typeface="Helvetica" panose="020B0604020202020204" pitchFamily="34" charset="0"/>
              </a:rPr>
              <a:t>B. Isolate electrical parts</a:t>
            </a:r>
          </a:p>
          <a:p>
            <a:pPr marL="0" indent="0" defTabSz="914145">
              <a:spcBef>
                <a:spcPts val="422"/>
              </a:spcBef>
              <a:buNone/>
            </a:pPr>
            <a:r>
              <a:rPr lang="en-US" altLang="en-US" dirty="0">
                <a:ea typeface="Arial Unicode MS" panose="020B0604020202020204" pitchFamily="34" charset="-128"/>
                <a:sym typeface="Helvetica" panose="020B0604020202020204" pitchFamily="34" charset="0"/>
              </a:rPr>
              <a:t>C. Supply ground-fault circuit Interrupters (GFCI)</a:t>
            </a:r>
          </a:p>
          <a:p>
            <a:pPr marL="0" indent="0" defTabSz="914145">
              <a:spcBef>
                <a:spcPts val="422"/>
              </a:spcBef>
              <a:buNone/>
            </a:pPr>
            <a:r>
              <a:rPr lang="en-US" altLang="en-US" dirty="0">
                <a:ea typeface="Arial Unicode MS" panose="020B0604020202020204" pitchFamily="34" charset="-128"/>
                <a:sym typeface="Helvetica" panose="020B0604020202020204" pitchFamily="34" charset="0"/>
              </a:rPr>
              <a:t>D. Ensure proper grounding</a:t>
            </a:r>
          </a:p>
          <a:p>
            <a:pPr marL="0" indent="0" defTabSz="914145">
              <a:spcBef>
                <a:spcPts val="422"/>
              </a:spcBef>
              <a:buNone/>
            </a:pPr>
            <a:r>
              <a:rPr lang="en-US" altLang="en-US" dirty="0">
                <a:ea typeface="Arial Unicode MS" panose="020B0604020202020204" pitchFamily="34" charset="-128"/>
                <a:sym typeface="Helvetica" panose="020B0604020202020204" pitchFamily="34" charset="0"/>
              </a:rPr>
              <a:t>E. Ensure power tools are maintained in a </a:t>
            </a:r>
            <a:r>
              <a:rPr lang="en-US" altLang="en-US" dirty="0" smtClean="0">
                <a:ea typeface="Arial Unicode MS" panose="020B0604020202020204" pitchFamily="34" charset="-128"/>
                <a:sym typeface="Helvetica" panose="020B0604020202020204" pitchFamily="34" charset="0"/>
              </a:rPr>
              <a:t>safe 	condition</a:t>
            </a:r>
            <a:endParaRPr lang="en-US" altLang="en-US" dirty="0">
              <a:ea typeface="Arial Unicode MS" panose="020B0604020202020204" pitchFamily="34" charset="-128"/>
              <a:sym typeface="Helvetica" panose="020B0604020202020204" pitchFamily="34" charset="0"/>
            </a:endParaRPr>
          </a:p>
          <a:p>
            <a:pPr marL="0" indent="0" defTabSz="914145">
              <a:spcBef>
                <a:spcPts val="422"/>
              </a:spcBef>
              <a:buNone/>
            </a:pPr>
            <a:r>
              <a:rPr lang="en-US" altLang="en-US" dirty="0">
                <a:ea typeface="Arial Unicode MS" panose="020B0604020202020204" pitchFamily="34" charset="-128"/>
                <a:sym typeface="Helvetica" panose="020B0604020202020204" pitchFamily="34" charset="0"/>
              </a:rPr>
              <a:t>F. Ensure proper guarding</a:t>
            </a:r>
          </a:p>
          <a:p>
            <a:pPr marL="0" indent="0" defTabSz="914145">
              <a:spcBef>
                <a:spcPts val="422"/>
              </a:spcBef>
              <a:buNone/>
            </a:pPr>
            <a:r>
              <a:rPr lang="en-US" altLang="en-US" dirty="0">
                <a:ea typeface="Arial Unicode MS" panose="020B0604020202020204" pitchFamily="34" charset="-128"/>
                <a:sym typeface="Helvetica" panose="020B0604020202020204" pitchFamily="34" charset="0"/>
              </a:rPr>
              <a:t>G. Provide training</a:t>
            </a:r>
          </a:p>
          <a:p>
            <a:pPr marL="0" indent="0" defTabSz="914145">
              <a:spcBef>
                <a:spcPts val="422"/>
              </a:spcBef>
              <a:buNone/>
            </a:pPr>
            <a:r>
              <a:rPr lang="en-US" altLang="en-US" dirty="0">
                <a:ea typeface="Arial Unicode MS" panose="020B0604020202020204" pitchFamily="34" charset="-128"/>
                <a:sym typeface="Helvetica" panose="020B0604020202020204" pitchFamily="34" charset="0"/>
              </a:rPr>
              <a:t>H. Enforce a LOTO (locked out, tagged out</a:t>
            </a:r>
            <a:r>
              <a:rPr lang="en-US" altLang="en-US" dirty="0" smtClean="0">
                <a:ea typeface="Arial Unicode MS" panose="020B0604020202020204" pitchFamily="34" charset="-128"/>
                <a:sym typeface="Helvetica" panose="020B0604020202020204" pitchFamily="34" charset="0"/>
              </a:rPr>
              <a:t>) safety-	related </a:t>
            </a:r>
            <a:r>
              <a:rPr lang="en-US" altLang="en-US" dirty="0">
                <a:ea typeface="Arial Unicode MS" panose="020B0604020202020204" pitchFamily="34" charset="-128"/>
                <a:sym typeface="Helvetica" panose="020B0604020202020204" pitchFamily="34" charset="0"/>
              </a:rPr>
              <a:t>work practices</a:t>
            </a:r>
          </a:p>
          <a:p>
            <a:pPr marL="0" indent="0" defTabSz="914145">
              <a:spcBef>
                <a:spcPts val="422"/>
              </a:spcBef>
              <a:buNone/>
            </a:pPr>
            <a:r>
              <a:rPr lang="en-US" altLang="en-US" dirty="0">
                <a:ea typeface="Arial Unicode MS" panose="020B0604020202020204" pitchFamily="34" charset="-128"/>
                <a:sym typeface="Helvetica" panose="020B0604020202020204" pitchFamily="34" charset="0"/>
              </a:rPr>
              <a:t>I. Ensure Proper Use of Flexible Cords</a:t>
            </a:r>
            <a:endParaRPr lang="en-US" altLang="en-US" sz="3200" dirty="0" smtClean="0"/>
          </a:p>
        </p:txBody>
      </p:sp>
      <p:sp>
        <p:nvSpPr>
          <p:cNvPr id="2" name="Slide Number Placeholder 1"/>
          <p:cNvSpPr>
            <a:spLocks noGrp="1"/>
          </p:cNvSpPr>
          <p:nvPr>
            <p:ph type="sldNum" sz="quarter" idx="12"/>
          </p:nvPr>
        </p:nvSpPr>
        <p:spPr/>
        <p:txBody>
          <a:bodyPr/>
          <a:lstStyle/>
          <a:p>
            <a:fld id="{A7F154CC-4E82-45BB-8A64-02679D04A018}" type="slidenum">
              <a:rPr lang="en-US" smtClean="0"/>
              <a:pPr/>
              <a:t>59</a:t>
            </a:fld>
            <a:endParaRPr lang="en-US" dirty="0"/>
          </a:p>
        </p:txBody>
      </p:sp>
    </p:spTree>
    <p:extLst>
      <p:ext uri="{BB962C8B-B14F-4D97-AF65-F5344CB8AC3E}">
        <p14:creationId xmlns:p14="http://schemas.microsoft.com/office/powerpoint/2010/main" val="1279712595"/>
      </p:ext>
    </p:extLst>
  </p:cSld>
  <p:clrMapOvr>
    <a:masterClrMapping/>
  </p:clrMapOvr>
  <p:transition spd="med"/>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Title 4"/>
          <p:cNvSpPr>
            <a:spLocks noGrp="1"/>
          </p:cNvSpPr>
          <p:nvPr>
            <p:ph type="title"/>
          </p:nvPr>
        </p:nvSpPr>
        <p:spPr>
          <a:xfrm>
            <a:off x="623888" y="852489"/>
            <a:ext cx="7886700" cy="2852737"/>
          </a:xfrm>
        </p:spPr>
        <p:txBody>
          <a:bodyPr/>
          <a:lstStyle/>
          <a:p>
            <a:pPr algn="ctr"/>
            <a:r>
              <a:rPr lang="en-US" dirty="0" smtClean="0"/>
              <a:t>Introduction</a:t>
            </a:r>
            <a:br>
              <a:rPr lang="en-US" dirty="0" smtClean="0"/>
            </a:br>
            <a:r>
              <a:rPr lang="en-US" dirty="0" smtClean="0"/>
              <a:t> </a:t>
            </a:r>
            <a:r>
              <a:rPr lang="en-US" dirty="0"/>
              <a:t>to </a:t>
            </a:r>
            <a:r>
              <a:rPr lang="en-US" dirty="0" smtClean="0"/>
              <a:t/>
            </a:r>
            <a:br>
              <a:rPr lang="en-US" dirty="0" smtClean="0"/>
            </a:br>
            <a:r>
              <a:rPr lang="en-US" dirty="0" smtClean="0"/>
              <a:t>osha</a:t>
            </a:r>
            <a:endParaRPr lang="en-US" dirty="0"/>
          </a:p>
        </p:txBody>
      </p:sp>
      <p:sp>
        <p:nvSpPr>
          <p:cNvPr id="6" name="Text Placeholder 5"/>
          <p:cNvSpPr>
            <a:spLocks noGrp="1"/>
          </p:cNvSpPr>
          <p:nvPr>
            <p:ph type="body" idx="1"/>
          </p:nvPr>
        </p:nvSpPr>
        <p:spPr/>
        <p:txBody>
          <a:bodyPr/>
          <a:lstStyle/>
          <a:p>
            <a:r>
              <a:rPr lang="en-US" dirty="0"/>
              <a:t>Overview of anti-retaliation provisions, employee rights, employer responsibilities, whistleblower laws, and OSHA’s complaint investigation procedures</a:t>
            </a:r>
          </a:p>
        </p:txBody>
      </p:sp>
      <p:sp>
        <p:nvSpPr>
          <p:cNvPr id="2" name="Slide Number Placeholder 1"/>
          <p:cNvSpPr>
            <a:spLocks noGrp="1"/>
          </p:cNvSpPr>
          <p:nvPr>
            <p:ph type="sldNum" sz="quarter" idx="12"/>
          </p:nvPr>
        </p:nvSpPr>
        <p:spPr/>
        <p:txBody>
          <a:bodyPr/>
          <a:lstStyle/>
          <a:p>
            <a:fld id="{822EE31D-995F-49BA-8FFA-0CC48DCCE8BB}" type="slidenum">
              <a:rPr lang="en-US" smtClean="0"/>
              <a:t>6</a:t>
            </a:fld>
            <a:endParaRPr lang="en-US"/>
          </a:p>
        </p:txBody>
      </p:sp>
    </p:spTree>
    <p:extLst>
      <p:ext uri="{BB962C8B-B14F-4D97-AF65-F5344CB8AC3E}">
        <p14:creationId xmlns:p14="http://schemas.microsoft.com/office/powerpoint/2010/main" val="844828358"/>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0595" name="Rectangle 2"/>
          <p:cNvSpPr>
            <a:spLocks noGrp="1"/>
          </p:cNvSpPr>
          <p:nvPr>
            <p:ph type="title"/>
          </p:nvPr>
        </p:nvSpPr>
        <p:spPr>
          <a:xfrm>
            <a:off x="456531" y="274588"/>
            <a:ext cx="8229823" cy="1143000"/>
          </a:xfrm>
          <a:noFill/>
          <a:extLst>
            <a:ext uri="{91240B29-F687-4F45-9708-019B960494DF}">
              <a14:hiddenLine xmlns:a14="http://schemas.microsoft.com/office/drawing/2010/main" w="12700" cap="flat">
                <a:solidFill>
                  <a:srgbClr val="000000"/>
                </a:solidFill>
                <a:miter lim="0"/>
                <a:headEnd/>
                <a:tailEnd/>
              </a14:hiddenLine>
            </a:ext>
          </a:extLst>
        </p:spPr>
        <p:txBody>
          <a:bodyPr vert="horz" lIns="53578" tIns="53578" rIns="53578" bIns="53578" rtlCol="0" anchor="ctr">
            <a:noAutofit/>
          </a:bodyPr>
          <a:lstStyle/>
          <a:p>
            <a:pPr defTabSz="914145"/>
            <a:r>
              <a:rPr lang="en-US" altLang="en-US" dirty="0"/>
              <a:t>Guarding </a:t>
            </a:r>
            <a:r>
              <a:rPr lang="en-US" altLang="en-US" dirty="0" smtClean="0"/>
              <a:t/>
            </a:r>
            <a:br>
              <a:rPr lang="en-US" altLang="en-US" dirty="0" smtClean="0"/>
            </a:br>
            <a:r>
              <a:rPr lang="en-US" altLang="en-US" dirty="0" smtClean="0"/>
              <a:t>(</a:t>
            </a:r>
            <a:r>
              <a:rPr lang="en-US" altLang="en-US" dirty="0"/>
              <a:t>Isolate electrical parts)</a:t>
            </a:r>
            <a:endParaRPr lang="en-US" altLang="en-US" sz="2800" dirty="0" smtClean="0"/>
          </a:p>
        </p:txBody>
      </p:sp>
      <p:sp>
        <p:nvSpPr>
          <p:cNvPr id="110596" name="Rectangle 3"/>
          <p:cNvSpPr>
            <a:spLocks noGrp="1"/>
          </p:cNvSpPr>
          <p:nvPr>
            <p:ph type="body" idx="1"/>
          </p:nvPr>
        </p:nvSpPr>
        <p:spPr bwMode="auto">
          <a:xfrm>
            <a:off x="456531" y="1599531"/>
            <a:ext cx="8229823" cy="4525119"/>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Lst>
        </p:spPr>
        <p:txBody>
          <a:bodyPr vert="horz" wrap="square" lIns="53578" tIns="53578" rIns="53578" bIns="53578" numCol="1" rtlCol="0" anchor="t" anchorCtr="0" compatLnSpc="1">
            <a:prstTxWarp prst="textNoShape">
              <a:avLst/>
            </a:prstTxWarp>
            <a:normAutofit/>
          </a:bodyPr>
          <a:lstStyle/>
          <a:p>
            <a:pPr marL="352710" indent="-352710" defTabSz="914145">
              <a:lnSpc>
                <a:spcPct val="80000"/>
              </a:lnSpc>
              <a:spcBef>
                <a:spcPts val="422"/>
              </a:spcBef>
              <a:buClr>
                <a:srgbClr val="000000"/>
              </a:buClr>
              <a:buFont typeface="ArialMT" charset="0"/>
              <a:buChar char="•"/>
            </a:pPr>
            <a:r>
              <a:rPr lang="en-US" altLang="en-US" dirty="0">
                <a:ea typeface="Arial Unicode MS" panose="020B0604020202020204" pitchFamily="34" charset="-128"/>
                <a:sym typeface="Helvetica" panose="020B0604020202020204" pitchFamily="34" charset="0"/>
              </a:rPr>
              <a:t>Guarding involves locating or enclosing electric equipment to make sure people don’t accidentally come into contact with its live parts.</a:t>
            </a:r>
          </a:p>
          <a:p>
            <a:pPr marL="352710" indent="-352710" defTabSz="914145">
              <a:lnSpc>
                <a:spcPct val="80000"/>
              </a:lnSpc>
              <a:spcBef>
                <a:spcPts val="422"/>
              </a:spcBef>
              <a:buClr>
                <a:srgbClr val="000000"/>
              </a:buClr>
              <a:buFont typeface="ArialMT" charset="0"/>
              <a:buChar char="•"/>
            </a:pPr>
            <a:r>
              <a:rPr lang="en-US" altLang="en-US" dirty="0">
                <a:ea typeface="Arial Unicode MS" panose="020B0604020202020204" pitchFamily="34" charset="-128"/>
                <a:sym typeface="Helvetica" panose="020B0604020202020204" pitchFamily="34" charset="0"/>
              </a:rPr>
              <a:t> Effective guarding requires equipment with exposed parts operating at 50 volts or more to be placed where it is accessible only to authorized people qualified to work with it.</a:t>
            </a:r>
          </a:p>
          <a:p>
            <a:pPr marL="352710" indent="-352710" defTabSz="914145">
              <a:lnSpc>
                <a:spcPct val="80000"/>
              </a:lnSpc>
              <a:spcBef>
                <a:spcPts val="422"/>
              </a:spcBef>
              <a:buClr>
                <a:srgbClr val="000000"/>
              </a:buClr>
              <a:buFont typeface="ArialMT" charset="0"/>
              <a:buChar char="•"/>
            </a:pPr>
            <a:r>
              <a:rPr lang="en-US" altLang="en-US" dirty="0">
                <a:ea typeface="Arial Unicode MS" panose="020B0604020202020204" pitchFamily="34" charset="-128"/>
                <a:sym typeface="Helvetica" panose="020B0604020202020204" pitchFamily="34" charset="0"/>
              </a:rPr>
              <a:t> Recommended locations are a room, vault, or similar enclosure; a balcony, gallery, or elevated platform; or a site elevated 8 feet (2.44 meters) or more above the floor. Sturdy, permanent screens also can serve as effective guards.</a:t>
            </a:r>
            <a:endParaRPr lang="en-US" altLang="en-US" sz="2400" dirty="0" smtClean="0"/>
          </a:p>
        </p:txBody>
      </p:sp>
      <p:sp>
        <p:nvSpPr>
          <p:cNvPr id="2" name="Slide Number Placeholder 1"/>
          <p:cNvSpPr>
            <a:spLocks noGrp="1"/>
          </p:cNvSpPr>
          <p:nvPr>
            <p:ph type="sldNum" sz="quarter" idx="12"/>
          </p:nvPr>
        </p:nvSpPr>
        <p:spPr/>
        <p:txBody>
          <a:bodyPr/>
          <a:lstStyle/>
          <a:p>
            <a:fld id="{A7F154CC-4E82-45BB-8A64-02679D04A018}" type="slidenum">
              <a:rPr lang="en-US" smtClean="0"/>
              <a:pPr/>
              <a:t>60</a:t>
            </a:fld>
            <a:endParaRPr lang="en-US" dirty="0"/>
          </a:p>
        </p:txBody>
      </p:sp>
    </p:spTree>
    <p:extLst>
      <p:ext uri="{BB962C8B-B14F-4D97-AF65-F5344CB8AC3E}">
        <p14:creationId xmlns:p14="http://schemas.microsoft.com/office/powerpoint/2010/main" val="220032881"/>
      </p:ext>
    </p:extLst>
  </p:cSld>
  <p:clrMapOvr>
    <a:masterClrMapping/>
  </p:clrMapOvr>
  <p:transition spd="med"/>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2643" name="Rectangle 2"/>
          <p:cNvSpPr>
            <a:spLocks noGrp="1"/>
          </p:cNvSpPr>
          <p:nvPr>
            <p:ph type="title"/>
          </p:nvPr>
        </p:nvSpPr>
        <p:spPr>
          <a:xfrm>
            <a:off x="456531" y="274588"/>
            <a:ext cx="8229823" cy="1143000"/>
          </a:xfrm>
          <a:noFill/>
          <a:extLst>
            <a:ext uri="{91240B29-F687-4F45-9708-019B960494DF}">
              <a14:hiddenLine xmlns:a14="http://schemas.microsoft.com/office/drawing/2010/main" w="12700" cap="flat">
                <a:solidFill>
                  <a:srgbClr val="000000"/>
                </a:solidFill>
                <a:miter lim="0"/>
                <a:headEnd/>
                <a:tailEnd/>
              </a14:hiddenLine>
            </a:ext>
          </a:extLst>
        </p:spPr>
        <p:txBody>
          <a:bodyPr vert="horz" lIns="53578" tIns="53578" rIns="53578" bIns="53578" rtlCol="0" anchor="ctr">
            <a:noAutofit/>
          </a:bodyPr>
          <a:lstStyle/>
          <a:p>
            <a:pPr defTabSz="914145"/>
            <a:r>
              <a:rPr lang="en-US" altLang="en-US" dirty="0"/>
              <a:t>Guarding </a:t>
            </a:r>
            <a:r>
              <a:rPr lang="en-US" altLang="en-US" dirty="0" smtClean="0"/>
              <a:t/>
            </a:r>
            <a:br>
              <a:rPr lang="en-US" altLang="en-US" dirty="0" smtClean="0"/>
            </a:br>
            <a:r>
              <a:rPr lang="en-US" altLang="en-US" dirty="0" smtClean="0"/>
              <a:t>(</a:t>
            </a:r>
            <a:r>
              <a:rPr lang="en-US" altLang="en-US" dirty="0"/>
              <a:t>Isolate electrical parts</a:t>
            </a:r>
            <a:r>
              <a:rPr lang="en-US" altLang="en-US" dirty="0" smtClean="0"/>
              <a:t>) </a:t>
            </a:r>
            <a:endParaRPr lang="en-US" altLang="en-US" sz="2800" dirty="0" smtClean="0"/>
          </a:p>
        </p:txBody>
      </p:sp>
      <p:sp>
        <p:nvSpPr>
          <p:cNvPr id="112644" name="Rectangle 3"/>
          <p:cNvSpPr>
            <a:spLocks noGrp="1"/>
          </p:cNvSpPr>
          <p:nvPr>
            <p:ph type="body" idx="1"/>
          </p:nvPr>
        </p:nvSpPr>
        <p:spPr bwMode="auto">
          <a:xfrm>
            <a:off x="456531" y="1599531"/>
            <a:ext cx="8229823" cy="4525119"/>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Lst>
        </p:spPr>
        <p:txBody>
          <a:bodyPr vert="horz" wrap="square" lIns="53578" tIns="53578" rIns="53578" bIns="53578" numCol="1" rtlCol="0" anchor="t" anchorCtr="0" compatLnSpc="1">
            <a:prstTxWarp prst="textNoShape">
              <a:avLst/>
            </a:prstTxWarp>
            <a:normAutofit/>
          </a:bodyPr>
          <a:lstStyle/>
          <a:p>
            <a:pPr marL="405171" indent="-405171" defTabSz="914145">
              <a:spcBef>
                <a:spcPts val="492"/>
              </a:spcBef>
              <a:buClr>
                <a:srgbClr val="000000"/>
              </a:buClr>
              <a:buFont typeface="ArialMT" charset="0"/>
              <a:buChar char="•"/>
            </a:pPr>
            <a:r>
              <a:rPr lang="en-US" altLang="en-US" dirty="0">
                <a:ea typeface="Arial Unicode MS" panose="020B0604020202020204" pitchFamily="34" charset="-128"/>
                <a:sym typeface="Helvetica" panose="020B0604020202020204" pitchFamily="34" charset="0"/>
              </a:rPr>
              <a:t>Conspicuous signs must be posted at the entrances to electrical rooms and similarly guarded locations to alert people to the electrical hazard and to forbid entry to unauthorized people. Signs may contain the word “Danger,” “Warning,” or “Caution,” and beneath that, appropriate concise wording that alerts people to the hazard or gives an instruction, such as “Danger/High Voltage/Keep Out.”</a:t>
            </a:r>
            <a:endParaRPr lang="en-US" altLang="en-US" sz="2400" dirty="0" smtClean="0"/>
          </a:p>
        </p:txBody>
      </p:sp>
      <p:sp>
        <p:nvSpPr>
          <p:cNvPr id="2" name="Slide Number Placeholder 1"/>
          <p:cNvSpPr>
            <a:spLocks noGrp="1"/>
          </p:cNvSpPr>
          <p:nvPr>
            <p:ph type="sldNum" sz="quarter" idx="12"/>
          </p:nvPr>
        </p:nvSpPr>
        <p:spPr/>
        <p:txBody>
          <a:bodyPr/>
          <a:lstStyle/>
          <a:p>
            <a:fld id="{A7F154CC-4E82-45BB-8A64-02679D04A018}" type="slidenum">
              <a:rPr lang="en-US" smtClean="0"/>
              <a:pPr/>
              <a:t>61</a:t>
            </a:fld>
            <a:endParaRPr lang="en-US" dirty="0"/>
          </a:p>
        </p:txBody>
      </p:sp>
    </p:spTree>
    <p:extLst>
      <p:ext uri="{BB962C8B-B14F-4D97-AF65-F5344CB8AC3E}">
        <p14:creationId xmlns:p14="http://schemas.microsoft.com/office/powerpoint/2010/main" val="1005053576"/>
      </p:ext>
    </p:extLst>
  </p:cSld>
  <p:clrMapOvr>
    <a:masterClrMapping/>
  </p:clrMapOvr>
  <p:transition spd="med"/>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6739" name="Rectangle 2"/>
          <p:cNvSpPr>
            <a:spLocks noGrp="1"/>
          </p:cNvSpPr>
          <p:nvPr>
            <p:ph type="title"/>
          </p:nvPr>
        </p:nvSpPr>
        <p:spPr>
          <a:xfrm>
            <a:off x="456531" y="274588"/>
            <a:ext cx="8229823" cy="1143000"/>
          </a:xfrm>
          <a:noFill/>
          <a:extLst>
            <a:ext uri="{91240B29-F687-4F45-9708-019B960494DF}">
              <a14:hiddenLine xmlns:a14="http://schemas.microsoft.com/office/drawing/2010/main" w="12700" cap="flat">
                <a:solidFill>
                  <a:srgbClr val="000000"/>
                </a:solidFill>
                <a:miter lim="0"/>
                <a:headEnd/>
                <a:tailEnd/>
              </a14:hiddenLine>
            </a:ext>
          </a:extLst>
        </p:spPr>
        <p:txBody>
          <a:bodyPr vert="horz" lIns="53578" tIns="53578" rIns="53578" bIns="53578" rtlCol="0" anchor="ctr">
            <a:noAutofit/>
          </a:bodyPr>
          <a:lstStyle/>
          <a:p>
            <a:pPr defTabSz="914145"/>
            <a:r>
              <a:rPr lang="en-US" altLang="en-US" sz="3164" dirty="0"/>
              <a:t>What is an employer required to do to protect workers from electrocution</a:t>
            </a:r>
            <a:r>
              <a:rPr lang="en-US" altLang="en-US" sz="3164" dirty="0" smtClean="0"/>
              <a:t>? </a:t>
            </a:r>
            <a:endParaRPr lang="en-US" altLang="en-US" dirty="0" smtClean="0"/>
          </a:p>
        </p:txBody>
      </p:sp>
      <p:sp>
        <p:nvSpPr>
          <p:cNvPr id="116740" name="Rectangle 3"/>
          <p:cNvSpPr>
            <a:spLocks noGrp="1"/>
          </p:cNvSpPr>
          <p:nvPr>
            <p:ph type="body" idx="1"/>
          </p:nvPr>
        </p:nvSpPr>
        <p:spPr bwMode="auto">
          <a:xfrm>
            <a:off x="456531" y="1599531"/>
            <a:ext cx="8460966" cy="4525119"/>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Lst>
        </p:spPr>
        <p:txBody>
          <a:bodyPr vert="horz" wrap="square" lIns="53578" tIns="53578" rIns="53578" bIns="53578" numCol="1" rtlCol="0" anchor="t" anchorCtr="0" compatLnSpc="1">
            <a:prstTxWarp prst="textNoShape">
              <a:avLst/>
            </a:prstTxWarp>
            <a:noAutofit/>
          </a:bodyPr>
          <a:lstStyle/>
          <a:p>
            <a:pPr marL="0" indent="0" defTabSz="914145">
              <a:lnSpc>
                <a:spcPct val="80000"/>
              </a:lnSpc>
              <a:spcBef>
                <a:spcPts val="352"/>
              </a:spcBef>
              <a:buNone/>
            </a:pPr>
            <a:r>
              <a:rPr lang="en-US" altLang="en-US" dirty="0">
                <a:ea typeface="Arial Unicode MS" panose="020B0604020202020204" pitchFamily="34" charset="-128"/>
                <a:sym typeface="Helvetica" panose="020B0604020202020204" pitchFamily="34" charset="0"/>
              </a:rPr>
              <a:t>OSHA ground-fault protection rules and regulations have been determined necessary and appropriate for worker safety and health. Therefore, it is the employer's responsibility to provide either</a:t>
            </a:r>
            <a:r>
              <a:rPr lang="en-US" altLang="en-US" dirty="0" smtClean="0">
                <a:ea typeface="Arial Unicode MS" panose="020B0604020202020204" pitchFamily="34" charset="-128"/>
                <a:sym typeface="Helvetica" panose="020B0604020202020204" pitchFamily="34" charset="0"/>
              </a:rPr>
              <a:t>:</a:t>
            </a:r>
          </a:p>
          <a:p>
            <a:pPr marL="0" indent="0" defTabSz="914145">
              <a:lnSpc>
                <a:spcPct val="80000"/>
              </a:lnSpc>
              <a:spcBef>
                <a:spcPts val="352"/>
              </a:spcBef>
            </a:pPr>
            <a:endParaRPr lang="en-US" altLang="en-US" dirty="0">
              <a:ea typeface="Arial Unicode MS" panose="020B0604020202020204" pitchFamily="34" charset="-128"/>
              <a:sym typeface="Helvetica" panose="020B0604020202020204" pitchFamily="34" charset="0"/>
            </a:endParaRPr>
          </a:p>
          <a:p>
            <a:pPr marL="0" indent="0" defTabSz="914145">
              <a:lnSpc>
                <a:spcPct val="80000"/>
              </a:lnSpc>
              <a:spcBef>
                <a:spcPts val="352"/>
              </a:spcBef>
              <a:buNone/>
            </a:pPr>
            <a:r>
              <a:rPr lang="en-US" altLang="en-US" sz="2400" dirty="0">
                <a:ea typeface="Arial Unicode MS" panose="020B0604020202020204" pitchFamily="34" charset="-128"/>
                <a:sym typeface="Helvetica" panose="020B0604020202020204" pitchFamily="34" charset="0"/>
              </a:rPr>
              <a:t>(a) ground-fault circuit interrupters on construction sites for receptacle outlets in use and not part of the permanent wiring of the building or structure; </a:t>
            </a:r>
            <a:r>
              <a:rPr lang="en-US" altLang="en-US" sz="2400" dirty="0" smtClean="0">
                <a:ea typeface="Arial Unicode MS" panose="020B0604020202020204" pitchFamily="34" charset="-128"/>
                <a:sym typeface="Helvetica" panose="020B0604020202020204" pitchFamily="34" charset="0"/>
              </a:rPr>
              <a:t>or</a:t>
            </a:r>
          </a:p>
          <a:p>
            <a:pPr marL="0" indent="0" defTabSz="914145">
              <a:lnSpc>
                <a:spcPct val="80000"/>
              </a:lnSpc>
              <a:spcBef>
                <a:spcPts val="352"/>
              </a:spcBef>
            </a:pPr>
            <a:endParaRPr lang="en-US" altLang="en-US" sz="2400" dirty="0">
              <a:ea typeface="Arial Unicode MS" panose="020B0604020202020204" pitchFamily="34" charset="-128"/>
              <a:sym typeface="Helvetica" panose="020B0604020202020204" pitchFamily="34" charset="0"/>
            </a:endParaRPr>
          </a:p>
          <a:p>
            <a:pPr marL="0" indent="0" defTabSz="914145">
              <a:lnSpc>
                <a:spcPct val="80000"/>
              </a:lnSpc>
              <a:spcBef>
                <a:spcPts val="352"/>
              </a:spcBef>
              <a:buNone/>
            </a:pPr>
            <a:r>
              <a:rPr lang="en-US" altLang="en-US" sz="2400" dirty="0">
                <a:ea typeface="Arial Unicode MS" panose="020B0604020202020204" pitchFamily="34" charset="-128"/>
                <a:sym typeface="Helvetica" panose="020B0604020202020204" pitchFamily="34" charset="0"/>
              </a:rPr>
              <a:t>(b) a scheduled and recorded assured equipment grounding conductor program on construction sites, covering all cord sets, receptacles which are not part of the permanent wiring of the building or structure, and equipment connected by cord and plug which are available for use or used by workers.</a:t>
            </a:r>
            <a:endParaRPr lang="en-US" altLang="en-US" sz="3200" dirty="0" smtClean="0"/>
          </a:p>
        </p:txBody>
      </p:sp>
      <p:sp>
        <p:nvSpPr>
          <p:cNvPr id="2" name="Slide Number Placeholder 1"/>
          <p:cNvSpPr>
            <a:spLocks noGrp="1"/>
          </p:cNvSpPr>
          <p:nvPr>
            <p:ph type="sldNum" sz="quarter" idx="12"/>
          </p:nvPr>
        </p:nvSpPr>
        <p:spPr/>
        <p:txBody>
          <a:bodyPr/>
          <a:lstStyle/>
          <a:p>
            <a:fld id="{A7F154CC-4E82-45BB-8A64-02679D04A018}" type="slidenum">
              <a:rPr lang="en-US" smtClean="0"/>
              <a:pPr/>
              <a:t>62</a:t>
            </a:fld>
            <a:endParaRPr lang="en-US" dirty="0"/>
          </a:p>
        </p:txBody>
      </p:sp>
    </p:spTree>
    <p:extLst>
      <p:ext uri="{BB962C8B-B14F-4D97-AF65-F5344CB8AC3E}">
        <p14:creationId xmlns:p14="http://schemas.microsoft.com/office/powerpoint/2010/main" val="1892387071"/>
      </p:ext>
    </p:extLst>
  </p:cSld>
  <p:clrMapOvr>
    <a:masterClrMapping/>
  </p:clrMapOvr>
  <p:transition spd="med"/>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8787" name="Rectangle 2"/>
          <p:cNvSpPr>
            <a:spLocks noGrp="1"/>
          </p:cNvSpPr>
          <p:nvPr>
            <p:ph type="title"/>
          </p:nvPr>
        </p:nvSpPr>
        <p:spPr>
          <a:xfrm>
            <a:off x="456531" y="274588"/>
            <a:ext cx="8229823" cy="1143000"/>
          </a:xfrm>
          <a:noFill/>
          <a:extLst>
            <a:ext uri="{91240B29-F687-4F45-9708-019B960494DF}">
              <a14:hiddenLine xmlns:a14="http://schemas.microsoft.com/office/drawing/2010/main" w="12700" cap="flat">
                <a:solidFill>
                  <a:srgbClr val="000000"/>
                </a:solidFill>
                <a:miter lim="0"/>
                <a:headEnd/>
                <a:tailEnd/>
              </a14:hiddenLine>
            </a:ext>
          </a:extLst>
        </p:spPr>
        <p:txBody>
          <a:bodyPr vert="horz" lIns="53578" tIns="53578" rIns="53578" bIns="53578" rtlCol="0" anchor="ctr">
            <a:noAutofit/>
          </a:bodyPr>
          <a:lstStyle/>
          <a:p>
            <a:pPr defTabSz="914145"/>
            <a:r>
              <a:rPr lang="en-US" altLang="en-US" sz="3164" dirty="0"/>
              <a:t>What is an employer required to do to protect workers from electrocution</a:t>
            </a:r>
            <a:r>
              <a:rPr lang="en-US" altLang="en-US" sz="3164" dirty="0" smtClean="0"/>
              <a:t>?  </a:t>
            </a:r>
            <a:endParaRPr lang="en-US" altLang="en-US" dirty="0" smtClean="0"/>
          </a:p>
        </p:txBody>
      </p:sp>
      <p:sp>
        <p:nvSpPr>
          <p:cNvPr id="118788" name="Rectangle 3"/>
          <p:cNvSpPr>
            <a:spLocks noGrp="1"/>
          </p:cNvSpPr>
          <p:nvPr>
            <p:ph type="body" idx="1"/>
          </p:nvPr>
        </p:nvSpPr>
        <p:spPr bwMode="auto">
          <a:xfrm>
            <a:off x="456531" y="1599531"/>
            <a:ext cx="8229823" cy="4525119"/>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Lst>
        </p:spPr>
        <p:txBody>
          <a:bodyPr vert="horz" wrap="square" lIns="53578" tIns="53578" rIns="53578" bIns="53578" numCol="1" rtlCol="0" anchor="t" anchorCtr="0" compatLnSpc="1">
            <a:prstTxWarp prst="textNoShape">
              <a:avLst/>
            </a:prstTxWarp>
            <a:normAutofit/>
          </a:bodyPr>
          <a:lstStyle/>
          <a:p>
            <a:pPr marL="0" indent="0" defTabSz="914145">
              <a:spcBef>
                <a:spcPts val="422"/>
              </a:spcBef>
            </a:pPr>
            <a:r>
              <a:rPr lang="en-US" altLang="en-US" dirty="0">
                <a:ea typeface="Arial Unicode MS" panose="020B0604020202020204" pitchFamily="34" charset="-128"/>
                <a:sym typeface="Helvetica" panose="020B0604020202020204" pitchFamily="34" charset="0"/>
              </a:rPr>
              <a:t>1926.404(b)(1)(</a:t>
            </a:r>
            <a:r>
              <a:rPr lang="en-US" altLang="en-US" dirty="0" err="1">
                <a:ea typeface="Arial Unicode MS" panose="020B0604020202020204" pitchFamily="34" charset="-128"/>
                <a:sym typeface="Helvetica" panose="020B0604020202020204" pitchFamily="34" charset="0"/>
              </a:rPr>
              <a:t>i</a:t>
            </a:r>
            <a:r>
              <a:rPr lang="en-US" altLang="en-US" dirty="0" smtClean="0">
                <a:ea typeface="Arial Unicode MS" panose="020B0604020202020204" pitchFamily="34" charset="-128"/>
                <a:sym typeface="Helvetica" panose="020B0604020202020204" pitchFamily="34" charset="0"/>
              </a:rPr>
              <a:t>)</a:t>
            </a:r>
          </a:p>
          <a:p>
            <a:pPr marL="0" indent="0" defTabSz="914145">
              <a:spcBef>
                <a:spcPts val="422"/>
              </a:spcBef>
            </a:pPr>
            <a:endParaRPr lang="en-US" altLang="en-US" dirty="0">
              <a:ea typeface="Arial Unicode MS" panose="020B0604020202020204" pitchFamily="34" charset="-128"/>
              <a:sym typeface="Helvetica" panose="020B0604020202020204" pitchFamily="34" charset="0"/>
            </a:endParaRPr>
          </a:p>
          <a:p>
            <a:pPr marL="0" indent="0" defTabSz="914145">
              <a:spcBef>
                <a:spcPts val="422"/>
              </a:spcBef>
            </a:pPr>
            <a:r>
              <a:rPr lang="en-US" altLang="en-US" dirty="0">
                <a:ea typeface="Arial Unicode MS" panose="020B0604020202020204" pitchFamily="34" charset="-128"/>
                <a:sym typeface="Helvetica" panose="020B0604020202020204" pitchFamily="34" charset="0"/>
              </a:rPr>
              <a:t>General. The employer shall use either ground fault circuit interrupters as specified in paragraph (b)(1)(ii) of this section or an assured equipment grounding conductor program as specified in paragraph (b)(1)(iii) of this section to protect employees on construction sites. These requirements are in addition to any other requirements for equipment grounding conductors.</a:t>
            </a:r>
            <a:endParaRPr lang="en-US" altLang="en-US" sz="2400" dirty="0" smtClean="0"/>
          </a:p>
        </p:txBody>
      </p:sp>
      <p:sp>
        <p:nvSpPr>
          <p:cNvPr id="2" name="Slide Number Placeholder 1"/>
          <p:cNvSpPr>
            <a:spLocks noGrp="1"/>
          </p:cNvSpPr>
          <p:nvPr>
            <p:ph type="sldNum" sz="quarter" idx="12"/>
          </p:nvPr>
        </p:nvSpPr>
        <p:spPr/>
        <p:txBody>
          <a:bodyPr/>
          <a:lstStyle/>
          <a:p>
            <a:fld id="{A7F154CC-4E82-45BB-8A64-02679D04A018}" type="slidenum">
              <a:rPr lang="en-US" smtClean="0"/>
              <a:pPr/>
              <a:t>63</a:t>
            </a:fld>
            <a:endParaRPr lang="en-US" dirty="0"/>
          </a:p>
        </p:txBody>
      </p:sp>
    </p:spTree>
    <p:extLst>
      <p:ext uri="{BB962C8B-B14F-4D97-AF65-F5344CB8AC3E}">
        <p14:creationId xmlns:p14="http://schemas.microsoft.com/office/powerpoint/2010/main" val="3713491563"/>
      </p:ext>
    </p:extLst>
  </p:cSld>
  <p:clrMapOvr>
    <a:masterClrMapping/>
  </p:clrMapOvr>
  <p:transition spd="med"/>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20835" name="Rectangle 2"/>
          <p:cNvSpPr>
            <a:spLocks noGrp="1"/>
          </p:cNvSpPr>
          <p:nvPr>
            <p:ph type="title"/>
          </p:nvPr>
        </p:nvSpPr>
        <p:spPr>
          <a:xfrm>
            <a:off x="456531" y="274588"/>
            <a:ext cx="8229823" cy="1143000"/>
          </a:xfrm>
          <a:noFill/>
          <a:extLst>
            <a:ext uri="{91240B29-F687-4F45-9708-019B960494DF}">
              <a14:hiddenLine xmlns:a14="http://schemas.microsoft.com/office/drawing/2010/main" w="12700" cap="flat">
                <a:solidFill>
                  <a:srgbClr val="000000"/>
                </a:solidFill>
                <a:miter lim="0"/>
                <a:headEnd/>
                <a:tailEnd/>
              </a14:hiddenLine>
            </a:ext>
          </a:extLst>
        </p:spPr>
        <p:txBody>
          <a:bodyPr vert="horz" lIns="53578" tIns="53578" rIns="53578" bIns="53578" rtlCol="0" anchor="ctr">
            <a:noAutofit/>
          </a:bodyPr>
          <a:lstStyle/>
          <a:p>
            <a:pPr defTabSz="914145"/>
            <a:r>
              <a:rPr lang="en-US" altLang="en-US" sz="3164" dirty="0"/>
              <a:t>What is an employer required to do to protect workers from electrocution</a:t>
            </a:r>
            <a:r>
              <a:rPr lang="en-US" altLang="en-US" sz="3164" dirty="0" smtClean="0"/>
              <a:t>?   </a:t>
            </a:r>
            <a:endParaRPr lang="en-US" altLang="en-US" dirty="0" smtClean="0"/>
          </a:p>
        </p:txBody>
      </p:sp>
      <p:sp>
        <p:nvSpPr>
          <p:cNvPr id="120836" name="Rectangle 3"/>
          <p:cNvSpPr>
            <a:spLocks noGrp="1"/>
          </p:cNvSpPr>
          <p:nvPr>
            <p:ph type="body" idx="1"/>
          </p:nvPr>
        </p:nvSpPr>
        <p:spPr bwMode="auto">
          <a:xfrm>
            <a:off x="456531" y="1599531"/>
            <a:ext cx="8229823" cy="4525119"/>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Lst>
        </p:spPr>
        <p:txBody>
          <a:bodyPr vert="horz" wrap="square" lIns="53578" tIns="53578" rIns="53578" bIns="53578" numCol="1" rtlCol="0" anchor="t" anchorCtr="0" compatLnSpc="1">
            <a:prstTxWarp prst="textNoShape">
              <a:avLst/>
            </a:prstTxWarp>
            <a:normAutofit/>
          </a:bodyPr>
          <a:lstStyle/>
          <a:p>
            <a:pPr marL="188633" indent="-188633" defTabSz="914145">
              <a:lnSpc>
                <a:spcPct val="80000"/>
              </a:lnSpc>
              <a:spcBef>
                <a:spcPts val="211"/>
              </a:spcBef>
              <a:buClr>
                <a:srgbClr val="000000"/>
              </a:buClr>
              <a:buFont typeface="ArialMT" charset="0"/>
              <a:buChar char="•"/>
            </a:pPr>
            <a:r>
              <a:rPr lang="en-US" altLang="en-US" sz="1477" b="1" dirty="0">
                <a:ea typeface="Arial Unicode MS" panose="020B0604020202020204" pitchFamily="34" charset="-128"/>
                <a:sym typeface="Helvetica" panose="020B0604020202020204" pitchFamily="34" charset="0"/>
                <a:hlinkClick r:id="rId3"/>
              </a:rPr>
              <a:t>1926.404(b)(1)(ii)</a:t>
            </a:r>
            <a:endParaRPr lang="en-US" altLang="en-US" sz="1477" dirty="0">
              <a:ea typeface="Arial Unicode MS" panose="020B0604020202020204" pitchFamily="34" charset="-128"/>
              <a:sym typeface="Helvetica" panose="020B0604020202020204" pitchFamily="34" charset="0"/>
            </a:endParaRPr>
          </a:p>
          <a:p>
            <a:pPr marL="188633" indent="-188633" defTabSz="914145">
              <a:lnSpc>
                <a:spcPct val="80000"/>
              </a:lnSpc>
              <a:spcBef>
                <a:spcPts val="211"/>
              </a:spcBef>
              <a:buClr>
                <a:srgbClr val="000000"/>
              </a:buClr>
              <a:buFont typeface="ArialMT" charset="0"/>
              <a:buChar char="•"/>
            </a:pPr>
            <a:r>
              <a:rPr lang="en-US" altLang="en-US" sz="1477" dirty="0">
                <a:ea typeface="Arial Unicode MS" panose="020B0604020202020204" pitchFamily="34" charset="-128"/>
                <a:sym typeface="Helvetica" panose="020B0604020202020204" pitchFamily="34" charset="0"/>
              </a:rPr>
              <a:t>Ground-fault circuit interrupters. All 120-volt, single-phase 15- and 20-ampere receptacle outlets on construction sites, which are not a part of the permanent wiring of the building or structure and which are in use by employees, shall have approved ground-fault circuit interrupters for personnel protection. Receptacles on a two-wire, single-phase portable or vehicle-mounted generator rated not more than 5kW, where the circuit conductors of the generator are insulated from the generator frame and all other grounded surfaces, need not be protected with ground-fault circuit interrupters.</a:t>
            </a:r>
          </a:p>
          <a:p>
            <a:pPr marL="188633" indent="-188633" defTabSz="914145">
              <a:lnSpc>
                <a:spcPct val="80000"/>
              </a:lnSpc>
              <a:spcBef>
                <a:spcPts val="211"/>
              </a:spcBef>
              <a:buClr>
                <a:srgbClr val="000000"/>
              </a:buClr>
              <a:buFont typeface="ArialMT" charset="0"/>
              <a:buChar char="•"/>
            </a:pPr>
            <a:r>
              <a:rPr lang="en-US" altLang="en-US" sz="1477" b="1" dirty="0">
                <a:ea typeface="Arial Unicode MS" panose="020B0604020202020204" pitchFamily="34" charset="-128"/>
                <a:sym typeface="Helvetica" panose="020B0604020202020204" pitchFamily="34" charset="0"/>
                <a:hlinkClick r:id="rId4"/>
              </a:rPr>
              <a:t>1926.404(b)(1)(iii)</a:t>
            </a:r>
            <a:endParaRPr lang="en-US" altLang="en-US" sz="1477" dirty="0">
              <a:ea typeface="Arial Unicode MS" panose="020B0604020202020204" pitchFamily="34" charset="-128"/>
              <a:sym typeface="Helvetica" panose="020B0604020202020204" pitchFamily="34" charset="0"/>
            </a:endParaRPr>
          </a:p>
          <a:p>
            <a:pPr marL="188633" indent="-188633" defTabSz="914145">
              <a:lnSpc>
                <a:spcPct val="80000"/>
              </a:lnSpc>
              <a:spcBef>
                <a:spcPts val="211"/>
              </a:spcBef>
              <a:buClr>
                <a:srgbClr val="000000"/>
              </a:buClr>
              <a:buFont typeface="ArialMT" charset="0"/>
              <a:buChar char="•"/>
            </a:pPr>
            <a:r>
              <a:rPr lang="en-US" altLang="en-US" sz="1477" dirty="0">
                <a:ea typeface="Arial Unicode MS" panose="020B0604020202020204" pitchFamily="34" charset="-128"/>
                <a:sym typeface="Helvetica" panose="020B0604020202020204" pitchFamily="34" charset="0"/>
              </a:rPr>
              <a:t>Assured equipment grounding conductor program. The employer shall establish and implement an assured equipment grounding conductor program on construction sites covering all cord sets, receptacles which are not a part of the building or structure, and equipment connected by cord and plug which are available for use or used by employees. This program shall comply with the following minimum requirements:</a:t>
            </a:r>
          </a:p>
          <a:p>
            <a:pPr marL="188633" indent="-188633" defTabSz="914145">
              <a:lnSpc>
                <a:spcPct val="80000"/>
              </a:lnSpc>
              <a:spcBef>
                <a:spcPts val="211"/>
              </a:spcBef>
              <a:buClr>
                <a:srgbClr val="000000"/>
              </a:buClr>
              <a:buFont typeface="ArialMT" charset="0"/>
              <a:buChar char="•"/>
            </a:pPr>
            <a:r>
              <a:rPr lang="en-US" altLang="en-US" sz="1477" b="1" dirty="0">
                <a:ea typeface="Arial Unicode MS" panose="020B0604020202020204" pitchFamily="34" charset="-128"/>
                <a:sym typeface="Helvetica" panose="020B0604020202020204" pitchFamily="34" charset="0"/>
              </a:rPr>
              <a:t>1926.404(b)(1)(iii)(A)</a:t>
            </a:r>
            <a:endParaRPr lang="en-US" altLang="en-US" sz="1477" dirty="0">
              <a:ea typeface="Arial Unicode MS" panose="020B0604020202020204" pitchFamily="34" charset="-128"/>
              <a:sym typeface="Helvetica" panose="020B0604020202020204" pitchFamily="34" charset="0"/>
            </a:endParaRPr>
          </a:p>
          <a:p>
            <a:pPr marL="188633" indent="-188633" defTabSz="914145">
              <a:lnSpc>
                <a:spcPct val="80000"/>
              </a:lnSpc>
              <a:spcBef>
                <a:spcPts val="211"/>
              </a:spcBef>
              <a:buClr>
                <a:srgbClr val="000000"/>
              </a:buClr>
              <a:buFont typeface="ArialMT" charset="0"/>
              <a:buChar char="•"/>
            </a:pPr>
            <a:r>
              <a:rPr lang="en-US" altLang="en-US" sz="1477" dirty="0">
                <a:ea typeface="Arial Unicode MS" panose="020B0604020202020204" pitchFamily="34" charset="-128"/>
                <a:sym typeface="Helvetica" panose="020B0604020202020204" pitchFamily="34" charset="0"/>
              </a:rPr>
              <a:t>A written description of the program, including the specific procedures adopted by the employer, shall be available at the jobsite for inspection and copying by the Assistant Secretary and any affected employee.</a:t>
            </a:r>
          </a:p>
          <a:p>
            <a:pPr marL="188633" indent="-188633" defTabSz="914145">
              <a:lnSpc>
                <a:spcPct val="80000"/>
              </a:lnSpc>
              <a:spcBef>
                <a:spcPts val="211"/>
              </a:spcBef>
              <a:buClr>
                <a:srgbClr val="000000"/>
              </a:buClr>
              <a:buFont typeface="ArialMT" charset="0"/>
              <a:buChar char="•"/>
            </a:pPr>
            <a:r>
              <a:rPr lang="en-US" altLang="en-US" sz="1477" b="1" dirty="0">
                <a:ea typeface="Arial Unicode MS" panose="020B0604020202020204" pitchFamily="34" charset="-128"/>
                <a:sym typeface="Helvetica" panose="020B0604020202020204" pitchFamily="34" charset="0"/>
              </a:rPr>
              <a:t>1926.404(b)(1)(iii)(B)</a:t>
            </a:r>
            <a:endParaRPr lang="en-US" altLang="en-US" sz="1477" dirty="0">
              <a:ea typeface="Arial Unicode MS" panose="020B0604020202020204" pitchFamily="34" charset="-128"/>
              <a:sym typeface="Helvetica" panose="020B0604020202020204" pitchFamily="34" charset="0"/>
            </a:endParaRPr>
          </a:p>
          <a:p>
            <a:pPr marL="188633" indent="-188633" defTabSz="914145">
              <a:lnSpc>
                <a:spcPct val="80000"/>
              </a:lnSpc>
              <a:spcBef>
                <a:spcPts val="211"/>
              </a:spcBef>
              <a:buClr>
                <a:srgbClr val="000000"/>
              </a:buClr>
              <a:buFont typeface="ArialMT" charset="0"/>
              <a:buChar char="•"/>
            </a:pPr>
            <a:r>
              <a:rPr lang="en-US" altLang="en-US" sz="1477" dirty="0">
                <a:ea typeface="Arial Unicode MS" panose="020B0604020202020204" pitchFamily="34" charset="-128"/>
                <a:sym typeface="Helvetica" panose="020B0604020202020204" pitchFamily="34" charset="0"/>
              </a:rPr>
              <a:t>The employer shall designate one or more competent persons (as defined in 1926.32(f)) to implement the program.</a:t>
            </a:r>
            <a:endParaRPr lang="en-US" altLang="en-US" dirty="0" smtClean="0"/>
          </a:p>
        </p:txBody>
      </p:sp>
      <p:sp>
        <p:nvSpPr>
          <p:cNvPr id="2" name="Slide Number Placeholder 1"/>
          <p:cNvSpPr>
            <a:spLocks noGrp="1"/>
          </p:cNvSpPr>
          <p:nvPr>
            <p:ph type="sldNum" sz="quarter" idx="12"/>
          </p:nvPr>
        </p:nvSpPr>
        <p:spPr/>
        <p:txBody>
          <a:bodyPr/>
          <a:lstStyle/>
          <a:p>
            <a:fld id="{A7F154CC-4E82-45BB-8A64-02679D04A018}" type="slidenum">
              <a:rPr lang="en-US" smtClean="0"/>
              <a:pPr/>
              <a:t>64</a:t>
            </a:fld>
            <a:endParaRPr lang="en-US" dirty="0"/>
          </a:p>
        </p:txBody>
      </p:sp>
    </p:spTree>
    <p:extLst>
      <p:ext uri="{BB962C8B-B14F-4D97-AF65-F5344CB8AC3E}">
        <p14:creationId xmlns:p14="http://schemas.microsoft.com/office/powerpoint/2010/main" val="2333240549"/>
      </p:ext>
    </p:extLst>
  </p:cSld>
  <p:clrMapOvr>
    <a:masterClrMapping/>
  </p:clrMapOvr>
  <p:transition spd="med"/>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22883" name="Rectangle 2"/>
          <p:cNvSpPr>
            <a:spLocks noGrp="1"/>
          </p:cNvSpPr>
          <p:nvPr>
            <p:ph type="title"/>
          </p:nvPr>
        </p:nvSpPr>
        <p:spPr>
          <a:xfrm>
            <a:off x="456531" y="274588"/>
            <a:ext cx="8229823" cy="1143000"/>
          </a:xfrm>
          <a:noFill/>
          <a:extLst>
            <a:ext uri="{91240B29-F687-4F45-9708-019B960494DF}">
              <a14:hiddenLine xmlns:a14="http://schemas.microsoft.com/office/drawing/2010/main" w="12700" cap="flat">
                <a:solidFill>
                  <a:srgbClr val="000000"/>
                </a:solidFill>
                <a:miter lim="0"/>
                <a:headEnd/>
                <a:tailEnd/>
              </a14:hiddenLine>
            </a:ext>
          </a:extLst>
        </p:spPr>
        <p:txBody>
          <a:bodyPr vert="horz" lIns="53578" tIns="53578" rIns="53578" bIns="53578" rtlCol="0" anchor="ctr">
            <a:noAutofit/>
          </a:bodyPr>
          <a:lstStyle/>
          <a:p>
            <a:pPr defTabSz="914145"/>
            <a:r>
              <a:rPr lang="en-US" altLang="en-US" sz="3375" dirty="0"/>
              <a:t>What is an employer required to do to protect workers from electrocution</a:t>
            </a:r>
            <a:r>
              <a:rPr lang="en-US" altLang="en-US" sz="3375" dirty="0" smtClean="0"/>
              <a:t>?    </a:t>
            </a:r>
            <a:endParaRPr lang="en-US" altLang="en-US" dirty="0" smtClean="0"/>
          </a:p>
        </p:txBody>
      </p:sp>
      <p:sp>
        <p:nvSpPr>
          <p:cNvPr id="122884" name="Rectangle 3"/>
          <p:cNvSpPr>
            <a:spLocks noGrp="1"/>
          </p:cNvSpPr>
          <p:nvPr>
            <p:ph type="body" idx="1"/>
          </p:nvPr>
        </p:nvSpPr>
        <p:spPr bwMode="auto">
          <a:xfrm>
            <a:off x="456531" y="1599531"/>
            <a:ext cx="8229823" cy="4525119"/>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Lst>
        </p:spPr>
        <p:txBody>
          <a:bodyPr vert="horz" wrap="square" lIns="53578" tIns="53578" rIns="53578" bIns="53578" numCol="1" rtlCol="0" anchor="t" anchorCtr="0" compatLnSpc="1">
            <a:prstTxWarp prst="textNoShape">
              <a:avLst/>
            </a:prstTxWarp>
            <a:normAutofit/>
          </a:bodyPr>
          <a:lstStyle/>
          <a:p>
            <a:pPr marL="369453" indent="-369453" defTabSz="914145">
              <a:lnSpc>
                <a:spcPct val="80000"/>
              </a:lnSpc>
              <a:spcBef>
                <a:spcPts val="422"/>
              </a:spcBef>
              <a:buClr>
                <a:srgbClr val="000000"/>
              </a:buClr>
              <a:buFont typeface="ArialMT" charset="0"/>
              <a:buChar char="•"/>
            </a:pPr>
            <a:r>
              <a:rPr lang="en-US" altLang="en-US" dirty="0">
                <a:ea typeface="Arial Unicode MS" panose="020B0604020202020204" pitchFamily="34" charset="-128"/>
                <a:sym typeface="Helvetica" panose="020B0604020202020204" pitchFamily="34" charset="0"/>
              </a:rPr>
              <a:t>The employer needs to ensure that all power tools and equipment are maintained in a safe condition to:</a:t>
            </a:r>
          </a:p>
          <a:p>
            <a:pPr marL="583758" lvl="1" indent="-262301" defTabSz="914145">
              <a:lnSpc>
                <a:spcPct val="80000"/>
              </a:lnSpc>
              <a:spcBef>
                <a:spcPts val="422"/>
              </a:spcBef>
              <a:buClr>
                <a:srgbClr val="000000"/>
              </a:buClr>
              <a:buFont typeface="ArialMT" charset="0"/>
              <a:buChar char="–"/>
            </a:pPr>
            <a:r>
              <a:rPr lang="en-US" altLang="en-US" dirty="0">
                <a:ea typeface="Arial Unicode MS" panose="020B0604020202020204" pitchFamily="34" charset="-128"/>
                <a:sym typeface="Helvetica" panose="020B0604020202020204" pitchFamily="34" charset="0"/>
              </a:rPr>
              <a:t>Ground power supply systems, electrical circuits, and electrical equipment</a:t>
            </a:r>
          </a:p>
          <a:p>
            <a:pPr marL="583758" lvl="1" indent="-262301" defTabSz="914145">
              <a:lnSpc>
                <a:spcPct val="80000"/>
              </a:lnSpc>
              <a:spcBef>
                <a:spcPts val="422"/>
              </a:spcBef>
              <a:buClr>
                <a:srgbClr val="000000"/>
              </a:buClr>
              <a:buFont typeface="ArialMT" charset="0"/>
              <a:buChar char="–"/>
            </a:pPr>
            <a:r>
              <a:rPr lang="en-US" altLang="en-US" dirty="0">
                <a:ea typeface="Arial Unicode MS" panose="020B0604020202020204" pitchFamily="34" charset="-128"/>
                <a:sym typeface="Helvetica" panose="020B0604020202020204" pitchFamily="34" charset="0"/>
              </a:rPr>
              <a:t>Frequently inspect electrical systems to insure path to ground is continuous</a:t>
            </a:r>
          </a:p>
          <a:p>
            <a:pPr marL="583758" lvl="1" indent="-262301" defTabSz="914145">
              <a:lnSpc>
                <a:spcPct val="80000"/>
              </a:lnSpc>
              <a:spcBef>
                <a:spcPts val="422"/>
              </a:spcBef>
              <a:buClr>
                <a:srgbClr val="000000"/>
              </a:buClr>
              <a:buFont typeface="ArialMT" charset="0"/>
              <a:buChar char="–"/>
            </a:pPr>
            <a:r>
              <a:rPr lang="en-US" altLang="en-US" dirty="0">
                <a:ea typeface="Arial Unicode MS" panose="020B0604020202020204" pitchFamily="34" charset="-128"/>
                <a:sym typeface="Helvetica" panose="020B0604020202020204" pitchFamily="34" charset="0"/>
              </a:rPr>
              <a:t>Ensure workers understand to inspect electrical equipment prior to use</a:t>
            </a:r>
          </a:p>
          <a:p>
            <a:pPr marL="583758" lvl="1" indent="-262301" defTabSz="914145">
              <a:lnSpc>
                <a:spcPct val="80000"/>
              </a:lnSpc>
              <a:spcBef>
                <a:spcPts val="422"/>
              </a:spcBef>
              <a:buClr>
                <a:srgbClr val="000000"/>
              </a:buClr>
              <a:buFont typeface="ArialMT" charset="0"/>
              <a:buChar char="–"/>
            </a:pPr>
            <a:r>
              <a:rPr lang="en-US" altLang="en-US" dirty="0">
                <a:ea typeface="Arial Unicode MS" panose="020B0604020202020204" pitchFamily="34" charset="-128"/>
                <a:sym typeface="Helvetica" panose="020B0604020202020204" pitchFamily="34" charset="0"/>
              </a:rPr>
              <a:t>Ensure ground prongs are not removed from tools or extension cords</a:t>
            </a:r>
          </a:p>
          <a:p>
            <a:pPr marL="583758" lvl="1" indent="-262301" defTabSz="914145">
              <a:lnSpc>
                <a:spcPct val="80000"/>
              </a:lnSpc>
              <a:spcBef>
                <a:spcPts val="422"/>
              </a:spcBef>
              <a:buClr>
                <a:srgbClr val="000000"/>
              </a:buClr>
              <a:buFont typeface="ArialMT" charset="0"/>
              <a:buChar char="–"/>
            </a:pPr>
            <a:r>
              <a:rPr lang="en-US" altLang="en-US" dirty="0">
                <a:ea typeface="Arial Unicode MS" panose="020B0604020202020204" pitchFamily="34" charset="-128"/>
                <a:sym typeface="Helvetica" panose="020B0604020202020204" pitchFamily="34" charset="0"/>
              </a:rPr>
              <a:t>Ground exposed metal parts of equipment</a:t>
            </a:r>
            <a:endParaRPr lang="en-US" altLang="en-US" sz="2000" dirty="0" smtClean="0"/>
          </a:p>
        </p:txBody>
      </p:sp>
      <p:sp>
        <p:nvSpPr>
          <p:cNvPr id="2" name="Slide Number Placeholder 1"/>
          <p:cNvSpPr>
            <a:spLocks noGrp="1"/>
          </p:cNvSpPr>
          <p:nvPr>
            <p:ph type="sldNum" sz="quarter" idx="12"/>
          </p:nvPr>
        </p:nvSpPr>
        <p:spPr/>
        <p:txBody>
          <a:bodyPr/>
          <a:lstStyle/>
          <a:p>
            <a:fld id="{A7F154CC-4E82-45BB-8A64-02679D04A018}" type="slidenum">
              <a:rPr lang="en-US" smtClean="0"/>
              <a:pPr/>
              <a:t>65</a:t>
            </a:fld>
            <a:endParaRPr lang="en-US" dirty="0"/>
          </a:p>
        </p:txBody>
      </p:sp>
    </p:spTree>
    <p:extLst>
      <p:ext uri="{BB962C8B-B14F-4D97-AF65-F5344CB8AC3E}">
        <p14:creationId xmlns:p14="http://schemas.microsoft.com/office/powerpoint/2010/main" val="2168867515"/>
      </p:ext>
    </p:extLst>
  </p:cSld>
  <p:clrMapOvr>
    <a:masterClrMapping/>
  </p:clrMapOvr>
  <p:transition spd="med"/>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26979" name="Rectangle 2"/>
          <p:cNvSpPr>
            <a:spLocks noGrp="1"/>
          </p:cNvSpPr>
          <p:nvPr>
            <p:ph type="title"/>
          </p:nvPr>
        </p:nvSpPr>
        <p:spPr>
          <a:xfrm>
            <a:off x="456531" y="274588"/>
            <a:ext cx="8229823" cy="1143000"/>
          </a:xfrm>
          <a:noFill/>
          <a:extLst>
            <a:ext uri="{91240B29-F687-4F45-9708-019B960494DF}">
              <a14:hiddenLine xmlns:a14="http://schemas.microsoft.com/office/drawing/2010/main" w="12700" cap="flat">
                <a:solidFill>
                  <a:srgbClr val="000000"/>
                </a:solidFill>
                <a:miter lim="0"/>
                <a:headEnd/>
                <a:tailEnd/>
              </a14:hiddenLine>
            </a:ext>
          </a:extLst>
        </p:spPr>
        <p:txBody>
          <a:bodyPr vert="horz" lIns="53578" tIns="53578" rIns="53578" bIns="53578" rtlCol="0" anchor="ctr">
            <a:noAutofit/>
          </a:bodyPr>
          <a:lstStyle/>
          <a:p>
            <a:pPr defTabSz="914145"/>
            <a:r>
              <a:rPr lang="en-US" altLang="en-US" sz="3375" dirty="0" smtClean="0"/>
              <a:t> What </a:t>
            </a:r>
            <a:r>
              <a:rPr lang="en-US" altLang="en-US" sz="3375" dirty="0"/>
              <a:t>is an employer required to do to protect workers from electrocution?</a:t>
            </a:r>
            <a:endParaRPr lang="en-US" altLang="en-US" dirty="0" smtClean="0"/>
          </a:p>
        </p:txBody>
      </p:sp>
      <p:sp>
        <p:nvSpPr>
          <p:cNvPr id="126980" name="Rectangle 3"/>
          <p:cNvSpPr>
            <a:spLocks noGrp="1"/>
          </p:cNvSpPr>
          <p:nvPr>
            <p:ph type="body" idx="1"/>
          </p:nvPr>
        </p:nvSpPr>
        <p:spPr bwMode="auto">
          <a:xfrm>
            <a:off x="456531" y="1599531"/>
            <a:ext cx="8229823" cy="4525119"/>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Lst>
        </p:spPr>
        <p:txBody>
          <a:bodyPr vert="horz" wrap="square" lIns="53578" tIns="53578" rIns="53578" bIns="53578" numCol="1" rtlCol="0" anchor="t" anchorCtr="0" compatLnSpc="1">
            <a:prstTxWarp prst="textNoShape">
              <a:avLst/>
            </a:prstTxWarp>
            <a:noAutofit/>
          </a:bodyPr>
          <a:lstStyle/>
          <a:p>
            <a:pPr marL="342665" indent="-342665" defTabSz="914145">
              <a:spcBef>
                <a:spcPts val="422"/>
              </a:spcBef>
              <a:buClr>
                <a:srgbClr val="000000"/>
              </a:buClr>
              <a:buFont typeface="ArialMT" charset="0"/>
              <a:buChar char="•"/>
            </a:pPr>
            <a:r>
              <a:rPr lang="en-US" altLang="en-US" dirty="0">
                <a:ea typeface="Arial Unicode MS" panose="020B0604020202020204" pitchFamily="34" charset="-128"/>
                <a:sym typeface="Helvetica" panose="020B0604020202020204" pitchFamily="34" charset="0"/>
              </a:rPr>
              <a:t>Provide training</a:t>
            </a:r>
          </a:p>
          <a:p>
            <a:pPr marL="342665" indent="-342665" defTabSz="914145">
              <a:spcBef>
                <a:spcPts val="422"/>
              </a:spcBef>
              <a:buClr>
                <a:srgbClr val="000000"/>
              </a:buClr>
              <a:buFont typeface="ArialMT" charset="0"/>
              <a:buChar char="•"/>
            </a:pPr>
            <a:r>
              <a:rPr lang="en-US" altLang="en-US" dirty="0">
                <a:ea typeface="Arial Unicode MS" panose="020B0604020202020204" pitchFamily="34" charset="-128"/>
                <a:sym typeface="Helvetica" panose="020B0604020202020204" pitchFamily="34" charset="0"/>
              </a:rPr>
              <a:t>Workers need be trained in and familiar with the safety-related work practices that pertain to their respective job assignments. Train workers working with electric equipment in safe work practices to:</a:t>
            </a:r>
          </a:p>
          <a:p>
            <a:pPr marL="561434" lvl="1" indent="-239977" defTabSz="914145">
              <a:spcBef>
                <a:spcPts val="352"/>
              </a:spcBef>
              <a:buClr>
                <a:srgbClr val="000000"/>
              </a:buClr>
              <a:buFont typeface="ArialMT" charset="0"/>
              <a:buChar char="–"/>
            </a:pPr>
            <a:r>
              <a:rPr lang="en-US" altLang="en-US" dirty="0" smtClean="0">
                <a:ea typeface="Arial Unicode MS" panose="020B0604020202020204" pitchFamily="34" charset="-128"/>
                <a:sym typeface="Helvetica" panose="020B0604020202020204" pitchFamily="34" charset="0"/>
              </a:rPr>
              <a:t>De-energize </a:t>
            </a:r>
            <a:r>
              <a:rPr lang="en-US" altLang="en-US" dirty="0">
                <a:ea typeface="Arial Unicode MS" panose="020B0604020202020204" pitchFamily="34" charset="-128"/>
                <a:sym typeface="Helvetica" panose="020B0604020202020204" pitchFamily="34" charset="0"/>
              </a:rPr>
              <a:t>electric equipment before inspecting or repairing</a:t>
            </a:r>
          </a:p>
          <a:p>
            <a:pPr marL="561434" lvl="1" indent="-239977" defTabSz="914145">
              <a:spcBef>
                <a:spcPts val="352"/>
              </a:spcBef>
              <a:buClr>
                <a:srgbClr val="000000"/>
              </a:buClr>
              <a:buFont typeface="ArialMT" charset="0"/>
              <a:buChar char="–"/>
            </a:pPr>
            <a:r>
              <a:rPr lang="en-US" altLang="en-US" dirty="0">
                <a:ea typeface="Arial Unicode MS" panose="020B0604020202020204" pitchFamily="34" charset="-128"/>
                <a:sym typeface="Helvetica" panose="020B0604020202020204" pitchFamily="34" charset="0"/>
              </a:rPr>
              <a:t>Use cords, cables, and electric tools that are in good repair</a:t>
            </a:r>
          </a:p>
          <a:p>
            <a:pPr marL="561434" lvl="1" indent="-239977" defTabSz="914145">
              <a:spcBef>
                <a:spcPts val="352"/>
              </a:spcBef>
              <a:buClr>
                <a:srgbClr val="000000"/>
              </a:buClr>
              <a:buFont typeface="ArialMT" charset="0"/>
              <a:buChar char="–"/>
            </a:pPr>
            <a:r>
              <a:rPr lang="en-US" altLang="en-US" dirty="0" smtClean="0">
                <a:ea typeface="Arial Unicode MS" panose="020B0604020202020204" pitchFamily="34" charset="-128"/>
                <a:sym typeface="Helvetica" panose="020B0604020202020204" pitchFamily="34" charset="0"/>
              </a:rPr>
              <a:t>Lockout/</a:t>
            </a:r>
            <a:r>
              <a:rPr lang="en-US" altLang="en-US" dirty="0" err="1" smtClean="0">
                <a:ea typeface="Arial Unicode MS" panose="020B0604020202020204" pitchFamily="34" charset="-128"/>
                <a:sym typeface="Helvetica" panose="020B0604020202020204" pitchFamily="34" charset="0"/>
              </a:rPr>
              <a:t>Tagout</a:t>
            </a:r>
            <a:r>
              <a:rPr lang="en-US" altLang="en-US" dirty="0" smtClean="0">
                <a:ea typeface="Arial Unicode MS" panose="020B0604020202020204" pitchFamily="34" charset="-128"/>
                <a:sym typeface="Helvetica" panose="020B0604020202020204" pitchFamily="34" charset="0"/>
              </a:rPr>
              <a:t> </a:t>
            </a:r>
            <a:r>
              <a:rPr lang="en-US" altLang="en-US" dirty="0">
                <a:ea typeface="Arial Unicode MS" panose="020B0604020202020204" pitchFamily="34" charset="-128"/>
                <a:sym typeface="Helvetica" panose="020B0604020202020204" pitchFamily="34" charset="0"/>
              </a:rPr>
              <a:t>recognition and procedures</a:t>
            </a:r>
          </a:p>
          <a:p>
            <a:pPr marL="561434" lvl="1" indent="-239977" defTabSz="914145">
              <a:spcBef>
                <a:spcPts val="352"/>
              </a:spcBef>
              <a:buClr>
                <a:srgbClr val="000000"/>
              </a:buClr>
              <a:buFont typeface="ArialMT" charset="0"/>
              <a:buChar char="–"/>
            </a:pPr>
            <a:r>
              <a:rPr lang="en-US" altLang="en-US" dirty="0">
                <a:ea typeface="Arial Unicode MS" panose="020B0604020202020204" pitchFamily="34" charset="-128"/>
                <a:sym typeface="Helvetica" panose="020B0604020202020204" pitchFamily="34" charset="0"/>
              </a:rPr>
              <a:t>Use appropriate protective equipment</a:t>
            </a:r>
            <a:endParaRPr lang="en-US" altLang="en-US" sz="2800" dirty="0" smtClean="0"/>
          </a:p>
        </p:txBody>
      </p:sp>
      <p:sp>
        <p:nvSpPr>
          <p:cNvPr id="2" name="Slide Number Placeholder 1"/>
          <p:cNvSpPr>
            <a:spLocks noGrp="1"/>
          </p:cNvSpPr>
          <p:nvPr>
            <p:ph type="sldNum" sz="quarter" idx="12"/>
          </p:nvPr>
        </p:nvSpPr>
        <p:spPr/>
        <p:txBody>
          <a:bodyPr/>
          <a:lstStyle/>
          <a:p>
            <a:fld id="{A7F154CC-4E82-45BB-8A64-02679D04A018}" type="slidenum">
              <a:rPr lang="en-US" smtClean="0"/>
              <a:pPr/>
              <a:t>66</a:t>
            </a:fld>
            <a:endParaRPr lang="en-US" dirty="0"/>
          </a:p>
        </p:txBody>
      </p:sp>
    </p:spTree>
    <p:extLst>
      <p:ext uri="{BB962C8B-B14F-4D97-AF65-F5344CB8AC3E}">
        <p14:creationId xmlns:p14="http://schemas.microsoft.com/office/powerpoint/2010/main" val="4086521335"/>
      </p:ext>
    </p:extLst>
  </p:cSld>
  <p:clrMapOvr>
    <a:masterClrMapping/>
  </p:clrMapOvr>
  <p:transition spd="med"/>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29027" name="Rectangle 2"/>
          <p:cNvSpPr>
            <a:spLocks noGrp="1"/>
          </p:cNvSpPr>
          <p:nvPr>
            <p:ph type="title"/>
          </p:nvPr>
        </p:nvSpPr>
        <p:spPr>
          <a:xfrm>
            <a:off x="456530" y="170079"/>
            <a:ext cx="8229823" cy="777877"/>
          </a:xfrm>
          <a:noFill/>
          <a:extLst>
            <a:ext uri="{91240B29-F687-4F45-9708-019B960494DF}">
              <a14:hiddenLine xmlns:a14="http://schemas.microsoft.com/office/drawing/2010/main" w="12700" cap="flat">
                <a:solidFill>
                  <a:srgbClr val="000000"/>
                </a:solidFill>
                <a:miter lim="0"/>
                <a:headEnd/>
                <a:tailEnd/>
              </a14:hiddenLine>
            </a:ext>
          </a:extLst>
        </p:spPr>
        <p:txBody>
          <a:bodyPr vert="horz" lIns="53578" tIns="53578" rIns="53578" bIns="53578" rtlCol="0" anchor="ctr">
            <a:noAutofit/>
          </a:bodyPr>
          <a:lstStyle/>
          <a:p>
            <a:pPr defTabSz="914145"/>
            <a:r>
              <a:rPr lang="en-US" altLang="en-US" dirty="0"/>
              <a:t>Wire insulation</a:t>
            </a:r>
            <a:endParaRPr lang="en-US" altLang="en-US" sz="2800" dirty="0" smtClean="0"/>
          </a:p>
        </p:txBody>
      </p:sp>
      <p:sp>
        <p:nvSpPr>
          <p:cNvPr id="129028" name="Rectangle 3"/>
          <p:cNvSpPr>
            <a:spLocks noGrp="1"/>
          </p:cNvSpPr>
          <p:nvPr>
            <p:ph type="body" idx="1"/>
          </p:nvPr>
        </p:nvSpPr>
        <p:spPr bwMode="auto">
          <a:xfrm>
            <a:off x="167222" y="1104581"/>
            <a:ext cx="8808440" cy="4525119"/>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Lst>
        </p:spPr>
        <p:txBody>
          <a:bodyPr vert="horz" wrap="square" lIns="53578" tIns="53578" rIns="53578" bIns="53578" numCol="1" rtlCol="0" anchor="t" anchorCtr="0" compatLnSpc="1">
            <a:prstTxWarp prst="textNoShape">
              <a:avLst/>
            </a:prstTxWarp>
            <a:noAutofit/>
          </a:bodyPr>
          <a:lstStyle/>
          <a:p>
            <a:pPr marL="286856" indent="-286856" defTabSz="914145">
              <a:lnSpc>
                <a:spcPct val="80000"/>
              </a:lnSpc>
              <a:spcBef>
                <a:spcPts val="352"/>
              </a:spcBef>
              <a:buClr>
                <a:srgbClr val="000000"/>
              </a:buClr>
              <a:buFont typeface="ArialMT" charset="0"/>
              <a:buChar char="•"/>
            </a:pPr>
            <a:r>
              <a:rPr lang="en-US" altLang="en-US" sz="2400" dirty="0">
                <a:ea typeface="Arial Unicode MS" panose="020B0604020202020204" pitchFamily="34" charset="-128"/>
                <a:sym typeface="Helvetica" panose="020B0604020202020204" pitchFamily="34" charset="0"/>
              </a:rPr>
              <a:t>Before connecting electrical equipment to a power source, it’s a good idea to check the insulation for any exposed wires for possible defects. Insulation covering flexible cords such as extension cords is particularly vulnerable to damage</a:t>
            </a:r>
            <a:r>
              <a:rPr lang="en-US" altLang="en-US" sz="2400" dirty="0" smtClean="0">
                <a:ea typeface="Arial Unicode MS" panose="020B0604020202020204" pitchFamily="34" charset="-128"/>
                <a:sym typeface="Helvetica" panose="020B0604020202020204" pitchFamily="34" charset="0"/>
              </a:rPr>
              <a:t>.</a:t>
            </a:r>
          </a:p>
          <a:p>
            <a:pPr marL="286856" indent="-286856" defTabSz="914145">
              <a:lnSpc>
                <a:spcPct val="80000"/>
              </a:lnSpc>
              <a:spcBef>
                <a:spcPts val="352"/>
              </a:spcBef>
              <a:buClr>
                <a:srgbClr val="000000"/>
              </a:buClr>
              <a:buFont typeface="ArialMT" charset="0"/>
              <a:buChar char="•"/>
            </a:pPr>
            <a:endParaRPr lang="en-US" altLang="en-US" sz="2400" dirty="0">
              <a:ea typeface="Arial Unicode MS" panose="020B0604020202020204" pitchFamily="34" charset="-128"/>
              <a:sym typeface="Helvetica" panose="020B0604020202020204" pitchFamily="34" charset="0"/>
            </a:endParaRPr>
          </a:p>
          <a:p>
            <a:pPr marL="286856" indent="-286856" defTabSz="914145">
              <a:lnSpc>
                <a:spcPct val="80000"/>
              </a:lnSpc>
              <a:spcBef>
                <a:spcPts val="352"/>
              </a:spcBef>
              <a:buClr>
                <a:srgbClr val="000000"/>
              </a:buClr>
              <a:buFont typeface="ArialMT" charset="0"/>
              <a:buChar char="•"/>
            </a:pPr>
            <a:r>
              <a:rPr lang="en-US" altLang="en-US" sz="2400" dirty="0">
                <a:ea typeface="Arial Unicode MS" panose="020B0604020202020204" pitchFamily="34" charset="-128"/>
                <a:sym typeface="Helvetica" panose="020B0604020202020204" pitchFamily="34" charset="0"/>
              </a:rPr>
              <a:t>The insulation that covers conductors in non-construction applications is regulated by Subpart S of 29 CFR 1910.302 through 1910.308, Wiring Design and Protection. </a:t>
            </a:r>
            <a:endParaRPr lang="en-US" altLang="en-US" sz="2400" dirty="0" smtClean="0">
              <a:ea typeface="Arial Unicode MS" panose="020B0604020202020204" pitchFamily="34" charset="-128"/>
              <a:sym typeface="Helvetica" panose="020B0604020202020204" pitchFamily="34" charset="0"/>
            </a:endParaRPr>
          </a:p>
          <a:p>
            <a:pPr marL="286856" indent="-286856" defTabSz="914145">
              <a:lnSpc>
                <a:spcPct val="80000"/>
              </a:lnSpc>
              <a:spcBef>
                <a:spcPts val="352"/>
              </a:spcBef>
              <a:buClr>
                <a:srgbClr val="000000"/>
              </a:buClr>
              <a:buFont typeface="ArialMT" charset="0"/>
              <a:buChar char="•"/>
            </a:pPr>
            <a:endParaRPr lang="en-US" altLang="en-US" sz="2400" dirty="0">
              <a:ea typeface="Arial Unicode MS" panose="020B0604020202020204" pitchFamily="34" charset="-128"/>
              <a:sym typeface="Helvetica" panose="020B0604020202020204" pitchFamily="34" charset="0"/>
            </a:endParaRPr>
          </a:p>
          <a:p>
            <a:pPr marL="286856" indent="-286856" defTabSz="914145">
              <a:lnSpc>
                <a:spcPct val="80000"/>
              </a:lnSpc>
              <a:spcBef>
                <a:spcPts val="352"/>
              </a:spcBef>
              <a:buClr>
                <a:srgbClr val="000000"/>
              </a:buClr>
              <a:buFont typeface="ArialMT" charset="0"/>
              <a:buChar char="•"/>
            </a:pPr>
            <a:r>
              <a:rPr lang="en-US" altLang="en-US" sz="2400" dirty="0">
                <a:ea typeface="Arial Unicode MS" panose="020B0604020202020204" pitchFamily="34" charset="-128"/>
                <a:sym typeface="Helvetica" panose="020B0604020202020204" pitchFamily="34" charset="0"/>
              </a:rPr>
              <a:t>Subpart S generally requires insulation on circuit conductors. It also specifies that the insulation used should be suitable for the voltage and conditions. Conductors used in construction applications are regulated by Subpart K of 29 CFR 1926.402 through 1926.408</a:t>
            </a:r>
            <a:endParaRPr lang="en-US" altLang="en-US" sz="3200" dirty="0" smtClean="0"/>
          </a:p>
        </p:txBody>
      </p:sp>
      <p:sp>
        <p:nvSpPr>
          <p:cNvPr id="2" name="Slide Number Placeholder 1"/>
          <p:cNvSpPr>
            <a:spLocks noGrp="1"/>
          </p:cNvSpPr>
          <p:nvPr>
            <p:ph type="sldNum" sz="quarter" idx="12"/>
          </p:nvPr>
        </p:nvSpPr>
        <p:spPr/>
        <p:txBody>
          <a:bodyPr/>
          <a:lstStyle/>
          <a:p>
            <a:fld id="{A7F154CC-4E82-45BB-8A64-02679D04A018}" type="slidenum">
              <a:rPr lang="en-US" smtClean="0"/>
              <a:pPr/>
              <a:t>67</a:t>
            </a:fld>
            <a:endParaRPr lang="en-US" dirty="0"/>
          </a:p>
        </p:txBody>
      </p:sp>
    </p:spTree>
    <p:extLst>
      <p:ext uri="{BB962C8B-B14F-4D97-AF65-F5344CB8AC3E}">
        <p14:creationId xmlns:p14="http://schemas.microsoft.com/office/powerpoint/2010/main" val="1710746774"/>
      </p:ext>
    </p:extLst>
  </p:cSld>
  <p:clrMapOvr>
    <a:masterClrMapping/>
  </p:clrMapOvr>
  <p:transition spd="med"/>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31075" name="Rectangle 2"/>
          <p:cNvSpPr>
            <a:spLocks noGrp="1"/>
          </p:cNvSpPr>
          <p:nvPr>
            <p:ph type="title"/>
          </p:nvPr>
        </p:nvSpPr>
        <p:spPr>
          <a:xfrm>
            <a:off x="456531" y="274588"/>
            <a:ext cx="8229823" cy="748869"/>
          </a:xfrm>
          <a:noFill/>
          <a:extLst>
            <a:ext uri="{91240B29-F687-4F45-9708-019B960494DF}">
              <a14:hiddenLine xmlns:a14="http://schemas.microsoft.com/office/drawing/2010/main" w="12700" cap="flat">
                <a:solidFill>
                  <a:srgbClr val="000000"/>
                </a:solidFill>
                <a:miter lim="0"/>
                <a:headEnd/>
                <a:tailEnd/>
              </a14:hiddenLine>
            </a:ext>
          </a:extLst>
        </p:spPr>
        <p:txBody>
          <a:bodyPr vert="horz" lIns="53578" tIns="53578" rIns="53578" bIns="53578" rtlCol="0" anchor="ctr">
            <a:noAutofit/>
          </a:bodyPr>
          <a:lstStyle/>
          <a:p>
            <a:pPr defTabSz="914145"/>
            <a:r>
              <a:rPr lang="en-US" altLang="en-US" dirty="0"/>
              <a:t>Ladders and Electrocution</a:t>
            </a:r>
            <a:endParaRPr lang="en-US" altLang="en-US" sz="2800" dirty="0" smtClean="0"/>
          </a:p>
        </p:txBody>
      </p:sp>
      <p:sp>
        <p:nvSpPr>
          <p:cNvPr id="131076" name="Rectangle 3"/>
          <p:cNvSpPr>
            <a:spLocks noGrp="1"/>
          </p:cNvSpPr>
          <p:nvPr>
            <p:ph type="body" idx="1"/>
          </p:nvPr>
        </p:nvSpPr>
        <p:spPr bwMode="auto">
          <a:xfrm>
            <a:off x="456531" y="1599531"/>
            <a:ext cx="8229823" cy="4525119"/>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Lst>
        </p:spPr>
        <p:txBody>
          <a:bodyPr vert="horz" wrap="square" lIns="53578" tIns="53578" rIns="53578" bIns="53578" numCol="1" rtlCol="0" anchor="t" anchorCtr="0" compatLnSpc="1">
            <a:prstTxWarp prst="textNoShape">
              <a:avLst/>
            </a:prstTxWarp>
            <a:normAutofit/>
          </a:bodyPr>
          <a:lstStyle/>
          <a:p>
            <a:pPr marL="286856" indent="-286856" defTabSz="914145">
              <a:lnSpc>
                <a:spcPct val="80000"/>
              </a:lnSpc>
              <a:spcBef>
                <a:spcPts val="352"/>
              </a:spcBef>
              <a:buClr>
                <a:srgbClr val="000000"/>
              </a:buClr>
              <a:buFont typeface="ArialMT" charset="0"/>
              <a:buChar char="•"/>
            </a:pPr>
            <a:r>
              <a:rPr lang="en-US" altLang="en-US" sz="2250" dirty="0"/>
              <a:t>1926.1053(b)(12)</a:t>
            </a:r>
          </a:p>
          <a:p>
            <a:pPr marL="286856" indent="-286856" defTabSz="914145">
              <a:lnSpc>
                <a:spcPct val="80000"/>
              </a:lnSpc>
              <a:spcBef>
                <a:spcPts val="352"/>
              </a:spcBef>
              <a:buClr>
                <a:srgbClr val="000000"/>
              </a:buClr>
              <a:buFont typeface="ArialMT" charset="0"/>
              <a:buChar char="•"/>
            </a:pPr>
            <a:endParaRPr lang="en-US" altLang="en-US" sz="2250" dirty="0"/>
          </a:p>
          <a:p>
            <a:pPr marL="286856" indent="-286856" defTabSz="914145">
              <a:lnSpc>
                <a:spcPct val="80000"/>
              </a:lnSpc>
              <a:spcBef>
                <a:spcPts val="352"/>
              </a:spcBef>
              <a:buClr>
                <a:srgbClr val="000000"/>
              </a:buClr>
              <a:buFont typeface="ArialMT" charset="0"/>
              <a:buChar char="•"/>
            </a:pPr>
            <a:r>
              <a:rPr lang="en-US" altLang="en-US" sz="2250" dirty="0"/>
              <a:t>Ladders shall have nonconductive side rails if they are used where the employee or the ladder could contact exposed energized electrical equipment, except as provided in § 1926.955(b) and (c)</a:t>
            </a:r>
            <a:br>
              <a:rPr lang="en-US" altLang="en-US" sz="2250" dirty="0"/>
            </a:br>
            <a:endParaRPr lang="en-US" altLang="en-US" sz="2250" dirty="0"/>
          </a:p>
          <a:p>
            <a:pPr marL="286856" indent="-286856" defTabSz="914145">
              <a:lnSpc>
                <a:spcPct val="80000"/>
              </a:lnSpc>
              <a:spcBef>
                <a:spcPts val="352"/>
              </a:spcBef>
              <a:buClr>
                <a:srgbClr val="000000"/>
              </a:buClr>
              <a:buFont typeface="ArialMT" charset="0"/>
              <a:buChar char="•"/>
            </a:pPr>
            <a:r>
              <a:rPr lang="en-US" altLang="en-US" sz="2250" dirty="0"/>
              <a:t>Conductive ladders. Portable metal ladders and other portable conductive ladders may not be used near exposed energized lines or equipment. However, in specialized high-voltage work, conductive ladders shall be used when the employer demonstrates that nonconductive ladders would present a greater hazard to employees than conductive ladders. part.</a:t>
            </a:r>
          </a:p>
        </p:txBody>
      </p:sp>
      <p:sp>
        <p:nvSpPr>
          <p:cNvPr id="131079" name="TextBox 2"/>
          <p:cNvSpPr txBox="1">
            <a:spLocks noChangeArrowheads="1"/>
          </p:cNvSpPr>
          <p:nvPr/>
        </p:nvSpPr>
        <p:spPr bwMode="auto">
          <a:xfrm>
            <a:off x="3879949" y="6209482"/>
            <a:ext cx="2068195" cy="2871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ltLang="en-US" sz="1266" dirty="0">
                <a:latin typeface="Arial Unicode MS" panose="020B0604020202020204" pitchFamily="34" charset="-128"/>
              </a:rPr>
              <a:t>Ladder and Electrocutions</a:t>
            </a:r>
          </a:p>
        </p:txBody>
      </p:sp>
      <p:sp>
        <p:nvSpPr>
          <p:cNvPr id="2" name="Slide Number Placeholder 1"/>
          <p:cNvSpPr>
            <a:spLocks noGrp="1"/>
          </p:cNvSpPr>
          <p:nvPr>
            <p:ph type="sldNum" sz="quarter" idx="12"/>
          </p:nvPr>
        </p:nvSpPr>
        <p:spPr/>
        <p:txBody>
          <a:bodyPr/>
          <a:lstStyle/>
          <a:p>
            <a:fld id="{A7F154CC-4E82-45BB-8A64-02679D04A018}" type="slidenum">
              <a:rPr lang="en-US" smtClean="0"/>
              <a:pPr/>
              <a:t>68</a:t>
            </a:fld>
            <a:endParaRPr lang="en-US" dirty="0"/>
          </a:p>
        </p:txBody>
      </p:sp>
    </p:spTree>
    <p:extLst>
      <p:ext uri="{BB962C8B-B14F-4D97-AF65-F5344CB8AC3E}">
        <p14:creationId xmlns:p14="http://schemas.microsoft.com/office/powerpoint/2010/main" val="3358195705"/>
      </p:ext>
    </p:extLst>
  </p:cSld>
  <p:clrMapOvr>
    <a:masterClrMapping/>
  </p:clrMapOvr>
  <p:transition spd="med"/>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35171" name="Rectangle 2"/>
          <p:cNvSpPr>
            <a:spLocks noGrp="1"/>
          </p:cNvSpPr>
          <p:nvPr>
            <p:ph type="title"/>
          </p:nvPr>
        </p:nvSpPr>
        <p:spPr>
          <a:xfrm>
            <a:off x="456531" y="274588"/>
            <a:ext cx="8229823" cy="866315"/>
          </a:xfrm>
          <a:noFill/>
          <a:extLst>
            <a:ext uri="{91240B29-F687-4F45-9708-019B960494DF}">
              <a14:hiddenLine xmlns:a14="http://schemas.microsoft.com/office/drawing/2010/main" w="12700" cap="flat">
                <a:solidFill>
                  <a:srgbClr val="000000"/>
                </a:solidFill>
                <a:miter lim="0"/>
                <a:headEnd/>
                <a:tailEnd/>
              </a14:hiddenLine>
            </a:ext>
          </a:extLst>
        </p:spPr>
        <p:txBody>
          <a:bodyPr vert="horz" lIns="53578" tIns="53578" rIns="53578" bIns="53578" rtlCol="0" anchor="ctr">
            <a:noAutofit/>
          </a:bodyPr>
          <a:lstStyle/>
          <a:p>
            <a:pPr defTabSz="914145"/>
            <a:r>
              <a:rPr lang="en-US" altLang="en-US" dirty="0"/>
              <a:t>TOOLS</a:t>
            </a:r>
            <a:endParaRPr lang="en-US" altLang="en-US" sz="2800" dirty="0" smtClean="0"/>
          </a:p>
        </p:txBody>
      </p:sp>
      <p:sp>
        <p:nvSpPr>
          <p:cNvPr id="135172" name="Rectangle 3"/>
          <p:cNvSpPr>
            <a:spLocks noGrp="1"/>
          </p:cNvSpPr>
          <p:nvPr>
            <p:ph type="body" idx="1"/>
          </p:nvPr>
        </p:nvSpPr>
        <p:spPr bwMode="auto">
          <a:xfrm>
            <a:off x="455415" y="1247194"/>
            <a:ext cx="8229823" cy="4525119"/>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Lst>
        </p:spPr>
        <p:txBody>
          <a:bodyPr vert="horz" wrap="square" lIns="53578" tIns="53578" rIns="53578" bIns="53578" numCol="1" rtlCol="0" anchor="t" anchorCtr="0" compatLnSpc="1">
            <a:prstTxWarp prst="textNoShape">
              <a:avLst/>
            </a:prstTxWarp>
            <a:normAutofit/>
          </a:bodyPr>
          <a:lstStyle/>
          <a:p>
            <a:pPr marL="252255" indent="-252255" defTabSz="914145">
              <a:lnSpc>
                <a:spcPct val="80000"/>
              </a:lnSpc>
              <a:spcBef>
                <a:spcPts val="281"/>
              </a:spcBef>
              <a:buClr>
                <a:srgbClr val="000000"/>
              </a:buClr>
              <a:buFont typeface="ArialMT" charset="0"/>
              <a:buChar char="•"/>
            </a:pPr>
            <a:r>
              <a:rPr lang="en-US" altLang="en-US" sz="1969" dirty="0">
                <a:ea typeface="Arial Unicode MS" panose="020B0604020202020204" pitchFamily="34" charset="-128"/>
                <a:sym typeface="Helvetica" panose="020B0604020202020204" pitchFamily="34" charset="0"/>
              </a:rPr>
              <a:t>Hand tools are tools that are powered manually. Hand tools include anything from axes to wrenches. The greatest hazards posed by hand tools result from misuse and improper maintenance.</a:t>
            </a:r>
          </a:p>
          <a:p>
            <a:pPr marL="252255" indent="-252255" defTabSz="914145">
              <a:lnSpc>
                <a:spcPct val="80000"/>
              </a:lnSpc>
              <a:spcBef>
                <a:spcPts val="281"/>
              </a:spcBef>
              <a:buClr>
                <a:srgbClr val="000000"/>
              </a:buClr>
              <a:buFont typeface="ArialMT" charset="0"/>
              <a:buChar char="•"/>
            </a:pPr>
            <a:r>
              <a:rPr lang="en-US" altLang="en-US" sz="1969" dirty="0">
                <a:ea typeface="Arial Unicode MS" panose="020B0604020202020204" pitchFamily="34" charset="-128"/>
                <a:sym typeface="Helvetica" panose="020B0604020202020204" pitchFamily="34" charset="0"/>
              </a:rPr>
              <a:t>Some examples include the following:</a:t>
            </a:r>
          </a:p>
          <a:p>
            <a:pPr marL="501161" lvl="1" indent="-179704" defTabSz="914145">
              <a:lnSpc>
                <a:spcPct val="80000"/>
              </a:lnSpc>
              <a:spcBef>
                <a:spcPts val="281"/>
              </a:spcBef>
              <a:buClr>
                <a:srgbClr val="000000"/>
              </a:buClr>
              <a:buFont typeface="ArialMT" charset="0"/>
              <a:buChar char="–"/>
            </a:pPr>
            <a:r>
              <a:rPr lang="en-US" altLang="en-US" sz="1687" dirty="0">
                <a:ea typeface="Arial Unicode MS" panose="020B0604020202020204" pitchFamily="34" charset="-128"/>
                <a:sym typeface="Helvetica" panose="020B0604020202020204" pitchFamily="34" charset="0"/>
              </a:rPr>
              <a:t>If a chisel is used as a screwdriver, the tip of the chisel may break and fly off, hitting the user or other employees.</a:t>
            </a:r>
          </a:p>
          <a:p>
            <a:pPr marL="501161" lvl="1" indent="-179704" defTabSz="914145">
              <a:lnSpc>
                <a:spcPct val="80000"/>
              </a:lnSpc>
              <a:spcBef>
                <a:spcPts val="281"/>
              </a:spcBef>
              <a:buClr>
                <a:srgbClr val="000000"/>
              </a:buClr>
              <a:buFont typeface="ArialMT" charset="0"/>
              <a:buChar char="–"/>
            </a:pPr>
            <a:r>
              <a:rPr lang="en-US" altLang="en-US" sz="1687" dirty="0">
                <a:ea typeface="Arial Unicode MS" panose="020B0604020202020204" pitchFamily="34" charset="-128"/>
                <a:sym typeface="Helvetica" panose="020B0604020202020204" pitchFamily="34" charset="0"/>
              </a:rPr>
              <a:t>If a wooden handle on a tool, such as a hammer or an axe, is loose, splintered, or cracked, the head of the tool may fly off and strike the user or other employees.</a:t>
            </a:r>
          </a:p>
          <a:p>
            <a:pPr marL="501161" lvl="1" indent="-179704" defTabSz="914145">
              <a:lnSpc>
                <a:spcPct val="80000"/>
              </a:lnSpc>
              <a:spcBef>
                <a:spcPts val="281"/>
              </a:spcBef>
              <a:buClr>
                <a:srgbClr val="000000"/>
              </a:buClr>
              <a:buFont typeface="ArialMT" charset="0"/>
              <a:buChar char="–"/>
            </a:pPr>
            <a:r>
              <a:rPr lang="en-US" altLang="en-US" sz="1687" dirty="0">
                <a:ea typeface="Arial Unicode MS" panose="020B0604020202020204" pitchFamily="34" charset="-128"/>
                <a:sym typeface="Helvetica" panose="020B0604020202020204" pitchFamily="34" charset="0"/>
              </a:rPr>
              <a:t>If the jaws of a wrench are sprung, the wrench might slip.</a:t>
            </a:r>
          </a:p>
          <a:p>
            <a:pPr marL="501161" lvl="1" indent="-179704" defTabSz="914145">
              <a:lnSpc>
                <a:spcPct val="80000"/>
              </a:lnSpc>
              <a:spcBef>
                <a:spcPts val="281"/>
              </a:spcBef>
              <a:buClr>
                <a:srgbClr val="000000"/>
              </a:buClr>
              <a:buFont typeface="ArialMT" charset="0"/>
              <a:buChar char="–"/>
            </a:pPr>
            <a:r>
              <a:rPr lang="en-US" altLang="en-US" sz="1687" dirty="0">
                <a:ea typeface="Arial Unicode MS" panose="020B0604020202020204" pitchFamily="34" charset="-128"/>
                <a:sym typeface="Helvetica" panose="020B0604020202020204" pitchFamily="34" charset="0"/>
              </a:rPr>
              <a:t>If impact tools such as chisels, wedges, or drift pins have mushroomed heads, the heads might shatter on impact, sending sharp fragments flying toward the user or other employees.</a:t>
            </a:r>
          </a:p>
          <a:p>
            <a:pPr marL="252255" indent="-252255" defTabSz="914145">
              <a:lnSpc>
                <a:spcPct val="80000"/>
              </a:lnSpc>
              <a:spcBef>
                <a:spcPts val="281"/>
              </a:spcBef>
              <a:buClr>
                <a:srgbClr val="000000"/>
              </a:buClr>
              <a:buFont typeface="ArialMT" charset="0"/>
              <a:buChar char="•"/>
            </a:pPr>
            <a:r>
              <a:rPr lang="en-US" altLang="en-US" sz="1969" dirty="0">
                <a:ea typeface="Arial Unicode MS" panose="020B0604020202020204" pitchFamily="34" charset="-128"/>
                <a:sym typeface="Helvetica" panose="020B0604020202020204" pitchFamily="34" charset="0"/>
              </a:rPr>
              <a:t>The employer is responsible for the safe condition of tools and equipment used by employees. Employers shall not issue or permit the use of unsafe hand tools. Employees should be trained in the proper use and handling of tools and equipment.</a:t>
            </a:r>
            <a:endParaRPr lang="en-US" altLang="en-US" dirty="0" smtClean="0"/>
          </a:p>
        </p:txBody>
      </p:sp>
      <p:sp>
        <p:nvSpPr>
          <p:cNvPr id="2" name="Slide Number Placeholder 1"/>
          <p:cNvSpPr>
            <a:spLocks noGrp="1"/>
          </p:cNvSpPr>
          <p:nvPr>
            <p:ph type="sldNum" sz="quarter" idx="12"/>
          </p:nvPr>
        </p:nvSpPr>
        <p:spPr/>
        <p:txBody>
          <a:bodyPr/>
          <a:lstStyle/>
          <a:p>
            <a:fld id="{A7F154CC-4E82-45BB-8A64-02679D04A018}" type="slidenum">
              <a:rPr lang="en-US" smtClean="0"/>
              <a:pPr/>
              <a:t>69</a:t>
            </a:fld>
            <a:endParaRPr lang="en-US" dirty="0"/>
          </a:p>
        </p:txBody>
      </p:sp>
    </p:spTree>
    <p:extLst>
      <p:ext uri="{BB962C8B-B14F-4D97-AF65-F5344CB8AC3E}">
        <p14:creationId xmlns:p14="http://schemas.microsoft.com/office/powerpoint/2010/main" val="186840706"/>
      </p:ext>
    </p:extLst>
  </p:cSld>
  <p:clrMapOvr>
    <a:masterClrMapping/>
  </p:clrMapOvr>
  <p:transition spd="med"/>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218" name="Rectangle 1"/>
          <p:cNvSpPr>
            <a:spLocks noGrp="1"/>
          </p:cNvSpPr>
          <p:nvPr>
            <p:ph type="body" idx="1"/>
          </p:nvPr>
        </p:nvSpPr>
        <p:spPr bwMode="auto">
          <a:xfrm>
            <a:off x="457200" y="1066800"/>
            <a:ext cx="8229600" cy="4527550"/>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Lst>
        </p:spPr>
        <p:txBody>
          <a:bodyPr vert="horz" wrap="square" lIns="50800" tIns="50800" rIns="50800" bIns="50800" numCol="1" anchor="t" anchorCtr="0" compatLnSpc="1">
            <a:prstTxWarp prst="textNoShape">
              <a:avLst/>
            </a:prstTxWarp>
            <a:normAutofit fontScale="92500" lnSpcReduction="10000"/>
          </a:bodyPr>
          <a:lstStyle/>
          <a:p>
            <a:pPr marL="325438" indent="-325438" algn="l" eaLnBrk="1">
              <a:spcBef>
                <a:spcPts val="700"/>
              </a:spcBef>
              <a:buFont typeface="ArialMT" charset="0"/>
              <a:buChar char="•"/>
              <a:defRPr/>
            </a:pPr>
            <a:r>
              <a:rPr lang="en-US" altLang="en-US" sz="3000" dirty="0"/>
              <a:t>OSHA began because, until 1970, there were no national laws for safety and health hazards.</a:t>
            </a:r>
          </a:p>
          <a:p>
            <a:pPr marL="325438" indent="-325438" algn="l" eaLnBrk="1">
              <a:spcBef>
                <a:spcPts val="700"/>
              </a:spcBef>
              <a:buFont typeface="ArialMT" charset="0"/>
              <a:buChar char="•"/>
              <a:defRPr/>
            </a:pPr>
            <a:r>
              <a:rPr lang="en-US" altLang="en-US" sz="3000" dirty="0"/>
              <a:t>On average, 12 workers die every day from job injuries</a:t>
            </a:r>
          </a:p>
          <a:p>
            <a:pPr marL="325438" indent="-325438" algn="l" eaLnBrk="1">
              <a:spcBef>
                <a:spcPts val="700"/>
              </a:spcBef>
              <a:buFont typeface="ArialMT" charset="0"/>
              <a:buChar char="•"/>
              <a:defRPr/>
            </a:pPr>
            <a:r>
              <a:rPr lang="en-US" altLang="en-US" sz="3000" dirty="0"/>
              <a:t>Worker deaths in America are down–on average, from about 38 worker deaths a day in 1970 to 12 a day in 2013. </a:t>
            </a:r>
          </a:p>
          <a:p>
            <a:pPr>
              <a:defRPr/>
            </a:pPr>
            <a:r>
              <a:rPr lang="en-US" sz="3200" b="1" dirty="0"/>
              <a:t>WORKER FATALITIES</a:t>
            </a:r>
            <a:endParaRPr lang="en-US" sz="3200" dirty="0"/>
          </a:p>
          <a:p>
            <a:pPr>
              <a:defRPr/>
            </a:pPr>
            <a:r>
              <a:rPr lang="en-US" sz="3200" dirty="0"/>
              <a:t>4,836 workers were killed on the job in 2015</a:t>
            </a:r>
          </a:p>
          <a:p>
            <a:pPr>
              <a:defRPr/>
            </a:pPr>
            <a:r>
              <a:rPr lang="en-US" sz="3200" dirty="0"/>
              <a:t>Falls — 364 out of 937 total deaths in construction in CY 2015 (38.8%)</a:t>
            </a:r>
          </a:p>
        </p:txBody>
      </p:sp>
      <p:sp>
        <p:nvSpPr>
          <p:cNvPr id="13316" name="Rectangle 3"/>
          <p:cNvSpPr>
            <a:spLocks noGrp="1" noChangeArrowheads="1"/>
          </p:cNvSpPr>
          <p:nvPr>
            <p:ph type="title"/>
          </p:nvPr>
        </p:nvSpPr>
        <p:spPr>
          <a:xfrm>
            <a:off x="457200" y="200535"/>
            <a:ext cx="8229600" cy="944562"/>
          </a:xfrm>
        </p:spPr>
        <p:txBody>
          <a:bodyPr/>
          <a:lstStyle/>
          <a:p>
            <a:pPr defTabSz="914400" eaLnBrk="1"/>
            <a:r>
              <a:rPr lang="en-US" altLang="en-US" dirty="0"/>
              <a:t>Why is OSHA Important to You?</a:t>
            </a:r>
            <a:endParaRPr lang="en-US" altLang="en-US" sz="4000" dirty="0"/>
          </a:p>
        </p:txBody>
      </p:sp>
      <p:sp>
        <p:nvSpPr>
          <p:cNvPr id="2" name="Slide Number Placeholder 1"/>
          <p:cNvSpPr>
            <a:spLocks noGrp="1"/>
          </p:cNvSpPr>
          <p:nvPr>
            <p:ph type="sldNum" sz="quarter" idx="12"/>
          </p:nvPr>
        </p:nvSpPr>
        <p:spPr/>
        <p:txBody>
          <a:bodyPr/>
          <a:lstStyle/>
          <a:p>
            <a:fld id="{A7F154CC-4E82-45BB-8A64-02679D04A018}" type="slidenum">
              <a:rPr lang="en-US" smtClean="0"/>
              <a:pPr/>
              <a:t>7</a:t>
            </a:fld>
            <a:endParaRPr lang="en-US" dirty="0"/>
          </a:p>
        </p:txBody>
      </p:sp>
    </p:spTree>
    <p:extLst>
      <p:ext uri="{BB962C8B-B14F-4D97-AF65-F5344CB8AC3E}">
        <p14:creationId xmlns:p14="http://schemas.microsoft.com/office/powerpoint/2010/main" val="3630476829"/>
      </p:ext>
    </p:extLst>
  </p:cSld>
  <p:clrMapOvr>
    <a:masterClrMapping/>
  </p:clrMapOvr>
  <p:transition spd="med"/>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37219" name="Rectangle 2"/>
          <p:cNvSpPr>
            <a:spLocks noGrp="1"/>
          </p:cNvSpPr>
          <p:nvPr>
            <p:ph type="title"/>
          </p:nvPr>
        </p:nvSpPr>
        <p:spPr>
          <a:xfrm>
            <a:off x="456531" y="274588"/>
            <a:ext cx="8229823" cy="1143000"/>
          </a:xfrm>
          <a:noFill/>
          <a:extLst>
            <a:ext uri="{91240B29-F687-4F45-9708-019B960494DF}">
              <a14:hiddenLine xmlns:a14="http://schemas.microsoft.com/office/drawing/2010/main" w="12700" cap="flat">
                <a:solidFill>
                  <a:srgbClr val="000000"/>
                </a:solidFill>
                <a:miter lim="0"/>
                <a:headEnd/>
                <a:tailEnd/>
              </a14:hiddenLine>
            </a:ext>
          </a:extLst>
        </p:spPr>
        <p:txBody>
          <a:bodyPr vert="horz" lIns="53578" tIns="53578" rIns="53578" bIns="53578" rtlCol="0" anchor="ctr">
            <a:noAutofit/>
          </a:bodyPr>
          <a:lstStyle/>
          <a:p>
            <a:pPr defTabSz="914145"/>
            <a:r>
              <a:rPr lang="en-US" altLang="en-US" dirty="0"/>
              <a:t>Prevent hazards associated with the use of power tools</a:t>
            </a:r>
            <a:endParaRPr lang="en-US" altLang="en-US" sz="4000" dirty="0" smtClean="0"/>
          </a:p>
        </p:txBody>
      </p:sp>
      <p:sp>
        <p:nvSpPr>
          <p:cNvPr id="137220" name="Rectangle 3"/>
          <p:cNvSpPr>
            <a:spLocks noGrp="1"/>
          </p:cNvSpPr>
          <p:nvPr>
            <p:ph type="body" idx="1"/>
          </p:nvPr>
        </p:nvSpPr>
        <p:spPr bwMode="auto">
          <a:xfrm>
            <a:off x="379512" y="1599531"/>
            <a:ext cx="8535665" cy="4525119"/>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Lst>
        </p:spPr>
        <p:txBody>
          <a:bodyPr vert="horz" wrap="square" lIns="53578" tIns="53578" rIns="53578" bIns="53578" numCol="1" rtlCol="0" anchor="t" anchorCtr="0" compatLnSpc="1">
            <a:prstTxWarp prst="textNoShape">
              <a:avLst/>
            </a:prstTxWarp>
            <a:normAutofit/>
          </a:bodyPr>
          <a:lstStyle/>
          <a:p>
            <a:pPr marL="252255" indent="-252255" defTabSz="914145">
              <a:lnSpc>
                <a:spcPct val="80000"/>
              </a:lnSpc>
              <a:spcBef>
                <a:spcPts val="281"/>
              </a:spcBef>
              <a:buClr>
                <a:srgbClr val="000000"/>
              </a:buClr>
              <a:buFont typeface="ArialMT" charset="0"/>
              <a:buChar char="•"/>
            </a:pPr>
            <a:r>
              <a:rPr lang="en-US" altLang="en-US" sz="1969" dirty="0">
                <a:ea typeface="Arial Unicode MS" panose="020B0604020202020204" pitchFamily="34" charset="-128"/>
                <a:sym typeface="Helvetica" panose="020B0604020202020204" pitchFamily="34" charset="0"/>
              </a:rPr>
              <a:t>Workers should observe the following general precautions:</a:t>
            </a:r>
          </a:p>
          <a:p>
            <a:pPr marL="501161" lvl="1" indent="-179704" defTabSz="914145">
              <a:lnSpc>
                <a:spcPct val="80000"/>
              </a:lnSpc>
              <a:spcBef>
                <a:spcPts val="281"/>
              </a:spcBef>
              <a:buClr>
                <a:srgbClr val="000000"/>
              </a:buClr>
              <a:buFont typeface="ArialMT" charset="0"/>
              <a:buChar char="–"/>
            </a:pPr>
            <a:r>
              <a:rPr lang="en-US" altLang="en-US" sz="1687" dirty="0">
                <a:ea typeface="Arial Unicode MS" panose="020B0604020202020204" pitchFamily="34" charset="-128"/>
                <a:sym typeface="Helvetica" panose="020B0604020202020204" pitchFamily="34" charset="0"/>
              </a:rPr>
              <a:t>Never carry a tool by the cord or hose.</a:t>
            </a:r>
          </a:p>
          <a:p>
            <a:pPr marL="501161" lvl="1" indent="-179704" defTabSz="914145">
              <a:lnSpc>
                <a:spcPct val="80000"/>
              </a:lnSpc>
              <a:spcBef>
                <a:spcPts val="281"/>
              </a:spcBef>
              <a:buClr>
                <a:srgbClr val="000000"/>
              </a:buClr>
              <a:buFont typeface="ArialMT" charset="0"/>
              <a:buChar char="–"/>
            </a:pPr>
            <a:r>
              <a:rPr lang="en-US" altLang="en-US" sz="1687" dirty="0">
                <a:ea typeface="Arial Unicode MS" panose="020B0604020202020204" pitchFamily="34" charset="-128"/>
                <a:sym typeface="Helvetica" panose="020B0604020202020204" pitchFamily="34" charset="0"/>
              </a:rPr>
              <a:t>Never yank the cord or the hose to disconnect it from the receptacle.</a:t>
            </a:r>
          </a:p>
          <a:p>
            <a:pPr marL="501161" lvl="1" indent="-179704" defTabSz="914145">
              <a:lnSpc>
                <a:spcPct val="80000"/>
              </a:lnSpc>
              <a:spcBef>
                <a:spcPts val="281"/>
              </a:spcBef>
              <a:buClr>
                <a:srgbClr val="000000"/>
              </a:buClr>
              <a:buFont typeface="ArialMT" charset="0"/>
              <a:buChar char="–"/>
            </a:pPr>
            <a:r>
              <a:rPr lang="en-US" altLang="en-US" sz="1687" dirty="0">
                <a:ea typeface="Arial Unicode MS" panose="020B0604020202020204" pitchFamily="34" charset="-128"/>
                <a:sym typeface="Helvetica" panose="020B0604020202020204" pitchFamily="34" charset="0"/>
              </a:rPr>
              <a:t>Keep cords and hoses away from heat, oil, and sharp edges.</a:t>
            </a:r>
          </a:p>
          <a:p>
            <a:pPr marL="501161" lvl="1" indent="-179704" defTabSz="914145">
              <a:lnSpc>
                <a:spcPct val="80000"/>
              </a:lnSpc>
              <a:spcBef>
                <a:spcPts val="281"/>
              </a:spcBef>
              <a:buClr>
                <a:srgbClr val="000000"/>
              </a:buClr>
              <a:buFont typeface="ArialMT" charset="0"/>
              <a:buChar char="–"/>
            </a:pPr>
            <a:r>
              <a:rPr lang="en-US" altLang="en-US" sz="1687" dirty="0">
                <a:ea typeface="Arial Unicode MS" panose="020B0604020202020204" pitchFamily="34" charset="-128"/>
                <a:sym typeface="Helvetica" panose="020B0604020202020204" pitchFamily="34" charset="0"/>
              </a:rPr>
              <a:t>Disconnect tools when not using them, before servicing and cleaning them, and when changing accessories such as blades, bits, and cutters.</a:t>
            </a:r>
          </a:p>
          <a:p>
            <a:pPr marL="501161" lvl="1" indent="-179704" defTabSz="914145">
              <a:lnSpc>
                <a:spcPct val="80000"/>
              </a:lnSpc>
              <a:spcBef>
                <a:spcPts val="281"/>
              </a:spcBef>
              <a:buClr>
                <a:srgbClr val="000000"/>
              </a:buClr>
              <a:buFont typeface="ArialMT" charset="0"/>
              <a:buChar char="–"/>
            </a:pPr>
            <a:r>
              <a:rPr lang="en-US" altLang="en-US" sz="1687" dirty="0">
                <a:ea typeface="Arial Unicode MS" panose="020B0604020202020204" pitchFamily="34" charset="-128"/>
                <a:sym typeface="Helvetica" panose="020B0604020202020204" pitchFamily="34" charset="0"/>
              </a:rPr>
              <a:t>Keep all people not involved with the work at a safe distance from the work area.</a:t>
            </a:r>
          </a:p>
          <a:p>
            <a:pPr marL="501161" lvl="1" indent="-179704" defTabSz="914145">
              <a:lnSpc>
                <a:spcPct val="80000"/>
              </a:lnSpc>
              <a:spcBef>
                <a:spcPts val="281"/>
              </a:spcBef>
              <a:buClr>
                <a:srgbClr val="000000"/>
              </a:buClr>
              <a:buFont typeface="ArialMT" charset="0"/>
              <a:buChar char="–"/>
            </a:pPr>
            <a:r>
              <a:rPr lang="en-US" altLang="en-US" sz="1687" dirty="0">
                <a:ea typeface="Arial Unicode MS" panose="020B0604020202020204" pitchFamily="34" charset="-128"/>
                <a:sym typeface="Helvetica" panose="020B0604020202020204" pitchFamily="34" charset="0"/>
              </a:rPr>
              <a:t>Secure work with clamps or a vise, freeing both hands to operate the tool.</a:t>
            </a:r>
          </a:p>
          <a:p>
            <a:pPr marL="501161" lvl="1" indent="-179704" defTabSz="914145">
              <a:lnSpc>
                <a:spcPct val="80000"/>
              </a:lnSpc>
              <a:spcBef>
                <a:spcPts val="281"/>
              </a:spcBef>
              <a:buClr>
                <a:srgbClr val="000000"/>
              </a:buClr>
              <a:buFont typeface="ArialMT" charset="0"/>
              <a:buChar char="–"/>
            </a:pPr>
            <a:r>
              <a:rPr lang="en-US" altLang="en-US" sz="1687" dirty="0">
                <a:ea typeface="Arial Unicode MS" panose="020B0604020202020204" pitchFamily="34" charset="-128"/>
                <a:sym typeface="Helvetica" panose="020B0604020202020204" pitchFamily="34" charset="0"/>
              </a:rPr>
              <a:t>Avoid accidental starting. Do not hold fingers on the switch button while carrying a plugged-in tool.</a:t>
            </a:r>
          </a:p>
          <a:p>
            <a:pPr marL="501161" lvl="1" indent="-179704" defTabSz="914145">
              <a:lnSpc>
                <a:spcPct val="80000"/>
              </a:lnSpc>
              <a:spcBef>
                <a:spcPts val="281"/>
              </a:spcBef>
              <a:buClr>
                <a:srgbClr val="000000"/>
              </a:buClr>
              <a:buFont typeface="ArialMT" charset="0"/>
              <a:buChar char="–"/>
            </a:pPr>
            <a:r>
              <a:rPr lang="en-US" altLang="en-US" sz="1687" dirty="0">
                <a:ea typeface="Arial Unicode MS" panose="020B0604020202020204" pitchFamily="34" charset="-128"/>
                <a:sym typeface="Helvetica" panose="020B0604020202020204" pitchFamily="34" charset="0"/>
              </a:rPr>
              <a:t>Maintain tools with care; keep them sharp and clean for best performance.</a:t>
            </a:r>
          </a:p>
          <a:p>
            <a:pPr marL="501161" lvl="1" indent="-179704" defTabSz="914145">
              <a:lnSpc>
                <a:spcPct val="80000"/>
              </a:lnSpc>
              <a:spcBef>
                <a:spcPts val="281"/>
              </a:spcBef>
              <a:buClr>
                <a:srgbClr val="000000"/>
              </a:buClr>
              <a:buFont typeface="ArialMT" charset="0"/>
              <a:buChar char="–"/>
            </a:pPr>
            <a:r>
              <a:rPr lang="en-US" altLang="en-US" sz="1687" dirty="0">
                <a:ea typeface="Arial Unicode MS" panose="020B0604020202020204" pitchFamily="34" charset="-128"/>
                <a:sym typeface="Helvetica" panose="020B0604020202020204" pitchFamily="34" charset="0"/>
              </a:rPr>
              <a:t>Follow instructions in the user’s manual for lubricating and changing accessories.</a:t>
            </a:r>
          </a:p>
          <a:p>
            <a:pPr marL="501161" lvl="1" indent="-179704" defTabSz="914145">
              <a:lnSpc>
                <a:spcPct val="80000"/>
              </a:lnSpc>
              <a:spcBef>
                <a:spcPts val="281"/>
              </a:spcBef>
              <a:buClr>
                <a:srgbClr val="000000"/>
              </a:buClr>
              <a:buFont typeface="ArialMT" charset="0"/>
              <a:buChar char="–"/>
            </a:pPr>
            <a:r>
              <a:rPr lang="en-US" altLang="en-US" sz="1687" dirty="0">
                <a:ea typeface="Arial Unicode MS" panose="020B0604020202020204" pitchFamily="34" charset="-128"/>
                <a:sym typeface="Helvetica" panose="020B0604020202020204" pitchFamily="34" charset="0"/>
              </a:rPr>
              <a:t>Be sure to keep good footing and maintain good balance when operating power tools.</a:t>
            </a:r>
          </a:p>
          <a:p>
            <a:pPr marL="501161" lvl="1" indent="-179704" defTabSz="914145">
              <a:lnSpc>
                <a:spcPct val="80000"/>
              </a:lnSpc>
              <a:spcBef>
                <a:spcPts val="281"/>
              </a:spcBef>
              <a:buClr>
                <a:srgbClr val="000000"/>
              </a:buClr>
              <a:buFont typeface="ArialMT" charset="0"/>
              <a:buChar char="–"/>
            </a:pPr>
            <a:r>
              <a:rPr lang="en-US" altLang="en-US" sz="1687" dirty="0">
                <a:ea typeface="Arial Unicode MS" panose="020B0604020202020204" pitchFamily="34" charset="-128"/>
                <a:sym typeface="Helvetica" panose="020B0604020202020204" pitchFamily="34" charset="0"/>
              </a:rPr>
              <a:t>Wear proper apparel for the task. Loose clothing, ties, or jewelry can become caught in moving parts.</a:t>
            </a:r>
          </a:p>
          <a:p>
            <a:pPr marL="501161" lvl="1" indent="-179704" defTabSz="914145">
              <a:lnSpc>
                <a:spcPct val="80000"/>
              </a:lnSpc>
              <a:spcBef>
                <a:spcPts val="281"/>
              </a:spcBef>
              <a:buClr>
                <a:srgbClr val="000000"/>
              </a:buClr>
              <a:buFont typeface="ArialMT" charset="0"/>
              <a:buChar char="–"/>
            </a:pPr>
            <a:r>
              <a:rPr lang="en-US" altLang="en-US" sz="1687" dirty="0">
                <a:ea typeface="Arial Unicode MS" panose="020B0604020202020204" pitchFamily="34" charset="-128"/>
                <a:sym typeface="Helvetica" panose="020B0604020202020204" pitchFamily="34" charset="0"/>
              </a:rPr>
              <a:t>Remove all damaged portable electric tools from use and tag them: “Do Not Use.”</a:t>
            </a:r>
            <a:endParaRPr lang="en-US" altLang="en-US" dirty="0" smtClean="0"/>
          </a:p>
        </p:txBody>
      </p:sp>
      <p:sp>
        <p:nvSpPr>
          <p:cNvPr id="2" name="Slide Number Placeholder 1"/>
          <p:cNvSpPr>
            <a:spLocks noGrp="1"/>
          </p:cNvSpPr>
          <p:nvPr>
            <p:ph type="sldNum" sz="quarter" idx="12"/>
          </p:nvPr>
        </p:nvSpPr>
        <p:spPr/>
        <p:txBody>
          <a:bodyPr/>
          <a:lstStyle/>
          <a:p>
            <a:fld id="{A7F154CC-4E82-45BB-8A64-02679D04A018}" type="slidenum">
              <a:rPr lang="en-US" smtClean="0"/>
              <a:pPr/>
              <a:t>70</a:t>
            </a:fld>
            <a:endParaRPr lang="en-US" dirty="0"/>
          </a:p>
        </p:txBody>
      </p:sp>
    </p:spTree>
    <p:extLst>
      <p:ext uri="{BB962C8B-B14F-4D97-AF65-F5344CB8AC3E}">
        <p14:creationId xmlns:p14="http://schemas.microsoft.com/office/powerpoint/2010/main" val="3116725085"/>
      </p:ext>
    </p:extLst>
  </p:cSld>
  <p:clrMapOvr>
    <a:masterClrMapping/>
  </p:clrMapOvr>
  <p:transition spd="med"/>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4579" name="Rectangle 9"/>
          <p:cNvSpPr>
            <a:spLocks noGrp="1" noChangeArrowheads="1"/>
          </p:cNvSpPr>
          <p:nvPr>
            <p:ph idx="1"/>
          </p:nvPr>
        </p:nvSpPr>
        <p:spPr>
          <a:xfrm>
            <a:off x="628650" y="2314575"/>
            <a:ext cx="7886700" cy="3862388"/>
          </a:xfrm>
        </p:spPr>
        <p:txBody>
          <a:bodyPr/>
          <a:lstStyle/>
          <a:p>
            <a:pPr eaLnBrk="1" hangingPunct="1"/>
            <a:r>
              <a:rPr lang="en-US" altLang="en-US" sz="2400" dirty="0" smtClean="0"/>
              <a:t>Improper grounding </a:t>
            </a:r>
          </a:p>
          <a:p>
            <a:pPr eaLnBrk="1" hangingPunct="1"/>
            <a:r>
              <a:rPr lang="en-US" altLang="en-US" sz="2400" dirty="0" smtClean="0"/>
              <a:t>Exposed electrical parts </a:t>
            </a:r>
          </a:p>
          <a:p>
            <a:pPr eaLnBrk="1" hangingPunct="1"/>
            <a:r>
              <a:rPr lang="en-US" altLang="en-US" sz="2400" dirty="0" smtClean="0"/>
              <a:t>Inadequate wiring</a:t>
            </a:r>
          </a:p>
          <a:p>
            <a:pPr eaLnBrk="1" hangingPunct="1"/>
            <a:r>
              <a:rPr lang="en-US" altLang="en-US" sz="2400" dirty="0" smtClean="0"/>
              <a:t>Overhead power lines</a:t>
            </a:r>
          </a:p>
          <a:p>
            <a:pPr eaLnBrk="1" hangingPunct="1"/>
            <a:endParaRPr lang="en-US" altLang="en-US" sz="2200" dirty="0" smtClean="0"/>
          </a:p>
        </p:txBody>
      </p:sp>
      <p:sp>
        <p:nvSpPr>
          <p:cNvPr id="16386" name="Rectangle 8"/>
          <p:cNvSpPr>
            <a:spLocks noGrp="1" noChangeArrowheads="1"/>
          </p:cNvSpPr>
          <p:nvPr>
            <p:ph type="title"/>
          </p:nvPr>
        </p:nvSpPr>
        <p:spPr/>
        <p:txBody>
          <a:bodyPr/>
          <a:lstStyle/>
          <a:p>
            <a:pPr eaLnBrk="1" hangingPunct="1">
              <a:defRPr/>
            </a:pPr>
            <a:r>
              <a:rPr lang="en-US" dirty="0" smtClean="0">
                <a:solidFill>
                  <a:schemeClr val="tx1"/>
                </a:solidFill>
                <a:effectLst/>
              </a:rPr>
              <a:t>Electrical Hazards</a:t>
            </a:r>
          </a:p>
        </p:txBody>
      </p:sp>
      <p:sp>
        <p:nvSpPr>
          <p:cNvPr id="24580" name="Rectangle 10"/>
          <p:cNvSpPr>
            <a:spLocks noGrp="1" noChangeArrowheads="1"/>
          </p:cNvSpPr>
          <p:nvPr>
            <p:ph sz="half" idx="4294967295"/>
          </p:nvPr>
        </p:nvSpPr>
        <p:spPr>
          <a:xfrm>
            <a:off x="5232400" y="2228850"/>
            <a:ext cx="3911600" cy="2495550"/>
          </a:xfrm>
        </p:spPr>
        <p:txBody>
          <a:bodyPr/>
          <a:lstStyle/>
          <a:p>
            <a:pPr eaLnBrk="1" hangingPunct="1"/>
            <a:r>
              <a:rPr lang="en-US" altLang="en-US" sz="2400" dirty="0" smtClean="0"/>
              <a:t>Damaged insulation</a:t>
            </a:r>
          </a:p>
          <a:p>
            <a:pPr eaLnBrk="1" hangingPunct="1"/>
            <a:r>
              <a:rPr lang="en-US" altLang="en-US" sz="2400" dirty="0" smtClean="0"/>
              <a:t>Overloaded circuits</a:t>
            </a:r>
          </a:p>
          <a:p>
            <a:pPr eaLnBrk="1" hangingPunct="1"/>
            <a:r>
              <a:rPr lang="en-US" altLang="en-US" sz="2400" dirty="0" smtClean="0"/>
              <a:t>Wet conditions</a:t>
            </a:r>
          </a:p>
          <a:p>
            <a:pPr eaLnBrk="1" hangingPunct="1"/>
            <a:r>
              <a:rPr lang="en-US" altLang="en-US" sz="2400" dirty="0" smtClean="0"/>
              <a:t>Damaged tools and equipment</a:t>
            </a:r>
          </a:p>
          <a:p>
            <a:pPr eaLnBrk="1" hangingPunct="1"/>
            <a:endParaRPr lang="en-US" altLang="en-US" sz="2000" dirty="0" smtClean="0"/>
          </a:p>
        </p:txBody>
      </p:sp>
      <p:sp>
        <p:nvSpPr>
          <p:cNvPr id="25605" name="Rectangle 7"/>
          <p:cNvSpPr>
            <a:spLocks noChangeArrowheads="1"/>
          </p:cNvSpPr>
          <p:nvPr/>
        </p:nvSpPr>
        <p:spPr bwMode="auto">
          <a:xfrm>
            <a:off x="495300" y="1219200"/>
            <a:ext cx="8153400" cy="990600"/>
          </a:xfrm>
          <a:prstGeom prst="rect">
            <a:avLst/>
          </a:prstGeom>
          <a:noFill/>
          <a:ln w="9525">
            <a:noFill/>
            <a:miter lim="800000"/>
            <a:headEnd/>
            <a:tailEnd/>
          </a:ln>
        </p:spPr>
        <p:txBody>
          <a:bodyPr/>
          <a:lstStyle/>
          <a:p>
            <a:pPr marL="342900" indent="-342900" algn="l" eaLnBrk="1" hangingPunct="1">
              <a:spcBef>
                <a:spcPct val="20000"/>
              </a:spcBef>
              <a:buClr>
                <a:schemeClr val="tx1"/>
              </a:buClr>
              <a:buFont typeface="Wingdings" pitchFamily="2" charset="2"/>
              <a:buNone/>
              <a:defRPr/>
            </a:pPr>
            <a:r>
              <a:rPr kumimoji="1" lang="en-US" sz="2400" dirty="0">
                <a:latin typeface="Arial Unicode MS" panose="020B0604020202020204" pitchFamily="34" charset="-128"/>
              </a:rPr>
              <a:t>	</a:t>
            </a:r>
            <a:r>
              <a:rPr kumimoji="1" lang="en-US" sz="2800" dirty="0">
                <a:latin typeface="Arial Unicode MS" panose="020B0604020202020204" pitchFamily="34" charset="-128"/>
                <a:cs typeface="Arial Unicode MS" panose="020B0604020202020204" pitchFamily="34" charset="-128"/>
              </a:rPr>
              <a:t>The following is a list of a common electrical hazards found on construction sites:</a:t>
            </a:r>
          </a:p>
        </p:txBody>
      </p:sp>
      <p:sp>
        <p:nvSpPr>
          <p:cNvPr id="2" name="Slide Number Placeholder 1"/>
          <p:cNvSpPr>
            <a:spLocks noGrp="1"/>
          </p:cNvSpPr>
          <p:nvPr>
            <p:ph type="sldNum" sz="quarter" idx="12"/>
          </p:nvPr>
        </p:nvSpPr>
        <p:spPr/>
        <p:txBody>
          <a:bodyPr/>
          <a:lstStyle/>
          <a:p>
            <a:fld id="{A7F154CC-4E82-45BB-8A64-02679D04A018}" type="slidenum">
              <a:rPr lang="en-US" smtClean="0"/>
              <a:pPr/>
              <a:t>71</a:t>
            </a:fld>
            <a:endParaRPr lang="en-US" dirty="0"/>
          </a:p>
        </p:txBody>
      </p:sp>
    </p:spTree>
    <p:extLst>
      <p:ext uri="{BB962C8B-B14F-4D97-AF65-F5344CB8AC3E}">
        <p14:creationId xmlns:p14="http://schemas.microsoft.com/office/powerpoint/2010/main" val="2754447659"/>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5603" name="Rectangle 4"/>
          <p:cNvSpPr>
            <a:spLocks noGrp="1" noChangeArrowheads="1"/>
          </p:cNvSpPr>
          <p:nvPr>
            <p:ph idx="1"/>
          </p:nvPr>
        </p:nvSpPr>
        <p:spPr>
          <a:xfrm>
            <a:off x="435704" y="1189456"/>
            <a:ext cx="3885290" cy="4974388"/>
          </a:xfrm>
        </p:spPr>
        <p:txBody>
          <a:bodyPr>
            <a:normAutofit/>
          </a:bodyPr>
          <a:lstStyle/>
          <a:p>
            <a:pPr eaLnBrk="1" hangingPunct="1"/>
            <a:r>
              <a:rPr lang="en-US" altLang="en-US" dirty="0" smtClean="0"/>
              <a:t>Grounding is the process used to eliminate unwanted voltage.</a:t>
            </a:r>
          </a:p>
          <a:p>
            <a:pPr eaLnBrk="1" hangingPunct="1"/>
            <a:endParaRPr lang="en-US" altLang="en-US" dirty="0" smtClean="0"/>
          </a:p>
          <a:p>
            <a:pPr eaLnBrk="1" hangingPunct="1"/>
            <a:endParaRPr lang="en-US" altLang="en-US" dirty="0"/>
          </a:p>
          <a:p>
            <a:pPr eaLnBrk="1" hangingPunct="1"/>
            <a:endParaRPr lang="en-US" altLang="en-US" dirty="0" smtClean="0"/>
          </a:p>
          <a:p>
            <a:pPr eaLnBrk="1" hangingPunct="1"/>
            <a:r>
              <a:rPr lang="en-US" altLang="en-US" dirty="0" smtClean="0"/>
              <a:t>A ground is a physical electrical connection to the earth.</a:t>
            </a:r>
          </a:p>
          <a:p>
            <a:pPr eaLnBrk="1" hangingPunct="1"/>
            <a:endParaRPr lang="en-US" altLang="en-US" dirty="0" smtClean="0"/>
          </a:p>
          <a:p>
            <a:pPr eaLnBrk="1" hangingPunct="1">
              <a:buFont typeface="Wingdings" panose="05000000000000000000" pitchFamily="2" charset="2"/>
              <a:buNone/>
            </a:pPr>
            <a:endParaRPr lang="en-US" altLang="en-US" sz="2000" dirty="0" smtClean="0"/>
          </a:p>
          <a:p>
            <a:pPr eaLnBrk="1" hangingPunct="1"/>
            <a:endParaRPr lang="en-US" altLang="en-US" sz="2000" dirty="0" smtClean="0"/>
          </a:p>
        </p:txBody>
      </p:sp>
      <p:sp>
        <p:nvSpPr>
          <p:cNvPr id="17410" name="Rectangle 6"/>
          <p:cNvSpPr>
            <a:spLocks noGrp="1" noChangeArrowheads="1"/>
          </p:cNvSpPr>
          <p:nvPr>
            <p:ph type="title"/>
          </p:nvPr>
        </p:nvSpPr>
        <p:spPr/>
        <p:txBody>
          <a:bodyPr>
            <a:noAutofit/>
          </a:bodyPr>
          <a:lstStyle/>
          <a:p>
            <a:pPr eaLnBrk="1" hangingPunct="1">
              <a:defRPr/>
            </a:pPr>
            <a:r>
              <a:rPr lang="en-US" dirty="0" smtClean="0">
                <a:solidFill>
                  <a:schemeClr val="tx1"/>
                </a:solidFill>
              </a:rPr>
              <a:t>Improper Grounding</a:t>
            </a:r>
          </a:p>
        </p:txBody>
      </p:sp>
      <p:pic>
        <p:nvPicPr>
          <p:cNvPr id="25604" name="Picture 25" descr="img1"/>
          <p:cNvPicPr>
            <a:picLocks noChangeAspect="1" noChangeArrowheads="1"/>
          </p:cNvPicPr>
          <p:nvPr/>
        </p:nvPicPr>
        <p:blipFill rotWithShape="1">
          <a:blip r:embed="rId4" cstate="email">
            <a:extLst>
              <a:ext uri="{28A0092B-C50C-407E-A947-70E740481C1C}">
                <a14:useLocalDpi xmlns:a14="http://schemas.microsoft.com/office/drawing/2010/main"/>
              </a:ext>
            </a:extLst>
          </a:blip>
          <a:srcRect/>
          <a:stretch/>
        </p:blipFill>
        <p:spPr bwMode="auto">
          <a:xfrm>
            <a:off x="4571998" y="3654681"/>
            <a:ext cx="3682767" cy="27467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25" descr="img1"/>
          <p:cNvPicPr>
            <a:picLocks noChangeAspect="1" noChangeArrowheads="1"/>
          </p:cNvPicPr>
          <p:nvPr/>
        </p:nvPicPr>
        <p:blipFill rotWithShape="1">
          <a:blip r:embed="rId5" cstate="email">
            <a:extLst>
              <a:ext uri="{28A0092B-C50C-407E-A947-70E740481C1C}">
                <a14:useLocalDpi xmlns:a14="http://schemas.microsoft.com/office/drawing/2010/main"/>
              </a:ext>
            </a:extLst>
          </a:blip>
          <a:srcRect/>
          <a:stretch/>
        </p:blipFill>
        <p:spPr bwMode="auto">
          <a:xfrm>
            <a:off x="4571997" y="921215"/>
            <a:ext cx="3682769" cy="26578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05" name="Picture 26" descr=" A Tick Sign"/>
          <p:cNvPicPr>
            <a:picLocks noChangeAspect="1" noChangeArrowheads="1"/>
          </p:cNvPicPr>
          <p:nvPr/>
        </p:nvPicPr>
        <p:blipFill>
          <a:blip r:embed="rId6"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7576537" y="2952802"/>
            <a:ext cx="6096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06" name="Picture 27" descr=" A Tick Sign"/>
          <p:cNvPicPr>
            <a:picLocks noChangeAspect="1" noChangeArrowheads="1"/>
          </p:cNvPicPr>
          <p:nvPr/>
        </p:nvPicPr>
        <p:blipFill>
          <a:blip r:embed="rId6"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7576537" y="5791795"/>
            <a:ext cx="6096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lide Number Placeholder 1"/>
          <p:cNvSpPr>
            <a:spLocks noGrp="1"/>
          </p:cNvSpPr>
          <p:nvPr>
            <p:ph type="sldNum" sz="quarter" idx="12"/>
          </p:nvPr>
        </p:nvSpPr>
        <p:spPr/>
        <p:txBody>
          <a:bodyPr/>
          <a:lstStyle/>
          <a:p>
            <a:fld id="{A7F154CC-4E82-45BB-8A64-02679D04A018}" type="slidenum">
              <a:rPr lang="en-US" smtClean="0"/>
              <a:pPr/>
              <a:t>72</a:t>
            </a:fld>
            <a:endParaRPr lang="en-US" dirty="0"/>
          </a:p>
        </p:txBody>
      </p:sp>
    </p:spTree>
    <p:extLst>
      <p:ext uri="{BB962C8B-B14F-4D97-AF65-F5344CB8AC3E}">
        <p14:creationId xmlns:p14="http://schemas.microsoft.com/office/powerpoint/2010/main" val="1764737570"/>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6626" name="Picture 1032" descr="img1"/>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5473700" y="1060450"/>
            <a:ext cx="3041650" cy="47314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627" name="Rectangle 1026"/>
          <p:cNvSpPr>
            <a:spLocks noGrp="1" noChangeArrowheads="1"/>
          </p:cNvSpPr>
          <p:nvPr>
            <p:ph idx="1"/>
          </p:nvPr>
        </p:nvSpPr>
        <p:spPr>
          <a:xfrm>
            <a:off x="628650" y="1202575"/>
            <a:ext cx="4679950" cy="4974388"/>
          </a:xfrm>
        </p:spPr>
        <p:txBody>
          <a:bodyPr/>
          <a:lstStyle/>
          <a:p>
            <a:pPr eaLnBrk="1" hangingPunct="1"/>
            <a:r>
              <a:rPr lang="en-US" altLang="en-US" dirty="0" smtClean="0"/>
              <a:t>Electrical equipment must be properly grounded.</a:t>
            </a:r>
          </a:p>
          <a:p>
            <a:pPr eaLnBrk="1" hangingPunct="1">
              <a:buFont typeface="Wingdings" panose="05000000000000000000" pitchFamily="2" charset="2"/>
              <a:buNone/>
            </a:pPr>
            <a:endParaRPr lang="en-US" altLang="en-US" dirty="0" smtClean="0"/>
          </a:p>
          <a:p>
            <a:pPr eaLnBrk="1" hangingPunct="1">
              <a:buFont typeface="Wingdings" panose="05000000000000000000" pitchFamily="2" charset="2"/>
              <a:buNone/>
            </a:pPr>
            <a:endParaRPr lang="en-US" altLang="en-US" dirty="0"/>
          </a:p>
          <a:p>
            <a:pPr eaLnBrk="1" hangingPunct="1">
              <a:buFont typeface="Wingdings" panose="05000000000000000000" pitchFamily="2" charset="2"/>
              <a:buNone/>
            </a:pPr>
            <a:endParaRPr lang="en-US" altLang="en-US" dirty="0" smtClean="0"/>
          </a:p>
          <a:p>
            <a:pPr eaLnBrk="1" hangingPunct="1"/>
            <a:r>
              <a:rPr lang="en-US" altLang="en-US" dirty="0" smtClean="0"/>
              <a:t>Grounding reduces the risk of being shocked or electrocuted.</a:t>
            </a:r>
          </a:p>
          <a:p>
            <a:pPr eaLnBrk="1" hangingPunct="1"/>
            <a:endParaRPr lang="en-US" altLang="en-US" sz="2000" dirty="0" smtClean="0"/>
          </a:p>
          <a:p>
            <a:pPr eaLnBrk="1" hangingPunct="1"/>
            <a:endParaRPr lang="en-US" altLang="en-US" sz="2000" dirty="0" smtClean="0"/>
          </a:p>
        </p:txBody>
      </p:sp>
      <p:sp>
        <p:nvSpPr>
          <p:cNvPr id="12" name="Rectangle 6"/>
          <p:cNvSpPr>
            <a:spLocks noGrp="1" noChangeArrowheads="1"/>
          </p:cNvSpPr>
          <p:nvPr>
            <p:ph type="title"/>
          </p:nvPr>
        </p:nvSpPr>
        <p:spPr/>
        <p:txBody>
          <a:bodyPr>
            <a:noAutofit/>
          </a:bodyPr>
          <a:lstStyle/>
          <a:p>
            <a:pPr eaLnBrk="1" hangingPunct="1">
              <a:defRPr/>
            </a:pPr>
            <a:r>
              <a:rPr lang="en-US" dirty="0" smtClean="0">
                <a:solidFill>
                  <a:schemeClr val="tx1"/>
                </a:solidFill>
              </a:rPr>
              <a:t>Improper Grounding </a:t>
            </a:r>
          </a:p>
        </p:txBody>
      </p:sp>
      <p:pic>
        <p:nvPicPr>
          <p:cNvPr id="26628" name="Picture 1029" descr=" A Tick Sign"/>
          <p:cNvPicPr>
            <a:picLocks noChangeAspect="1" noChangeArrowheads="1"/>
          </p:cNvPicPr>
          <p:nvPr/>
        </p:nvPicPr>
        <p:blipFill>
          <a:blip r:embed="rId4"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7804150" y="4991391"/>
            <a:ext cx="711200" cy="71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lide Number Placeholder 1"/>
          <p:cNvSpPr>
            <a:spLocks noGrp="1"/>
          </p:cNvSpPr>
          <p:nvPr>
            <p:ph type="sldNum" sz="quarter" idx="12"/>
          </p:nvPr>
        </p:nvSpPr>
        <p:spPr/>
        <p:txBody>
          <a:bodyPr/>
          <a:lstStyle/>
          <a:p>
            <a:fld id="{A7F154CC-4E82-45BB-8A64-02679D04A018}" type="slidenum">
              <a:rPr lang="en-US" smtClean="0"/>
              <a:pPr/>
              <a:t>73</a:t>
            </a:fld>
            <a:endParaRPr lang="en-US" dirty="0"/>
          </a:p>
        </p:txBody>
      </p:sp>
    </p:spTree>
    <p:extLst>
      <p:ext uri="{BB962C8B-B14F-4D97-AF65-F5344CB8AC3E}">
        <p14:creationId xmlns:p14="http://schemas.microsoft.com/office/powerpoint/2010/main" val="2676759830"/>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7650" name="Rectangle 1027"/>
          <p:cNvSpPr>
            <a:spLocks noGrp="1" noChangeArrowheads="1"/>
          </p:cNvSpPr>
          <p:nvPr>
            <p:ph idx="1"/>
          </p:nvPr>
        </p:nvSpPr>
        <p:spPr>
          <a:xfrm>
            <a:off x="628650" y="1202575"/>
            <a:ext cx="3810000" cy="4974388"/>
          </a:xfrm>
        </p:spPr>
        <p:txBody>
          <a:bodyPr/>
          <a:lstStyle/>
          <a:p>
            <a:pPr eaLnBrk="1" hangingPunct="1"/>
            <a:r>
              <a:rPr lang="en-US" altLang="en-US" dirty="0" smtClean="0"/>
              <a:t>The ground pin safely returns leakage current to ground.</a:t>
            </a:r>
          </a:p>
          <a:p>
            <a:pPr eaLnBrk="1" hangingPunct="1">
              <a:buFont typeface="Wingdings" panose="05000000000000000000" pitchFamily="2" charset="2"/>
              <a:buNone/>
            </a:pPr>
            <a:endParaRPr lang="en-US" altLang="en-US" dirty="0" smtClean="0"/>
          </a:p>
          <a:p>
            <a:pPr eaLnBrk="1" hangingPunct="1">
              <a:buFont typeface="Wingdings" panose="05000000000000000000" pitchFamily="2" charset="2"/>
              <a:buNone/>
            </a:pPr>
            <a:endParaRPr lang="en-US" altLang="en-US" dirty="0"/>
          </a:p>
          <a:p>
            <a:pPr eaLnBrk="1" hangingPunct="1">
              <a:buFont typeface="Wingdings" panose="05000000000000000000" pitchFamily="2" charset="2"/>
              <a:buNone/>
            </a:pPr>
            <a:endParaRPr lang="en-US" altLang="en-US" dirty="0" smtClean="0"/>
          </a:p>
          <a:p>
            <a:pPr eaLnBrk="1" hangingPunct="1"/>
            <a:r>
              <a:rPr lang="en-US" altLang="en-US" b="1" dirty="0" smtClean="0">
                <a:solidFill>
                  <a:srgbClr val="FF0000"/>
                </a:solidFill>
              </a:rPr>
              <a:t>NEVER</a:t>
            </a:r>
            <a:r>
              <a:rPr lang="en-US" altLang="en-US" dirty="0" smtClean="0"/>
              <a:t> remove the ground pin.</a:t>
            </a:r>
          </a:p>
        </p:txBody>
      </p:sp>
      <p:sp>
        <p:nvSpPr>
          <p:cNvPr id="14" name="Rectangle 6"/>
          <p:cNvSpPr>
            <a:spLocks noGrp="1" noChangeArrowheads="1"/>
          </p:cNvSpPr>
          <p:nvPr>
            <p:ph type="title"/>
          </p:nvPr>
        </p:nvSpPr>
        <p:spPr/>
        <p:txBody>
          <a:bodyPr>
            <a:noAutofit/>
          </a:bodyPr>
          <a:lstStyle/>
          <a:p>
            <a:pPr eaLnBrk="1" hangingPunct="1">
              <a:defRPr/>
            </a:pPr>
            <a:r>
              <a:rPr lang="en-US" dirty="0" smtClean="0">
                <a:solidFill>
                  <a:schemeClr val="tx1"/>
                </a:solidFill>
              </a:rPr>
              <a:t>Improper Grounding  </a:t>
            </a:r>
          </a:p>
        </p:txBody>
      </p:sp>
      <p:pic>
        <p:nvPicPr>
          <p:cNvPr id="27651" name="Picture 1043" descr="img1"/>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4702971" y="893731"/>
            <a:ext cx="3694409" cy="27175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52" name="Picture 1044" descr=" A Tick Sign"/>
          <p:cNvPicPr>
            <a:picLocks noChangeAspect="1" noChangeArrowheads="1"/>
          </p:cNvPicPr>
          <p:nvPr/>
        </p:nvPicPr>
        <p:blipFill>
          <a:blip r:embed="rId4"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7668938" y="2885812"/>
            <a:ext cx="662029" cy="6620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1043" descr="img1"/>
          <p:cNvPicPr>
            <a:picLocks noChangeAspect="1" noChangeArrowheads="1"/>
          </p:cNvPicPr>
          <p:nvPr/>
        </p:nvPicPr>
        <p:blipFill rotWithShape="1">
          <a:blip r:embed="rId5" cstate="email">
            <a:extLst>
              <a:ext uri="{28A0092B-C50C-407E-A947-70E740481C1C}">
                <a14:useLocalDpi xmlns:a14="http://schemas.microsoft.com/office/drawing/2010/main"/>
              </a:ext>
            </a:extLst>
          </a:blip>
          <a:srcRect/>
          <a:stretch/>
        </p:blipFill>
        <p:spPr bwMode="auto">
          <a:xfrm>
            <a:off x="4702971" y="3741490"/>
            <a:ext cx="3710415" cy="25523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653" name="AutoShape 1045" descr=" A &quot;Wrong sign."/>
          <p:cNvSpPr>
            <a:spLocks noChangeArrowheads="1"/>
          </p:cNvSpPr>
          <p:nvPr/>
        </p:nvSpPr>
        <p:spPr bwMode="auto">
          <a:xfrm>
            <a:off x="7743039" y="5578679"/>
            <a:ext cx="587928" cy="598284"/>
          </a:xfrm>
          <a:custGeom>
            <a:avLst/>
            <a:gdLst>
              <a:gd name="T0" fmla="*/ 2147483647 w 21600"/>
              <a:gd name="T1" fmla="*/ 0 h 21600"/>
              <a:gd name="T2" fmla="*/ 2147483647 w 21600"/>
              <a:gd name="T3" fmla="*/ 2147483647 h 21600"/>
              <a:gd name="T4" fmla="*/ 0 w 21600"/>
              <a:gd name="T5" fmla="*/ 2147483647 h 21600"/>
              <a:gd name="T6" fmla="*/ 2147483647 w 21600"/>
              <a:gd name="T7" fmla="*/ 2147483647 h 21600"/>
              <a:gd name="T8" fmla="*/ 2147483647 w 21600"/>
              <a:gd name="T9" fmla="*/ 2147483647 h 21600"/>
              <a:gd name="T10" fmla="*/ 2147483647 w 21600"/>
              <a:gd name="T11" fmla="*/ 2147483647 h 21600"/>
              <a:gd name="T12" fmla="*/ 2147483647 w 21600"/>
              <a:gd name="T13" fmla="*/ 2147483647 h 21600"/>
              <a:gd name="T14" fmla="*/ 2147483647 w 21600"/>
              <a:gd name="T15" fmla="*/ 2147483647 h 21600"/>
              <a:gd name="T16" fmla="*/ 0 60000 65536"/>
              <a:gd name="T17" fmla="*/ 0 60000 65536"/>
              <a:gd name="T18" fmla="*/ 0 60000 65536"/>
              <a:gd name="T19" fmla="*/ 0 60000 65536"/>
              <a:gd name="T20" fmla="*/ 0 60000 65536"/>
              <a:gd name="T21" fmla="*/ 0 60000 65536"/>
              <a:gd name="T22" fmla="*/ 0 60000 65536"/>
              <a:gd name="T23" fmla="*/ 0 60000 65536"/>
              <a:gd name="T24" fmla="*/ 3163 w 21600"/>
              <a:gd name="T25" fmla="*/ 3163 h 21600"/>
              <a:gd name="T26" fmla="*/ 18437 w 21600"/>
              <a:gd name="T27" fmla="*/ 18437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17401" y="15493"/>
                </a:moveTo>
                <a:cubicBezTo>
                  <a:pt x="18376" y="14122"/>
                  <a:pt x="18900" y="12482"/>
                  <a:pt x="18900" y="10800"/>
                </a:cubicBezTo>
                <a:cubicBezTo>
                  <a:pt x="18900" y="6326"/>
                  <a:pt x="15273" y="2700"/>
                  <a:pt x="10800" y="2700"/>
                </a:cubicBezTo>
                <a:cubicBezTo>
                  <a:pt x="9117" y="2699"/>
                  <a:pt x="7477" y="3223"/>
                  <a:pt x="6106" y="4198"/>
                </a:cubicBezTo>
                <a:close/>
                <a:moveTo>
                  <a:pt x="4198" y="6106"/>
                </a:moveTo>
                <a:cubicBezTo>
                  <a:pt x="3223" y="7477"/>
                  <a:pt x="2700" y="9117"/>
                  <a:pt x="2700" y="10799"/>
                </a:cubicBezTo>
                <a:cubicBezTo>
                  <a:pt x="2700" y="15273"/>
                  <a:pt x="6326" y="18900"/>
                  <a:pt x="10800" y="18900"/>
                </a:cubicBezTo>
                <a:cubicBezTo>
                  <a:pt x="12482" y="18900"/>
                  <a:pt x="14122" y="18376"/>
                  <a:pt x="15493" y="17401"/>
                </a:cubicBezTo>
                <a:close/>
              </a:path>
            </a:pathLst>
          </a:custGeom>
          <a:solidFill>
            <a:srgbClr val="FF3300"/>
          </a:solidFill>
          <a:ln w="25400">
            <a:solidFill>
              <a:schemeClr val="tx1"/>
            </a:solidFill>
            <a:miter lim="800000"/>
            <a:headEnd/>
            <a:tailEnd/>
          </a:ln>
        </p:spPr>
        <p:txBody>
          <a:bodyPr wrap="none" anchor="ctr"/>
          <a:lstStyle>
            <a:lvl1pPr>
              <a:defRPr sz="2400">
                <a:solidFill>
                  <a:schemeClr val="tx1"/>
                </a:solidFill>
                <a:latin typeface="Tahoma" panose="020B0604030504040204" pitchFamily="34" charset="0"/>
              </a:defRPr>
            </a:lvl1pPr>
            <a:lvl2pPr marL="742950" indent="-285750">
              <a:defRPr sz="2400">
                <a:solidFill>
                  <a:schemeClr val="tx1"/>
                </a:solidFill>
                <a:latin typeface="Tahoma" panose="020B0604030504040204" pitchFamily="34" charset="0"/>
              </a:defRPr>
            </a:lvl2pPr>
            <a:lvl3pPr marL="1143000" indent="-228600">
              <a:defRPr sz="2400">
                <a:solidFill>
                  <a:schemeClr val="tx1"/>
                </a:solidFill>
                <a:latin typeface="Tahoma" panose="020B0604030504040204" pitchFamily="34" charset="0"/>
              </a:defRPr>
            </a:lvl3pPr>
            <a:lvl4pPr marL="1600200" indent="-228600">
              <a:defRPr sz="2400">
                <a:solidFill>
                  <a:schemeClr val="tx1"/>
                </a:solidFill>
                <a:latin typeface="Tahoma" panose="020B0604030504040204" pitchFamily="34" charset="0"/>
              </a:defRPr>
            </a:lvl4pPr>
            <a:lvl5pPr marL="2057400" indent="-228600">
              <a:defRPr sz="2400">
                <a:solidFill>
                  <a:schemeClr val="tx1"/>
                </a:solidFill>
                <a:latin typeface="Tahoma" panose="020B0604030504040204" pitchFamily="34" charset="0"/>
              </a:defRPr>
            </a:lvl5pPr>
            <a:lvl6pPr marL="2514600" indent="-228600" algn="ctr" eaLnBrk="0" fontAlgn="base" hangingPunct="0">
              <a:spcBef>
                <a:spcPct val="0"/>
              </a:spcBef>
              <a:spcAft>
                <a:spcPct val="0"/>
              </a:spcAft>
              <a:defRPr sz="2400">
                <a:solidFill>
                  <a:schemeClr val="tx1"/>
                </a:solidFill>
                <a:latin typeface="Tahoma" panose="020B0604030504040204" pitchFamily="34" charset="0"/>
              </a:defRPr>
            </a:lvl6pPr>
            <a:lvl7pPr marL="2971800" indent="-228600" algn="ctr" eaLnBrk="0" fontAlgn="base" hangingPunct="0">
              <a:spcBef>
                <a:spcPct val="0"/>
              </a:spcBef>
              <a:spcAft>
                <a:spcPct val="0"/>
              </a:spcAft>
              <a:defRPr sz="2400">
                <a:solidFill>
                  <a:schemeClr val="tx1"/>
                </a:solidFill>
                <a:latin typeface="Tahoma" panose="020B0604030504040204" pitchFamily="34" charset="0"/>
              </a:defRPr>
            </a:lvl7pPr>
            <a:lvl8pPr marL="3429000" indent="-228600" algn="ctr" eaLnBrk="0" fontAlgn="base" hangingPunct="0">
              <a:spcBef>
                <a:spcPct val="0"/>
              </a:spcBef>
              <a:spcAft>
                <a:spcPct val="0"/>
              </a:spcAft>
              <a:defRPr sz="2400">
                <a:solidFill>
                  <a:schemeClr val="tx1"/>
                </a:solidFill>
                <a:latin typeface="Tahoma" panose="020B0604030504040204" pitchFamily="34" charset="0"/>
              </a:defRPr>
            </a:lvl8pPr>
            <a:lvl9pPr marL="3886200" indent="-228600" algn="ctr" eaLnBrk="0" fontAlgn="base" hangingPunct="0">
              <a:spcBef>
                <a:spcPct val="0"/>
              </a:spcBef>
              <a:spcAft>
                <a:spcPct val="0"/>
              </a:spcAft>
              <a:defRPr sz="2400">
                <a:solidFill>
                  <a:schemeClr val="tx1"/>
                </a:solidFill>
                <a:latin typeface="Tahoma" panose="020B0604030504040204" pitchFamily="34" charset="0"/>
              </a:defRPr>
            </a:lvl9pPr>
          </a:lstStyle>
          <a:p>
            <a:endParaRPr lang="en-US" altLang="en-US" dirty="0">
              <a:latin typeface="Arial Unicode MS" panose="020B0604020202020204" pitchFamily="34" charset="-128"/>
            </a:endParaRPr>
          </a:p>
        </p:txBody>
      </p:sp>
      <p:sp>
        <p:nvSpPr>
          <p:cNvPr id="2" name="Slide Number Placeholder 1"/>
          <p:cNvSpPr>
            <a:spLocks noGrp="1"/>
          </p:cNvSpPr>
          <p:nvPr>
            <p:ph type="sldNum" sz="quarter" idx="12"/>
          </p:nvPr>
        </p:nvSpPr>
        <p:spPr/>
        <p:txBody>
          <a:bodyPr/>
          <a:lstStyle/>
          <a:p>
            <a:fld id="{A7F154CC-4E82-45BB-8A64-02679D04A018}" type="slidenum">
              <a:rPr lang="en-US" smtClean="0"/>
              <a:pPr/>
              <a:t>74</a:t>
            </a:fld>
            <a:endParaRPr lang="en-US" dirty="0"/>
          </a:p>
        </p:txBody>
      </p:sp>
    </p:spTree>
    <p:extLst>
      <p:ext uri="{BB962C8B-B14F-4D97-AF65-F5344CB8AC3E}">
        <p14:creationId xmlns:p14="http://schemas.microsoft.com/office/powerpoint/2010/main" val="545059398"/>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8674" name="Picture 27" descr="img1"/>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5349240" y="4133485"/>
            <a:ext cx="3166110" cy="18562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675" name="Rectangle 17"/>
          <p:cNvSpPr>
            <a:spLocks noGrp="1" noChangeArrowheads="1"/>
          </p:cNvSpPr>
          <p:nvPr>
            <p:ph idx="1"/>
          </p:nvPr>
        </p:nvSpPr>
        <p:spPr>
          <a:xfrm>
            <a:off x="628650" y="1202575"/>
            <a:ext cx="4381500" cy="4974388"/>
          </a:xfrm>
        </p:spPr>
        <p:txBody>
          <a:bodyPr/>
          <a:lstStyle/>
          <a:p>
            <a:pPr eaLnBrk="1" hangingPunct="1"/>
            <a:r>
              <a:rPr lang="en-US" altLang="en-US" dirty="0" smtClean="0"/>
              <a:t>Removing the ground pin removes an important safety feature.</a:t>
            </a:r>
          </a:p>
          <a:p>
            <a:pPr eaLnBrk="1" hangingPunct="1"/>
            <a:endParaRPr lang="en-US" altLang="en-US" dirty="0" smtClean="0"/>
          </a:p>
          <a:p>
            <a:pPr eaLnBrk="1" hangingPunct="1"/>
            <a:endParaRPr lang="en-US" altLang="en-US" dirty="0"/>
          </a:p>
          <a:p>
            <a:pPr eaLnBrk="1" hangingPunct="1"/>
            <a:endParaRPr lang="en-US" altLang="en-US" dirty="0" smtClean="0"/>
          </a:p>
          <a:p>
            <a:pPr eaLnBrk="1" hangingPunct="1"/>
            <a:endParaRPr lang="en-US" altLang="en-US" dirty="0" smtClean="0"/>
          </a:p>
          <a:p>
            <a:pPr eaLnBrk="1" hangingPunct="1"/>
            <a:r>
              <a:rPr lang="en-US" altLang="en-US" dirty="0" smtClean="0"/>
              <a:t>You can get shocked! </a:t>
            </a:r>
          </a:p>
        </p:txBody>
      </p:sp>
      <p:sp>
        <p:nvSpPr>
          <p:cNvPr id="12" name="Rectangle 6"/>
          <p:cNvSpPr>
            <a:spLocks noGrp="1" noChangeArrowheads="1"/>
          </p:cNvSpPr>
          <p:nvPr>
            <p:ph type="title"/>
          </p:nvPr>
        </p:nvSpPr>
        <p:spPr/>
        <p:txBody>
          <a:bodyPr>
            <a:noAutofit/>
          </a:bodyPr>
          <a:lstStyle/>
          <a:p>
            <a:pPr eaLnBrk="1" hangingPunct="1">
              <a:defRPr/>
            </a:pPr>
            <a:r>
              <a:rPr lang="en-US" dirty="0" smtClean="0">
                <a:solidFill>
                  <a:schemeClr val="tx1"/>
                </a:solidFill>
              </a:rPr>
              <a:t>Improper Grounding   </a:t>
            </a:r>
          </a:p>
        </p:txBody>
      </p:sp>
      <p:sp>
        <p:nvSpPr>
          <p:cNvPr id="28677" name="AutoShape 28" descr="A &quot;Wrong&quot; sign."/>
          <p:cNvSpPr>
            <a:spLocks noChangeArrowheads="1"/>
          </p:cNvSpPr>
          <p:nvPr/>
        </p:nvSpPr>
        <p:spPr bwMode="auto">
          <a:xfrm>
            <a:off x="7852095" y="5327009"/>
            <a:ext cx="596317" cy="598589"/>
          </a:xfrm>
          <a:custGeom>
            <a:avLst/>
            <a:gdLst>
              <a:gd name="T0" fmla="*/ 2147483647 w 21600"/>
              <a:gd name="T1" fmla="*/ 0 h 21600"/>
              <a:gd name="T2" fmla="*/ 2147483647 w 21600"/>
              <a:gd name="T3" fmla="*/ 2147483647 h 21600"/>
              <a:gd name="T4" fmla="*/ 0 w 21600"/>
              <a:gd name="T5" fmla="*/ 2147483647 h 21600"/>
              <a:gd name="T6" fmla="*/ 2147483647 w 21600"/>
              <a:gd name="T7" fmla="*/ 2147483647 h 21600"/>
              <a:gd name="T8" fmla="*/ 2147483647 w 21600"/>
              <a:gd name="T9" fmla="*/ 2147483647 h 21600"/>
              <a:gd name="T10" fmla="*/ 2147483647 w 21600"/>
              <a:gd name="T11" fmla="*/ 2147483647 h 21600"/>
              <a:gd name="T12" fmla="*/ 2147483647 w 21600"/>
              <a:gd name="T13" fmla="*/ 2147483647 h 21600"/>
              <a:gd name="T14" fmla="*/ 2147483647 w 21600"/>
              <a:gd name="T15" fmla="*/ 2147483647 h 21600"/>
              <a:gd name="T16" fmla="*/ 0 60000 65536"/>
              <a:gd name="T17" fmla="*/ 0 60000 65536"/>
              <a:gd name="T18" fmla="*/ 0 60000 65536"/>
              <a:gd name="T19" fmla="*/ 0 60000 65536"/>
              <a:gd name="T20" fmla="*/ 0 60000 65536"/>
              <a:gd name="T21" fmla="*/ 0 60000 65536"/>
              <a:gd name="T22" fmla="*/ 0 60000 65536"/>
              <a:gd name="T23" fmla="*/ 0 60000 65536"/>
              <a:gd name="T24" fmla="*/ 3163 w 21600"/>
              <a:gd name="T25" fmla="*/ 3163 h 21600"/>
              <a:gd name="T26" fmla="*/ 18437 w 21600"/>
              <a:gd name="T27" fmla="*/ 18437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17401" y="15493"/>
                </a:moveTo>
                <a:cubicBezTo>
                  <a:pt x="18376" y="14122"/>
                  <a:pt x="18900" y="12482"/>
                  <a:pt x="18900" y="10800"/>
                </a:cubicBezTo>
                <a:cubicBezTo>
                  <a:pt x="18900" y="6326"/>
                  <a:pt x="15273" y="2700"/>
                  <a:pt x="10800" y="2700"/>
                </a:cubicBezTo>
                <a:cubicBezTo>
                  <a:pt x="9117" y="2699"/>
                  <a:pt x="7477" y="3223"/>
                  <a:pt x="6106" y="4198"/>
                </a:cubicBezTo>
                <a:close/>
                <a:moveTo>
                  <a:pt x="4198" y="6106"/>
                </a:moveTo>
                <a:cubicBezTo>
                  <a:pt x="3223" y="7477"/>
                  <a:pt x="2700" y="9117"/>
                  <a:pt x="2700" y="10799"/>
                </a:cubicBezTo>
                <a:cubicBezTo>
                  <a:pt x="2700" y="15273"/>
                  <a:pt x="6326" y="18900"/>
                  <a:pt x="10800" y="18900"/>
                </a:cubicBezTo>
                <a:cubicBezTo>
                  <a:pt x="12482" y="18900"/>
                  <a:pt x="14122" y="18376"/>
                  <a:pt x="15493" y="17401"/>
                </a:cubicBezTo>
                <a:close/>
              </a:path>
            </a:pathLst>
          </a:custGeom>
          <a:solidFill>
            <a:srgbClr val="FF3300"/>
          </a:solidFill>
          <a:ln w="25400">
            <a:solidFill>
              <a:schemeClr val="tx1"/>
            </a:solidFill>
            <a:miter lim="800000"/>
            <a:headEnd/>
            <a:tailEnd/>
          </a:ln>
        </p:spPr>
        <p:txBody>
          <a:bodyPr wrap="none" anchor="ctr"/>
          <a:lstStyle>
            <a:lvl1pPr>
              <a:defRPr sz="2400">
                <a:solidFill>
                  <a:schemeClr val="tx1"/>
                </a:solidFill>
                <a:latin typeface="Tahoma" panose="020B0604030504040204" pitchFamily="34" charset="0"/>
              </a:defRPr>
            </a:lvl1pPr>
            <a:lvl2pPr marL="742950" indent="-285750">
              <a:defRPr sz="2400">
                <a:solidFill>
                  <a:schemeClr val="tx1"/>
                </a:solidFill>
                <a:latin typeface="Tahoma" panose="020B0604030504040204" pitchFamily="34" charset="0"/>
              </a:defRPr>
            </a:lvl2pPr>
            <a:lvl3pPr marL="1143000" indent="-228600">
              <a:defRPr sz="2400">
                <a:solidFill>
                  <a:schemeClr val="tx1"/>
                </a:solidFill>
                <a:latin typeface="Tahoma" panose="020B0604030504040204" pitchFamily="34" charset="0"/>
              </a:defRPr>
            </a:lvl3pPr>
            <a:lvl4pPr marL="1600200" indent="-228600">
              <a:defRPr sz="2400">
                <a:solidFill>
                  <a:schemeClr val="tx1"/>
                </a:solidFill>
                <a:latin typeface="Tahoma" panose="020B0604030504040204" pitchFamily="34" charset="0"/>
              </a:defRPr>
            </a:lvl4pPr>
            <a:lvl5pPr marL="2057400" indent="-228600">
              <a:defRPr sz="2400">
                <a:solidFill>
                  <a:schemeClr val="tx1"/>
                </a:solidFill>
                <a:latin typeface="Tahoma" panose="020B0604030504040204" pitchFamily="34" charset="0"/>
              </a:defRPr>
            </a:lvl5pPr>
            <a:lvl6pPr marL="2514600" indent="-228600" algn="ctr" eaLnBrk="0" fontAlgn="base" hangingPunct="0">
              <a:spcBef>
                <a:spcPct val="0"/>
              </a:spcBef>
              <a:spcAft>
                <a:spcPct val="0"/>
              </a:spcAft>
              <a:defRPr sz="2400">
                <a:solidFill>
                  <a:schemeClr val="tx1"/>
                </a:solidFill>
                <a:latin typeface="Tahoma" panose="020B0604030504040204" pitchFamily="34" charset="0"/>
              </a:defRPr>
            </a:lvl6pPr>
            <a:lvl7pPr marL="2971800" indent="-228600" algn="ctr" eaLnBrk="0" fontAlgn="base" hangingPunct="0">
              <a:spcBef>
                <a:spcPct val="0"/>
              </a:spcBef>
              <a:spcAft>
                <a:spcPct val="0"/>
              </a:spcAft>
              <a:defRPr sz="2400">
                <a:solidFill>
                  <a:schemeClr val="tx1"/>
                </a:solidFill>
                <a:latin typeface="Tahoma" panose="020B0604030504040204" pitchFamily="34" charset="0"/>
              </a:defRPr>
            </a:lvl7pPr>
            <a:lvl8pPr marL="3429000" indent="-228600" algn="ctr" eaLnBrk="0" fontAlgn="base" hangingPunct="0">
              <a:spcBef>
                <a:spcPct val="0"/>
              </a:spcBef>
              <a:spcAft>
                <a:spcPct val="0"/>
              </a:spcAft>
              <a:defRPr sz="2400">
                <a:solidFill>
                  <a:schemeClr val="tx1"/>
                </a:solidFill>
                <a:latin typeface="Tahoma" panose="020B0604030504040204" pitchFamily="34" charset="0"/>
              </a:defRPr>
            </a:lvl8pPr>
            <a:lvl9pPr marL="3886200" indent="-228600" algn="ctr" eaLnBrk="0" fontAlgn="base" hangingPunct="0">
              <a:spcBef>
                <a:spcPct val="0"/>
              </a:spcBef>
              <a:spcAft>
                <a:spcPct val="0"/>
              </a:spcAft>
              <a:defRPr sz="2400">
                <a:solidFill>
                  <a:schemeClr val="tx1"/>
                </a:solidFill>
                <a:latin typeface="Tahoma" panose="020B0604030504040204" pitchFamily="34" charset="0"/>
              </a:defRPr>
            </a:lvl9pPr>
          </a:lstStyle>
          <a:p>
            <a:endParaRPr lang="en-US" altLang="en-US" dirty="0">
              <a:latin typeface="Arial Unicode MS" panose="020B0604020202020204" pitchFamily="34" charset="-128"/>
            </a:endParaRPr>
          </a:p>
        </p:txBody>
      </p:sp>
      <p:pic>
        <p:nvPicPr>
          <p:cNvPr id="10" name="Picture 27" descr="img1"/>
          <p:cNvPicPr>
            <a:picLocks noChangeAspect="1" noChangeArrowheads="1"/>
          </p:cNvPicPr>
          <p:nvPr/>
        </p:nvPicPr>
        <p:blipFill rotWithShape="1">
          <a:blip r:embed="rId4" cstate="email">
            <a:extLst>
              <a:ext uri="{28A0092B-C50C-407E-A947-70E740481C1C}">
                <a14:useLocalDpi xmlns:a14="http://schemas.microsoft.com/office/drawing/2010/main"/>
              </a:ext>
            </a:extLst>
          </a:blip>
          <a:srcRect/>
          <a:stretch/>
        </p:blipFill>
        <p:spPr bwMode="auto">
          <a:xfrm>
            <a:off x="5349240" y="1184910"/>
            <a:ext cx="3166110" cy="23529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676" name="AutoShape 21" descr="A &quot;Wrong&quot; sign."/>
          <p:cNvSpPr>
            <a:spLocks noChangeArrowheads="1"/>
          </p:cNvSpPr>
          <p:nvPr/>
        </p:nvSpPr>
        <p:spPr bwMode="auto">
          <a:xfrm>
            <a:off x="7793372" y="2877424"/>
            <a:ext cx="590026" cy="586006"/>
          </a:xfrm>
          <a:custGeom>
            <a:avLst/>
            <a:gdLst>
              <a:gd name="T0" fmla="*/ 2147483647 w 21600"/>
              <a:gd name="T1" fmla="*/ 0 h 21600"/>
              <a:gd name="T2" fmla="*/ 2147483647 w 21600"/>
              <a:gd name="T3" fmla="*/ 2147483647 h 21600"/>
              <a:gd name="T4" fmla="*/ 0 w 21600"/>
              <a:gd name="T5" fmla="*/ 2147483647 h 21600"/>
              <a:gd name="T6" fmla="*/ 2147483647 w 21600"/>
              <a:gd name="T7" fmla="*/ 2147483647 h 21600"/>
              <a:gd name="T8" fmla="*/ 2147483647 w 21600"/>
              <a:gd name="T9" fmla="*/ 2147483647 h 21600"/>
              <a:gd name="T10" fmla="*/ 2147483647 w 21600"/>
              <a:gd name="T11" fmla="*/ 2147483647 h 21600"/>
              <a:gd name="T12" fmla="*/ 2147483647 w 21600"/>
              <a:gd name="T13" fmla="*/ 2147483647 h 21600"/>
              <a:gd name="T14" fmla="*/ 2147483647 w 21600"/>
              <a:gd name="T15" fmla="*/ 2147483647 h 21600"/>
              <a:gd name="T16" fmla="*/ 0 60000 65536"/>
              <a:gd name="T17" fmla="*/ 0 60000 65536"/>
              <a:gd name="T18" fmla="*/ 0 60000 65536"/>
              <a:gd name="T19" fmla="*/ 0 60000 65536"/>
              <a:gd name="T20" fmla="*/ 0 60000 65536"/>
              <a:gd name="T21" fmla="*/ 0 60000 65536"/>
              <a:gd name="T22" fmla="*/ 0 60000 65536"/>
              <a:gd name="T23" fmla="*/ 0 60000 65536"/>
              <a:gd name="T24" fmla="*/ 3163 w 21600"/>
              <a:gd name="T25" fmla="*/ 3163 h 21600"/>
              <a:gd name="T26" fmla="*/ 18437 w 21600"/>
              <a:gd name="T27" fmla="*/ 18437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17401" y="15493"/>
                </a:moveTo>
                <a:cubicBezTo>
                  <a:pt x="18376" y="14122"/>
                  <a:pt x="18900" y="12482"/>
                  <a:pt x="18900" y="10800"/>
                </a:cubicBezTo>
                <a:cubicBezTo>
                  <a:pt x="18900" y="6326"/>
                  <a:pt x="15273" y="2700"/>
                  <a:pt x="10800" y="2700"/>
                </a:cubicBezTo>
                <a:cubicBezTo>
                  <a:pt x="9117" y="2699"/>
                  <a:pt x="7477" y="3223"/>
                  <a:pt x="6106" y="4198"/>
                </a:cubicBezTo>
                <a:close/>
                <a:moveTo>
                  <a:pt x="4198" y="6106"/>
                </a:moveTo>
                <a:cubicBezTo>
                  <a:pt x="3223" y="7477"/>
                  <a:pt x="2700" y="9117"/>
                  <a:pt x="2700" y="10799"/>
                </a:cubicBezTo>
                <a:cubicBezTo>
                  <a:pt x="2700" y="15273"/>
                  <a:pt x="6326" y="18900"/>
                  <a:pt x="10800" y="18900"/>
                </a:cubicBezTo>
                <a:cubicBezTo>
                  <a:pt x="12482" y="18900"/>
                  <a:pt x="14122" y="18376"/>
                  <a:pt x="15493" y="17401"/>
                </a:cubicBezTo>
                <a:close/>
              </a:path>
            </a:pathLst>
          </a:custGeom>
          <a:solidFill>
            <a:srgbClr val="FF3300"/>
          </a:solidFill>
          <a:ln w="25400">
            <a:solidFill>
              <a:schemeClr val="tx1"/>
            </a:solidFill>
            <a:miter lim="800000"/>
            <a:headEnd/>
            <a:tailEnd/>
          </a:ln>
        </p:spPr>
        <p:txBody>
          <a:bodyPr wrap="none" anchor="ctr"/>
          <a:lstStyle>
            <a:lvl1pPr>
              <a:defRPr sz="2400">
                <a:solidFill>
                  <a:schemeClr val="tx1"/>
                </a:solidFill>
                <a:latin typeface="Tahoma" panose="020B0604030504040204" pitchFamily="34" charset="0"/>
              </a:defRPr>
            </a:lvl1pPr>
            <a:lvl2pPr marL="742950" indent="-285750">
              <a:defRPr sz="2400">
                <a:solidFill>
                  <a:schemeClr val="tx1"/>
                </a:solidFill>
                <a:latin typeface="Tahoma" panose="020B0604030504040204" pitchFamily="34" charset="0"/>
              </a:defRPr>
            </a:lvl2pPr>
            <a:lvl3pPr marL="1143000" indent="-228600">
              <a:defRPr sz="2400">
                <a:solidFill>
                  <a:schemeClr val="tx1"/>
                </a:solidFill>
                <a:latin typeface="Tahoma" panose="020B0604030504040204" pitchFamily="34" charset="0"/>
              </a:defRPr>
            </a:lvl3pPr>
            <a:lvl4pPr marL="1600200" indent="-228600">
              <a:defRPr sz="2400">
                <a:solidFill>
                  <a:schemeClr val="tx1"/>
                </a:solidFill>
                <a:latin typeface="Tahoma" panose="020B0604030504040204" pitchFamily="34" charset="0"/>
              </a:defRPr>
            </a:lvl4pPr>
            <a:lvl5pPr marL="2057400" indent="-228600">
              <a:defRPr sz="2400">
                <a:solidFill>
                  <a:schemeClr val="tx1"/>
                </a:solidFill>
                <a:latin typeface="Tahoma" panose="020B0604030504040204" pitchFamily="34" charset="0"/>
              </a:defRPr>
            </a:lvl5pPr>
            <a:lvl6pPr marL="2514600" indent="-228600" algn="ctr" eaLnBrk="0" fontAlgn="base" hangingPunct="0">
              <a:spcBef>
                <a:spcPct val="0"/>
              </a:spcBef>
              <a:spcAft>
                <a:spcPct val="0"/>
              </a:spcAft>
              <a:defRPr sz="2400">
                <a:solidFill>
                  <a:schemeClr val="tx1"/>
                </a:solidFill>
                <a:latin typeface="Tahoma" panose="020B0604030504040204" pitchFamily="34" charset="0"/>
              </a:defRPr>
            </a:lvl6pPr>
            <a:lvl7pPr marL="2971800" indent="-228600" algn="ctr" eaLnBrk="0" fontAlgn="base" hangingPunct="0">
              <a:spcBef>
                <a:spcPct val="0"/>
              </a:spcBef>
              <a:spcAft>
                <a:spcPct val="0"/>
              </a:spcAft>
              <a:defRPr sz="2400">
                <a:solidFill>
                  <a:schemeClr val="tx1"/>
                </a:solidFill>
                <a:latin typeface="Tahoma" panose="020B0604030504040204" pitchFamily="34" charset="0"/>
              </a:defRPr>
            </a:lvl7pPr>
            <a:lvl8pPr marL="3429000" indent="-228600" algn="ctr" eaLnBrk="0" fontAlgn="base" hangingPunct="0">
              <a:spcBef>
                <a:spcPct val="0"/>
              </a:spcBef>
              <a:spcAft>
                <a:spcPct val="0"/>
              </a:spcAft>
              <a:defRPr sz="2400">
                <a:solidFill>
                  <a:schemeClr val="tx1"/>
                </a:solidFill>
                <a:latin typeface="Tahoma" panose="020B0604030504040204" pitchFamily="34" charset="0"/>
              </a:defRPr>
            </a:lvl8pPr>
            <a:lvl9pPr marL="3886200" indent="-228600" algn="ctr" eaLnBrk="0" fontAlgn="base" hangingPunct="0">
              <a:spcBef>
                <a:spcPct val="0"/>
              </a:spcBef>
              <a:spcAft>
                <a:spcPct val="0"/>
              </a:spcAft>
              <a:defRPr sz="2400">
                <a:solidFill>
                  <a:schemeClr val="tx1"/>
                </a:solidFill>
                <a:latin typeface="Tahoma" panose="020B0604030504040204" pitchFamily="34" charset="0"/>
              </a:defRPr>
            </a:lvl9pPr>
          </a:lstStyle>
          <a:p>
            <a:endParaRPr lang="en-US" altLang="en-US" dirty="0">
              <a:latin typeface="Arial Unicode MS" panose="020B0604020202020204" pitchFamily="34" charset="-128"/>
            </a:endParaRPr>
          </a:p>
        </p:txBody>
      </p:sp>
      <p:sp>
        <p:nvSpPr>
          <p:cNvPr id="2" name="Slide Number Placeholder 1"/>
          <p:cNvSpPr>
            <a:spLocks noGrp="1"/>
          </p:cNvSpPr>
          <p:nvPr>
            <p:ph type="sldNum" sz="quarter" idx="12"/>
          </p:nvPr>
        </p:nvSpPr>
        <p:spPr/>
        <p:txBody>
          <a:bodyPr/>
          <a:lstStyle/>
          <a:p>
            <a:fld id="{A7F154CC-4E82-45BB-8A64-02679D04A018}" type="slidenum">
              <a:rPr lang="en-US" smtClean="0"/>
              <a:pPr/>
              <a:t>75</a:t>
            </a:fld>
            <a:endParaRPr lang="en-US" dirty="0"/>
          </a:p>
        </p:txBody>
      </p:sp>
    </p:spTree>
    <p:extLst>
      <p:ext uri="{BB962C8B-B14F-4D97-AF65-F5344CB8AC3E}">
        <p14:creationId xmlns:p14="http://schemas.microsoft.com/office/powerpoint/2010/main" val="1428170995"/>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2" name="Picture 23" descr="img1"/>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5230681" y="985136"/>
            <a:ext cx="3284669" cy="24782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698" name="Picture 23" descr="img1"/>
          <p:cNvPicPr>
            <a:picLocks noChangeAspect="1" noChangeArrowheads="1"/>
          </p:cNvPicPr>
          <p:nvPr/>
        </p:nvPicPr>
        <p:blipFill rotWithShape="1">
          <a:blip r:embed="rId4" cstate="email">
            <a:extLst>
              <a:ext uri="{28A0092B-C50C-407E-A947-70E740481C1C}">
                <a14:useLocalDpi xmlns:a14="http://schemas.microsoft.com/office/drawing/2010/main"/>
              </a:ext>
            </a:extLst>
          </a:blip>
          <a:srcRect/>
          <a:stretch/>
        </p:blipFill>
        <p:spPr bwMode="auto">
          <a:xfrm>
            <a:off x="5230681" y="3481943"/>
            <a:ext cx="3266254" cy="28694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700" name="Rectangle 3"/>
          <p:cNvSpPr>
            <a:spLocks noGrp="1" noChangeArrowheads="1"/>
          </p:cNvSpPr>
          <p:nvPr>
            <p:ph idx="1"/>
          </p:nvPr>
        </p:nvSpPr>
        <p:spPr>
          <a:xfrm>
            <a:off x="628650" y="1202575"/>
            <a:ext cx="4257675" cy="4974388"/>
          </a:xfrm>
        </p:spPr>
        <p:txBody>
          <a:bodyPr/>
          <a:lstStyle/>
          <a:p>
            <a:pPr eaLnBrk="1" hangingPunct="1"/>
            <a:r>
              <a:rPr lang="en-US" altLang="en-US" dirty="0" smtClean="0"/>
              <a:t>Exposed wires or terminals are hazardous.</a:t>
            </a:r>
          </a:p>
          <a:p>
            <a:pPr eaLnBrk="1" hangingPunct="1">
              <a:buFont typeface="Wingdings" panose="05000000000000000000" pitchFamily="2" charset="2"/>
              <a:buNone/>
            </a:pPr>
            <a:endParaRPr lang="en-US" altLang="en-US" dirty="0" smtClean="0"/>
          </a:p>
          <a:p>
            <a:pPr eaLnBrk="1" hangingPunct="1">
              <a:buFont typeface="Wingdings" panose="05000000000000000000" pitchFamily="2" charset="2"/>
              <a:buNone/>
            </a:pPr>
            <a:endParaRPr lang="en-US" altLang="en-US" dirty="0"/>
          </a:p>
          <a:p>
            <a:pPr eaLnBrk="1" hangingPunct="1">
              <a:buFont typeface="Wingdings" panose="05000000000000000000" pitchFamily="2" charset="2"/>
              <a:buNone/>
            </a:pPr>
            <a:endParaRPr lang="en-US" altLang="en-US" dirty="0" smtClean="0"/>
          </a:p>
          <a:p>
            <a:pPr eaLnBrk="1" hangingPunct="1">
              <a:buFont typeface="Wingdings" panose="05000000000000000000" pitchFamily="2" charset="2"/>
              <a:buNone/>
            </a:pPr>
            <a:endParaRPr lang="en-US" altLang="en-US" dirty="0" smtClean="0"/>
          </a:p>
          <a:p>
            <a:pPr eaLnBrk="1" hangingPunct="1"/>
            <a:r>
              <a:rPr lang="en-US" altLang="en-US" dirty="0" smtClean="0"/>
              <a:t>Report these conditions to your supervisor.</a:t>
            </a:r>
          </a:p>
          <a:p>
            <a:pPr eaLnBrk="1" hangingPunct="1"/>
            <a:endParaRPr lang="en-US" altLang="en-US" dirty="0" smtClean="0"/>
          </a:p>
        </p:txBody>
      </p:sp>
      <p:sp>
        <p:nvSpPr>
          <p:cNvPr id="21507" name="Rectangle 2"/>
          <p:cNvSpPr>
            <a:spLocks noGrp="1" noChangeArrowheads="1"/>
          </p:cNvSpPr>
          <p:nvPr>
            <p:ph type="title"/>
          </p:nvPr>
        </p:nvSpPr>
        <p:spPr/>
        <p:txBody>
          <a:bodyPr>
            <a:noAutofit/>
          </a:bodyPr>
          <a:lstStyle/>
          <a:p>
            <a:pPr eaLnBrk="1" hangingPunct="1">
              <a:defRPr/>
            </a:pPr>
            <a:r>
              <a:rPr lang="en-US" dirty="0" smtClean="0">
                <a:solidFill>
                  <a:schemeClr val="tx1"/>
                </a:solidFill>
              </a:rPr>
              <a:t>Exposed Electrical Parts</a:t>
            </a:r>
          </a:p>
        </p:txBody>
      </p:sp>
      <p:sp>
        <p:nvSpPr>
          <p:cNvPr id="29702" name="AutoShape 21" descr="A &quot;Wrong&quot; sign."/>
          <p:cNvSpPr>
            <a:spLocks noChangeArrowheads="1"/>
          </p:cNvSpPr>
          <p:nvPr/>
        </p:nvSpPr>
        <p:spPr bwMode="auto">
          <a:xfrm>
            <a:off x="7811135" y="5627433"/>
            <a:ext cx="685800" cy="685800"/>
          </a:xfrm>
          <a:custGeom>
            <a:avLst/>
            <a:gdLst>
              <a:gd name="T0" fmla="*/ 2147483647 w 21600"/>
              <a:gd name="T1" fmla="*/ 0 h 21600"/>
              <a:gd name="T2" fmla="*/ 2147483647 w 21600"/>
              <a:gd name="T3" fmla="*/ 2147483647 h 21600"/>
              <a:gd name="T4" fmla="*/ 0 w 21600"/>
              <a:gd name="T5" fmla="*/ 2147483647 h 21600"/>
              <a:gd name="T6" fmla="*/ 2147483647 w 21600"/>
              <a:gd name="T7" fmla="*/ 2147483647 h 21600"/>
              <a:gd name="T8" fmla="*/ 2147483647 w 21600"/>
              <a:gd name="T9" fmla="*/ 2147483647 h 21600"/>
              <a:gd name="T10" fmla="*/ 2147483647 w 21600"/>
              <a:gd name="T11" fmla="*/ 2147483647 h 21600"/>
              <a:gd name="T12" fmla="*/ 2147483647 w 21600"/>
              <a:gd name="T13" fmla="*/ 2147483647 h 21600"/>
              <a:gd name="T14" fmla="*/ 2147483647 w 21600"/>
              <a:gd name="T15" fmla="*/ 2147483647 h 21600"/>
              <a:gd name="T16" fmla="*/ 0 60000 65536"/>
              <a:gd name="T17" fmla="*/ 0 60000 65536"/>
              <a:gd name="T18" fmla="*/ 0 60000 65536"/>
              <a:gd name="T19" fmla="*/ 0 60000 65536"/>
              <a:gd name="T20" fmla="*/ 0 60000 65536"/>
              <a:gd name="T21" fmla="*/ 0 60000 65536"/>
              <a:gd name="T22" fmla="*/ 0 60000 65536"/>
              <a:gd name="T23" fmla="*/ 0 60000 65536"/>
              <a:gd name="T24" fmla="*/ 3163 w 21600"/>
              <a:gd name="T25" fmla="*/ 3163 h 21600"/>
              <a:gd name="T26" fmla="*/ 18437 w 21600"/>
              <a:gd name="T27" fmla="*/ 18437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17401" y="15493"/>
                </a:moveTo>
                <a:cubicBezTo>
                  <a:pt x="18376" y="14122"/>
                  <a:pt x="18900" y="12482"/>
                  <a:pt x="18900" y="10800"/>
                </a:cubicBezTo>
                <a:cubicBezTo>
                  <a:pt x="18900" y="6326"/>
                  <a:pt x="15273" y="2700"/>
                  <a:pt x="10800" y="2700"/>
                </a:cubicBezTo>
                <a:cubicBezTo>
                  <a:pt x="9117" y="2699"/>
                  <a:pt x="7477" y="3223"/>
                  <a:pt x="6106" y="4198"/>
                </a:cubicBezTo>
                <a:close/>
                <a:moveTo>
                  <a:pt x="4198" y="6106"/>
                </a:moveTo>
                <a:cubicBezTo>
                  <a:pt x="3223" y="7477"/>
                  <a:pt x="2700" y="9117"/>
                  <a:pt x="2700" y="10799"/>
                </a:cubicBezTo>
                <a:cubicBezTo>
                  <a:pt x="2700" y="15273"/>
                  <a:pt x="6326" y="18900"/>
                  <a:pt x="10800" y="18900"/>
                </a:cubicBezTo>
                <a:cubicBezTo>
                  <a:pt x="12482" y="18900"/>
                  <a:pt x="14122" y="18376"/>
                  <a:pt x="15493" y="17401"/>
                </a:cubicBezTo>
                <a:close/>
              </a:path>
            </a:pathLst>
          </a:custGeom>
          <a:solidFill>
            <a:srgbClr val="FF3300"/>
          </a:solidFill>
          <a:ln w="25400">
            <a:solidFill>
              <a:schemeClr val="tx1"/>
            </a:solidFill>
            <a:miter lim="800000"/>
            <a:headEnd/>
            <a:tailEnd/>
          </a:ln>
        </p:spPr>
        <p:txBody>
          <a:bodyPr wrap="none" anchor="ctr"/>
          <a:lstStyle>
            <a:lvl1pPr>
              <a:defRPr sz="2400">
                <a:solidFill>
                  <a:schemeClr val="tx1"/>
                </a:solidFill>
                <a:latin typeface="Tahoma" panose="020B0604030504040204" pitchFamily="34" charset="0"/>
              </a:defRPr>
            </a:lvl1pPr>
            <a:lvl2pPr marL="742950" indent="-285750">
              <a:defRPr sz="2400">
                <a:solidFill>
                  <a:schemeClr val="tx1"/>
                </a:solidFill>
                <a:latin typeface="Tahoma" panose="020B0604030504040204" pitchFamily="34" charset="0"/>
              </a:defRPr>
            </a:lvl2pPr>
            <a:lvl3pPr marL="1143000" indent="-228600">
              <a:defRPr sz="2400">
                <a:solidFill>
                  <a:schemeClr val="tx1"/>
                </a:solidFill>
                <a:latin typeface="Tahoma" panose="020B0604030504040204" pitchFamily="34" charset="0"/>
              </a:defRPr>
            </a:lvl3pPr>
            <a:lvl4pPr marL="1600200" indent="-228600">
              <a:defRPr sz="2400">
                <a:solidFill>
                  <a:schemeClr val="tx1"/>
                </a:solidFill>
                <a:latin typeface="Tahoma" panose="020B0604030504040204" pitchFamily="34" charset="0"/>
              </a:defRPr>
            </a:lvl4pPr>
            <a:lvl5pPr marL="2057400" indent="-228600">
              <a:defRPr sz="2400">
                <a:solidFill>
                  <a:schemeClr val="tx1"/>
                </a:solidFill>
                <a:latin typeface="Tahoma" panose="020B0604030504040204" pitchFamily="34" charset="0"/>
              </a:defRPr>
            </a:lvl5pPr>
            <a:lvl6pPr marL="2514600" indent="-228600" algn="ctr" eaLnBrk="0" fontAlgn="base" hangingPunct="0">
              <a:spcBef>
                <a:spcPct val="0"/>
              </a:spcBef>
              <a:spcAft>
                <a:spcPct val="0"/>
              </a:spcAft>
              <a:defRPr sz="2400">
                <a:solidFill>
                  <a:schemeClr val="tx1"/>
                </a:solidFill>
                <a:latin typeface="Tahoma" panose="020B0604030504040204" pitchFamily="34" charset="0"/>
              </a:defRPr>
            </a:lvl6pPr>
            <a:lvl7pPr marL="2971800" indent="-228600" algn="ctr" eaLnBrk="0" fontAlgn="base" hangingPunct="0">
              <a:spcBef>
                <a:spcPct val="0"/>
              </a:spcBef>
              <a:spcAft>
                <a:spcPct val="0"/>
              </a:spcAft>
              <a:defRPr sz="2400">
                <a:solidFill>
                  <a:schemeClr val="tx1"/>
                </a:solidFill>
                <a:latin typeface="Tahoma" panose="020B0604030504040204" pitchFamily="34" charset="0"/>
              </a:defRPr>
            </a:lvl7pPr>
            <a:lvl8pPr marL="3429000" indent="-228600" algn="ctr" eaLnBrk="0" fontAlgn="base" hangingPunct="0">
              <a:spcBef>
                <a:spcPct val="0"/>
              </a:spcBef>
              <a:spcAft>
                <a:spcPct val="0"/>
              </a:spcAft>
              <a:defRPr sz="2400">
                <a:solidFill>
                  <a:schemeClr val="tx1"/>
                </a:solidFill>
                <a:latin typeface="Tahoma" panose="020B0604030504040204" pitchFamily="34" charset="0"/>
              </a:defRPr>
            </a:lvl8pPr>
            <a:lvl9pPr marL="3886200" indent="-228600" algn="ctr" eaLnBrk="0" fontAlgn="base" hangingPunct="0">
              <a:spcBef>
                <a:spcPct val="0"/>
              </a:spcBef>
              <a:spcAft>
                <a:spcPct val="0"/>
              </a:spcAft>
              <a:defRPr sz="2400">
                <a:solidFill>
                  <a:schemeClr val="tx1"/>
                </a:solidFill>
                <a:latin typeface="Tahoma" panose="020B0604030504040204" pitchFamily="34" charset="0"/>
              </a:defRPr>
            </a:lvl9pPr>
          </a:lstStyle>
          <a:p>
            <a:endParaRPr lang="en-US" altLang="en-US" dirty="0">
              <a:latin typeface="Arial Unicode MS" panose="020B0604020202020204" pitchFamily="34" charset="-128"/>
            </a:endParaRPr>
          </a:p>
        </p:txBody>
      </p:sp>
      <p:sp>
        <p:nvSpPr>
          <p:cNvPr id="29703" name="AutoShape 22" descr="A &quot;Wrong&quot; sign."/>
          <p:cNvSpPr>
            <a:spLocks noChangeArrowheads="1"/>
          </p:cNvSpPr>
          <p:nvPr/>
        </p:nvSpPr>
        <p:spPr bwMode="auto">
          <a:xfrm>
            <a:off x="7699375" y="2693181"/>
            <a:ext cx="685800" cy="685800"/>
          </a:xfrm>
          <a:custGeom>
            <a:avLst/>
            <a:gdLst>
              <a:gd name="T0" fmla="*/ 2147483647 w 21600"/>
              <a:gd name="T1" fmla="*/ 0 h 21600"/>
              <a:gd name="T2" fmla="*/ 2147483647 w 21600"/>
              <a:gd name="T3" fmla="*/ 2147483647 h 21600"/>
              <a:gd name="T4" fmla="*/ 0 w 21600"/>
              <a:gd name="T5" fmla="*/ 2147483647 h 21600"/>
              <a:gd name="T6" fmla="*/ 2147483647 w 21600"/>
              <a:gd name="T7" fmla="*/ 2147483647 h 21600"/>
              <a:gd name="T8" fmla="*/ 2147483647 w 21600"/>
              <a:gd name="T9" fmla="*/ 2147483647 h 21600"/>
              <a:gd name="T10" fmla="*/ 2147483647 w 21600"/>
              <a:gd name="T11" fmla="*/ 2147483647 h 21600"/>
              <a:gd name="T12" fmla="*/ 2147483647 w 21600"/>
              <a:gd name="T13" fmla="*/ 2147483647 h 21600"/>
              <a:gd name="T14" fmla="*/ 2147483647 w 21600"/>
              <a:gd name="T15" fmla="*/ 2147483647 h 21600"/>
              <a:gd name="T16" fmla="*/ 0 60000 65536"/>
              <a:gd name="T17" fmla="*/ 0 60000 65536"/>
              <a:gd name="T18" fmla="*/ 0 60000 65536"/>
              <a:gd name="T19" fmla="*/ 0 60000 65536"/>
              <a:gd name="T20" fmla="*/ 0 60000 65536"/>
              <a:gd name="T21" fmla="*/ 0 60000 65536"/>
              <a:gd name="T22" fmla="*/ 0 60000 65536"/>
              <a:gd name="T23" fmla="*/ 0 60000 65536"/>
              <a:gd name="T24" fmla="*/ 3163 w 21600"/>
              <a:gd name="T25" fmla="*/ 3163 h 21600"/>
              <a:gd name="T26" fmla="*/ 18437 w 21600"/>
              <a:gd name="T27" fmla="*/ 18437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17401" y="15493"/>
                </a:moveTo>
                <a:cubicBezTo>
                  <a:pt x="18376" y="14122"/>
                  <a:pt x="18900" y="12482"/>
                  <a:pt x="18900" y="10800"/>
                </a:cubicBezTo>
                <a:cubicBezTo>
                  <a:pt x="18900" y="6326"/>
                  <a:pt x="15273" y="2700"/>
                  <a:pt x="10800" y="2700"/>
                </a:cubicBezTo>
                <a:cubicBezTo>
                  <a:pt x="9117" y="2699"/>
                  <a:pt x="7477" y="3223"/>
                  <a:pt x="6106" y="4198"/>
                </a:cubicBezTo>
                <a:close/>
                <a:moveTo>
                  <a:pt x="4198" y="6106"/>
                </a:moveTo>
                <a:cubicBezTo>
                  <a:pt x="3223" y="7477"/>
                  <a:pt x="2700" y="9117"/>
                  <a:pt x="2700" y="10799"/>
                </a:cubicBezTo>
                <a:cubicBezTo>
                  <a:pt x="2700" y="15273"/>
                  <a:pt x="6326" y="18900"/>
                  <a:pt x="10800" y="18900"/>
                </a:cubicBezTo>
                <a:cubicBezTo>
                  <a:pt x="12482" y="18900"/>
                  <a:pt x="14122" y="18376"/>
                  <a:pt x="15493" y="17401"/>
                </a:cubicBezTo>
                <a:close/>
              </a:path>
            </a:pathLst>
          </a:custGeom>
          <a:solidFill>
            <a:srgbClr val="FF3300"/>
          </a:solidFill>
          <a:ln w="25400">
            <a:solidFill>
              <a:schemeClr val="tx1"/>
            </a:solidFill>
            <a:miter lim="800000"/>
            <a:headEnd/>
            <a:tailEnd/>
          </a:ln>
        </p:spPr>
        <p:txBody>
          <a:bodyPr wrap="none" anchor="ctr"/>
          <a:lstStyle>
            <a:lvl1pPr>
              <a:defRPr sz="2400">
                <a:solidFill>
                  <a:schemeClr val="tx1"/>
                </a:solidFill>
                <a:latin typeface="Tahoma" panose="020B0604030504040204" pitchFamily="34" charset="0"/>
              </a:defRPr>
            </a:lvl1pPr>
            <a:lvl2pPr marL="742950" indent="-285750">
              <a:defRPr sz="2400">
                <a:solidFill>
                  <a:schemeClr val="tx1"/>
                </a:solidFill>
                <a:latin typeface="Tahoma" panose="020B0604030504040204" pitchFamily="34" charset="0"/>
              </a:defRPr>
            </a:lvl2pPr>
            <a:lvl3pPr marL="1143000" indent="-228600">
              <a:defRPr sz="2400">
                <a:solidFill>
                  <a:schemeClr val="tx1"/>
                </a:solidFill>
                <a:latin typeface="Tahoma" panose="020B0604030504040204" pitchFamily="34" charset="0"/>
              </a:defRPr>
            </a:lvl3pPr>
            <a:lvl4pPr marL="1600200" indent="-228600">
              <a:defRPr sz="2400">
                <a:solidFill>
                  <a:schemeClr val="tx1"/>
                </a:solidFill>
                <a:latin typeface="Tahoma" panose="020B0604030504040204" pitchFamily="34" charset="0"/>
              </a:defRPr>
            </a:lvl4pPr>
            <a:lvl5pPr marL="2057400" indent="-228600">
              <a:defRPr sz="2400">
                <a:solidFill>
                  <a:schemeClr val="tx1"/>
                </a:solidFill>
                <a:latin typeface="Tahoma" panose="020B0604030504040204" pitchFamily="34" charset="0"/>
              </a:defRPr>
            </a:lvl5pPr>
            <a:lvl6pPr marL="2514600" indent="-228600" algn="ctr" eaLnBrk="0" fontAlgn="base" hangingPunct="0">
              <a:spcBef>
                <a:spcPct val="0"/>
              </a:spcBef>
              <a:spcAft>
                <a:spcPct val="0"/>
              </a:spcAft>
              <a:defRPr sz="2400">
                <a:solidFill>
                  <a:schemeClr val="tx1"/>
                </a:solidFill>
                <a:latin typeface="Tahoma" panose="020B0604030504040204" pitchFamily="34" charset="0"/>
              </a:defRPr>
            </a:lvl6pPr>
            <a:lvl7pPr marL="2971800" indent="-228600" algn="ctr" eaLnBrk="0" fontAlgn="base" hangingPunct="0">
              <a:spcBef>
                <a:spcPct val="0"/>
              </a:spcBef>
              <a:spcAft>
                <a:spcPct val="0"/>
              </a:spcAft>
              <a:defRPr sz="2400">
                <a:solidFill>
                  <a:schemeClr val="tx1"/>
                </a:solidFill>
                <a:latin typeface="Tahoma" panose="020B0604030504040204" pitchFamily="34" charset="0"/>
              </a:defRPr>
            </a:lvl7pPr>
            <a:lvl8pPr marL="3429000" indent="-228600" algn="ctr" eaLnBrk="0" fontAlgn="base" hangingPunct="0">
              <a:spcBef>
                <a:spcPct val="0"/>
              </a:spcBef>
              <a:spcAft>
                <a:spcPct val="0"/>
              </a:spcAft>
              <a:defRPr sz="2400">
                <a:solidFill>
                  <a:schemeClr val="tx1"/>
                </a:solidFill>
                <a:latin typeface="Tahoma" panose="020B0604030504040204" pitchFamily="34" charset="0"/>
              </a:defRPr>
            </a:lvl8pPr>
            <a:lvl9pPr marL="3886200" indent="-228600" algn="ctr" eaLnBrk="0" fontAlgn="base" hangingPunct="0">
              <a:spcBef>
                <a:spcPct val="0"/>
              </a:spcBef>
              <a:spcAft>
                <a:spcPct val="0"/>
              </a:spcAft>
              <a:defRPr sz="2400">
                <a:solidFill>
                  <a:schemeClr val="tx1"/>
                </a:solidFill>
                <a:latin typeface="Tahoma" panose="020B0604030504040204" pitchFamily="34" charset="0"/>
              </a:defRPr>
            </a:lvl9pPr>
          </a:lstStyle>
          <a:p>
            <a:endParaRPr lang="en-US" altLang="en-US" dirty="0">
              <a:latin typeface="Arial Unicode MS" panose="020B0604020202020204" pitchFamily="34" charset="-128"/>
            </a:endParaRPr>
          </a:p>
        </p:txBody>
      </p:sp>
      <p:sp>
        <p:nvSpPr>
          <p:cNvPr id="2" name="Slide Number Placeholder 1"/>
          <p:cNvSpPr>
            <a:spLocks noGrp="1"/>
          </p:cNvSpPr>
          <p:nvPr>
            <p:ph type="sldNum" sz="quarter" idx="12"/>
          </p:nvPr>
        </p:nvSpPr>
        <p:spPr/>
        <p:txBody>
          <a:bodyPr/>
          <a:lstStyle/>
          <a:p>
            <a:fld id="{A7F154CC-4E82-45BB-8A64-02679D04A018}" type="slidenum">
              <a:rPr lang="en-US" smtClean="0"/>
              <a:pPr/>
              <a:t>76</a:t>
            </a:fld>
            <a:endParaRPr lang="en-US" dirty="0"/>
          </a:p>
        </p:txBody>
      </p:sp>
    </p:spTree>
    <p:extLst>
      <p:ext uri="{BB962C8B-B14F-4D97-AF65-F5344CB8AC3E}">
        <p14:creationId xmlns:p14="http://schemas.microsoft.com/office/powerpoint/2010/main" val="4074996674"/>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0" name="Picture 1054" descr="img1"/>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5554979" y="861374"/>
            <a:ext cx="2766899" cy="2491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22" name="Picture 1054" descr="img1"/>
          <p:cNvPicPr>
            <a:picLocks noChangeAspect="1" noChangeArrowheads="1"/>
          </p:cNvPicPr>
          <p:nvPr/>
        </p:nvPicPr>
        <p:blipFill rotWithShape="1">
          <a:blip r:embed="rId4" cstate="email">
            <a:extLst>
              <a:ext uri="{28A0092B-C50C-407E-A947-70E740481C1C}">
                <a14:useLocalDpi xmlns:a14="http://schemas.microsoft.com/office/drawing/2010/main"/>
              </a:ext>
            </a:extLst>
          </a:blip>
          <a:srcRect/>
          <a:stretch/>
        </p:blipFill>
        <p:spPr bwMode="auto">
          <a:xfrm>
            <a:off x="5550750" y="3553675"/>
            <a:ext cx="2766899" cy="25519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24" name="Rectangle 1028"/>
          <p:cNvSpPr>
            <a:spLocks noGrp="1" noChangeArrowheads="1"/>
          </p:cNvSpPr>
          <p:nvPr>
            <p:ph idx="1"/>
          </p:nvPr>
        </p:nvSpPr>
        <p:spPr>
          <a:xfrm>
            <a:off x="628650" y="1202575"/>
            <a:ext cx="4728628" cy="4974388"/>
          </a:xfrm>
        </p:spPr>
        <p:txBody>
          <a:bodyPr/>
          <a:lstStyle/>
          <a:p>
            <a:pPr eaLnBrk="1" hangingPunct="1"/>
            <a:r>
              <a:rPr lang="en-US" altLang="en-US" dirty="0" smtClean="0"/>
              <a:t>This electrical panel has missing circuit breakers.</a:t>
            </a:r>
          </a:p>
          <a:p>
            <a:pPr eaLnBrk="1" hangingPunct="1">
              <a:buFont typeface="Wingdings" panose="05000000000000000000" pitchFamily="2" charset="2"/>
              <a:buNone/>
            </a:pPr>
            <a:endParaRPr lang="en-US" altLang="en-US" dirty="0" smtClean="0"/>
          </a:p>
          <a:p>
            <a:pPr eaLnBrk="1" hangingPunct="1">
              <a:buFont typeface="Wingdings" panose="05000000000000000000" pitchFamily="2" charset="2"/>
              <a:buNone/>
            </a:pPr>
            <a:endParaRPr lang="en-US" altLang="en-US" dirty="0"/>
          </a:p>
          <a:p>
            <a:pPr eaLnBrk="1" hangingPunct="1">
              <a:buFont typeface="Wingdings" panose="05000000000000000000" pitchFamily="2" charset="2"/>
              <a:buNone/>
            </a:pPr>
            <a:endParaRPr lang="en-US" altLang="en-US" dirty="0" smtClean="0"/>
          </a:p>
          <a:p>
            <a:pPr eaLnBrk="1" hangingPunct="1">
              <a:buFont typeface="Wingdings" panose="05000000000000000000" pitchFamily="2" charset="2"/>
              <a:buNone/>
            </a:pPr>
            <a:endParaRPr lang="en-US" altLang="en-US" dirty="0" smtClean="0"/>
          </a:p>
          <a:p>
            <a:pPr eaLnBrk="1" hangingPunct="1"/>
            <a:r>
              <a:rPr lang="en-US" altLang="en-US" dirty="0" smtClean="0"/>
              <a:t>Never use a panel that has exposed wires.</a:t>
            </a:r>
          </a:p>
        </p:txBody>
      </p:sp>
      <p:sp>
        <p:nvSpPr>
          <p:cNvPr id="22531" name="Rectangle 1026"/>
          <p:cNvSpPr>
            <a:spLocks noGrp="1" noChangeArrowheads="1"/>
          </p:cNvSpPr>
          <p:nvPr>
            <p:ph type="title"/>
          </p:nvPr>
        </p:nvSpPr>
        <p:spPr/>
        <p:txBody>
          <a:bodyPr>
            <a:noAutofit/>
          </a:bodyPr>
          <a:lstStyle/>
          <a:p>
            <a:pPr eaLnBrk="1" hangingPunct="1">
              <a:defRPr/>
            </a:pPr>
            <a:r>
              <a:rPr lang="en-US" dirty="0" smtClean="0">
                <a:solidFill>
                  <a:schemeClr val="tx1"/>
                </a:solidFill>
              </a:rPr>
              <a:t>Exposed Electrical Parts </a:t>
            </a:r>
          </a:p>
        </p:txBody>
      </p:sp>
      <p:sp>
        <p:nvSpPr>
          <p:cNvPr id="30725" name="AutoShape 1051" descr="A &quot;Wrong&quot; sign."/>
          <p:cNvSpPr>
            <a:spLocks noChangeArrowheads="1"/>
          </p:cNvSpPr>
          <p:nvPr/>
        </p:nvSpPr>
        <p:spPr bwMode="auto">
          <a:xfrm>
            <a:off x="7616504" y="2664268"/>
            <a:ext cx="609600" cy="609600"/>
          </a:xfrm>
          <a:custGeom>
            <a:avLst/>
            <a:gdLst>
              <a:gd name="T0" fmla="*/ 2147483647 w 21600"/>
              <a:gd name="T1" fmla="*/ 0 h 21600"/>
              <a:gd name="T2" fmla="*/ 2147483647 w 21600"/>
              <a:gd name="T3" fmla="*/ 2147483647 h 21600"/>
              <a:gd name="T4" fmla="*/ 0 w 21600"/>
              <a:gd name="T5" fmla="*/ 2147483647 h 21600"/>
              <a:gd name="T6" fmla="*/ 2147483647 w 21600"/>
              <a:gd name="T7" fmla="*/ 2147483647 h 21600"/>
              <a:gd name="T8" fmla="*/ 2147483647 w 21600"/>
              <a:gd name="T9" fmla="*/ 2147483647 h 21600"/>
              <a:gd name="T10" fmla="*/ 2147483647 w 21600"/>
              <a:gd name="T11" fmla="*/ 2147483647 h 21600"/>
              <a:gd name="T12" fmla="*/ 2147483647 w 21600"/>
              <a:gd name="T13" fmla="*/ 2147483647 h 21600"/>
              <a:gd name="T14" fmla="*/ 2147483647 w 21600"/>
              <a:gd name="T15" fmla="*/ 2147483647 h 21600"/>
              <a:gd name="T16" fmla="*/ 0 60000 65536"/>
              <a:gd name="T17" fmla="*/ 0 60000 65536"/>
              <a:gd name="T18" fmla="*/ 0 60000 65536"/>
              <a:gd name="T19" fmla="*/ 0 60000 65536"/>
              <a:gd name="T20" fmla="*/ 0 60000 65536"/>
              <a:gd name="T21" fmla="*/ 0 60000 65536"/>
              <a:gd name="T22" fmla="*/ 0 60000 65536"/>
              <a:gd name="T23" fmla="*/ 0 60000 65536"/>
              <a:gd name="T24" fmla="*/ 3163 w 21600"/>
              <a:gd name="T25" fmla="*/ 3163 h 21600"/>
              <a:gd name="T26" fmla="*/ 18437 w 21600"/>
              <a:gd name="T27" fmla="*/ 18437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17401" y="15493"/>
                </a:moveTo>
                <a:cubicBezTo>
                  <a:pt x="18376" y="14122"/>
                  <a:pt x="18900" y="12482"/>
                  <a:pt x="18900" y="10800"/>
                </a:cubicBezTo>
                <a:cubicBezTo>
                  <a:pt x="18900" y="6326"/>
                  <a:pt x="15273" y="2700"/>
                  <a:pt x="10800" y="2700"/>
                </a:cubicBezTo>
                <a:cubicBezTo>
                  <a:pt x="9117" y="2699"/>
                  <a:pt x="7477" y="3223"/>
                  <a:pt x="6106" y="4198"/>
                </a:cubicBezTo>
                <a:close/>
                <a:moveTo>
                  <a:pt x="4198" y="6106"/>
                </a:moveTo>
                <a:cubicBezTo>
                  <a:pt x="3223" y="7477"/>
                  <a:pt x="2700" y="9117"/>
                  <a:pt x="2700" y="10799"/>
                </a:cubicBezTo>
                <a:cubicBezTo>
                  <a:pt x="2700" y="15273"/>
                  <a:pt x="6326" y="18900"/>
                  <a:pt x="10800" y="18900"/>
                </a:cubicBezTo>
                <a:cubicBezTo>
                  <a:pt x="12482" y="18900"/>
                  <a:pt x="14122" y="18376"/>
                  <a:pt x="15493" y="17401"/>
                </a:cubicBezTo>
                <a:close/>
              </a:path>
            </a:pathLst>
          </a:custGeom>
          <a:solidFill>
            <a:srgbClr val="FF3300"/>
          </a:solidFill>
          <a:ln w="25400">
            <a:solidFill>
              <a:schemeClr val="tx1"/>
            </a:solidFill>
            <a:miter lim="800000"/>
            <a:headEnd/>
            <a:tailEnd/>
          </a:ln>
        </p:spPr>
        <p:txBody>
          <a:bodyPr wrap="none" anchor="ctr"/>
          <a:lstStyle>
            <a:lvl1pPr>
              <a:defRPr sz="2400">
                <a:solidFill>
                  <a:schemeClr val="tx1"/>
                </a:solidFill>
                <a:latin typeface="Tahoma" panose="020B0604030504040204" pitchFamily="34" charset="0"/>
              </a:defRPr>
            </a:lvl1pPr>
            <a:lvl2pPr marL="742950" indent="-285750">
              <a:defRPr sz="2400">
                <a:solidFill>
                  <a:schemeClr val="tx1"/>
                </a:solidFill>
                <a:latin typeface="Tahoma" panose="020B0604030504040204" pitchFamily="34" charset="0"/>
              </a:defRPr>
            </a:lvl2pPr>
            <a:lvl3pPr marL="1143000" indent="-228600">
              <a:defRPr sz="2400">
                <a:solidFill>
                  <a:schemeClr val="tx1"/>
                </a:solidFill>
                <a:latin typeface="Tahoma" panose="020B0604030504040204" pitchFamily="34" charset="0"/>
              </a:defRPr>
            </a:lvl3pPr>
            <a:lvl4pPr marL="1600200" indent="-228600">
              <a:defRPr sz="2400">
                <a:solidFill>
                  <a:schemeClr val="tx1"/>
                </a:solidFill>
                <a:latin typeface="Tahoma" panose="020B0604030504040204" pitchFamily="34" charset="0"/>
              </a:defRPr>
            </a:lvl4pPr>
            <a:lvl5pPr marL="2057400" indent="-228600">
              <a:defRPr sz="2400">
                <a:solidFill>
                  <a:schemeClr val="tx1"/>
                </a:solidFill>
                <a:latin typeface="Tahoma" panose="020B0604030504040204" pitchFamily="34" charset="0"/>
              </a:defRPr>
            </a:lvl5pPr>
            <a:lvl6pPr marL="2514600" indent="-228600" algn="ctr" eaLnBrk="0" fontAlgn="base" hangingPunct="0">
              <a:spcBef>
                <a:spcPct val="0"/>
              </a:spcBef>
              <a:spcAft>
                <a:spcPct val="0"/>
              </a:spcAft>
              <a:defRPr sz="2400">
                <a:solidFill>
                  <a:schemeClr val="tx1"/>
                </a:solidFill>
                <a:latin typeface="Tahoma" panose="020B0604030504040204" pitchFamily="34" charset="0"/>
              </a:defRPr>
            </a:lvl6pPr>
            <a:lvl7pPr marL="2971800" indent="-228600" algn="ctr" eaLnBrk="0" fontAlgn="base" hangingPunct="0">
              <a:spcBef>
                <a:spcPct val="0"/>
              </a:spcBef>
              <a:spcAft>
                <a:spcPct val="0"/>
              </a:spcAft>
              <a:defRPr sz="2400">
                <a:solidFill>
                  <a:schemeClr val="tx1"/>
                </a:solidFill>
                <a:latin typeface="Tahoma" panose="020B0604030504040204" pitchFamily="34" charset="0"/>
              </a:defRPr>
            </a:lvl7pPr>
            <a:lvl8pPr marL="3429000" indent="-228600" algn="ctr" eaLnBrk="0" fontAlgn="base" hangingPunct="0">
              <a:spcBef>
                <a:spcPct val="0"/>
              </a:spcBef>
              <a:spcAft>
                <a:spcPct val="0"/>
              </a:spcAft>
              <a:defRPr sz="2400">
                <a:solidFill>
                  <a:schemeClr val="tx1"/>
                </a:solidFill>
                <a:latin typeface="Tahoma" panose="020B0604030504040204" pitchFamily="34" charset="0"/>
              </a:defRPr>
            </a:lvl8pPr>
            <a:lvl9pPr marL="3886200" indent="-228600" algn="ctr" eaLnBrk="0" fontAlgn="base" hangingPunct="0">
              <a:spcBef>
                <a:spcPct val="0"/>
              </a:spcBef>
              <a:spcAft>
                <a:spcPct val="0"/>
              </a:spcAft>
              <a:defRPr sz="2400">
                <a:solidFill>
                  <a:schemeClr val="tx1"/>
                </a:solidFill>
                <a:latin typeface="Tahoma" panose="020B0604030504040204" pitchFamily="34" charset="0"/>
              </a:defRPr>
            </a:lvl9pPr>
          </a:lstStyle>
          <a:p>
            <a:endParaRPr lang="en-US" altLang="en-US" dirty="0">
              <a:latin typeface="Arial Unicode MS" panose="020B0604020202020204" pitchFamily="34" charset="-128"/>
            </a:endParaRPr>
          </a:p>
        </p:txBody>
      </p:sp>
      <p:sp>
        <p:nvSpPr>
          <p:cNvPr id="30726" name="AutoShape 1055" descr="A &quot;Wrong&quot; sign."/>
          <p:cNvSpPr>
            <a:spLocks noChangeArrowheads="1"/>
          </p:cNvSpPr>
          <p:nvPr/>
        </p:nvSpPr>
        <p:spPr bwMode="auto">
          <a:xfrm>
            <a:off x="7616504" y="5414395"/>
            <a:ext cx="609600" cy="609600"/>
          </a:xfrm>
          <a:custGeom>
            <a:avLst/>
            <a:gdLst>
              <a:gd name="T0" fmla="*/ 2147483647 w 21600"/>
              <a:gd name="T1" fmla="*/ 0 h 21600"/>
              <a:gd name="T2" fmla="*/ 2147483647 w 21600"/>
              <a:gd name="T3" fmla="*/ 2147483647 h 21600"/>
              <a:gd name="T4" fmla="*/ 0 w 21600"/>
              <a:gd name="T5" fmla="*/ 2147483647 h 21600"/>
              <a:gd name="T6" fmla="*/ 2147483647 w 21600"/>
              <a:gd name="T7" fmla="*/ 2147483647 h 21600"/>
              <a:gd name="T8" fmla="*/ 2147483647 w 21600"/>
              <a:gd name="T9" fmla="*/ 2147483647 h 21600"/>
              <a:gd name="T10" fmla="*/ 2147483647 w 21600"/>
              <a:gd name="T11" fmla="*/ 2147483647 h 21600"/>
              <a:gd name="T12" fmla="*/ 2147483647 w 21600"/>
              <a:gd name="T13" fmla="*/ 2147483647 h 21600"/>
              <a:gd name="T14" fmla="*/ 2147483647 w 21600"/>
              <a:gd name="T15" fmla="*/ 2147483647 h 21600"/>
              <a:gd name="T16" fmla="*/ 0 60000 65536"/>
              <a:gd name="T17" fmla="*/ 0 60000 65536"/>
              <a:gd name="T18" fmla="*/ 0 60000 65536"/>
              <a:gd name="T19" fmla="*/ 0 60000 65536"/>
              <a:gd name="T20" fmla="*/ 0 60000 65536"/>
              <a:gd name="T21" fmla="*/ 0 60000 65536"/>
              <a:gd name="T22" fmla="*/ 0 60000 65536"/>
              <a:gd name="T23" fmla="*/ 0 60000 65536"/>
              <a:gd name="T24" fmla="*/ 3163 w 21600"/>
              <a:gd name="T25" fmla="*/ 3163 h 21600"/>
              <a:gd name="T26" fmla="*/ 18437 w 21600"/>
              <a:gd name="T27" fmla="*/ 18437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17401" y="15493"/>
                </a:moveTo>
                <a:cubicBezTo>
                  <a:pt x="18376" y="14122"/>
                  <a:pt x="18900" y="12482"/>
                  <a:pt x="18900" y="10800"/>
                </a:cubicBezTo>
                <a:cubicBezTo>
                  <a:pt x="18900" y="6326"/>
                  <a:pt x="15273" y="2700"/>
                  <a:pt x="10800" y="2700"/>
                </a:cubicBezTo>
                <a:cubicBezTo>
                  <a:pt x="9117" y="2699"/>
                  <a:pt x="7477" y="3223"/>
                  <a:pt x="6106" y="4198"/>
                </a:cubicBezTo>
                <a:close/>
                <a:moveTo>
                  <a:pt x="4198" y="6106"/>
                </a:moveTo>
                <a:cubicBezTo>
                  <a:pt x="3223" y="7477"/>
                  <a:pt x="2700" y="9117"/>
                  <a:pt x="2700" y="10799"/>
                </a:cubicBezTo>
                <a:cubicBezTo>
                  <a:pt x="2700" y="15273"/>
                  <a:pt x="6326" y="18900"/>
                  <a:pt x="10800" y="18900"/>
                </a:cubicBezTo>
                <a:cubicBezTo>
                  <a:pt x="12482" y="18900"/>
                  <a:pt x="14122" y="18376"/>
                  <a:pt x="15493" y="17401"/>
                </a:cubicBezTo>
                <a:close/>
              </a:path>
            </a:pathLst>
          </a:custGeom>
          <a:solidFill>
            <a:srgbClr val="FF3300"/>
          </a:solidFill>
          <a:ln w="25400">
            <a:solidFill>
              <a:schemeClr val="tx1"/>
            </a:solidFill>
            <a:miter lim="800000"/>
            <a:headEnd/>
            <a:tailEnd/>
          </a:ln>
        </p:spPr>
        <p:txBody>
          <a:bodyPr wrap="none" anchor="ctr"/>
          <a:lstStyle>
            <a:lvl1pPr>
              <a:defRPr sz="2400">
                <a:solidFill>
                  <a:schemeClr val="tx1"/>
                </a:solidFill>
                <a:latin typeface="Tahoma" panose="020B0604030504040204" pitchFamily="34" charset="0"/>
              </a:defRPr>
            </a:lvl1pPr>
            <a:lvl2pPr marL="742950" indent="-285750">
              <a:defRPr sz="2400">
                <a:solidFill>
                  <a:schemeClr val="tx1"/>
                </a:solidFill>
                <a:latin typeface="Tahoma" panose="020B0604030504040204" pitchFamily="34" charset="0"/>
              </a:defRPr>
            </a:lvl2pPr>
            <a:lvl3pPr marL="1143000" indent="-228600">
              <a:defRPr sz="2400">
                <a:solidFill>
                  <a:schemeClr val="tx1"/>
                </a:solidFill>
                <a:latin typeface="Tahoma" panose="020B0604030504040204" pitchFamily="34" charset="0"/>
              </a:defRPr>
            </a:lvl3pPr>
            <a:lvl4pPr marL="1600200" indent="-228600">
              <a:defRPr sz="2400">
                <a:solidFill>
                  <a:schemeClr val="tx1"/>
                </a:solidFill>
                <a:latin typeface="Tahoma" panose="020B0604030504040204" pitchFamily="34" charset="0"/>
              </a:defRPr>
            </a:lvl4pPr>
            <a:lvl5pPr marL="2057400" indent="-228600">
              <a:defRPr sz="2400">
                <a:solidFill>
                  <a:schemeClr val="tx1"/>
                </a:solidFill>
                <a:latin typeface="Tahoma" panose="020B0604030504040204" pitchFamily="34" charset="0"/>
              </a:defRPr>
            </a:lvl5pPr>
            <a:lvl6pPr marL="2514600" indent="-228600" algn="ctr" eaLnBrk="0" fontAlgn="base" hangingPunct="0">
              <a:spcBef>
                <a:spcPct val="0"/>
              </a:spcBef>
              <a:spcAft>
                <a:spcPct val="0"/>
              </a:spcAft>
              <a:defRPr sz="2400">
                <a:solidFill>
                  <a:schemeClr val="tx1"/>
                </a:solidFill>
                <a:latin typeface="Tahoma" panose="020B0604030504040204" pitchFamily="34" charset="0"/>
              </a:defRPr>
            </a:lvl6pPr>
            <a:lvl7pPr marL="2971800" indent="-228600" algn="ctr" eaLnBrk="0" fontAlgn="base" hangingPunct="0">
              <a:spcBef>
                <a:spcPct val="0"/>
              </a:spcBef>
              <a:spcAft>
                <a:spcPct val="0"/>
              </a:spcAft>
              <a:defRPr sz="2400">
                <a:solidFill>
                  <a:schemeClr val="tx1"/>
                </a:solidFill>
                <a:latin typeface="Tahoma" panose="020B0604030504040204" pitchFamily="34" charset="0"/>
              </a:defRPr>
            </a:lvl7pPr>
            <a:lvl8pPr marL="3429000" indent="-228600" algn="ctr" eaLnBrk="0" fontAlgn="base" hangingPunct="0">
              <a:spcBef>
                <a:spcPct val="0"/>
              </a:spcBef>
              <a:spcAft>
                <a:spcPct val="0"/>
              </a:spcAft>
              <a:defRPr sz="2400">
                <a:solidFill>
                  <a:schemeClr val="tx1"/>
                </a:solidFill>
                <a:latin typeface="Tahoma" panose="020B0604030504040204" pitchFamily="34" charset="0"/>
              </a:defRPr>
            </a:lvl8pPr>
            <a:lvl9pPr marL="3886200" indent="-228600" algn="ctr" eaLnBrk="0" fontAlgn="base" hangingPunct="0">
              <a:spcBef>
                <a:spcPct val="0"/>
              </a:spcBef>
              <a:spcAft>
                <a:spcPct val="0"/>
              </a:spcAft>
              <a:defRPr sz="2400">
                <a:solidFill>
                  <a:schemeClr val="tx1"/>
                </a:solidFill>
                <a:latin typeface="Tahoma" panose="020B0604030504040204" pitchFamily="34" charset="0"/>
              </a:defRPr>
            </a:lvl9pPr>
          </a:lstStyle>
          <a:p>
            <a:endParaRPr lang="en-US" altLang="en-US" dirty="0">
              <a:latin typeface="Arial Unicode MS" panose="020B0604020202020204" pitchFamily="34" charset="-128"/>
            </a:endParaRPr>
          </a:p>
        </p:txBody>
      </p:sp>
      <p:sp>
        <p:nvSpPr>
          <p:cNvPr id="2" name="Slide Number Placeholder 1"/>
          <p:cNvSpPr>
            <a:spLocks noGrp="1"/>
          </p:cNvSpPr>
          <p:nvPr>
            <p:ph type="sldNum" sz="quarter" idx="12"/>
          </p:nvPr>
        </p:nvSpPr>
        <p:spPr/>
        <p:txBody>
          <a:bodyPr/>
          <a:lstStyle/>
          <a:p>
            <a:fld id="{A7F154CC-4E82-45BB-8A64-02679D04A018}" type="slidenum">
              <a:rPr lang="en-US" smtClean="0"/>
              <a:pPr/>
              <a:t>77</a:t>
            </a:fld>
            <a:endParaRPr lang="en-US" dirty="0"/>
          </a:p>
        </p:txBody>
      </p:sp>
    </p:spTree>
    <p:extLst>
      <p:ext uri="{BB962C8B-B14F-4D97-AF65-F5344CB8AC3E}">
        <p14:creationId xmlns:p14="http://schemas.microsoft.com/office/powerpoint/2010/main" val="1467844631"/>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1746" name="Picture 23" descr="img1"/>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2759559" y="1820411"/>
            <a:ext cx="4137660" cy="42519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747" name="Rectangle 17"/>
          <p:cNvSpPr>
            <a:spLocks noGrp="1" noChangeArrowheads="1"/>
          </p:cNvSpPr>
          <p:nvPr>
            <p:ph idx="1"/>
          </p:nvPr>
        </p:nvSpPr>
        <p:spPr>
          <a:xfrm>
            <a:off x="628650" y="1202575"/>
            <a:ext cx="7886700" cy="617836"/>
          </a:xfrm>
        </p:spPr>
        <p:txBody>
          <a:bodyPr/>
          <a:lstStyle/>
          <a:p>
            <a:pPr eaLnBrk="1" hangingPunct="1"/>
            <a:r>
              <a:rPr lang="en-US" altLang="en-US" dirty="0" smtClean="0"/>
              <a:t>All openings must be closed.</a:t>
            </a:r>
          </a:p>
        </p:txBody>
      </p:sp>
      <p:sp>
        <p:nvSpPr>
          <p:cNvPr id="11" name="Rectangle 1026"/>
          <p:cNvSpPr>
            <a:spLocks noGrp="1" noChangeArrowheads="1"/>
          </p:cNvSpPr>
          <p:nvPr>
            <p:ph type="title"/>
          </p:nvPr>
        </p:nvSpPr>
        <p:spPr/>
        <p:txBody>
          <a:bodyPr>
            <a:noAutofit/>
          </a:bodyPr>
          <a:lstStyle/>
          <a:p>
            <a:pPr eaLnBrk="1" hangingPunct="1">
              <a:defRPr/>
            </a:pPr>
            <a:r>
              <a:rPr lang="en-US" dirty="0" smtClean="0">
                <a:solidFill>
                  <a:schemeClr val="tx1"/>
                </a:solidFill>
              </a:rPr>
              <a:t>Exposed Electrical Parts  </a:t>
            </a:r>
          </a:p>
        </p:txBody>
      </p:sp>
      <p:sp>
        <p:nvSpPr>
          <p:cNvPr id="31748" name="AutoShape 21" descr="A &quot;Wrong&quot; sign."/>
          <p:cNvSpPr>
            <a:spLocks noChangeArrowheads="1"/>
          </p:cNvSpPr>
          <p:nvPr/>
        </p:nvSpPr>
        <p:spPr bwMode="auto">
          <a:xfrm>
            <a:off x="6150528" y="5336797"/>
            <a:ext cx="636165" cy="627776"/>
          </a:xfrm>
          <a:custGeom>
            <a:avLst/>
            <a:gdLst>
              <a:gd name="T0" fmla="*/ 2147483647 w 21600"/>
              <a:gd name="T1" fmla="*/ 0 h 21600"/>
              <a:gd name="T2" fmla="*/ 2147483647 w 21600"/>
              <a:gd name="T3" fmla="*/ 2147483647 h 21600"/>
              <a:gd name="T4" fmla="*/ 0 w 21600"/>
              <a:gd name="T5" fmla="*/ 2147483647 h 21600"/>
              <a:gd name="T6" fmla="*/ 2147483647 w 21600"/>
              <a:gd name="T7" fmla="*/ 2147483647 h 21600"/>
              <a:gd name="T8" fmla="*/ 2147483647 w 21600"/>
              <a:gd name="T9" fmla="*/ 2147483647 h 21600"/>
              <a:gd name="T10" fmla="*/ 2147483647 w 21600"/>
              <a:gd name="T11" fmla="*/ 2147483647 h 21600"/>
              <a:gd name="T12" fmla="*/ 2147483647 w 21600"/>
              <a:gd name="T13" fmla="*/ 2147483647 h 21600"/>
              <a:gd name="T14" fmla="*/ 2147483647 w 21600"/>
              <a:gd name="T15" fmla="*/ 2147483647 h 21600"/>
              <a:gd name="T16" fmla="*/ 0 60000 65536"/>
              <a:gd name="T17" fmla="*/ 0 60000 65536"/>
              <a:gd name="T18" fmla="*/ 0 60000 65536"/>
              <a:gd name="T19" fmla="*/ 0 60000 65536"/>
              <a:gd name="T20" fmla="*/ 0 60000 65536"/>
              <a:gd name="T21" fmla="*/ 0 60000 65536"/>
              <a:gd name="T22" fmla="*/ 0 60000 65536"/>
              <a:gd name="T23" fmla="*/ 0 60000 65536"/>
              <a:gd name="T24" fmla="*/ 3163 w 21600"/>
              <a:gd name="T25" fmla="*/ 3163 h 21600"/>
              <a:gd name="T26" fmla="*/ 18437 w 21600"/>
              <a:gd name="T27" fmla="*/ 18437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17401" y="15493"/>
                </a:moveTo>
                <a:cubicBezTo>
                  <a:pt x="18376" y="14122"/>
                  <a:pt x="18900" y="12482"/>
                  <a:pt x="18900" y="10800"/>
                </a:cubicBezTo>
                <a:cubicBezTo>
                  <a:pt x="18900" y="6326"/>
                  <a:pt x="15273" y="2700"/>
                  <a:pt x="10800" y="2700"/>
                </a:cubicBezTo>
                <a:cubicBezTo>
                  <a:pt x="9117" y="2699"/>
                  <a:pt x="7477" y="3223"/>
                  <a:pt x="6106" y="4198"/>
                </a:cubicBezTo>
                <a:close/>
                <a:moveTo>
                  <a:pt x="4198" y="6106"/>
                </a:moveTo>
                <a:cubicBezTo>
                  <a:pt x="3223" y="7477"/>
                  <a:pt x="2700" y="9117"/>
                  <a:pt x="2700" y="10799"/>
                </a:cubicBezTo>
                <a:cubicBezTo>
                  <a:pt x="2700" y="15273"/>
                  <a:pt x="6326" y="18900"/>
                  <a:pt x="10800" y="18900"/>
                </a:cubicBezTo>
                <a:cubicBezTo>
                  <a:pt x="12482" y="18900"/>
                  <a:pt x="14122" y="18376"/>
                  <a:pt x="15493" y="17401"/>
                </a:cubicBezTo>
                <a:close/>
              </a:path>
            </a:pathLst>
          </a:custGeom>
          <a:solidFill>
            <a:srgbClr val="FF3300"/>
          </a:solidFill>
          <a:ln w="25400">
            <a:solidFill>
              <a:schemeClr val="tx1"/>
            </a:solidFill>
            <a:miter lim="800000"/>
            <a:headEnd/>
            <a:tailEnd/>
          </a:ln>
        </p:spPr>
        <p:txBody>
          <a:bodyPr wrap="none" anchor="ctr"/>
          <a:lstStyle>
            <a:lvl1pPr>
              <a:defRPr sz="2400">
                <a:solidFill>
                  <a:schemeClr val="tx1"/>
                </a:solidFill>
                <a:latin typeface="Tahoma" panose="020B0604030504040204" pitchFamily="34" charset="0"/>
              </a:defRPr>
            </a:lvl1pPr>
            <a:lvl2pPr marL="742950" indent="-285750">
              <a:defRPr sz="2400">
                <a:solidFill>
                  <a:schemeClr val="tx1"/>
                </a:solidFill>
                <a:latin typeface="Tahoma" panose="020B0604030504040204" pitchFamily="34" charset="0"/>
              </a:defRPr>
            </a:lvl2pPr>
            <a:lvl3pPr marL="1143000" indent="-228600">
              <a:defRPr sz="2400">
                <a:solidFill>
                  <a:schemeClr val="tx1"/>
                </a:solidFill>
                <a:latin typeface="Tahoma" panose="020B0604030504040204" pitchFamily="34" charset="0"/>
              </a:defRPr>
            </a:lvl3pPr>
            <a:lvl4pPr marL="1600200" indent="-228600">
              <a:defRPr sz="2400">
                <a:solidFill>
                  <a:schemeClr val="tx1"/>
                </a:solidFill>
                <a:latin typeface="Tahoma" panose="020B0604030504040204" pitchFamily="34" charset="0"/>
              </a:defRPr>
            </a:lvl4pPr>
            <a:lvl5pPr marL="2057400" indent="-228600">
              <a:defRPr sz="2400">
                <a:solidFill>
                  <a:schemeClr val="tx1"/>
                </a:solidFill>
                <a:latin typeface="Tahoma" panose="020B0604030504040204" pitchFamily="34" charset="0"/>
              </a:defRPr>
            </a:lvl5pPr>
            <a:lvl6pPr marL="2514600" indent="-228600" algn="ctr" eaLnBrk="0" fontAlgn="base" hangingPunct="0">
              <a:spcBef>
                <a:spcPct val="0"/>
              </a:spcBef>
              <a:spcAft>
                <a:spcPct val="0"/>
              </a:spcAft>
              <a:defRPr sz="2400">
                <a:solidFill>
                  <a:schemeClr val="tx1"/>
                </a:solidFill>
                <a:latin typeface="Tahoma" panose="020B0604030504040204" pitchFamily="34" charset="0"/>
              </a:defRPr>
            </a:lvl6pPr>
            <a:lvl7pPr marL="2971800" indent="-228600" algn="ctr" eaLnBrk="0" fontAlgn="base" hangingPunct="0">
              <a:spcBef>
                <a:spcPct val="0"/>
              </a:spcBef>
              <a:spcAft>
                <a:spcPct val="0"/>
              </a:spcAft>
              <a:defRPr sz="2400">
                <a:solidFill>
                  <a:schemeClr val="tx1"/>
                </a:solidFill>
                <a:latin typeface="Tahoma" panose="020B0604030504040204" pitchFamily="34" charset="0"/>
              </a:defRPr>
            </a:lvl7pPr>
            <a:lvl8pPr marL="3429000" indent="-228600" algn="ctr" eaLnBrk="0" fontAlgn="base" hangingPunct="0">
              <a:spcBef>
                <a:spcPct val="0"/>
              </a:spcBef>
              <a:spcAft>
                <a:spcPct val="0"/>
              </a:spcAft>
              <a:defRPr sz="2400">
                <a:solidFill>
                  <a:schemeClr val="tx1"/>
                </a:solidFill>
                <a:latin typeface="Tahoma" panose="020B0604030504040204" pitchFamily="34" charset="0"/>
              </a:defRPr>
            </a:lvl8pPr>
            <a:lvl9pPr marL="3886200" indent="-228600" algn="ctr" eaLnBrk="0" fontAlgn="base" hangingPunct="0">
              <a:spcBef>
                <a:spcPct val="0"/>
              </a:spcBef>
              <a:spcAft>
                <a:spcPct val="0"/>
              </a:spcAft>
              <a:defRPr sz="2400">
                <a:solidFill>
                  <a:schemeClr val="tx1"/>
                </a:solidFill>
                <a:latin typeface="Tahoma" panose="020B0604030504040204" pitchFamily="34" charset="0"/>
              </a:defRPr>
            </a:lvl9pPr>
          </a:lstStyle>
          <a:p>
            <a:endParaRPr lang="en-US" altLang="en-US" dirty="0">
              <a:latin typeface="Arial Unicode MS" panose="020B0604020202020204" pitchFamily="34" charset="-128"/>
            </a:endParaRPr>
          </a:p>
        </p:txBody>
      </p:sp>
      <p:sp>
        <p:nvSpPr>
          <p:cNvPr id="2" name="Slide Number Placeholder 1"/>
          <p:cNvSpPr>
            <a:spLocks noGrp="1"/>
          </p:cNvSpPr>
          <p:nvPr>
            <p:ph type="sldNum" sz="quarter" idx="12"/>
          </p:nvPr>
        </p:nvSpPr>
        <p:spPr/>
        <p:txBody>
          <a:bodyPr/>
          <a:lstStyle/>
          <a:p>
            <a:fld id="{A7F154CC-4E82-45BB-8A64-02679D04A018}" type="slidenum">
              <a:rPr lang="en-US" smtClean="0"/>
              <a:pPr/>
              <a:t>78</a:t>
            </a:fld>
            <a:endParaRPr lang="en-US" dirty="0"/>
          </a:p>
        </p:txBody>
      </p:sp>
    </p:spTree>
    <p:extLst>
      <p:ext uri="{BB962C8B-B14F-4D97-AF65-F5344CB8AC3E}">
        <p14:creationId xmlns:p14="http://schemas.microsoft.com/office/powerpoint/2010/main" val="3018109697"/>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0" name="Picture 28" descr="img1"/>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377503" y="2522924"/>
            <a:ext cx="4067181" cy="24697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2770" name="Rectangle 26"/>
          <p:cNvSpPr>
            <a:spLocks noGrp="1" noChangeArrowheads="1"/>
          </p:cNvSpPr>
          <p:nvPr>
            <p:ph idx="1"/>
          </p:nvPr>
        </p:nvSpPr>
        <p:spPr>
          <a:xfrm>
            <a:off x="419187" y="1051573"/>
            <a:ext cx="8305625" cy="4974388"/>
          </a:xfrm>
        </p:spPr>
        <p:txBody>
          <a:bodyPr/>
          <a:lstStyle/>
          <a:p>
            <a:pPr eaLnBrk="1" hangingPunct="1"/>
            <a:r>
              <a:rPr lang="en-US" altLang="en-US" dirty="0" smtClean="0"/>
              <a:t>Outer insulation on electrical cords must be intact.</a:t>
            </a:r>
          </a:p>
        </p:txBody>
      </p:sp>
      <p:sp>
        <p:nvSpPr>
          <p:cNvPr id="12" name="Rectangle 1026"/>
          <p:cNvSpPr>
            <a:spLocks noGrp="1" noChangeArrowheads="1"/>
          </p:cNvSpPr>
          <p:nvPr>
            <p:ph type="title"/>
          </p:nvPr>
        </p:nvSpPr>
        <p:spPr/>
        <p:txBody>
          <a:bodyPr>
            <a:noAutofit/>
          </a:bodyPr>
          <a:lstStyle/>
          <a:p>
            <a:pPr eaLnBrk="1" hangingPunct="1">
              <a:defRPr/>
            </a:pPr>
            <a:r>
              <a:rPr lang="en-US" b="1" dirty="0" smtClean="0">
                <a:solidFill>
                  <a:schemeClr val="tx1"/>
                </a:solidFill>
              </a:rPr>
              <a:t>Exposed Electrical Parts   </a:t>
            </a:r>
          </a:p>
        </p:txBody>
      </p:sp>
      <p:pic>
        <p:nvPicPr>
          <p:cNvPr id="32771" name="Picture 28" descr="img1"/>
          <p:cNvPicPr>
            <a:picLocks noChangeAspect="1" noChangeArrowheads="1"/>
          </p:cNvPicPr>
          <p:nvPr/>
        </p:nvPicPr>
        <p:blipFill rotWithShape="1">
          <a:blip r:embed="rId4" cstate="email">
            <a:extLst>
              <a:ext uri="{28A0092B-C50C-407E-A947-70E740481C1C}">
                <a14:useLocalDpi xmlns:a14="http://schemas.microsoft.com/office/drawing/2010/main"/>
              </a:ext>
            </a:extLst>
          </a:blip>
          <a:srcRect/>
          <a:stretch/>
        </p:blipFill>
        <p:spPr bwMode="auto">
          <a:xfrm>
            <a:off x="4906080" y="2522762"/>
            <a:ext cx="3814557" cy="24699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2772" name="AutoShape 29" descr="A &quot;Wrong&quot; sign."/>
          <p:cNvSpPr>
            <a:spLocks noChangeArrowheads="1"/>
          </p:cNvSpPr>
          <p:nvPr/>
        </p:nvSpPr>
        <p:spPr bwMode="auto">
          <a:xfrm>
            <a:off x="3829094" y="4356989"/>
            <a:ext cx="533400" cy="508000"/>
          </a:xfrm>
          <a:custGeom>
            <a:avLst/>
            <a:gdLst>
              <a:gd name="T0" fmla="*/ 2147483647 w 21600"/>
              <a:gd name="T1" fmla="*/ 0 h 21600"/>
              <a:gd name="T2" fmla="*/ 2147483647 w 21600"/>
              <a:gd name="T3" fmla="*/ 2147483647 h 21600"/>
              <a:gd name="T4" fmla="*/ 0 w 21600"/>
              <a:gd name="T5" fmla="*/ 2147483647 h 21600"/>
              <a:gd name="T6" fmla="*/ 2147483647 w 21600"/>
              <a:gd name="T7" fmla="*/ 2147483647 h 21600"/>
              <a:gd name="T8" fmla="*/ 2147483647 w 21600"/>
              <a:gd name="T9" fmla="*/ 2147483647 h 21600"/>
              <a:gd name="T10" fmla="*/ 2147483647 w 21600"/>
              <a:gd name="T11" fmla="*/ 2147483647 h 21600"/>
              <a:gd name="T12" fmla="*/ 2147483647 w 21600"/>
              <a:gd name="T13" fmla="*/ 2147483647 h 21600"/>
              <a:gd name="T14" fmla="*/ 2147483647 w 21600"/>
              <a:gd name="T15" fmla="*/ 2147483647 h 21600"/>
              <a:gd name="T16" fmla="*/ 0 60000 65536"/>
              <a:gd name="T17" fmla="*/ 0 60000 65536"/>
              <a:gd name="T18" fmla="*/ 0 60000 65536"/>
              <a:gd name="T19" fmla="*/ 0 60000 65536"/>
              <a:gd name="T20" fmla="*/ 0 60000 65536"/>
              <a:gd name="T21" fmla="*/ 0 60000 65536"/>
              <a:gd name="T22" fmla="*/ 0 60000 65536"/>
              <a:gd name="T23" fmla="*/ 0 60000 65536"/>
              <a:gd name="T24" fmla="*/ 3163 w 21600"/>
              <a:gd name="T25" fmla="*/ 3163 h 21600"/>
              <a:gd name="T26" fmla="*/ 18437 w 21600"/>
              <a:gd name="T27" fmla="*/ 18437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17401" y="15493"/>
                </a:moveTo>
                <a:cubicBezTo>
                  <a:pt x="18376" y="14122"/>
                  <a:pt x="18900" y="12482"/>
                  <a:pt x="18900" y="10800"/>
                </a:cubicBezTo>
                <a:cubicBezTo>
                  <a:pt x="18900" y="6326"/>
                  <a:pt x="15273" y="2700"/>
                  <a:pt x="10800" y="2700"/>
                </a:cubicBezTo>
                <a:cubicBezTo>
                  <a:pt x="9117" y="2699"/>
                  <a:pt x="7477" y="3223"/>
                  <a:pt x="6106" y="4198"/>
                </a:cubicBezTo>
                <a:close/>
                <a:moveTo>
                  <a:pt x="4198" y="6106"/>
                </a:moveTo>
                <a:cubicBezTo>
                  <a:pt x="3223" y="7477"/>
                  <a:pt x="2700" y="9117"/>
                  <a:pt x="2700" y="10799"/>
                </a:cubicBezTo>
                <a:cubicBezTo>
                  <a:pt x="2700" y="15273"/>
                  <a:pt x="6326" y="18900"/>
                  <a:pt x="10800" y="18900"/>
                </a:cubicBezTo>
                <a:cubicBezTo>
                  <a:pt x="12482" y="18900"/>
                  <a:pt x="14122" y="18376"/>
                  <a:pt x="15493" y="17401"/>
                </a:cubicBezTo>
                <a:close/>
              </a:path>
            </a:pathLst>
          </a:custGeom>
          <a:solidFill>
            <a:srgbClr val="FF3300"/>
          </a:solidFill>
          <a:ln w="25400">
            <a:solidFill>
              <a:schemeClr val="tx1"/>
            </a:solidFill>
            <a:miter lim="800000"/>
            <a:headEnd/>
            <a:tailEnd/>
          </a:ln>
        </p:spPr>
        <p:txBody>
          <a:bodyPr wrap="none" anchor="ctr"/>
          <a:lstStyle>
            <a:lvl1pPr>
              <a:defRPr sz="2400">
                <a:solidFill>
                  <a:schemeClr val="tx1"/>
                </a:solidFill>
                <a:latin typeface="Tahoma" panose="020B0604030504040204" pitchFamily="34" charset="0"/>
              </a:defRPr>
            </a:lvl1pPr>
            <a:lvl2pPr marL="742950" indent="-285750">
              <a:defRPr sz="2400">
                <a:solidFill>
                  <a:schemeClr val="tx1"/>
                </a:solidFill>
                <a:latin typeface="Tahoma" panose="020B0604030504040204" pitchFamily="34" charset="0"/>
              </a:defRPr>
            </a:lvl2pPr>
            <a:lvl3pPr marL="1143000" indent="-228600">
              <a:defRPr sz="2400">
                <a:solidFill>
                  <a:schemeClr val="tx1"/>
                </a:solidFill>
                <a:latin typeface="Tahoma" panose="020B0604030504040204" pitchFamily="34" charset="0"/>
              </a:defRPr>
            </a:lvl3pPr>
            <a:lvl4pPr marL="1600200" indent="-228600">
              <a:defRPr sz="2400">
                <a:solidFill>
                  <a:schemeClr val="tx1"/>
                </a:solidFill>
                <a:latin typeface="Tahoma" panose="020B0604030504040204" pitchFamily="34" charset="0"/>
              </a:defRPr>
            </a:lvl4pPr>
            <a:lvl5pPr marL="2057400" indent="-228600">
              <a:defRPr sz="2400">
                <a:solidFill>
                  <a:schemeClr val="tx1"/>
                </a:solidFill>
                <a:latin typeface="Tahoma" panose="020B0604030504040204" pitchFamily="34" charset="0"/>
              </a:defRPr>
            </a:lvl5pPr>
            <a:lvl6pPr marL="2514600" indent="-228600" algn="ctr" eaLnBrk="0" fontAlgn="base" hangingPunct="0">
              <a:spcBef>
                <a:spcPct val="0"/>
              </a:spcBef>
              <a:spcAft>
                <a:spcPct val="0"/>
              </a:spcAft>
              <a:defRPr sz="2400">
                <a:solidFill>
                  <a:schemeClr val="tx1"/>
                </a:solidFill>
                <a:latin typeface="Tahoma" panose="020B0604030504040204" pitchFamily="34" charset="0"/>
              </a:defRPr>
            </a:lvl6pPr>
            <a:lvl7pPr marL="2971800" indent="-228600" algn="ctr" eaLnBrk="0" fontAlgn="base" hangingPunct="0">
              <a:spcBef>
                <a:spcPct val="0"/>
              </a:spcBef>
              <a:spcAft>
                <a:spcPct val="0"/>
              </a:spcAft>
              <a:defRPr sz="2400">
                <a:solidFill>
                  <a:schemeClr val="tx1"/>
                </a:solidFill>
                <a:latin typeface="Tahoma" panose="020B0604030504040204" pitchFamily="34" charset="0"/>
              </a:defRPr>
            </a:lvl7pPr>
            <a:lvl8pPr marL="3429000" indent="-228600" algn="ctr" eaLnBrk="0" fontAlgn="base" hangingPunct="0">
              <a:spcBef>
                <a:spcPct val="0"/>
              </a:spcBef>
              <a:spcAft>
                <a:spcPct val="0"/>
              </a:spcAft>
              <a:defRPr sz="2400">
                <a:solidFill>
                  <a:schemeClr val="tx1"/>
                </a:solidFill>
                <a:latin typeface="Tahoma" panose="020B0604030504040204" pitchFamily="34" charset="0"/>
              </a:defRPr>
            </a:lvl8pPr>
            <a:lvl9pPr marL="3886200" indent="-228600" algn="ctr" eaLnBrk="0" fontAlgn="base" hangingPunct="0">
              <a:spcBef>
                <a:spcPct val="0"/>
              </a:spcBef>
              <a:spcAft>
                <a:spcPct val="0"/>
              </a:spcAft>
              <a:defRPr sz="2400">
                <a:solidFill>
                  <a:schemeClr val="tx1"/>
                </a:solidFill>
                <a:latin typeface="Tahoma" panose="020B0604030504040204" pitchFamily="34" charset="0"/>
              </a:defRPr>
            </a:lvl9pPr>
          </a:lstStyle>
          <a:p>
            <a:endParaRPr lang="en-US" altLang="en-US" dirty="0">
              <a:latin typeface="Arial Unicode MS" panose="020B0604020202020204" pitchFamily="34" charset="-128"/>
            </a:endParaRPr>
          </a:p>
        </p:txBody>
      </p:sp>
      <p:sp>
        <p:nvSpPr>
          <p:cNvPr id="32773" name="AutoShape 30" descr="A &quot;Wrong&quot; sign."/>
          <p:cNvSpPr>
            <a:spLocks noChangeArrowheads="1"/>
          </p:cNvSpPr>
          <p:nvPr/>
        </p:nvSpPr>
        <p:spPr bwMode="auto">
          <a:xfrm>
            <a:off x="8091182" y="4356989"/>
            <a:ext cx="533400" cy="508000"/>
          </a:xfrm>
          <a:custGeom>
            <a:avLst/>
            <a:gdLst>
              <a:gd name="T0" fmla="*/ 2147483647 w 21600"/>
              <a:gd name="T1" fmla="*/ 0 h 21600"/>
              <a:gd name="T2" fmla="*/ 2147483647 w 21600"/>
              <a:gd name="T3" fmla="*/ 2147483647 h 21600"/>
              <a:gd name="T4" fmla="*/ 0 w 21600"/>
              <a:gd name="T5" fmla="*/ 2147483647 h 21600"/>
              <a:gd name="T6" fmla="*/ 2147483647 w 21600"/>
              <a:gd name="T7" fmla="*/ 2147483647 h 21600"/>
              <a:gd name="T8" fmla="*/ 2147483647 w 21600"/>
              <a:gd name="T9" fmla="*/ 2147483647 h 21600"/>
              <a:gd name="T10" fmla="*/ 2147483647 w 21600"/>
              <a:gd name="T11" fmla="*/ 2147483647 h 21600"/>
              <a:gd name="T12" fmla="*/ 2147483647 w 21600"/>
              <a:gd name="T13" fmla="*/ 2147483647 h 21600"/>
              <a:gd name="T14" fmla="*/ 2147483647 w 21600"/>
              <a:gd name="T15" fmla="*/ 2147483647 h 21600"/>
              <a:gd name="T16" fmla="*/ 0 60000 65536"/>
              <a:gd name="T17" fmla="*/ 0 60000 65536"/>
              <a:gd name="T18" fmla="*/ 0 60000 65536"/>
              <a:gd name="T19" fmla="*/ 0 60000 65536"/>
              <a:gd name="T20" fmla="*/ 0 60000 65536"/>
              <a:gd name="T21" fmla="*/ 0 60000 65536"/>
              <a:gd name="T22" fmla="*/ 0 60000 65536"/>
              <a:gd name="T23" fmla="*/ 0 60000 65536"/>
              <a:gd name="T24" fmla="*/ 3163 w 21600"/>
              <a:gd name="T25" fmla="*/ 3163 h 21600"/>
              <a:gd name="T26" fmla="*/ 18437 w 21600"/>
              <a:gd name="T27" fmla="*/ 18437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17401" y="15493"/>
                </a:moveTo>
                <a:cubicBezTo>
                  <a:pt x="18376" y="14122"/>
                  <a:pt x="18900" y="12482"/>
                  <a:pt x="18900" y="10800"/>
                </a:cubicBezTo>
                <a:cubicBezTo>
                  <a:pt x="18900" y="6326"/>
                  <a:pt x="15273" y="2700"/>
                  <a:pt x="10800" y="2700"/>
                </a:cubicBezTo>
                <a:cubicBezTo>
                  <a:pt x="9117" y="2699"/>
                  <a:pt x="7477" y="3223"/>
                  <a:pt x="6106" y="4198"/>
                </a:cubicBezTo>
                <a:close/>
                <a:moveTo>
                  <a:pt x="4198" y="6106"/>
                </a:moveTo>
                <a:cubicBezTo>
                  <a:pt x="3223" y="7477"/>
                  <a:pt x="2700" y="9117"/>
                  <a:pt x="2700" y="10799"/>
                </a:cubicBezTo>
                <a:cubicBezTo>
                  <a:pt x="2700" y="15273"/>
                  <a:pt x="6326" y="18900"/>
                  <a:pt x="10800" y="18900"/>
                </a:cubicBezTo>
                <a:cubicBezTo>
                  <a:pt x="12482" y="18900"/>
                  <a:pt x="14122" y="18376"/>
                  <a:pt x="15493" y="17401"/>
                </a:cubicBezTo>
                <a:close/>
              </a:path>
            </a:pathLst>
          </a:custGeom>
          <a:solidFill>
            <a:srgbClr val="FF3300"/>
          </a:solidFill>
          <a:ln w="25400">
            <a:solidFill>
              <a:schemeClr val="tx1"/>
            </a:solidFill>
            <a:miter lim="800000"/>
            <a:headEnd/>
            <a:tailEnd/>
          </a:ln>
        </p:spPr>
        <p:txBody>
          <a:bodyPr wrap="none" anchor="ctr"/>
          <a:lstStyle>
            <a:lvl1pPr>
              <a:defRPr sz="2400">
                <a:solidFill>
                  <a:schemeClr val="tx1"/>
                </a:solidFill>
                <a:latin typeface="Tahoma" panose="020B0604030504040204" pitchFamily="34" charset="0"/>
              </a:defRPr>
            </a:lvl1pPr>
            <a:lvl2pPr marL="742950" indent="-285750">
              <a:defRPr sz="2400">
                <a:solidFill>
                  <a:schemeClr val="tx1"/>
                </a:solidFill>
                <a:latin typeface="Tahoma" panose="020B0604030504040204" pitchFamily="34" charset="0"/>
              </a:defRPr>
            </a:lvl2pPr>
            <a:lvl3pPr marL="1143000" indent="-228600">
              <a:defRPr sz="2400">
                <a:solidFill>
                  <a:schemeClr val="tx1"/>
                </a:solidFill>
                <a:latin typeface="Tahoma" panose="020B0604030504040204" pitchFamily="34" charset="0"/>
              </a:defRPr>
            </a:lvl3pPr>
            <a:lvl4pPr marL="1600200" indent="-228600">
              <a:defRPr sz="2400">
                <a:solidFill>
                  <a:schemeClr val="tx1"/>
                </a:solidFill>
                <a:latin typeface="Tahoma" panose="020B0604030504040204" pitchFamily="34" charset="0"/>
              </a:defRPr>
            </a:lvl4pPr>
            <a:lvl5pPr marL="2057400" indent="-228600">
              <a:defRPr sz="2400">
                <a:solidFill>
                  <a:schemeClr val="tx1"/>
                </a:solidFill>
                <a:latin typeface="Tahoma" panose="020B0604030504040204" pitchFamily="34" charset="0"/>
              </a:defRPr>
            </a:lvl5pPr>
            <a:lvl6pPr marL="2514600" indent="-228600" algn="ctr" eaLnBrk="0" fontAlgn="base" hangingPunct="0">
              <a:spcBef>
                <a:spcPct val="0"/>
              </a:spcBef>
              <a:spcAft>
                <a:spcPct val="0"/>
              </a:spcAft>
              <a:defRPr sz="2400">
                <a:solidFill>
                  <a:schemeClr val="tx1"/>
                </a:solidFill>
                <a:latin typeface="Tahoma" panose="020B0604030504040204" pitchFamily="34" charset="0"/>
              </a:defRPr>
            </a:lvl6pPr>
            <a:lvl7pPr marL="2971800" indent="-228600" algn="ctr" eaLnBrk="0" fontAlgn="base" hangingPunct="0">
              <a:spcBef>
                <a:spcPct val="0"/>
              </a:spcBef>
              <a:spcAft>
                <a:spcPct val="0"/>
              </a:spcAft>
              <a:defRPr sz="2400">
                <a:solidFill>
                  <a:schemeClr val="tx1"/>
                </a:solidFill>
                <a:latin typeface="Tahoma" panose="020B0604030504040204" pitchFamily="34" charset="0"/>
              </a:defRPr>
            </a:lvl7pPr>
            <a:lvl8pPr marL="3429000" indent="-228600" algn="ctr" eaLnBrk="0" fontAlgn="base" hangingPunct="0">
              <a:spcBef>
                <a:spcPct val="0"/>
              </a:spcBef>
              <a:spcAft>
                <a:spcPct val="0"/>
              </a:spcAft>
              <a:defRPr sz="2400">
                <a:solidFill>
                  <a:schemeClr val="tx1"/>
                </a:solidFill>
                <a:latin typeface="Tahoma" panose="020B0604030504040204" pitchFamily="34" charset="0"/>
              </a:defRPr>
            </a:lvl8pPr>
            <a:lvl9pPr marL="3886200" indent="-228600" algn="ctr" eaLnBrk="0" fontAlgn="base" hangingPunct="0">
              <a:spcBef>
                <a:spcPct val="0"/>
              </a:spcBef>
              <a:spcAft>
                <a:spcPct val="0"/>
              </a:spcAft>
              <a:defRPr sz="2400">
                <a:solidFill>
                  <a:schemeClr val="tx1"/>
                </a:solidFill>
                <a:latin typeface="Tahoma" panose="020B0604030504040204" pitchFamily="34" charset="0"/>
              </a:defRPr>
            </a:lvl9pPr>
          </a:lstStyle>
          <a:p>
            <a:endParaRPr lang="en-US" altLang="en-US" dirty="0">
              <a:latin typeface="Arial Unicode MS" panose="020B0604020202020204" pitchFamily="34" charset="-128"/>
            </a:endParaRPr>
          </a:p>
        </p:txBody>
      </p:sp>
      <p:sp>
        <p:nvSpPr>
          <p:cNvPr id="2" name="Slide Number Placeholder 1"/>
          <p:cNvSpPr>
            <a:spLocks noGrp="1"/>
          </p:cNvSpPr>
          <p:nvPr>
            <p:ph type="sldNum" sz="quarter" idx="12"/>
          </p:nvPr>
        </p:nvSpPr>
        <p:spPr/>
        <p:txBody>
          <a:bodyPr/>
          <a:lstStyle/>
          <a:p>
            <a:fld id="{A7F154CC-4E82-45BB-8A64-02679D04A018}" type="slidenum">
              <a:rPr lang="en-US" smtClean="0"/>
              <a:pPr/>
              <a:t>79</a:t>
            </a:fld>
            <a:endParaRPr lang="en-US" dirty="0"/>
          </a:p>
        </p:txBody>
      </p:sp>
    </p:spTree>
    <p:extLst>
      <p:ext uri="{BB962C8B-B14F-4D97-AF65-F5344CB8AC3E}">
        <p14:creationId xmlns:p14="http://schemas.microsoft.com/office/powerpoint/2010/main" val="20338553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15362" name="Rectangle 1"/>
          <p:cNvSpPr>
            <a:spLocks noGrp="1" noChangeArrowheads="1"/>
          </p:cNvSpPr>
          <p:nvPr>
            <p:ph type="title"/>
          </p:nvPr>
        </p:nvSpPr>
        <p:spPr>
          <a:xfrm>
            <a:off x="457200" y="157192"/>
            <a:ext cx="8229600" cy="1143000"/>
          </a:xfrm>
        </p:spPr>
        <p:txBody>
          <a:bodyPr/>
          <a:lstStyle/>
          <a:p>
            <a:pPr defTabSz="914400" eaLnBrk="1"/>
            <a:r>
              <a:rPr lang="en-US" altLang="en-US" dirty="0"/>
              <a:t>Discussion Questions</a:t>
            </a:r>
          </a:p>
        </p:txBody>
      </p:sp>
      <p:sp>
        <p:nvSpPr>
          <p:cNvPr id="11266" name="Rectangle 2"/>
          <p:cNvSpPr>
            <a:spLocks noGrp="1"/>
          </p:cNvSpPr>
          <p:nvPr>
            <p:ph type="body" idx="1"/>
          </p:nvPr>
        </p:nvSpPr>
        <p:spPr bwMode="auto">
          <a:xfrm>
            <a:off x="457200" y="1598613"/>
            <a:ext cx="8229600" cy="45275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Lst>
        </p:spPr>
        <p:txBody>
          <a:bodyPr vert="horz" wrap="square" lIns="50800" tIns="50800" rIns="50800" bIns="50800" numCol="1" anchor="t" anchorCtr="0" compatLnSpc="1">
            <a:prstTxWarp prst="textNoShape">
              <a:avLst/>
            </a:prstTxWarp>
            <a:normAutofit/>
          </a:bodyPr>
          <a:lstStyle/>
          <a:p>
            <a:pPr algn="l" eaLnBrk="1">
              <a:spcBef>
                <a:spcPts val="700"/>
              </a:spcBef>
              <a:buFont typeface="ArialMT" charset="0"/>
              <a:buChar char="•"/>
            </a:pPr>
            <a:r>
              <a:rPr lang="en-US" altLang="en-US" dirty="0"/>
              <a:t>When, during your work experience, did you first hear about OSHA?</a:t>
            </a:r>
          </a:p>
          <a:p>
            <a:pPr algn="l" eaLnBrk="1">
              <a:spcBef>
                <a:spcPts val="700"/>
              </a:spcBef>
              <a:buFont typeface="ArialMT" charset="0"/>
              <a:buChar char="•"/>
            </a:pPr>
            <a:endParaRPr lang="en-US" altLang="en-US" dirty="0"/>
          </a:p>
          <a:p>
            <a:pPr algn="l" eaLnBrk="1">
              <a:spcBef>
                <a:spcPts val="700"/>
              </a:spcBef>
              <a:buFont typeface="ArialMT" charset="0"/>
              <a:buChar char="•"/>
            </a:pPr>
            <a:r>
              <a:rPr lang="en-US" altLang="en-US" dirty="0"/>
              <a:t>What did you think about OSHA then?</a:t>
            </a:r>
          </a:p>
          <a:p>
            <a:pPr algn="l" eaLnBrk="1">
              <a:spcBef>
                <a:spcPts val="700"/>
              </a:spcBef>
              <a:buFont typeface="ArialMT" charset="0"/>
              <a:buChar char="•"/>
            </a:pPr>
            <a:endParaRPr lang="en-US" altLang="en-US" dirty="0"/>
          </a:p>
          <a:p>
            <a:pPr algn="l" eaLnBrk="1">
              <a:spcBef>
                <a:spcPts val="700"/>
              </a:spcBef>
              <a:buFont typeface="ArialMT" charset="0"/>
              <a:buChar char="•"/>
            </a:pPr>
            <a:r>
              <a:rPr lang="en-US" altLang="en-US" dirty="0"/>
              <a:t>What do you think OSHA’s job is?</a:t>
            </a:r>
            <a:endParaRPr lang="en-US" altLang="en-US" sz="2400" dirty="0"/>
          </a:p>
        </p:txBody>
      </p:sp>
      <p:sp>
        <p:nvSpPr>
          <p:cNvPr id="2" name="Slide Number Placeholder 1"/>
          <p:cNvSpPr>
            <a:spLocks noGrp="1"/>
          </p:cNvSpPr>
          <p:nvPr>
            <p:ph type="sldNum" sz="quarter" idx="12"/>
          </p:nvPr>
        </p:nvSpPr>
        <p:spPr/>
        <p:txBody>
          <a:bodyPr/>
          <a:lstStyle/>
          <a:p>
            <a:fld id="{A7F154CC-4E82-45BB-8A64-02679D04A018}" type="slidenum">
              <a:rPr lang="en-US" smtClean="0"/>
              <a:pPr/>
              <a:t>8</a:t>
            </a:fld>
            <a:endParaRPr lang="en-US" dirty="0"/>
          </a:p>
        </p:txBody>
      </p:sp>
    </p:spTree>
    <p:extLst>
      <p:ext uri="{BB962C8B-B14F-4D97-AF65-F5344CB8AC3E}">
        <p14:creationId xmlns:p14="http://schemas.microsoft.com/office/powerpoint/2010/main" val="3964354888"/>
      </p:ext>
    </p:extLst>
  </p:cSld>
  <p:clrMapOvr>
    <a:masterClrMapping/>
  </p:clrMapOvr>
  <p:transition spd="med"/>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0" name="Picture 18" descr="img1"/>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499110" y="2762091"/>
            <a:ext cx="3889122" cy="32272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796" name="Picture 8" descr="A &quot;Tick&quot; sign."/>
          <p:cNvPicPr>
            <a:picLocks noChangeAspect="1" noChangeArrowheads="1"/>
          </p:cNvPicPr>
          <p:nvPr/>
        </p:nvPicPr>
        <p:blipFill>
          <a:blip r:embed="rId4"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3626232" y="5188170"/>
            <a:ext cx="7620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794" name="Picture 18" descr="img1"/>
          <p:cNvPicPr>
            <a:picLocks noChangeAspect="1" noChangeArrowheads="1"/>
          </p:cNvPicPr>
          <p:nvPr/>
        </p:nvPicPr>
        <p:blipFill rotWithShape="1">
          <a:blip r:embed="rId5" cstate="email">
            <a:extLst>
              <a:ext uri="{28A0092B-C50C-407E-A947-70E740481C1C}">
                <a14:useLocalDpi xmlns:a14="http://schemas.microsoft.com/office/drawing/2010/main"/>
              </a:ext>
            </a:extLst>
          </a:blip>
          <a:srcRect/>
          <a:stretch/>
        </p:blipFill>
        <p:spPr bwMode="auto">
          <a:xfrm>
            <a:off x="4688391" y="2762090"/>
            <a:ext cx="3956499" cy="32272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795" name="Rectangle 4"/>
          <p:cNvSpPr>
            <a:spLocks noGrp="1" noChangeArrowheads="1"/>
          </p:cNvSpPr>
          <p:nvPr>
            <p:ph idx="1"/>
          </p:nvPr>
        </p:nvSpPr>
        <p:spPr>
          <a:xfrm>
            <a:off x="628650" y="1202575"/>
            <a:ext cx="7886700" cy="1624515"/>
          </a:xfrm>
        </p:spPr>
        <p:txBody>
          <a:bodyPr>
            <a:normAutofit lnSpcReduction="10000"/>
          </a:bodyPr>
          <a:lstStyle/>
          <a:p>
            <a:pPr eaLnBrk="1" hangingPunct="1"/>
            <a:r>
              <a:rPr lang="en-US" altLang="en-US" dirty="0" smtClean="0"/>
              <a:t>On construction sites, temporary lighting must be properly guarded and protected to avoid contact with broken bulbs and avoid potential shocks.</a:t>
            </a:r>
          </a:p>
        </p:txBody>
      </p:sp>
      <p:sp>
        <p:nvSpPr>
          <p:cNvPr id="12" name="Rectangle 1026"/>
          <p:cNvSpPr>
            <a:spLocks noGrp="1" noChangeArrowheads="1"/>
          </p:cNvSpPr>
          <p:nvPr>
            <p:ph type="title"/>
          </p:nvPr>
        </p:nvSpPr>
        <p:spPr/>
        <p:txBody>
          <a:bodyPr>
            <a:noAutofit/>
          </a:bodyPr>
          <a:lstStyle/>
          <a:p>
            <a:pPr eaLnBrk="1" hangingPunct="1">
              <a:defRPr/>
            </a:pPr>
            <a:r>
              <a:rPr lang="en-US" dirty="0" smtClean="0">
                <a:solidFill>
                  <a:schemeClr val="tx1"/>
                </a:solidFill>
              </a:rPr>
              <a:t> Exposed Electrical Parts</a:t>
            </a:r>
          </a:p>
        </p:txBody>
      </p:sp>
      <p:sp>
        <p:nvSpPr>
          <p:cNvPr id="33797" name="AutoShape 12" descr="A &quot;Wrong&quot; sign."/>
          <p:cNvSpPr>
            <a:spLocks noChangeArrowheads="1"/>
          </p:cNvSpPr>
          <p:nvPr/>
        </p:nvSpPr>
        <p:spPr bwMode="auto">
          <a:xfrm>
            <a:off x="4929231" y="5264370"/>
            <a:ext cx="609600" cy="609600"/>
          </a:xfrm>
          <a:custGeom>
            <a:avLst/>
            <a:gdLst>
              <a:gd name="T0" fmla="*/ 2147483647 w 21600"/>
              <a:gd name="T1" fmla="*/ 0 h 21600"/>
              <a:gd name="T2" fmla="*/ 2147483647 w 21600"/>
              <a:gd name="T3" fmla="*/ 2147483647 h 21600"/>
              <a:gd name="T4" fmla="*/ 0 w 21600"/>
              <a:gd name="T5" fmla="*/ 2147483647 h 21600"/>
              <a:gd name="T6" fmla="*/ 2147483647 w 21600"/>
              <a:gd name="T7" fmla="*/ 2147483647 h 21600"/>
              <a:gd name="T8" fmla="*/ 2147483647 w 21600"/>
              <a:gd name="T9" fmla="*/ 2147483647 h 21600"/>
              <a:gd name="T10" fmla="*/ 2147483647 w 21600"/>
              <a:gd name="T11" fmla="*/ 2147483647 h 21600"/>
              <a:gd name="T12" fmla="*/ 2147483647 w 21600"/>
              <a:gd name="T13" fmla="*/ 2147483647 h 21600"/>
              <a:gd name="T14" fmla="*/ 2147483647 w 21600"/>
              <a:gd name="T15" fmla="*/ 2147483647 h 21600"/>
              <a:gd name="T16" fmla="*/ 0 60000 65536"/>
              <a:gd name="T17" fmla="*/ 0 60000 65536"/>
              <a:gd name="T18" fmla="*/ 0 60000 65536"/>
              <a:gd name="T19" fmla="*/ 0 60000 65536"/>
              <a:gd name="T20" fmla="*/ 0 60000 65536"/>
              <a:gd name="T21" fmla="*/ 0 60000 65536"/>
              <a:gd name="T22" fmla="*/ 0 60000 65536"/>
              <a:gd name="T23" fmla="*/ 0 60000 65536"/>
              <a:gd name="T24" fmla="*/ 3163 w 21600"/>
              <a:gd name="T25" fmla="*/ 3163 h 21600"/>
              <a:gd name="T26" fmla="*/ 18437 w 21600"/>
              <a:gd name="T27" fmla="*/ 18437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17401" y="15493"/>
                </a:moveTo>
                <a:cubicBezTo>
                  <a:pt x="18376" y="14122"/>
                  <a:pt x="18900" y="12482"/>
                  <a:pt x="18900" y="10800"/>
                </a:cubicBezTo>
                <a:cubicBezTo>
                  <a:pt x="18900" y="6326"/>
                  <a:pt x="15273" y="2700"/>
                  <a:pt x="10800" y="2700"/>
                </a:cubicBezTo>
                <a:cubicBezTo>
                  <a:pt x="9117" y="2699"/>
                  <a:pt x="7477" y="3223"/>
                  <a:pt x="6106" y="4198"/>
                </a:cubicBezTo>
                <a:close/>
                <a:moveTo>
                  <a:pt x="4198" y="6106"/>
                </a:moveTo>
                <a:cubicBezTo>
                  <a:pt x="3223" y="7477"/>
                  <a:pt x="2700" y="9117"/>
                  <a:pt x="2700" y="10799"/>
                </a:cubicBezTo>
                <a:cubicBezTo>
                  <a:pt x="2700" y="15273"/>
                  <a:pt x="6326" y="18900"/>
                  <a:pt x="10800" y="18900"/>
                </a:cubicBezTo>
                <a:cubicBezTo>
                  <a:pt x="12482" y="18900"/>
                  <a:pt x="14122" y="18376"/>
                  <a:pt x="15493" y="17401"/>
                </a:cubicBezTo>
                <a:close/>
              </a:path>
            </a:pathLst>
          </a:custGeom>
          <a:solidFill>
            <a:srgbClr val="FF3300"/>
          </a:solidFill>
          <a:ln w="25400">
            <a:solidFill>
              <a:schemeClr val="tx1"/>
            </a:solidFill>
            <a:miter lim="800000"/>
            <a:headEnd/>
            <a:tailEnd/>
          </a:ln>
        </p:spPr>
        <p:txBody>
          <a:bodyPr wrap="none" anchor="ctr"/>
          <a:lstStyle>
            <a:lvl1pPr>
              <a:defRPr sz="2400">
                <a:solidFill>
                  <a:schemeClr val="tx1"/>
                </a:solidFill>
                <a:latin typeface="Tahoma" panose="020B0604030504040204" pitchFamily="34" charset="0"/>
              </a:defRPr>
            </a:lvl1pPr>
            <a:lvl2pPr marL="742950" indent="-285750">
              <a:defRPr sz="2400">
                <a:solidFill>
                  <a:schemeClr val="tx1"/>
                </a:solidFill>
                <a:latin typeface="Tahoma" panose="020B0604030504040204" pitchFamily="34" charset="0"/>
              </a:defRPr>
            </a:lvl2pPr>
            <a:lvl3pPr marL="1143000" indent="-228600">
              <a:defRPr sz="2400">
                <a:solidFill>
                  <a:schemeClr val="tx1"/>
                </a:solidFill>
                <a:latin typeface="Tahoma" panose="020B0604030504040204" pitchFamily="34" charset="0"/>
              </a:defRPr>
            </a:lvl3pPr>
            <a:lvl4pPr marL="1600200" indent="-228600">
              <a:defRPr sz="2400">
                <a:solidFill>
                  <a:schemeClr val="tx1"/>
                </a:solidFill>
                <a:latin typeface="Tahoma" panose="020B0604030504040204" pitchFamily="34" charset="0"/>
              </a:defRPr>
            </a:lvl4pPr>
            <a:lvl5pPr marL="2057400" indent="-228600">
              <a:defRPr sz="2400">
                <a:solidFill>
                  <a:schemeClr val="tx1"/>
                </a:solidFill>
                <a:latin typeface="Tahoma" panose="020B0604030504040204" pitchFamily="34" charset="0"/>
              </a:defRPr>
            </a:lvl5pPr>
            <a:lvl6pPr marL="2514600" indent="-228600" algn="ctr" eaLnBrk="0" fontAlgn="base" hangingPunct="0">
              <a:spcBef>
                <a:spcPct val="0"/>
              </a:spcBef>
              <a:spcAft>
                <a:spcPct val="0"/>
              </a:spcAft>
              <a:defRPr sz="2400">
                <a:solidFill>
                  <a:schemeClr val="tx1"/>
                </a:solidFill>
                <a:latin typeface="Tahoma" panose="020B0604030504040204" pitchFamily="34" charset="0"/>
              </a:defRPr>
            </a:lvl6pPr>
            <a:lvl7pPr marL="2971800" indent="-228600" algn="ctr" eaLnBrk="0" fontAlgn="base" hangingPunct="0">
              <a:spcBef>
                <a:spcPct val="0"/>
              </a:spcBef>
              <a:spcAft>
                <a:spcPct val="0"/>
              </a:spcAft>
              <a:defRPr sz="2400">
                <a:solidFill>
                  <a:schemeClr val="tx1"/>
                </a:solidFill>
                <a:latin typeface="Tahoma" panose="020B0604030504040204" pitchFamily="34" charset="0"/>
              </a:defRPr>
            </a:lvl7pPr>
            <a:lvl8pPr marL="3429000" indent="-228600" algn="ctr" eaLnBrk="0" fontAlgn="base" hangingPunct="0">
              <a:spcBef>
                <a:spcPct val="0"/>
              </a:spcBef>
              <a:spcAft>
                <a:spcPct val="0"/>
              </a:spcAft>
              <a:defRPr sz="2400">
                <a:solidFill>
                  <a:schemeClr val="tx1"/>
                </a:solidFill>
                <a:latin typeface="Tahoma" panose="020B0604030504040204" pitchFamily="34" charset="0"/>
              </a:defRPr>
            </a:lvl8pPr>
            <a:lvl9pPr marL="3886200" indent="-228600" algn="ctr" eaLnBrk="0" fontAlgn="base" hangingPunct="0">
              <a:spcBef>
                <a:spcPct val="0"/>
              </a:spcBef>
              <a:spcAft>
                <a:spcPct val="0"/>
              </a:spcAft>
              <a:defRPr sz="2400">
                <a:solidFill>
                  <a:schemeClr val="tx1"/>
                </a:solidFill>
                <a:latin typeface="Tahoma" panose="020B0604030504040204" pitchFamily="34" charset="0"/>
              </a:defRPr>
            </a:lvl9pPr>
          </a:lstStyle>
          <a:p>
            <a:endParaRPr lang="en-US" altLang="en-US" dirty="0">
              <a:latin typeface="Arial Unicode MS" panose="020B0604020202020204" pitchFamily="34" charset="-128"/>
            </a:endParaRPr>
          </a:p>
        </p:txBody>
      </p:sp>
      <p:sp>
        <p:nvSpPr>
          <p:cNvPr id="2" name="Slide Number Placeholder 1"/>
          <p:cNvSpPr>
            <a:spLocks noGrp="1"/>
          </p:cNvSpPr>
          <p:nvPr>
            <p:ph type="sldNum" sz="quarter" idx="12"/>
          </p:nvPr>
        </p:nvSpPr>
        <p:spPr/>
        <p:txBody>
          <a:bodyPr/>
          <a:lstStyle/>
          <a:p>
            <a:fld id="{A7F154CC-4E82-45BB-8A64-02679D04A018}" type="slidenum">
              <a:rPr lang="en-US" smtClean="0"/>
              <a:pPr/>
              <a:t>80</a:t>
            </a:fld>
            <a:endParaRPr lang="en-US" dirty="0"/>
          </a:p>
        </p:txBody>
      </p:sp>
    </p:spTree>
    <p:extLst>
      <p:ext uri="{BB962C8B-B14F-4D97-AF65-F5344CB8AC3E}">
        <p14:creationId xmlns:p14="http://schemas.microsoft.com/office/powerpoint/2010/main" val="3658787525"/>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0" name="Picture 15" descr="img1"/>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4899171" y="1153477"/>
            <a:ext cx="3559029" cy="19404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818" name="Picture 15" descr="img1"/>
          <p:cNvPicPr>
            <a:picLocks noChangeAspect="1" noChangeArrowheads="1"/>
          </p:cNvPicPr>
          <p:nvPr/>
        </p:nvPicPr>
        <p:blipFill rotWithShape="1">
          <a:blip r:embed="rId4" cstate="email">
            <a:extLst>
              <a:ext uri="{28A0092B-C50C-407E-A947-70E740481C1C}">
                <a14:useLocalDpi xmlns:a14="http://schemas.microsoft.com/office/drawing/2010/main"/>
              </a:ext>
            </a:extLst>
          </a:blip>
          <a:srcRect/>
          <a:stretch/>
        </p:blipFill>
        <p:spPr bwMode="auto">
          <a:xfrm>
            <a:off x="4899171" y="3446314"/>
            <a:ext cx="3559029" cy="26485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hidden="1"/>
          <p:cNvSpPr>
            <a:spLocks noGrp="1"/>
          </p:cNvSpPr>
          <p:nvPr>
            <p:ph type="title"/>
          </p:nvPr>
        </p:nvSpPr>
        <p:spPr/>
        <p:txBody>
          <a:bodyPr/>
          <a:lstStyle/>
          <a:p>
            <a:r>
              <a:rPr lang="en-US" dirty="0" smtClean="0"/>
              <a:t>INADEQUATE WIRING</a:t>
            </a:r>
            <a:endParaRPr lang="en-US" dirty="0"/>
          </a:p>
        </p:txBody>
      </p:sp>
      <p:sp>
        <p:nvSpPr>
          <p:cNvPr id="3" name="Slide Number Placeholder 2"/>
          <p:cNvSpPr>
            <a:spLocks noGrp="1"/>
          </p:cNvSpPr>
          <p:nvPr>
            <p:ph type="sldNum" sz="quarter" idx="12"/>
          </p:nvPr>
        </p:nvSpPr>
        <p:spPr/>
        <p:txBody>
          <a:bodyPr/>
          <a:lstStyle/>
          <a:p>
            <a:fld id="{A7F154CC-4E82-45BB-8A64-02679D04A018}" type="slidenum">
              <a:rPr lang="en-US" smtClean="0"/>
              <a:pPr/>
              <a:t>81</a:t>
            </a:fld>
            <a:endParaRPr lang="en-US" dirty="0"/>
          </a:p>
        </p:txBody>
      </p:sp>
      <p:sp>
        <p:nvSpPr>
          <p:cNvPr id="34820" name="Rectangle 3"/>
          <p:cNvSpPr>
            <a:spLocks noGrp="1" noChangeArrowheads="1"/>
          </p:cNvSpPr>
          <p:nvPr>
            <p:ph idx="4294967295"/>
          </p:nvPr>
        </p:nvSpPr>
        <p:spPr>
          <a:xfrm>
            <a:off x="0" y="1203325"/>
            <a:ext cx="4270375" cy="4973638"/>
          </a:xfrm>
        </p:spPr>
        <p:txBody>
          <a:bodyPr/>
          <a:lstStyle/>
          <a:p>
            <a:pPr eaLnBrk="1" hangingPunct="1"/>
            <a:r>
              <a:rPr lang="en-US" altLang="en-US" dirty="0" smtClean="0"/>
              <a:t>Use properly rated extension cords.</a:t>
            </a:r>
          </a:p>
          <a:p>
            <a:pPr eaLnBrk="1" hangingPunct="1"/>
            <a:endParaRPr lang="en-US" altLang="en-US" dirty="0" smtClean="0"/>
          </a:p>
          <a:p>
            <a:pPr eaLnBrk="1" hangingPunct="1"/>
            <a:endParaRPr lang="en-US" altLang="en-US" dirty="0"/>
          </a:p>
          <a:p>
            <a:pPr eaLnBrk="1" hangingPunct="1"/>
            <a:endParaRPr lang="en-US" altLang="en-US" dirty="0" smtClean="0"/>
          </a:p>
          <a:p>
            <a:pPr eaLnBrk="1" hangingPunct="1"/>
            <a:r>
              <a:rPr lang="en-US" altLang="en-US" dirty="0" smtClean="0"/>
              <a:t>Make sure your power tools are being used with   a properly rated extension cord.</a:t>
            </a:r>
          </a:p>
          <a:p>
            <a:pPr eaLnBrk="1" hangingPunct="1"/>
            <a:endParaRPr lang="en-US" altLang="en-US" sz="1700" dirty="0" smtClean="0"/>
          </a:p>
        </p:txBody>
      </p:sp>
      <p:pic>
        <p:nvPicPr>
          <p:cNvPr id="34821" name="Picture 6" descr="A &quot;Tick&quot; sign."/>
          <p:cNvPicPr>
            <a:picLocks noChangeAspect="1" noChangeArrowheads="1"/>
          </p:cNvPicPr>
          <p:nvPr/>
        </p:nvPicPr>
        <p:blipFill>
          <a:blip r:embed="rId5"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5028501" y="5327709"/>
            <a:ext cx="6858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822" name="Picture 11" descr="A &quot;Tick&quot; sign."/>
          <p:cNvPicPr>
            <a:picLocks noChangeAspect="1" noChangeArrowheads="1"/>
          </p:cNvPicPr>
          <p:nvPr/>
        </p:nvPicPr>
        <p:blipFill>
          <a:blip r:embed="rId5"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7813820" y="2408176"/>
            <a:ext cx="6858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2"/>
          <p:cNvSpPr txBox="1">
            <a:spLocks noChangeArrowheads="1"/>
          </p:cNvSpPr>
          <p:nvPr/>
        </p:nvSpPr>
        <p:spPr>
          <a:xfrm>
            <a:off x="302004" y="270426"/>
            <a:ext cx="8841996" cy="609600"/>
          </a:xfrm>
          <a:prstGeom prst="rect">
            <a:avLst/>
          </a:prstGeom>
        </p:spPr>
        <p:txBody>
          <a:bodyPr/>
          <a:lstStyle/>
          <a:p>
            <a:pPr eaLnBrk="1" hangingPunct="1">
              <a:defRPr/>
            </a:pPr>
            <a:r>
              <a:rPr lang="en-US" sz="3600" b="1" dirty="0" smtClean="0">
                <a:latin typeface="Arial Unicode MS" panose="020B0604020202020204" pitchFamily="34" charset="-128"/>
                <a:ea typeface="+mj-ea"/>
                <a:cs typeface="+mj-cs"/>
              </a:rPr>
              <a:t>INADEQUATE WIRING</a:t>
            </a:r>
            <a:endParaRPr lang="en-US" sz="3600" b="1" dirty="0">
              <a:latin typeface="Arial Unicode MS" panose="020B0604020202020204" pitchFamily="34" charset="-128"/>
              <a:ea typeface="+mj-ea"/>
              <a:cs typeface="+mj-cs"/>
            </a:endParaRPr>
          </a:p>
        </p:txBody>
      </p:sp>
    </p:spTree>
    <p:extLst>
      <p:ext uri="{BB962C8B-B14F-4D97-AF65-F5344CB8AC3E}">
        <p14:creationId xmlns:p14="http://schemas.microsoft.com/office/powerpoint/2010/main" val="1983675425"/>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 name="Rectangle 2" hidden="1"/>
          <p:cNvSpPr txBox="1">
            <a:spLocks noChangeArrowheads="1"/>
          </p:cNvSpPr>
          <p:nvPr/>
        </p:nvSpPr>
        <p:spPr>
          <a:xfrm>
            <a:off x="225235" y="137911"/>
            <a:ext cx="8649050" cy="609600"/>
          </a:xfrm>
          <a:prstGeom prst="rect">
            <a:avLst/>
          </a:prstGeom>
        </p:spPr>
        <p:txBody>
          <a:bodyPr/>
          <a:lstStyle/>
          <a:p>
            <a:pPr eaLnBrk="1" hangingPunct="1">
              <a:defRPr/>
            </a:pPr>
            <a:r>
              <a:rPr lang="en-US" sz="3600" b="1" dirty="0" smtClean="0">
                <a:latin typeface="Arial Unicode MS" panose="020B0604020202020204" pitchFamily="34" charset="-128"/>
                <a:ea typeface="+mj-ea"/>
                <a:cs typeface="+mj-cs"/>
              </a:rPr>
              <a:t>INADEQUATE WIRING </a:t>
            </a:r>
            <a:endParaRPr lang="en-US" sz="3600" b="1" dirty="0">
              <a:latin typeface="Arial Unicode MS" panose="020B0604020202020204" pitchFamily="34" charset="-128"/>
              <a:ea typeface="+mj-ea"/>
              <a:cs typeface="+mj-cs"/>
            </a:endParaRPr>
          </a:p>
        </p:txBody>
      </p:sp>
      <p:sp>
        <p:nvSpPr>
          <p:cNvPr id="3" name="Title 2"/>
          <p:cNvSpPr>
            <a:spLocks noGrp="1"/>
          </p:cNvSpPr>
          <p:nvPr>
            <p:ph type="title"/>
          </p:nvPr>
        </p:nvSpPr>
        <p:spPr>
          <a:xfrm>
            <a:off x="584170" y="256842"/>
            <a:ext cx="7886700" cy="776489"/>
          </a:xfrm>
        </p:spPr>
        <p:txBody>
          <a:bodyPr/>
          <a:lstStyle/>
          <a:p>
            <a:r>
              <a:rPr lang="en-US" dirty="0" smtClean="0"/>
              <a:t>Inadequate wiring </a:t>
            </a:r>
            <a:endParaRPr lang="en-US" dirty="0"/>
          </a:p>
        </p:txBody>
      </p:sp>
      <p:sp>
        <p:nvSpPr>
          <p:cNvPr id="2" name="Slide Number Placeholder 1"/>
          <p:cNvSpPr>
            <a:spLocks noGrp="1"/>
          </p:cNvSpPr>
          <p:nvPr>
            <p:ph type="sldNum" sz="quarter" idx="12"/>
          </p:nvPr>
        </p:nvSpPr>
        <p:spPr/>
        <p:txBody>
          <a:bodyPr/>
          <a:lstStyle/>
          <a:p>
            <a:fld id="{A7F154CC-4E82-45BB-8A64-02679D04A018}" type="slidenum">
              <a:rPr lang="en-US" smtClean="0"/>
              <a:pPr/>
              <a:t>82</a:t>
            </a:fld>
            <a:endParaRPr lang="en-US" dirty="0"/>
          </a:p>
        </p:txBody>
      </p:sp>
      <p:pic>
        <p:nvPicPr>
          <p:cNvPr id="4" name="Picture 3" title="A picture showing different types of wiring cable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3657" y="1202872"/>
            <a:ext cx="7924800" cy="4669971"/>
          </a:xfrm>
          <a:prstGeom prst="rect">
            <a:avLst/>
          </a:prstGeom>
        </p:spPr>
      </p:pic>
    </p:spTree>
    <p:extLst>
      <p:ext uri="{BB962C8B-B14F-4D97-AF65-F5344CB8AC3E}">
        <p14:creationId xmlns:p14="http://schemas.microsoft.com/office/powerpoint/2010/main" val="3033543193"/>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0" name="Picture 1040" descr="img1"/>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5134062" y="1022976"/>
            <a:ext cx="3128558" cy="2455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5842" name="Picture 1040" descr="img1"/>
          <p:cNvPicPr>
            <a:picLocks noChangeAspect="1" noChangeArrowheads="1"/>
          </p:cNvPicPr>
          <p:nvPr/>
        </p:nvPicPr>
        <p:blipFill rotWithShape="1">
          <a:blip r:embed="rId4" cstate="email">
            <a:extLst>
              <a:ext uri="{28A0092B-C50C-407E-A947-70E740481C1C}">
                <a14:useLocalDpi xmlns:a14="http://schemas.microsoft.com/office/drawing/2010/main"/>
              </a:ext>
            </a:extLst>
          </a:blip>
          <a:srcRect/>
          <a:stretch/>
        </p:blipFill>
        <p:spPr bwMode="auto">
          <a:xfrm>
            <a:off x="5134063" y="3847645"/>
            <a:ext cx="3128558" cy="2344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5844" name="Rectangle 1038"/>
          <p:cNvSpPr>
            <a:spLocks noGrp="1" noChangeArrowheads="1"/>
          </p:cNvSpPr>
          <p:nvPr>
            <p:ph idx="1"/>
          </p:nvPr>
        </p:nvSpPr>
        <p:spPr>
          <a:xfrm>
            <a:off x="519593" y="1193266"/>
            <a:ext cx="3859460" cy="4974388"/>
          </a:xfrm>
        </p:spPr>
        <p:txBody>
          <a:bodyPr/>
          <a:lstStyle/>
          <a:p>
            <a:pPr eaLnBrk="1" hangingPunct="1"/>
            <a:r>
              <a:rPr lang="en-US" altLang="en-US" dirty="0" smtClean="0"/>
              <a:t>Defective or inadequate insulation is a hazard.</a:t>
            </a:r>
          </a:p>
          <a:p>
            <a:pPr eaLnBrk="1" hangingPunct="1"/>
            <a:endParaRPr lang="en-US" altLang="en-US" dirty="0" smtClean="0"/>
          </a:p>
          <a:p>
            <a:pPr eaLnBrk="1" hangingPunct="1"/>
            <a:endParaRPr lang="en-US" altLang="en-US" dirty="0"/>
          </a:p>
          <a:p>
            <a:pPr eaLnBrk="1" hangingPunct="1"/>
            <a:endParaRPr lang="en-US" altLang="en-US" dirty="0" smtClean="0"/>
          </a:p>
          <a:p>
            <a:pPr eaLnBrk="1" hangingPunct="1"/>
            <a:r>
              <a:rPr lang="en-US" altLang="en-US" dirty="0" smtClean="0"/>
              <a:t>Insulation prevents conductors from contacting each other or you.</a:t>
            </a:r>
          </a:p>
          <a:p>
            <a:pPr eaLnBrk="1" hangingPunct="1"/>
            <a:endParaRPr lang="en-US" altLang="en-US" dirty="0" smtClean="0"/>
          </a:p>
        </p:txBody>
      </p:sp>
      <p:sp>
        <p:nvSpPr>
          <p:cNvPr id="27651" name="Rectangle 1037"/>
          <p:cNvSpPr>
            <a:spLocks noGrp="1" noChangeArrowheads="1"/>
          </p:cNvSpPr>
          <p:nvPr>
            <p:ph type="title"/>
          </p:nvPr>
        </p:nvSpPr>
        <p:spPr/>
        <p:txBody>
          <a:bodyPr>
            <a:noAutofit/>
          </a:bodyPr>
          <a:lstStyle/>
          <a:p>
            <a:pPr eaLnBrk="1" hangingPunct="1">
              <a:defRPr/>
            </a:pPr>
            <a:r>
              <a:rPr lang="en-US" dirty="0" smtClean="0">
                <a:solidFill>
                  <a:schemeClr val="tx1"/>
                </a:solidFill>
              </a:rPr>
              <a:t>Damaged Insulation</a:t>
            </a:r>
          </a:p>
        </p:txBody>
      </p:sp>
      <p:sp>
        <p:nvSpPr>
          <p:cNvPr id="35845" name="AutoShape 1033" descr="A &quot;Wrong&quot; sign."/>
          <p:cNvSpPr>
            <a:spLocks noChangeArrowheads="1"/>
          </p:cNvSpPr>
          <p:nvPr/>
        </p:nvSpPr>
        <p:spPr bwMode="auto">
          <a:xfrm>
            <a:off x="7583648" y="2875571"/>
            <a:ext cx="527108" cy="525011"/>
          </a:xfrm>
          <a:custGeom>
            <a:avLst/>
            <a:gdLst>
              <a:gd name="T0" fmla="*/ 2147483647 w 21600"/>
              <a:gd name="T1" fmla="*/ 0 h 21600"/>
              <a:gd name="T2" fmla="*/ 2147483647 w 21600"/>
              <a:gd name="T3" fmla="*/ 2147483647 h 21600"/>
              <a:gd name="T4" fmla="*/ 0 w 21600"/>
              <a:gd name="T5" fmla="*/ 2147483647 h 21600"/>
              <a:gd name="T6" fmla="*/ 2147483647 w 21600"/>
              <a:gd name="T7" fmla="*/ 2147483647 h 21600"/>
              <a:gd name="T8" fmla="*/ 2147483647 w 21600"/>
              <a:gd name="T9" fmla="*/ 2147483647 h 21600"/>
              <a:gd name="T10" fmla="*/ 2147483647 w 21600"/>
              <a:gd name="T11" fmla="*/ 2147483647 h 21600"/>
              <a:gd name="T12" fmla="*/ 2147483647 w 21600"/>
              <a:gd name="T13" fmla="*/ 2147483647 h 21600"/>
              <a:gd name="T14" fmla="*/ 2147483647 w 21600"/>
              <a:gd name="T15" fmla="*/ 2147483647 h 21600"/>
              <a:gd name="T16" fmla="*/ 0 60000 65536"/>
              <a:gd name="T17" fmla="*/ 0 60000 65536"/>
              <a:gd name="T18" fmla="*/ 0 60000 65536"/>
              <a:gd name="T19" fmla="*/ 0 60000 65536"/>
              <a:gd name="T20" fmla="*/ 0 60000 65536"/>
              <a:gd name="T21" fmla="*/ 0 60000 65536"/>
              <a:gd name="T22" fmla="*/ 0 60000 65536"/>
              <a:gd name="T23" fmla="*/ 0 60000 65536"/>
              <a:gd name="T24" fmla="*/ 3163 w 21600"/>
              <a:gd name="T25" fmla="*/ 3163 h 21600"/>
              <a:gd name="T26" fmla="*/ 18437 w 21600"/>
              <a:gd name="T27" fmla="*/ 18437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17401" y="15493"/>
                </a:moveTo>
                <a:cubicBezTo>
                  <a:pt x="18376" y="14122"/>
                  <a:pt x="18900" y="12482"/>
                  <a:pt x="18900" y="10800"/>
                </a:cubicBezTo>
                <a:cubicBezTo>
                  <a:pt x="18900" y="6326"/>
                  <a:pt x="15273" y="2700"/>
                  <a:pt x="10800" y="2700"/>
                </a:cubicBezTo>
                <a:cubicBezTo>
                  <a:pt x="9117" y="2699"/>
                  <a:pt x="7477" y="3223"/>
                  <a:pt x="6106" y="4198"/>
                </a:cubicBezTo>
                <a:close/>
                <a:moveTo>
                  <a:pt x="4198" y="6106"/>
                </a:moveTo>
                <a:cubicBezTo>
                  <a:pt x="3223" y="7477"/>
                  <a:pt x="2700" y="9117"/>
                  <a:pt x="2700" y="10799"/>
                </a:cubicBezTo>
                <a:cubicBezTo>
                  <a:pt x="2700" y="15273"/>
                  <a:pt x="6326" y="18900"/>
                  <a:pt x="10800" y="18900"/>
                </a:cubicBezTo>
                <a:cubicBezTo>
                  <a:pt x="12482" y="18900"/>
                  <a:pt x="14122" y="18376"/>
                  <a:pt x="15493" y="17401"/>
                </a:cubicBezTo>
                <a:close/>
              </a:path>
            </a:pathLst>
          </a:custGeom>
          <a:solidFill>
            <a:srgbClr val="FF3300"/>
          </a:solidFill>
          <a:ln w="25400">
            <a:solidFill>
              <a:schemeClr val="tx1"/>
            </a:solidFill>
            <a:miter lim="800000"/>
            <a:headEnd/>
            <a:tailEnd/>
          </a:ln>
        </p:spPr>
        <p:txBody>
          <a:bodyPr wrap="none" anchor="ctr"/>
          <a:lstStyle>
            <a:lvl1pPr>
              <a:defRPr sz="2400">
                <a:solidFill>
                  <a:schemeClr val="tx1"/>
                </a:solidFill>
                <a:latin typeface="Tahoma" panose="020B0604030504040204" pitchFamily="34" charset="0"/>
              </a:defRPr>
            </a:lvl1pPr>
            <a:lvl2pPr marL="742950" indent="-285750">
              <a:defRPr sz="2400">
                <a:solidFill>
                  <a:schemeClr val="tx1"/>
                </a:solidFill>
                <a:latin typeface="Tahoma" panose="020B0604030504040204" pitchFamily="34" charset="0"/>
              </a:defRPr>
            </a:lvl2pPr>
            <a:lvl3pPr marL="1143000" indent="-228600">
              <a:defRPr sz="2400">
                <a:solidFill>
                  <a:schemeClr val="tx1"/>
                </a:solidFill>
                <a:latin typeface="Tahoma" panose="020B0604030504040204" pitchFamily="34" charset="0"/>
              </a:defRPr>
            </a:lvl3pPr>
            <a:lvl4pPr marL="1600200" indent="-228600">
              <a:defRPr sz="2400">
                <a:solidFill>
                  <a:schemeClr val="tx1"/>
                </a:solidFill>
                <a:latin typeface="Tahoma" panose="020B0604030504040204" pitchFamily="34" charset="0"/>
              </a:defRPr>
            </a:lvl4pPr>
            <a:lvl5pPr marL="2057400" indent="-228600">
              <a:defRPr sz="2400">
                <a:solidFill>
                  <a:schemeClr val="tx1"/>
                </a:solidFill>
                <a:latin typeface="Tahoma" panose="020B0604030504040204" pitchFamily="34" charset="0"/>
              </a:defRPr>
            </a:lvl5pPr>
            <a:lvl6pPr marL="2514600" indent="-228600" algn="ctr" eaLnBrk="0" fontAlgn="base" hangingPunct="0">
              <a:spcBef>
                <a:spcPct val="0"/>
              </a:spcBef>
              <a:spcAft>
                <a:spcPct val="0"/>
              </a:spcAft>
              <a:defRPr sz="2400">
                <a:solidFill>
                  <a:schemeClr val="tx1"/>
                </a:solidFill>
                <a:latin typeface="Tahoma" panose="020B0604030504040204" pitchFamily="34" charset="0"/>
              </a:defRPr>
            </a:lvl6pPr>
            <a:lvl7pPr marL="2971800" indent="-228600" algn="ctr" eaLnBrk="0" fontAlgn="base" hangingPunct="0">
              <a:spcBef>
                <a:spcPct val="0"/>
              </a:spcBef>
              <a:spcAft>
                <a:spcPct val="0"/>
              </a:spcAft>
              <a:defRPr sz="2400">
                <a:solidFill>
                  <a:schemeClr val="tx1"/>
                </a:solidFill>
                <a:latin typeface="Tahoma" panose="020B0604030504040204" pitchFamily="34" charset="0"/>
              </a:defRPr>
            </a:lvl7pPr>
            <a:lvl8pPr marL="3429000" indent="-228600" algn="ctr" eaLnBrk="0" fontAlgn="base" hangingPunct="0">
              <a:spcBef>
                <a:spcPct val="0"/>
              </a:spcBef>
              <a:spcAft>
                <a:spcPct val="0"/>
              </a:spcAft>
              <a:defRPr sz="2400">
                <a:solidFill>
                  <a:schemeClr val="tx1"/>
                </a:solidFill>
                <a:latin typeface="Tahoma" panose="020B0604030504040204" pitchFamily="34" charset="0"/>
              </a:defRPr>
            </a:lvl8pPr>
            <a:lvl9pPr marL="3886200" indent="-228600" algn="ctr" eaLnBrk="0" fontAlgn="base" hangingPunct="0">
              <a:spcBef>
                <a:spcPct val="0"/>
              </a:spcBef>
              <a:spcAft>
                <a:spcPct val="0"/>
              </a:spcAft>
              <a:defRPr sz="2400">
                <a:solidFill>
                  <a:schemeClr val="tx1"/>
                </a:solidFill>
                <a:latin typeface="Tahoma" panose="020B0604030504040204" pitchFamily="34" charset="0"/>
              </a:defRPr>
            </a:lvl9pPr>
          </a:lstStyle>
          <a:p>
            <a:endParaRPr lang="en-US" altLang="en-US" dirty="0">
              <a:latin typeface="Arial Unicode MS" panose="020B0604020202020204" pitchFamily="34" charset="-128"/>
            </a:endParaRPr>
          </a:p>
        </p:txBody>
      </p:sp>
      <p:sp>
        <p:nvSpPr>
          <p:cNvPr id="35846" name="AutoShape 1035" descr="A &quot;Wrong&quot; sign."/>
          <p:cNvSpPr>
            <a:spLocks noChangeArrowheads="1"/>
          </p:cNvSpPr>
          <p:nvPr/>
        </p:nvSpPr>
        <p:spPr bwMode="auto">
          <a:xfrm>
            <a:off x="7663343" y="5634254"/>
            <a:ext cx="533400" cy="533400"/>
          </a:xfrm>
          <a:custGeom>
            <a:avLst/>
            <a:gdLst>
              <a:gd name="T0" fmla="*/ 2147483647 w 21600"/>
              <a:gd name="T1" fmla="*/ 0 h 21600"/>
              <a:gd name="T2" fmla="*/ 2147483647 w 21600"/>
              <a:gd name="T3" fmla="*/ 2147483647 h 21600"/>
              <a:gd name="T4" fmla="*/ 0 w 21600"/>
              <a:gd name="T5" fmla="*/ 2147483647 h 21600"/>
              <a:gd name="T6" fmla="*/ 2147483647 w 21600"/>
              <a:gd name="T7" fmla="*/ 2147483647 h 21600"/>
              <a:gd name="T8" fmla="*/ 2147483647 w 21600"/>
              <a:gd name="T9" fmla="*/ 2147483647 h 21600"/>
              <a:gd name="T10" fmla="*/ 2147483647 w 21600"/>
              <a:gd name="T11" fmla="*/ 2147483647 h 21600"/>
              <a:gd name="T12" fmla="*/ 2147483647 w 21600"/>
              <a:gd name="T13" fmla="*/ 2147483647 h 21600"/>
              <a:gd name="T14" fmla="*/ 2147483647 w 21600"/>
              <a:gd name="T15" fmla="*/ 2147483647 h 21600"/>
              <a:gd name="T16" fmla="*/ 0 60000 65536"/>
              <a:gd name="T17" fmla="*/ 0 60000 65536"/>
              <a:gd name="T18" fmla="*/ 0 60000 65536"/>
              <a:gd name="T19" fmla="*/ 0 60000 65536"/>
              <a:gd name="T20" fmla="*/ 0 60000 65536"/>
              <a:gd name="T21" fmla="*/ 0 60000 65536"/>
              <a:gd name="T22" fmla="*/ 0 60000 65536"/>
              <a:gd name="T23" fmla="*/ 0 60000 65536"/>
              <a:gd name="T24" fmla="*/ 3163 w 21600"/>
              <a:gd name="T25" fmla="*/ 3163 h 21600"/>
              <a:gd name="T26" fmla="*/ 18437 w 21600"/>
              <a:gd name="T27" fmla="*/ 18437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17401" y="15493"/>
                </a:moveTo>
                <a:cubicBezTo>
                  <a:pt x="18376" y="14122"/>
                  <a:pt x="18900" y="12482"/>
                  <a:pt x="18900" y="10800"/>
                </a:cubicBezTo>
                <a:cubicBezTo>
                  <a:pt x="18900" y="6326"/>
                  <a:pt x="15273" y="2700"/>
                  <a:pt x="10800" y="2700"/>
                </a:cubicBezTo>
                <a:cubicBezTo>
                  <a:pt x="9117" y="2699"/>
                  <a:pt x="7477" y="3223"/>
                  <a:pt x="6106" y="4198"/>
                </a:cubicBezTo>
                <a:close/>
                <a:moveTo>
                  <a:pt x="4198" y="6106"/>
                </a:moveTo>
                <a:cubicBezTo>
                  <a:pt x="3223" y="7477"/>
                  <a:pt x="2700" y="9117"/>
                  <a:pt x="2700" y="10799"/>
                </a:cubicBezTo>
                <a:cubicBezTo>
                  <a:pt x="2700" y="15273"/>
                  <a:pt x="6326" y="18900"/>
                  <a:pt x="10800" y="18900"/>
                </a:cubicBezTo>
                <a:cubicBezTo>
                  <a:pt x="12482" y="18900"/>
                  <a:pt x="14122" y="18376"/>
                  <a:pt x="15493" y="17401"/>
                </a:cubicBezTo>
                <a:close/>
              </a:path>
            </a:pathLst>
          </a:custGeom>
          <a:solidFill>
            <a:srgbClr val="FF3300"/>
          </a:solidFill>
          <a:ln w="25400">
            <a:solidFill>
              <a:schemeClr val="tx1"/>
            </a:solidFill>
            <a:miter lim="800000"/>
            <a:headEnd/>
            <a:tailEnd/>
          </a:ln>
        </p:spPr>
        <p:txBody>
          <a:bodyPr wrap="none" anchor="ctr"/>
          <a:lstStyle>
            <a:lvl1pPr>
              <a:defRPr sz="2400">
                <a:solidFill>
                  <a:schemeClr val="tx1"/>
                </a:solidFill>
                <a:latin typeface="Tahoma" panose="020B0604030504040204" pitchFamily="34" charset="0"/>
              </a:defRPr>
            </a:lvl1pPr>
            <a:lvl2pPr marL="742950" indent="-285750">
              <a:defRPr sz="2400">
                <a:solidFill>
                  <a:schemeClr val="tx1"/>
                </a:solidFill>
                <a:latin typeface="Tahoma" panose="020B0604030504040204" pitchFamily="34" charset="0"/>
              </a:defRPr>
            </a:lvl2pPr>
            <a:lvl3pPr marL="1143000" indent="-228600">
              <a:defRPr sz="2400">
                <a:solidFill>
                  <a:schemeClr val="tx1"/>
                </a:solidFill>
                <a:latin typeface="Tahoma" panose="020B0604030504040204" pitchFamily="34" charset="0"/>
              </a:defRPr>
            </a:lvl3pPr>
            <a:lvl4pPr marL="1600200" indent="-228600">
              <a:defRPr sz="2400">
                <a:solidFill>
                  <a:schemeClr val="tx1"/>
                </a:solidFill>
                <a:latin typeface="Tahoma" panose="020B0604030504040204" pitchFamily="34" charset="0"/>
              </a:defRPr>
            </a:lvl4pPr>
            <a:lvl5pPr marL="2057400" indent="-228600">
              <a:defRPr sz="2400">
                <a:solidFill>
                  <a:schemeClr val="tx1"/>
                </a:solidFill>
                <a:latin typeface="Tahoma" panose="020B0604030504040204" pitchFamily="34" charset="0"/>
              </a:defRPr>
            </a:lvl5pPr>
            <a:lvl6pPr marL="2514600" indent="-228600" algn="ctr" eaLnBrk="0" fontAlgn="base" hangingPunct="0">
              <a:spcBef>
                <a:spcPct val="0"/>
              </a:spcBef>
              <a:spcAft>
                <a:spcPct val="0"/>
              </a:spcAft>
              <a:defRPr sz="2400">
                <a:solidFill>
                  <a:schemeClr val="tx1"/>
                </a:solidFill>
                <a:latin typeface="Tahoma" panose="020B0604030504040204" pitchFamily="34" charset="0"/>
              </a:defRPr>
            </a:lvl6pPr>
            <a:lvl7pPr marL="2971800" indent="-228600" algn="ctr" eaLnBrk="0" fontAlgn="base" hangingPunct="0">
              <a:spcBef>
                <a:spcPct val="0"/>
              </a:spcBef>
              <a:spcAft>
                <a:spcPct val="0"/>
              </a:spcAft>
              <a:defRPr sz="2400">
                <a:solidFill>
                  <a:schemeClr val="tx1"/>
                </a:solidFill>
                <a:latin typeface="Tahoma" panose="020B0604030504040204" pitchFamily="34" charset="0"/>
              </a:defRPr>
            </a:lvl7pPr>
            <a:lvl8pPr marL="3429000" indent="-228600" algn="ctr" eaLnBrk="0" fontAlgn="base" hangingPunct="0">
              <a:spcBef>
                <a:spcPct val="0"/>
              </a:spcBef>
              <a:spcAft>
                <a:spcPct val="0"/>
              </a:spcAft>
              <a:defRPr sz="2400">
                <a:solidFill>
                  <a:schemeClr val="tx1"/>
                </a:solidFill>
                <a:latin typeface="Tahoma" panose="020B0604030504040204" pitchFamily="34" charset="0"/>
              </a:defRPr>
            </a:lvl8pPr>
            <a:lvl9pPr marL="3886200" indent="-228600" algn="ctr" eaLnBrk="0" fontAlgn="base" hangingPunct="0">
              <a:spcBef>
                <a:spcPct val="0"/>
              </a:spcBef>
              <a:spcAft>
                <a:spcPct val="0"/>
              </a:spcAft>
              <a:defRPr sz="2400">
                <a:solidFill>
                  <a:schemeClr val="tx1"/>
                </a:solidFill>
                <a:latin typeface="Tahoma" panose="020B0604030504040204" pitchFamily="34" charset="0"/>
              </a:defRPr>
            </a:lvl9pPr>
          </a:lstStyle>
          <a:p>
            <a:endParaRPr lang="en-US" altLang="en-US" dirty="0">
              <a:latin typeface="Arial Unicode MS" panose="020B0604020202020204" pitchFamily="34" charset="-128"/>
            </a:endParaRPr>
          </a:p>
        </p:txBody>
      </p:sp>
      <p:sp>
        <p:nvSpPr>
          <p:cNvPr id="2" name="Slide Number Placeholder 1"/>
          <p:cNvSpPr>
            <a:spLocks noGrp="1"/>
          </p:cNvSpPr>
          <p:nvPr>
            <p:ph type="sldNum" sz="quarter" idx="12"/>
          </p:nvPr>
        </p:nvSpPr>
        <p:spPr/>
        <p:txBody>
          <a:bodyPr/>
          <a:lstStyle/>
          <a:p>
            <a:fld id="{A7F154CC-4E82-45BB-8A64-02679D04A018}" type="slidenum">
              <a:rPr lang="en-US" smtClean="0"/>
              <a:pPr/>
              <a:t>83</a:t>
            </a:fld>
            <a:endParaRPr lang="en-US" dirty="0"/>
          </a:p>
        </p:txBody>
      </p:sp>
    </p:spTree>
    <p:extLst>
      <p:ext uri="{BB962C8B-B14F-4D97-AF65-F5344CB8AC3E}">
        <p14:creationId xmlns:p14="http://schemas.microsoft.com/office/powerpoint/2010/main" val="2196531844"/>
      </p:ext>
    </p:extLst>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099" name="Rectangle 1038" descr="A picture showing an attempt to repair a damaged cord with tape."/>
          <p:cNvSpPr>
            <a:spLocks noGrp="1" noChangeArrowheads="1"/>
          </p:cNvSpPr>
          <p:nvPr>
            <p:ph idx="1"/>
          </p:nvPr>
        </p:nvSpPr>
        <p:spPr>
          <a:xfrm>
            <a:off x="457200" y="1219200"/>
            <a:ext cx="8229600" cy="4525963"/>
          </a:xfrm>
        </p:spPr>
        <p:txBody>
          <a:bodyPr/>
          <a:lstStyle/>
          <a:p>
            <a:pPr eaLnBrk="1" hangingPunct="1"/>
            <a:r>
              <a:rPr lang="en-US" altLang="en-US" dirty="0" smtClean="0"/>
              <a:t>Never attempt to repair a damaged cord with tape.  </a:t>
            </a:r>
          </a:p>
        </p:txBody>
      </p:sp>
      <p:sp>
        <p:nvSpPr>
          <p:cNvPr id="11" name="Rectangle 1037"/>
          <p:cNvSpPr>
            <a:spLocks noGrp="1" noChangeArrowheads="1"/>
          </p:cNvSpPr>
          <p:nvPr>
            <p:ph type="title"/>
          </p:nvPr>
        </p:nvSpPr>
        <p:spPr>
          <a:xfrm>
            <a:off x="457199" y="327660"/>
            <a:ext cx="8671561" cy="609600"/>
          </a:xfrm>
        </p:spPr>
        <p:txBody>
          <a:bodyPr>
            <a:noAutofit/>
          </a:bodyPr>
          <a:lstStyle/>
          <a:p>
            <a:pPr eaLnBrk="1" hangingPunct="1">
              <a:defRPr/>
            </a:pPr>
            <a:r>
              <a:rPr lang="en-US" dirty="0" smtClean="0">
                <a:solidFill>
                  <a:schemeClr val="tx1"/>
                </a:solidFill>
              </a:rPr>
              <a:t>Damaged Insulation </a:t>
            </a:r>
          </a:p>
        </p:txBody>
      </p:sp>
      <p:pic>
        <p:nvPicPr>
          <p:cNvPr id="4106" name="Picture 10" descr="A picture showing an attempt to repair a damaged cord with tape."/>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845821" y="2392680"/>
            <a:ext cx="7421880" cy="3131820"/>
          </a:xfrm>
          <a:prstGeom prst="rect">
            <a:avLst/>
          </a:prstGeom>
          <a:noFill/>
          <a:extLst>
            <a:ext uri="{909E8E84-426E-40DD-AFC4-6F175D3DCCD1}">
              <a14:hiddenFill xmlns:a14="http://schemas.microsoft.com/office/drawing/2010/main">
                <a:solidFill>
                  <a:srgbClr val="FFFFFF"/>
                </a:solidFill>
              </a14:hiddenFill>
            </a:ext>
          </a:extLst>
        </p:spPr>
      </p:pic>
      <p:sp>
        <p:nvSpPr>
          <p:cNvPr id="2" name="Slide Number Placeholder 1"/>
          <p:cNvSpPr>
            <a:spLocks noGrp="1"/>
          </p:cNvSpPr>
          <p:nvPr>
            <p:ph type="sldNum" sz="quarter" idx="12"/>
          </p:nvPr>
        </p:nvSpPr>
        <p:spPr/>
        <p:txBody>
          <a:bodyPr/>
          <a:lstStyle/>
          <a:p>
            <a:fld id="{A7F154CC-4E82-45BB-8A64-02679D04A018}" type="slidenum">
              <a:rPr lang="en-US" smtClean="0"/>
              <a:pPr/>
              <a:t>84</a:t>
            </a:fld>
            <a:endParaRPr lang="en-US" dirty="0"/>
          </a:p>
        </p:txBody>
      </p:sp>
      <p:sp>
        <p:nvSpPr>
          <p:cNvPr id="4100" name="AutoShape 1040" descr="A &quot;Wrong&quot; sign."/>
          <p:cNvSpPr>
            <a:spLocks noChangeArrowheads="1"/>
          </p:cNvSpPr>
          <p:nvPr/>
        </p:nvSpPr>
        <p:spPr bwMode="auto">
          <a:xfrm>
            <a:off x="7239000" y="4521200"/>
            <a:ext cx="990600" cy="990600"/>
          </a:xfrm>
          <a:custGeom>
            <a:avLst/>
            <a:gdLst>
              <a:gd name="T0" fmla="*/ 2147483647 w 21600"/>
              <a:gd name="T1" fmla="*/ 0 h 21600"/>
              <a:gd name="T2" fmla="*/ 2147483647 w 21600"/>
              <a:gd name="T3" fmla="*/ 2147483647 h 21600"/>
              <a:gd name="T4" fmla="*/ 0 w 21600"/>
              <a:gd name="T5" fmla="*/ 2147483647 h 21600"/>
              <a:gd name="T6" fmla="*/ 2147483647 w 21600"/>
              <a:gd name="T7" fmla="*/ 2147483647 h 21600"/>
              <a:gd name="T8" fmla="*/ 2147483647 w 21600"/>
              <a:gd name="T9" fmla="*/ 2147483647 h 21600"/>
              <a:gd name="T10" fmla="*/ 2147483647 w 21600"/>
              <a:gd name="T11" fmla="*/ 2147483647 h 21600"/>
              <a:gd name="T12" fmla="*/ 2147483647 w 21600"/>
              <a:gd name="T13" fmla="*/ 2147483647 h 21600"/>
              <a:gd name="T14" fmla="*/ 2147483647 w 21600"/>
              <a:gd name="T15" fmla="*/ 2147483647 h 21600"/>
              <a:gd name="T16" fmla="*/ 0 60000 65536"/>
              <a:gd name="T17" fmla="*/ 0 60000 65536"/>
              <a:gd name="T18" fmla="*/ 0 60000 65536"/>
              <a:gd name="T19" fmla="*/ 0 60000 65536"/>
              <a:gd name="T20" fmla="*/ 0 60000 65536"/>
              <a:gd name="T21" fmla="*/ 0 60000 65536"/>
              <a:gd name="T22" fmla="*/ 0 60000 65536"/>
              <a:gd name="T23" fmla="*/ 0 60000 65536"/>
              <a:gd name="T24" fmla="*/ 3163 w 21600"/>
              <a:gd name="T25" fmla="*/ 3163 h 21600"/>
              <a:gd name="T26" fmla="*/ 18437 w 21600"/>
              <a:gd name="T27" fmla="*/ 18437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17401" y="15493"/>
                </a:moveTo>
                <a:cubicBezTo>
                  <a:pt x="18376" y="14122"/>
                  <a:pt x="18900" y="12482"/>
                  <a:pt x="18900" y="10800"/>
                </a:cubicBezTo>
                <a:cubicBezTo>
                  <a:pt x="18900" y="6326"/>
                  <a:pt x="15273" y="2700"/>
                  <a:pt x="10800" y="2700"/>
                </a:cubicBezTo>
                <a:cubicBezTo>
                  <a:pt x="9117" y="2699"/>
                  <a:pt x="7477" y="3223"/>
                  <a:pt x="6106" y="4198"/>
                </a:cubicBezTo>
                <a:close/>
                <a:moveTo>
                  <a:pt x="4198" y="6106"/>
                </a:moveTo>
                <a:cubicBezTo>
                  <a:pt x="3223" y="7477"/>
                  <a:pt x="2700" y="9117"/>
                  <a:pt x="2700" y="10799"/>
                </a:cubicBezTo>
                <a:cubicBezTo>
                  <a:pt x="2700" y="15273"/>
                  <a:pt x="6326" y="18900"/>
                  <a:pt x="10800" y="18900"/>
                </a:cubicBezTo>
                <a:cubicBezTo>
                  <a:pt x="12482" y="18900"/>
                  <a:pt x="14122" y="18376"/>
                  <a:pt x="15493" y="17401"/>
                </a:cubicBezTo>
                <a:close/>
              </a:path>
            </a:pathLst>
          </a:custGeom>
          <a:solidFill>
            <a:srgbClr val="FF3300"/>
          </a:solidFill>
          <a:ln w="25400">
            <a:solidFill>
              <a:schemeClr val="tx1"/>
            </a:solidFill>
            <a:miter lim="800000"/>
            <a:headEnd/>
            <a:tailEnd/>
          </a:ln>
        </p:spPr>
        <p:txBody>
          <a:bodyPr wrap="none" anchor="ctr"/>
          <a:lstStyle>
            <a:lvl1pPr>
              <a:defRPr sz="2400">
                <a:solidFill>
                  <a:schemeClr val="tx1"/>
                </a:solidFill>
                <a:latin typeface="Tahoma" panose="020B0604030504040204" pitchFamily="34" charset="0"/>
              </a:defRPr>
            </a:lvl1pPr>
            <a:lvl2pPr marL="742950" indent="-285750">
              <a:defRPr sz="2400">
                <a:solidFill>
                  <a:schemeClr val="tx1"/>
                </a:solidFill>
                <a:latin typeface="Tahoma" panose="020B0604030504040204" pitchFamily="34" charset="0"/>
              </a:defRPr>
            </a:lvl2pPr>
            <a:lvl3pPr marL="1143000" indent="-228600">
              <a:defRPr sz="2400">
                <a:solidFill>
                  <a:schemeClr val="tx1"/>
                </a:solidFill>
                <a:latin typeface="Tahoma" panose="020B0604030504040204" pitchFamily="34" charset="0"/>
              </a:defRPr>
            </a:lvl3pPr>
            <a:lvl4pPr marL="1600200" indent="-228600">
              <a:defRPr sz="2400">
                <a:solidFill>
                  <a:schemeClr val="tx1"/>
                </a:solidFill>
                <a:latin typeface="Tahoma" panose="020B0604030504040204" pitchFamily="34" charset="0"/>
              </a:defRPr>
            </a:lvl4pPr>
            <a:lvl5pPr marL="2057400" indent="-228600">
              <a:defRPr sz="2400">
                <a:solidFill>
                  <a:schemeClr val="tx1"/>
                </a:solidFill>
                <a:latin typeface="Tahoma" panose="020B0604030504040204" pitchFamily="34" charset="0"/>
              </a:defRPr>
            </a:lvl5pPr>
            <a:lvl6pPr marL="2514600" indent="-228600" algn="ctr" eaLnBrk="0" fontAlgn="base" hangingPunct="0">
              <a:spcBef>
                <a:spcPct val="0"/>
              </a:spcBef>
              <a:spcAft>
                <a:spcPct val="0"/>
              </a:spcAft>
              <a:defRPr sz="2400">
                <a:solidFill>
                  <a:schemeClr val="tx1"/>
                </a:solidFill>
                <a:latin typeface="Tahoma" panose="020B0604030504040204" pitchFamily="34" charset="0"/>
              </a:defRPr>
            </a:lvl6pPr>
            <a:lvl7pPr marL="2971800" indent="-228600" algn="ctr" eaLnBrk="0" fontAlgn="base" hangingPunct="0">
              <a:spcBef>
                <a:spcPct val="0"/>
              </a:spcBef>
              <a:spcAft>
                <a:spcPct val="0"/>
              </a:spcAft>
              <a:defRPr sz="2400">
                <a:solidFill>
                  <a:schemeClr val="tx1"/>
                </a:solidFill>
                <a:latin typeface="Tahoma" panose="020B0604030504040204" pitchFamily="34" charset="0"/>
              </a:defRPr>
            </a:lvl7pPr>
            <a:lvl8pPr marL="3429000" indent="-228600" algn="ctr" eaLnBrk="0" fontAlgn="base" hangingPunct="0">
              <a:spcBef>
                <a:spcPct val="0"/>
              </a:spcBef>
              <a:spcAft>
                <a:spcPct val="0"/>
              </a:spcAft>
              <a:defRPr sz="2400">
                <a:solidFill>
                  <a:schemeClr val="tx1"/>
                </a:solidFill>
                <a:latin typeface="Tahoma" panose="020B0604030504040204" pitchFamily="34" charset="0"/>
              </a:defRPr>
            </a:lvl8pPr>
            <a:lvl9pPr marL="3886200" indent="-228600" algn="ctr" eaLnBrk="0" fontAlgn="base" hangingPunct="0">
              <a:spcBef>
                <a:spcPct val="0"/>
              </a:spcBef>
              <a:spcAft>
                <a:spcPct val="0"/>
              </a:spcAft>
              <a:defRPr sz="2400">
                <a:solidFill>
                  <a:schemeClr val="tx1"/>
                </a:solidFill>
                <a:latin typeface="Tahoma" panose="020B0604030504040204" pitchFamily="34" charset="0"/>
              </a:defRPr>
            </a:lvl9pPr>
          </a:lstStyle>
          <a:p>
            <a:endParaRPr lang="en-US" altLang="en-US" dirty="0">
              <a:latin typeface="Arial Unicode MS" panose="020B0604020202020204" pitchFamily="34" charset="-128"/>
            </a:endParaRPr>
          </a:p>
        </p:txBody>
      </p:sp>
    </p:spTree>
    <p:extLst>
      <p:ext uri="{BB962C8B-B14F-4D97-AF65-F5344CB8AC3E}">
        <p14:creationId xmlns:p14="http://schemas.microsoft.com/office/powerpoint/2010/main" val="1195241615"/>
      </p:ext>
    </p:extLst>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0" name="Picture 25" descr="img1"/>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569783" y="2835478"/>
            <a:ext cx="3735213" cy="25090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6866" name="Rectangle 4"/>
          <p:cNvSpPr>
            <a:spLocks noGrp="1" noChangeArrowheads="1"/>
          </p:cNvSpPr>
          <p:nvPr>
            <p:ph idx="1"/>
          </p:nvPr>
        </p:nvSpPr>
        <p:spPr>
          <a:xfrm>
            <a:off x="628649" y="1202575"/>
            <a:ext cx="8028789" cy="978901"/>
          </a:xfrm>
        </p:spPr>
        <p:txBody>
          <a:bodyPr/>
          <a:lstStyle/>
          <a:p>
            <a:pPr eaLnBrk="1" hangingPunct="1"/>
            <a:r>
              <a:rPr lang="en-US" altLang="en-US" dirty="0" smtClean="0"/>
              <a:t>Never use tools or extension cords with damaged insulation.</a:t>
            </a:r>
          </a:p>
        </p:txBody>
      </p:sp>
      <p:sp>
        <p:nvSpPr>
          <p:cNvPr id="12" name="Rectangle 1037"/>
          <p:cNvSpPr>
            <a:spLocks noGrp="1" noChangeArrowheads="1"/>
          </p:cNvSpPr>
          <p:nvPr>
            <p:ph type="title"/>
          </p:nvPr>
        </p:nvSpPr>
        <p:spPr/>
        <p:txBody>
          <a:bodyPr>
            <a:noAutofit/>
          </a:bodyPr>
          <a:lstStyle/>
          <a:p>
            <a:pPr eaLnBrk="1" hangingPunct="1">
              <a:defRPr/>
            </a:pPr>
            <a:r>
              <a:rPr lang="en-US" dirty="0" smtClean="0">
                <a:solidFill>
                  <a:schemeClr val="tx1"/>
                </a:solidFill>
              </a:rPr>
              <a:t>Damaged Insulation  </a:t>
            </a:r>
          </a:p>
        </p:txBody>
      </p:sp>
      <p:pic>
        <p:nvPicPr>
          <p:cNvPr id="36867" name="Picture 25" descr="img1"/>
          <p:cNvPicPr>
            <a:picLocks noChangeAspect="1" noChangeArrowheads="1"/>
          </p:cNvPicPr>
          <p:nvPr/>
        </p:nvPicPr>
        <p:blipFill rotWithShape="1">
          <a:blip r:embed="rId4" cstate="email">
            <a:extLst>
              <a:ext uri="{28A0092B-C50C-407E-A947-70E740481C1C}">
                <a14:useLocalDpi xmlns:a14="http://schemas.microsoft.com/office/drawing/2010/main"/>
              </a:ext>
            </a:extLst>
          </a:blip>
          <a:srcRect/>
          <a:stretch/>
        </p:blipFill>
        <p:spPr bwMode="auto">
          <a:xfrm>
            <a:off x="4724446" y="2835479"/>
            <a:ext cx="3543254" cy="25090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6868" name="AutoShape 26" descr="A &quot;Wrong&quot; sign."/>
          <p:cNvSpPr>
            <a:spLocks noChangeArrowheads="1"/>
          </p:cNvSpPr>
          <p:nvPr/>
        </p:nvSpPr>
        <p:spPr bwMode="auto">
          <a:xfrm>
            <a:off x="7511643" y="4553824"/>
            <a:ext cx="685800" cy="685800"/>
          </a:xfrm>
          <a:custGeom>
            <a:avLst/>
            <a:gdLst>
              <a:gd name="T0" fmla="*/ 2147483647 w 21600"/>
              <a:gd name="T1" fmla="*/ 0 h 21600"/>
              <a:gd name="T2" fmla="*/ 2147483647 w 21600"/>
              <a:gd name="T3" fmla="*/ 2147483647 h 21600"/>
              <a:gd name="T4" fmla="*/ 0 w 21600"/>
              <a:gd name="T5" fmla="*/ 2147483647 h 21600"/>
              <a:gd name="T6" fmla="*/ 2147483647 w 21600"/>
              <a:gd name="T7" fmla="*/ 2147483647 h 21600"/>
              <a:gd name="T8" fmla="*/ 2147483647 w 21600"/>
              <a:gd name="T9" fmla="*/ 2147483647 h 21600"/>
              <a:gd name="T10" fmla="*/ 2147483647 w 21600"/>
              <a:gd name="T11" fmla="*/ 2147483647 h 21600"/>
              <a:gd name="T12" fmla="*/ 2147483647 w 21600"/>
              <a:gd name="T13" fmla="*/ 2147483647 h 21600"/>
              <a:gd name="T14" fmla="*/ 2147483647 w 21600"/>
              <a:gd name="T15" fmla="*/ 2147483647 h 21600"/>
              <a:gd name="T16" fmla="*/ 0 60000 65536"/>
              <a:gd name="T17" fmla="*/ 0 60000 65536"/>
              <a:gd name="T18" fmla="*/ 0 60000 65536"/>
              <a:gd name="T19" fmla="*/ 0 60000 65536"/>
              <a:gd name="T20" fmla="*/ 0 60000 65536"/>
              <a:gd name="T21" fmla="*/ 0 60000 65536"/>
              <a:gd name="T22" fmla="*/ 0 60000 65536"/>
              <a:gd name="T23" fmla="*/ 0 60000 65536"/>
              <a:gd name="T24" fmla="*/ 3163 w 21600"/>
              <a:gd name="T25" fmla="*/ 3163 h 21600"/>
              <a:gd name="T26" fmla="*/ 18437 w 21600"/>
              <a:gd name="T27" fmla="*/ 18437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17401" y="15493"/>
                </a:moveTo>
                <a:cubicBezTo>
                  <a:pt x="18376" y="14122"/>
                  <a:pt x="18900" y="12482"/>
                  <a:pt x="18900" y="10800"/>
                </a:cubicBezTo>
                <a:cubicBezTo>
                  <a:pt x="18900" y="6326"/>
                  <a:pt x="15273" y="2700"/>
                  <a:pt x="10800" y="2700"/>
                </a:cubicBezTo>
                <a:cubicBezTo>
                  <a:pt x="9117" y="2699"/>
                  <a:pt x="7477" y="3223"/>
                  <a:pt x="6106" y="4198"/>
                </a:cubicBezTo>
                <a:close/>
                <a:moveTo>
                  <a:pt x="4198" y="6106"/>
                </a:moveTo>
                <a:cubicBezTo>
                  <a:pt x="3223" y="7477"/>
                  <a:pt x="2700" y="9117"/>
                  <a:pt x="2700" y="10799"/>
                </a:cubicBezTo>
                <a:cubicBezTo>
                  <a:pt x="2700" y="15273"/>
                  <a:pt x="6326" y="18900"/>
                  <a:pt x="10800" y="18900"/>
                </a:cubicBezTo>
                <a:cubicBezTo>
                  <a:pt x="12482" y="18900"/>
                  <a:pt x="14122" y="18376"/>
                  <a:pt x="15493" y="17401"/>
                </a:cubicBezTo>
                <a:close/>
              </a:path>
            </a:pathLst>
          </a:custGeom>
          <a:solidFill>
            <a:srgbClr val="FF3300"/>
          </a:solidFill>
          <a:ln w="25400">
            <a:solidFill>
              <a:schemeClr val="tx1"/>
            </a:solidFill>
            <a:miter lim="800000"/>
            <a:headEnd/>
            <a:tailEnd/>
          </a:ln>
        </p:spPr>
        <p:txBody>
          <a:bodyPr wrap="none" anchor="ctr"/>
          <a:lstStyle>
            <a:lvl1pPr>
              <a:defRPr sz="2400">
                <a:solidFill>
                  <a:schemeClr val="tx1"/>
                </a:solidFill>
                <a:latin typeface="Tahoma" panose="020B0604030504040204" pitchFamily="34" charset="0"/>
              </a:defRPr>
            </a:lvl1pPr>
            <a:lvl2pPr marL="742950" indent="-285750">
              <a:defRPr sz="2400">
                <a:solidFill>
                  <a:schemeClr val="tx1"/>
                </a:solidFill>
                <a:latin typeface="Tahoma" panose="020B0604030504040204" pitchFamily="34" charset="0"/>
              </a:defRPr>
            </a:lvl2pPr>
            <a:lvl3pPr marL="1143000" indent="-228600">
              <a:defRPr sz="2400">
                <a:solidFill>
                  <a:schemeClr val="tx1"/>
                </a:solidFill>
                <a:latin typeface="Tahoma" panose="020B0604030504040204" pitchFamily="34" charset="0"/>
              </a:defRPr>
            </a:lvl3pPr>
            <a:lvl4pPr marL="1600200" indent="-228600">
              <a:defRPr sz="2400">
                <a:solidFill>
                  <a:schemeClr val="tx1"/>
                </a:solidFill>
                <a:latin typeface="Tahoma" panose="020B0604030504040204" pitchFamily="34" charset="0"/>
              </a:defRPr>
            </a:lvl4pPr>
            <a:lvl5pPr marL="2057400" indent="-228600">
              <a:defRPr sz="2400">
                <a:solidFill>
                  <a:schemeClr val="tx1"/>
                </a:solidFill>
                <a:latin typeface="Tahoma" panose="020B0604030504040204" pitchFamily="34" charset="0"/>
              </a:defRPr>
            </a:lvl5pPr>
            <a:lvl6pPr marL="2514600" indent="-228600" algn="ctr" eaLnBrk="0" fontAlgn="base" hangingPunct="0">
              <a:spcBef>
                <a:spcPct val="0"/>
              </a:spcBef>
              <a:spcAft>
                <a:spcPct val="0"/>
              </a:spcAft>
              <a:defRPr sz="2400">
                <a:solidFill>
                  <a:schemeClr val="tx1"/>
                </a:solidFill>
                <a:latin typeface="Tahoma" panose="020B0604030504040204" pitchFamily="34" charset="0"/>
              </a:defRPr>
            </a:lvl6pPr>
            <a:lvl7pPr marL="2971800" indent="-228600" algn="ctr" eaLnBrk="0" fontAlgn="base" hangingPunct="0">
              <a:spcBef>
                <a:spcPct val="0"/>
              </a:spcBef>
              <a:spcAft>
                <a:spcPct val="0"/>
              </a:spcAft>
              <a:defRPr sz="2400">
                <a:solidFill>
                  <a:schemeClr val="tx1"/>
                </a:solidFill>
                <a:latin typeface="Tahoma" panose="020B0604030504040204" pitchFamily="34" charset="0"/>
              </a:defRPr>
            </a:lvl7pPr>
            <a:lvl8pPr marL="3429000" indent="-228600" algn="ctr" eaLnBrk="0" fontAlgn="base" hangingPunct="0">
              <a:spcBef>
                <a:spcPct val="0"/>
              </a:spcBef>
              <a:spcAft>
                <a:spcPct val="0"/>
              </a:spcAft>
              <a:defRPr sz="2400">
                <a:solidFill>
                  <a:schemeClr val="tx1"/>
                </a:solidFill>
                <a:latin typeface="Tahoma" panose="020B0604030504040204" pitchFamily="34" charset="0"/>
              </a:defRPr>
            </a:lvl8pPr>
            <a:lvl9pPr marL="3886200" indent="-228600" algn="ctr" eaLnBrk="0" fontAlgn="base" hangingPunct="0">
              <a:spcBef>
                <a:spcPct val="0"/>
              </a:spcBef>
              <a:spcAft>
                <a:spcPct val="0"/>
              </a:spcAft>
              <a:defRPr sz="2400">
                <a:solidFill>
                  <a:schemeClr val="tx1"/>
                </a:solidFill>
                <a:latin typeface="Tahoma" panose="020B0604030504040204" pitchFamily="34" charset="0"/>
              </a:defRPr>
            </a:lvl9pPr>
          </a:lstStyle>
          <a:p>
            <a:endParaRPr lang="en-US" altLang="en-US" dirty="0">
              <a:latin typeface="Arial Unicode MS" panose="020B0604020202020204" pitchFamily="34" charset="-128"/>
            </a:endParaRPr>
          </a:p>
        </p:txBody>
      </p:sp>
      <p:sp>
        <p:nvSpPr>
          <p:cNvPr id="36869" name="AutoShape 27" descr="A &quot;Wrong&quot; sign."/>
          <p:cNvSpPr>
            <a:spLocks noChangeArrowheads="1"/>
          </p:cNvSpPr>
          <p:nvPr/>
        </p:nvSpPr>
        <p:spPr bwMode="auto">
          <a:xfrm>
            <a:off x="3486021" y="4553824"/>
            <a:ext cx="685800" cy="685800"/>
          </a:xfrm>
          <a:custGeom>
            <a:avLst/>
            <a:gdLst>
              <a:gd name="T0" fmla="*/ 2147483647 w 21600"/>
              <a:gd name="T1" fmla="*/ 0 h 21600"/>
              <a:gd name="T2" fmla="*/ 2147483647 w 21600"/>
              <a:gd name="T3" fmla="*/ 2147483647 h 21600"/>
              <a:gd name="T4" fmla="*/ 0 w 21600"/>
              <a:gd name="T5" fmla="*/ 2147483647 h 21600"/>
              <a:gd name="T6" fmla="*/ 2147483647 w 21600"/>
              <a:gd name="T7" fmla="*/ 2147483647 h 21600"/>
              <a:gd name="T8" fmla="*/ 2147483647 w 21600"/>
              <a:gd name="T9" fmla="*/ 2147483647 h 21600"/>
              <a:gd name="T10" fmla="*/ 2147483647 w 21600"/>
              <a:gd name="T11" fmla="*/ 2147483647 h 21600"/>
              <a:gd name="T12" fmla="*/ 2147483647 w 21600"/>
              <a:gd name="T13" fmla="*/ 2147483647 h 21600"/>
              <a:gd name="T14" fmla="*/ 2147483647 w 21600"/>
              <a:gd name="T15" fmla="*/ 2147483647 h 21600"/>
              <a:gd name="T16" fmla="*/ 0 60000 65536"/>
              <a:gd name="T17" fmla="*/ 0 60000 65536"/>
              <a:gd name="T18" fmla="*/ 0 60000 65536"/>
              <a:gd name="T19" fmla="*/ 0 60000 65536"/>
              <a:gd name="T20" fmla="*/ 0 60000 65536"/>
              <a:gd name="T21" fmla="*/ 0 60000 65536"/>
              <a:gd name="T22" fmla="*/ 0 60000 65536"/>
              <a:gd name="T23" fmla="*/ 0 60000 65536"/>
              <a:gd name="T24" fmla="*/ 3163 w 21600"/>
              <a:gd name="T25" fmla="*/ 3163 h 21600"/>
              <a:gd name="T26" fmla="*/ 18437 w 21600"/>
              <a:gd name="T27" fmla="*/ 18437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17401" y="15493"/>
                </a:moveTo>
                <a:cubicBezTo>
                  <a:pt x="18376" y="14122"/>
                  <a:pt x="18900" y="12482"/>
                  <a:pt x="18900" y="10800"/>
                </a:cubicBezTo>
                <a:cubicBezTo>
                  <a:pt x="18900" y="6326"/>
                  <a:pt x="15273" y="2700"/>
                  <a:pt x="10800" y="2700"/>
                </a:cubicBezTo>
                <a:cubicBezTo>
                  <a:pt x="9117" y="2699"/>
                  <a:pt x="7477" y="3223"/>
                  <a:pt x="6106" y="4198"/>
                </a:cubicBezTo>
                <a:close/>
                <a:moveTo>
                  <a:pt x="4198" y="6106"/>
                </a:moveTo>
                <a:cubicBezTo>
                  <a:pt x="3223" y="7477"/>
                  <a:pt x="2700" y="9117"/>
                  <a:pt x="2700" y="10799"/>
                </a:cubicBezTo>
                <a:cubicBezTo>
                  <a:pt x="2700" y="15273"/>
                  <a:pt x="6326" y="18900"/>
                  <a:pt x="10800" y="18900"/>
                </a:cubicBezTo>
                <a:cubicBezTo>
                  <a:pt x="12482" y="18900"/>
                  <a:pt x="14122" y="18376"/>
                  <a:pt x="15493" y="17401"/>
                </a:cubicBezTo>
                <a:close/>
              </a:path>
            </a:pathLst>
          </a:custGeom>
          <a:solidFill>
            <a:srgbClr val="FF3300"/>
          </a:solidFill>
          <a:ln w="25400">
            <a:solidFill>
              <a:schemeClr val="tx1"/>
            </a:solidFill>
            <a:miter lim="800000"/>
            <a:headEnd/>
            <a:tailEnd/>
          </a:ln>
        </p:spPr>
        <p:txBody>
          <a:bodyPr wrap="none" anchor="ctr"/>
          <a:lstStyle>
            <a:lvl1pPr>
              <a:defRPr sz="2400">
                <a:solidFill>
                  <a:schemeClr val="tx1"/>
                </a:solidFill>
                <a:latin typeface="Tahoma" panose="020B0604030504040204" pitchFamily="34" charset="0"/>
              </a:defRPr>
            </a:lvl1pPr>
            <a:lvl2pPr marL="742950" indent="-285750">
              <a:defRPr sz="2400">
                <a:solidFill>
                  <a:schemeClr val="tx1"/>
                </a:solidFill>
                <a:latin typeface="Tahoma" panose="020B0604030504040204" pitchFamily="34" charset="0"/>
              </a:defRPr>
            </a:lvl2pPr>
            <a:lvl3pPr marL="1143000" indent="-228600">
              <a:defRPr sz="2400">
                <a:solidFill>
                  <a:schemeClr val="tx1"/>
                </a:solidFill>
                <a:latin typeface="Tahoma" panose="020B0604030504040204" pitchFamily="34" charset="0"/>
              </a:defRPr>
            </a:lvl3pPr>
            <a:lvl4pPr marL="1600200" indent="-228600">
              <a:defRPr sz="2400">
                <a:solidFill>
                  <a:schemeClr val="tx1"/>
                </a:solidFill>
                <a:latin typeface="Tahoma" panose="020B0604030504040204" pitchFamily="34" charset="0"/>
              </a:defRPr>
            </a:lvl4pPr>
            <a:lvl5pPr marL="2057400" indent="-228600">
              <a:defRPr sz="2400">
                <a:solidFill>
                  <a:schemeClr val="tx1"/>
                </a:solidFill>
                <a:latin typeface="Tahoma" panose="020B0604030504040204" pitchFamily="34" charset="0"/>
              </a:defRPr>
            </a:lvl5pPr>
            <a:lvl6pPr marL="2514600" indent="-228600" algn="ctr" eaLnBrk="0" fontAlgn="base" hangingPunct="0">
              <a:spcBef>
                <a:spcPct val="0"/>
              </a:spcBef>
              <a:spcAft>
                <a:spcPct val="0"/>
              </a:spcAft>
              <a:defRPr sz="2400">
                <a:solidFill>
                  <a:schemeClr val="tx1"/>
                </a:solidFill>
                <a:latin typeface="Tahoma" panose="020B0604030504040204" pitchFamily="34" charset="0"/>
              </a:defRPr>
            </a:lvl6pPr>
            <a:lvl7pPr marL="2971800" indent="-228600" algn="ctr" eaLnBrk="0" fontAlgn="base" hangingPunct="0">
              <a:spcBef>
                <a:spcPct val="0"/>
              </a:spcBef>
              <a:spcAft>
                <a:spcPct val="0"/>
              </a:spcAft>
              <a:defRPr sz="2400">
                <a:solidFill>
                  <a:schemeClr val="tx1"/>
                </a:solidFill>
                <a:latin typeface="Tahoma" panose="020B0604030504040204" pitchFamily="34" charset="0"/>
              </a:defRPr>
            </a:lvl7pPr>
            <a:lvl8pPr marL="3429000" indent="-228600" algn="ctr" eaLnBrk="0" fontAlgn="base" hangingPunct="0">
              <a:spcBef>
                <a:spcPct val="0"/>
              </a:spcBef>
              <a:spcAft>
                <a:spcPct val="0"/>
              </a:spcAft>
              <a:defRPr sz="2400">
                <a:solidFill>
                  <a:schemeClr val="tx1"/>
                </a:solidFill>
                <a:latin typeface="Tahoma" panose="020B0604030504040204" pitchFamily="34" charset="0"/>
              </a:defRPr>
            </a:lvl8pPr>
            <a:lvl9pPr marL="3886200" indent="-228600" algn="ctr" eaLnBrk="0" fontAlgn="base" hangingPunct="0">
              <a:spcBef>
                <a:spcPct val="0"/>
              </a:spcBef>
              <a:spcAft>
                <a:spcPct val="0"/>
              </a:spcAft>
              <a:defRPr sz="2400">
                <a:solidFill>
                  <a:schemeClr val="tx1"/>
                </a:solidFill>
                <a:latin typeface="Tahoma" panose="020B0604030504040204" pitchFamily="34" charset="0"/>
              </a:defRPr>
            </a:lvl9pPr>
          </a:lstStyle>
          <a:p>
            <a:endParaRPr lang="en-US" altLang="en-US" dirty="0">
              <a:latin typeface="Arial Unicode MS" panose="020B0604020202020204" pitchFamily="34" charset="-128"/>
            </a:endParaRPr>
          </a:p>
        </p:txBody>
      </p:sp>
      <p:sp>
        <p:nvSpPr>
          <p:cNvPr id="2" name="Slide Number Placeholder 1"/>
          <p:cNvSpPr>
            <a:spLocks noGrp="1"/>
          </p:cNvSpPr>
          <p:nvPr>
            <p:ph type="sldNum" sz="quarter" idx="12"/>
          </p:nvPr>
        </p:nvSpPr>
        <p:spPr/>
        <p:txBody>
          <a:bodyPr/>
          <a:lstStyle/>
          <a:p>
            <a:fld id="{A7F154CC-4E82-45BB-8A64-02679D04A018}" type="slidenum">
              <a:rPr lang="en-US" smtClean="0"/>
              <a:pPr/>
              <a:t>85</a:t>
            </a:fld>
            <a:endParaRPr lang="en-US" dirty="0"/>
          </a:p>
        </p:txBody>
      </p:sp>
    </p:spTree>
    <p:extLst>
      <p:ext uri="{BB962C8B-B14F-4D97-AF65-F5344CB8AC3E}">
        <p14:creationId xmlns:p14="http://schemas.microsoft.com/office/powerpoint/2010/main" val="2921152557"/>
      </p:ext>
    </p:extLst>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7890" name="Picture 13" descr="img1"/>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3627336" y="2617365"/>
            <a:ext cx="4795072" cy="3029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7891" name="Rectangle 4"/>
          <p:cNvSpPr>
            <a:spLocks noGrp="1" noChangeArrowheads="1"/>
          </p:cNvSpPr>
          <p:nvPr>
            <p:ph idx="1"/>
          </p:nvPr>
        </p:nvSpPr>
        <p:spPr>
          <a:xfrm>
            <a:off x="628650" y="1202575"/>
            <a:ext cx="8095900" cy="1003730"/>
          </a:xfrm>
        </p:spPr>
        <p:txBody>
          <a:bodyPr/>
          <a:lstStyle/>
          <a:p>
            <a:pPr eaLnBrk="1" hangingPunct="1"/>
            <a:r>
              <a:rPr lang="en-US" altLang="en-US" dirty="0" smtClean="0"/>
              <a:t>Never hang extension cords from nails or sharp objects</a:t>
            </a:r>
            <a:r>
              <a:rPr lang="en-US" altLang="en-US" sz="2200" dirty="0" smtClean="0"/>
              <a:t>.</a:t>
            </a:r>
          </a:p>
        </p:txBody>
      </p:sp>
      <p:sp>
        <p:nvSpPr>
          <p:cNvPr id="11" name="Rectangle 1037"/>
          <p:cNvSpPr>
            <a:spLocks noGrp="1" noChangeArrowheads="1"/>
          </p:cNvSpPr>
          <p:nvPr>
            <p:ph type="title"/>
          </p:nvPr>
        </p:nvSpPr>
        <p:spPr/>
        <p:txBody>
          <a:bodyPr>
            <a:noAutofit/>
          </a:bodyPr>
          <a:lstStyle/>
          <a:p>
            <a:pPr eaLnBrk="1" hangingPunct="1">
              <a:defRPr/>
            </a:pPr>
            <a:r>
              <a:rPr lang="en-US" dirty="0" smtClean="0">
                <a:solidFill>
                  <a:schemeClr val="tx1"/>
                </a:solidFill>
              </a:rPr>
              <a:t>Damaged Insulation    </a:t>
            </a:r>
          </a:p>
        </p:txBody>
      </p:sp>
      <p:sp>
        <p:nvSpPr>
          <p:cNvPr id="37892" name="AutoShape 10" descr="A &quot;Wrong&quot; sign."/>
          <p:cNvSpPr>
            <a:spLocks noChangeArrowheads="1"/>
          </p:cNvSpPr>
          <p:nvPr/>
        </p:nvSpPr>
        <p:spPr bwMode="auto">
          <a:xfrm>
            <a:off x="7675926" y="4974671"/>
            <a:ext cx="605406" cy="580238"/>
          </a:xfrm>
          <a:custGeom>
            <a:avLst/>
            <a:gdLst>
              <a:gd name="T0" fmla="*/ 2147483647 w 21600"/>
              <a:gd name="T1" fmla="*/ 0 h 21600"/>
              <a:gd name="T2" fmla="*/ 2147483647 w 21600"/>
              <a:gd name="T3" fmla="*/ 2147483647 h 21600"/>
              <a:gd name="T4" fmla="*/ 0 w 21600"/>
              <a:gd name="T5" fmla="*/ 2147483647 h 21600"/>
              <a:gd name="T6" fmla="*/ 2147483647 w 21600"/>
              <a:gd name="T7" fmla="*/ 2147483647 h 21600"/>
              <a:gd name="T8" fmla="*/ 2147483647 w 21600"/>
              <a:gd name="T9" fmla="*/ 2147483647 h 21600"/>
              <a:gd name="T10" fmla="*/ 2147483647 w 21600"/>
              <a:gd name="T11" fmla="*/ 2147483647 h 21600"/>
              <a:gd name="T12" fmla="*/ 2147483647 w 21600"/>
              <a:gd name="T13" fmla="*/ 2147483647 h 21600"/>
              <a:gd name="T14" fmla="*/ 2147483647 w 21600"/>
              <a:gd name="T15" fmla="*/ 2147483647 h 21600"/>
              <a:gd name="T16" fmla="*/ 0 60000 65536"/>
              <a:gd name="T17" fmla="*/ 0 60000 65536"/>
              <a:gd name="T18" fmla="*/ 0 60000 65536"/>
              <a:gd name="T19" fmla="*/ 0 60000 65536"/>
              <a:gd name="T20" fmla="*/ 0 60000 65536"/>
              <a:gd name="T21" fmla="*/ 0 60000 65536"/>
              <a:gd name="T22" fmla="*/ 0 60000 65536"/>
              <a:gd name="T23" fmla="*/ 0 60000 65536"/>
              <a:gd name="T24" fmla="*/ 3163 w 21600"/>
              <a:gd name="T25" fmla="*/ 3163 h 21600"/>
              <a:gd name="T26" fmla="*/ 18437 w 21600"/>
              <a:gd name="T27" fmla="*/ 18437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17401" y="15493"/>
                </a:moveTo>
                <a:cubicBezTo>
                  <a:pt x="18376" y="14122"/>
                  <a:pt x="18900" y="12482"/>
                  <a:pt x="18900" y="10800"/>
                </a:cubicBezTo>
                <a:cubicBezTo>
                  <a:pt x="18900" y="6326"/>
                  <a:pt x="15273" y="2700"/>
                  <a:pt x="10800" y="2700"/>
                </a:cubicBezTo>
                <a:cubicBezTo>
                  <a:pt x="9117" y="2699"/>
                  <a:pt x="7477" y="3223"/>
                  <a:pt x="6106" y="4198"/>
                </a:cubicBezTo>
                <a:close/>
                <a:moveTo>
                  <a:pt x="4198" y="6106"/>
                </a:moveTo>
                <a:cubicBezTo>
                  <a:pt x="3223" y="7477"/>
                  <a:pt x="2700" y="9117"/>
                  <a:pt x="2700" y="10799"/>
                </a:cubicBezTo>
                <a:cubicBezTo>
                  <a:pt x="2700" y="15273"/>
                  <a:pt x="6326" y="18900"/>
                  <a:pt x="10800" y="18900"/>
                </a:cubicBezTo>
                <a:cubicBezTo>
                  <a:pt x="12482" y="18900"/>
                  <a:pt x="14122" y="18376"/>
                  <a:pt x="15493" y="17401"/>
                </a:cubicBezTo>
                <a:close/>
              </a:path>
            </a:pathLst>
          </a:custGeom>
          <a:solidFill>
            <a:srgbClr val="FF3300"/>
          </a:solidFill>
          <a:ln w="25400">
            <a:solidFill>
              <a:schemeClr val="tx1"/>
            </a:solidFill>
            <a:miter lim="800000"/>
            <a:headEnd/>
            <a:tailEnd/>
          </a:ln>
        </p:spPr>
        <p:txBody>
          <a:bodyPr wrap="none" anchor="ctr"/>
          <a:lstStyle>
            <a:lvl1pPr>
              <a:defRPr sz="2400">
                <a:solidFill>
                  <a:schemeClr val="tx1"/>
                </a:solidFill>
                <a:latin typeface="Tahoma" panose="020B0604030504040204" pitchFamily="34" charset="0"/>
              </a:defRPr>
            </a:lvl1pPr>
            <a:lvl2pPr marL="742950" indent="-285750">
              <a:defRPr sz="2400">
                <a:solidFill>
                  <a:schemeClr val="tx1"/>
                </a:solidFill>
                <a:latin typeface="Tahoma" panose="020B0604030504040204" pitchFamily="34" charset="0"/>
              </a:defRPr>
            </a:lvl2pPr>
            <a:lvl3pPr marL="1143000" indent="-228600">
              <a:defRPr sz="2400">
                <a:solidFill>
                  <a:schemeClr val="tx1"/>
                </a:solidFill>
                <a:latin typeface="Tahoma" panose="020B0604030504040204" pitchFamily="34" charset="0"/>
              </a:defRPr>
            </a:lvl3pPr>
            <a:lvl4pPr marL="1600200" indent="-228600">
              <a:defRPr sz="2400">
                <a:solidFill>
                  <a:schemeClr val="tx1"/>
                </a:solidFill>
                <a:latin typeface="Tahoma" panose="020B0604030504040204" pitchFamily="34" charset="0"/>
              </a:defRPr>
            </a:lvl4pPr>
            <a:lvl5pPr marL="2057400" indent="-228600">
              <a:defRPr sz="2400">
                <a:solidFill>
                  <a:schemeClr val="tx1"/>
                </a:solidFill>
                <a:latin typeface="Tahoma" panose="020B0604030504040204" pitchFamily="34" charset="0"/>
              </a:defRPr>
            </a:lvl5pPr>
            <a:lvl6pPr marL="2514600" indent="-228600" algn="ctr" eaLnBrk="0" fontAlgn="base" hangingPunct="0">
              <a:spcBef>
                <a:spcPct val="0"/>
              </a:spcBef>
              <a:spcAft>
                <a:spcPct val="0"/>
              </a:spcAft>
              <a:defRPr sz="2400">
                <a:solidFill>
                  <a:schemeClr val="tx1"/>
                </a:solidFill>
                <a:latin typeface="Tahoma" panose="020B0604030504040204" pitchFamily="34" charset="0"/>
              </a:defRPr>
            </a:lvl6pPr>
            <a:lvl7pPr marL="2971800" indent="-228600" algn="ctr" eaLnBrk="0" fontAlgn="base" hangingPunct="0">
              <a:spcBef>
                <a:spcPct val="0"/>
              </a:spcBef>
              <a:spcAft>
                <a:spcPct val="0"/>
              </a:spcAft>
              <a:defRPr sz="2400">
                <a:solidFill>
                  <a:schemeClr val="tx1"/>
                </a:solidFill>
                <a:latin typeface="Tahoma" panose="020B0604030504040204" pitchFamily="34" charset="0"/>
              </a:defRPr>
            </a:lvl7pPr>
            <a:lvl8pPr marL="3429000" indent="-228600" algn="ctr" eaLnBrk="0" fontAlgn="base" hangingPunct="0">
              <a:spcBef>
                <a:spcPct val="0"/>
              </a:spcBef>
              <a:spcAft>
                <a:spcPct val="0"/>
              </a:spcAft>
              <a:defRPr sz="2400">
                <a:solidFill>
                  <a:schemeClr val="tx1"/>
                </a:solidFill>
                <a:latin typeface="Tahoma" panose="020B0604030504040204" pitchFamily="34" charset="0"/>
              </a:defRPr>
            </a:lvl8pPr>
            <a:lvl9pPr marL="3886200" indent="-228600" algn="ctr" eaLnBrk="0" fontAlgn="base" hangingPunct="0">
              <a:spcBef>
                <a:spcPct val="0"/>
              </a:spcBef>
              <a:spcAft>
                <a:spcPct val="0"/>
              </a:spcAft>
              <a:defRPr sz="2400">
                <a:solidFill>
                  <a:schemeClr val="tx1"/>
                </a:solidFill>
                <a:latin typeface="Tahoma" panose="020B0604030504040204" pitchFamily="34" charset="0"/>
              </a:defRPr>
            </a:lvl9pPr>
          </a:lstStyle>
          <a:p>
            <a:endParaRPr lang="en-US" altLang="en-US" dirty="0">
              <a:latin typeface="Arial Unicode MS" panose="020B0604020202020204" pitchFamily="34" charset="-128"/>
            </a:endParaRPr>
          </a:p>
        </p:txBody>
      </p:sp>
      <p:pic>
        <p:nvPicPr>
          <p:cNvPr id="10" name="Picture 13" descr="img1"/>
          <p:cNvPicPr>
            <a:picLocks noChangeAspect="1" noChangeArrowheads="1"/>
          </p:cNvPicPr>
          <p:nvPr/>
        </p:nvPicPr>
        <p:blipFill rotWithShape="1">
          <a:blip r:embed="rId4" cstate="email">
            <a:extLst>
              <a:ext uri="{28A0092B-C50C-407E-A947-70E740481C1C}">
                <a14:useLocalDpi xmlns:a14="http://schemas.microsoft.com/office/drawing/2010/main"/>
              </a:ext>
            </a:extLst>
          </a:blip>
          <a:srcRect/>
          <a:stretch/>
        </p:blipFill>
        <p:spPr bwMode="auto">
          <a:xfrm>
            <a:off x="603901" y="2617365"/>
            <a:ext cx="2775623" cy="30214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AutoShape 10" descr="A &quot;Wrong&quot; sign."/>
          <p:cNvSpPr>
            <a:spLocks noChangeArrowheads="1"/>
          </p:cNvSpPr>
          <p:nvPr/>
        </p:nvSpPr>
        <p:spPr bwMode="auto">
          <a:xfrm>
            <a:off x="699057" y="5016932"/>
            <a:ext cx="605406" cy="580238"/>
          </a:xfrm>
          <a:custGeom>
            <a:avLst/>
            <a:gdLst>
              <a:gd name="T0" fmla="*/ 2147483647 w 21600"/>
              <a:gd name="T1" fmla="*/ 0 h 21600"/>
              <a:gd name="T2" fmla="*/ 2147483647 w 21600"/>
              <a:gd name="T3" fmla="*/ 2147483647 h 21600"/>
              <a:gd name="T4" fmla="*/ 0 w 21600"/>
              <a:gd name="T5" fmla="*/ 2147483647 h 21600"/>
              <a:gd name="T6" fmla="*/ 2147483647 w 21600"/>
              <a:gd name="T7" fmla="*/ 2147483647 h 21600"/>
              <a:gd name="T8" fmla="*/ 2147483647 w 21600"/>
              <a:gd name="T9" fmla="*/ 2147483647 h 21600"/>
              <a:gd name="T10" fmla="*/ 2147483647 w 21600"/>
              <a:gd name="T11" fmla="*/ 2147483647 h 21600"/>
              <a:gd name="T12" fmla="*/ 2147483647 w 21600"/>
              <a:gd name="T13" fmla="*/ 2147483647 h 21600"/>
              <a:gd name="T14" fmla="*/ 2147483647 w 21600"/>
              <a:gd name="T15" fmla="*/ 2147483647 h 21600"/>
              <a:gd name="T16" fmla="*/ 0 60000 65536"/>
              <a:gd name="T17" fmla="*/ 0 60000 65536"/>
              <a:gd name="T18" fmla="*/ 0 60000 65536"/>
              <a:gd name="T19" fmla="*/ 0 60000 65536"/>
              <a:gd name="T20" fmla="*/ 0 60000 65536"/>
              <a:gd name="T21" fmla="*/ 0 60000 65536"/>
              <a:gd name="T22" fmla="*/ 0 60000 65536"/>
              <a:gd name="T23" fmla="*/ 0 60000 65536"/>
              <a:gd name="T24" fmla="*/ 3163 w 21600"/>
              <a:gd name="T25" fmla="*/ 3163 h 21600"/>
              <a:gd name="T26" fmla="*/ 18437 w 21600"/>
              <a:gd name="T27" fmla="*/ 18437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17401" y="15493"/>
                </a:moveTo>
                <a:cubicBezTo>
                  <a:pt x="18376" y="14122"/>
                  <a:pt x="18900" y="12482"/>
                  <a:pt x="18900" y="10800"/>
                </a:cubicBezTo>
                <a:cubicBezTo>
                  <a:pt x="18900" y="6326"/>
                  <a:pt x="15273" y="2700"/>
                  <a:pt x="10800" y="2700"/>
                </a:cubicBezTo>
                <a:cubicBezTo>
                  <a:pt x="9117" y="2699"/>
                  <a:pt x="7477" y="3223"/>
                  <a:pt x="6106" y="4198"/>
                </a:cubicBezTo>
                <a:close/>
                <a:moveTo>
                  <a:pt x="4198" y="6106"/>
                </a:moveTo>
                <a:cubicBezTo>
                  <a:pt x="3223" y="7477"/>
                  <a:pt x="2700" y="9117"/>
                  <a:pt x="2700" y="10799"/>
                </a:cubicBezTo>
                <a:cubicBezTo>
                  <a:pt x="2700" y="15273"/>
                  <a:pt x="6326" y="18900"/>
                  <a:pt x="10800" y="18900"/>
                </a:cubicBezTo>
                <a:cubicBezTo>
                  <a:pt x="12482" y="18900"/>
                  <a:pt x="14122" y="18376"/>
                  <a:pt x="15493" y="17401"/>
                </a:cubicBezTo>
                <a:close/>
              </a:path>
            </a:pathLst>
          </a:custGeom>
          <a:solidFill>
            <a:srgbClr val="FF3300"/>
          </a:solidFill>
          <a:ln w="25400">
            <a:solidFill>
              <a:schemeClr val="tx1"/>
            </a:solidFill>
            <a:miter lim="800000"/>
            <a:headEnd/>
            <a:tailEnd/>
          </a:ln>
        </p:spPr>
        <p:txBody>
          <a:bodyPr wrap="none" anchor="ctr"/>
          <a:lstStyle>
            <a:lvl1pPr>
              <a:defRPr sz="2400">
                <a:solidFill>
                  <a:schemeClr val="tx1"/>
                </a:solidFill>
                <a:latin typeface="Tahoma" panose="020B0604030504040204" pitchFamily="34" charset="0"/>
              </a:defRPr>
            </a:lvl1pPr>
            <a:lvl2pPr marL="742950" indent="-285750">
              <a:defRPr sz="2400">
                <a:solidFill>
                  <a:schemeClr val="tx1"/>
                </a:solidFill>
                <a:latin typeface="Tahoma" panose="020B0604030504040204" pitchFamily="34" charset="0"/>
              </a:defRPr>
            </a:lvl2pPr>
            <a:lvl3pPr marL="1143000" indent="-228600">
              <a:defRPr sz="2400">
                <a:solidFill>
                  <a:schemeClr val="tx1"/>
                </a:solidFill>
                <a:latin typeface="Tahoma" panose="020B0604030504040204" pitchFamily="34" charset="0"/>
              </a:defRPr>
            </a:lvl3pPr>
            <a:lvl4pPr marL="1600200" indent="-228600">
              <a:defRPr sz="2400">
                <a:solidFill>
                  <a:schemeClr val="tx1"/>
                </a:solidFill>
                <a:latin typeface="Tahoma" panose="020B0604030504040204" pitchFamily="34" charset="0"/>
              </a:defRPr>
            </a:lvl4pPr>
            <a:lvl5pPr marL="2057400" indent="-228600">
              <a:defRPr sz="2400">
                <a:solidFill>
                  <a:schemeClr val="tx1"/>
                </a:solidFill>
                <a:latin typeface="Tahoma" panose="020B0604030504040204" pitchFamily="34" charset="0"/>
              </a:defRPr>
            </a:lvl5pPr>
            <a:lvl6pPr marL="2514600" indent="-228600" algn="ctr" eaLnBrk="0" fontAlgn="base" hangingPunct="0">
              <a:spcBef>
                <a:spcPct val="0"/>
              </a:spcBef>
              <a:spcAft>
                <a:spcPct val="0"/>
              </a:spcAft>
              <a:defRPr sz="2400">
                <a:solidFill>
                  <a:schemeClr val="tx1"/>
                </a:solidFill>
                <a:latin typeface="Tahoma" panose="020B0604030504040204" pitchFamily="34" charset="0"/>
              </a:defRPr>
            </a:lvl6pPr>
            <a:lvl7pPr marL="2971800" indent="-228600" algn="ctr" eaLnBrk="0" fontAlgn="base" hangingPunct="0">
              <a:spcBef>
                <a:spcPct val="0"/>
              </a:spcBef>
              <a:spcAft>
                <a:spcPct val="0"/>
              </a:spcAft>
              <a:defRPr sz="2400">
                <a:solidFill>
                  <a:schemeClr val="tx1"/>
                </a:solidFill>
                <a:latin typeface="Tahoma" panose="020B0604030504040204" pitchFamily="34" charset="0"/>
              </a:defRPr>
            </a:lvl7pPr>
            <a:lvl8pPr marL="3429000" indent="-228600" algn="ctr" eaLnBrk="0" fontAlgn="base" hangingPunct="0">
              <a:spcBef>
                <a:spcPct val="0"/>
              </a:spcBef>
              <a:spcAft>
                <a:spcPct val="0"/>
              </a:spcAft>
              <a:defRPr sz="2400">
                <a:solidFill>
                  <a:schemeClr val="tx1"/>
                </a:solidFill>
                <a:latin typeface="Tahoma" panose="020B0604030504040204" pitchFamily="34" charset="0"/>
              </a:defRPr>
            </a:lvl8pPr>
            <a:lvl9pPr marL="3886200" indent="-228600" algn="ctr" eaLnBrk="0" fontAlgn="base" hangingPunct="0">
              <a:spcBef>
                <a:spcPct val="0"/>
              </a:spcBef>
              <a:spcAft>
                <a:spcPct val="0"/>
              </a:spcAft>
              <a:defRPr sz="2400">
                <a:solidFill>
                  <a:schemeClr val="tx1"/>
                </a:solidFill>
                <a:latin typeface="Tahoma" panose="020B0604030504040204" pitchFamily="34" charset="0"/>
              </a:defRPr>
            </a:lvl9pPr>
          </a:lstStyle>
          <a:p>
            <a:endParaRPr lang="en-US" altLang="en-US" dirty="0">
              <a:latin typeface="Arial Unicode MS" panose="020B0604020202020204" pitchFamily="34" charset="-128"/>
            </a:endParaRPr>
          </a:p>
        </p:txBody>
      </p:sp>
      <p:sp>
        <p:nvSpPr>
          <p:cNvPr id="2" name="Slide Number Placeholder 1"/>
          <p:cNvSpPr>
            <a:spLocks noGrp="1"/>
          </p:cNvSpPr>
          <p:nvPr>
            <p:ph type="sldNum" sz="quarter" idx="12"/>
          </p:nvPr>
        </p:nvSpPr>
        <p:spPr/>
        <p:txBody>
          <a:bodyPr/>
          <a:lstStyle/>
          <a:p>
            <a:fld id="{A7F154CC-4E82-45BB-8A64-02679D04A018}" type="slidenum">
              <a:rPr lang="en-US" smtClean="0"/>
              <a:pPr/>
              <a:t>86</a:t>
            </a:fld>
            <a:endParaRPr lang="en-US" dirty="0"/>
          </a:p>
        </p:txBody>
      </p:sp>
    </p:spTree>
    <p:extLst>
      <p:ext uri="{BB962C8B-B14F-4D97-AF65-F5344CB8AC3E}">
        <p14:creationId xmlns:p14="http://schemas.microsoft.com/office/powerpoint/2010/main" val="368492536"/>
      </p:ext>
    </p:extLst>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0" name="Picture 1040" descr="img1"/>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509229" y="2701255"/>
            <a:ext cx="3811312" cy="28613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8914" name="Picture 1040" descr="img1"/>
          <p:cNvPicPr>
            <a:picLocks noChangeAspect="1" noChangeArrowheads="1"/>
          </p:cNvPicPr>
          <p:nvPr/>
        </p:nvPicPr>
        <p:blipFill rotWithShape="1">
          <a:blip r:embed="rId4" cstate="email">
            <a:extLst>
              <a:ext uri="{28A0092B-C50C-407E-A947-70E740481C1C}">
                <a14:useLocalDpi xmlns:a14="http://schemas.microsoft.com/office/drawing/2010/main"/>
              </a:ext>
            </a:extLst>
          </a:blip>
          <a:srcRect/>
          <a:stretch/>
        </p:blipFill>
        <p:spPr bwMode="auto">
          <a:xfrm>
            <a:off x="4756769" y="2701255"/>
            <a:ext cx="3828850" cy="28613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8915" name="Rectangle 1027"/>
          <p:cNvSpPr>
            <a:spLocks noGrp="1" noChangeArrowheads="1"/>
          </p:cNvSpPr>
          <p:nvPr>
            <p:ph idx="1"/>
          </p:nvPr>
        </p:nvSpPr>
        <p:spPr>
          <a:xfrm>
            <a:off x="260059" y="1202575"/>
            <a:ext cx="8791661" cy="617836"/>
          </a:xfrm>
        </p:spPr>
        <p:txBody>
          <a:bodyPr/>
          <a:lstStyle/>
          <a:p>
            <a:pPr marL="0" indent="0" eaLnBrk="1" hangingPunct="1">
              <a:buNone/>
            </a:pPr>
            <a:r>
              <a:rPr lang="en-US" altLang="en-US" dirty="0" smtClean="0"/>
              <a:t>Do not run extension cords through doors or windows.</a:t>
            </a:r>
          </a:p>
        </p:txBody>
      </p:sp>
      <p:sp>
        <p:nvSpPr>
          <p:cNvPr id="12" name="Rectangle 1037"/>
          <p:cNvSpPr>
            <a:spLocks noGrp="1" noChangeArrowheads="1"/>
          </p:cNvSpPr>
          <p:nvPr>
            <p:ph type="title"/>
          </p:nvPr>
        </p:nvSpPr>
        <p:spPr>
          <a:xfrm>
            <a:off x="369116" y="208647"/>
            <a:ext cx="8146234" cy="776489"/>
          </a:xfrm>
        </p:spPr>
        <p:txBody>
          <a:bodyPr>
            <a:noAutofit/>
          </a:bodyPr>
          <a:lstStyle/>
          <a:p>
            <a:pPr eaLnBrk="1" hangingPunct="1">
              <a:defRPr/>
            </a:pPr>
            <a:r>
              <a:rPr lang="en-US" dirty="0" smtClean="0">
                <a:solidFill>
                  <a:schemeClr val="tx1"/>
                </a:solidFill>
              </a:rPr>
              <a:t>Damaged Insulation   </a:t>
            </a:r>
          </a:p>
        </p:txBody>
      </p:sp>
      <p:sp>
        <p:nvSpPr>
          <p:cNvPr id="38916" name="AutoShape 1039" descr="A &quot;Wrong&quot; sign."/>
          <p:cNvSpPr>
            <a:spLocks noChangeArrowheads="1"/>
          </p:cNvSpPr>
          <p:nvPr/>
        </p:nvSpPr>
        <p:spPr bwMode="auto">
          <a:xfrm>
            <a:off x="628650" y="2821497"/>
            <a:ext cx="609600" cy="609600"/>
          </a:xfrm>
          <a:custGeom>
            <a:avLst/>
            <a:gdLst>
              <a:gd name="T0" fmla="*/ 2147483647 w 21600"/>
              <a:gd name="T1" fmla="*/ 0 h 21600"/>
              <a:gd name="T2" fmla="*/ 2147483647 w 21600"/>
              <a:gd name="T3" fmla="*/ 2147483647 h 21600"/>
              <a:gd name="T4" fmla="*/ 0 w 21600"/>
              <a:gd name="T5" fmla="*/ 2147483647 h 21600"/>
              <a:gd name="T6" fmla="*/ 2147483647 w 21600"/>
              <a:gd name="T7" fmla="*/ 2147483647 h 21600"/>
              <a:gd name="T8" fmla="*/ 2147483647 w 21600"/>
              <a:gd name="T9" fmla="*/ 2147483647 h 21600"/>
              <a:gd name="T10" fmla="*/ 2147483647 w 21600"/>
              <a:gd name="T11" fmla="*/ 2147483647 h 21600"/>
              <a:gd name="T12" fmla="*/ 2147483647 w 21600"/>
              <a:gd name="T13" fmla="*/ 2147483647 h 21600"/>
              <a:gd name="T14" fmla="*/ 2147483647 w 21600"/>
              <a:gd name="T15" fmla="*/ 2147483647 h 21600"/>
              <a:gd name="T16" fmla="*/ 0 60000 65536"/>
              <a:gd name="T17" fmla="*/ 0 60000 65536"/>
              <a:gd name="T18" fmla="*/ 0 60000 65536"/>
              <a:gd name="T19" fmla="*/ 0 60000 65536"/>
              <a:gd name="T20" fmla="*/ 0 60000 65536"/>
              <a:gd name="T21" fmla="*/ 0 60000 65536"/>
              <a:gd name="T22" fmla="*/ 0 60000 65536"/>
              <a:gd name="T23" fmla="*/ 0 60000 65536"/>
              <a:gd name="T24" fmla="*/ 3163 w 21600"/>
              <a:gd name="T25" fmla="*/ 3163 h 21600"/>
              <a:gd name="T26" fmla="*/ 18437 w 21600"/>
              <a:gd name="T27" fmla="*/ 18437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17401" y="15493"/>
                </a:moveTo>
                <a:cubicBezTo>
                  <a:pt x="18376" y="14122"/>
                  <a:pt x="18900" y="12482"/>
                  <a:pt x="18900" y="10800"/>
                </a:cubicBezTo>
                <a:cubicBezTo>
                  <a:pt x="18900" y="6326"/>
                  <a:pt x="15273" y="2700"/>
                  <a:pt x="10800" y="2700"/>
                </a:cubicBezTo>
                <a:cubicBezTo>
                  <a:pt x="9117" y="2699"/>
                  <a:pt x="7477" y="3223"/>
                  <a:pt x="6106" y="4198"/>
                </a:cubicBezTo>
                <a:close/>
                <a:moveTo>
                  <a:pt x="4198" y="6106"/>
                </a:moveTo>
                <a:cubicBezTo>
                  <a:pt x="3223" y="7477"/>
                  <a:pt x="2700" y="9117"/>
                  <a:pt x="2700" y="10799"/>
                </a:cubicBezTo>
                <a:cubicBezTo>
                  <a:pt x="2700" y="15273"/>
                  <a:pt x="6326" y="18900"/>
                  <a:pt x="10800" y="18900"/>
                </a:cubicBezTo>
                <a:cubicBezTo>
                  <a:pt x="12482" y="18900"/>
                  <a:pt x="14122" y="18376"/>
                  <a:pt x="15493" y="17401"/>
                </a:cubicBezTo>
                <a:close/>
              </a:path>
            </a:pathLst>
          </a:custGeom>
          <a:solidFill>
            <a:srgbClr val="FF3300"/>
          </a:solidFill>
          <a:ln w="25400">
            <a:solidFill>
              <a:schemeClr val="tx1"/>
            </a:solidFill>
            <a:miter lim="800000"/>
            <a:headEnd/>
            <a:tailEnd/>
          </a:ln>
        </p:spPr>
        <p:txBody>
          <a:bodyPr wrap="none" anchor="ctr"/>
          <a:lstStyle>
            <a:lvl1pPr>
              <a:defRPr sz="2400">
                <a:solidFill>
                  <a:schemeClr val="tx1"/>
                </a:solidFill>
                <a:latin typeface="Tahoma" panose="020B0604030504040204" pitchFamily="34" charset="0"/>
              </a:defRPr>
            </a:lvl1pPr>
            <a:lvl2pPr marL="742950" indent="-285750">
              <a:defRPr sz="2400">
                <a:solidFill>
                  <a:schemeClr val="tx1"/>
                </a:solidFill>
                <a:latin typeface="Tahoma" panose="020B0604030504040204" pitchFamily="34" charset="0"/>
              </a:defRPr>
            </a:lvl2pPr>
            <a:lvl3pPr marL="1143000" indent="-228600">
              <a:defRPr sz="2400">
                <a:solidFill>
                  <a:schemeClr val="tx1"/>
                </a:solidFill>
                <a:latin typeface="Tahoma" panose="020B0604030504040204" pitchFamily="34" charset="0"/>
              </a:defRPr>
            </a:lvl3pPr>
            <a:lvl4pPr marL="1600200" indent="-228600">
              <a:defRPr sz="2400">
                <a:solidFill>
                  <a:schemeClr val="tx1"/>
                </a:solidFill>
                <a:latin typeface="Tahoma" panose="020B0604030504040204" pitchFamily="34" charset="0"/>
              </a:defRPr>
            </a:lvl4pPr>
            <a:lvl5pPr marL="2057400" indent="-228600">
              <a:defRPr sz="2400">
                <a:solidFill>
                  <a:schemeClr val="tx1"/>
                </a:solidFill>
                <a:latin typeface="Tahoma" panose="020B0604030504040204" pitchFamily="34" charset="0"/>
              </a:defRPr>
            </a:lvl5pPr>
            <a:lvl6pPr marL="2514600" indent="-228600" algn="ctr" eaLnBrk="0" fontAlgn="base" hangingPunct="0">
              <a:spcBef>
                <a:spcPct val="0"/>
              </a:spcBef>
              <a:spcAft>
                <a:spcPct val="0"/>
              </a:spcAft>
              <a:defRPr sz="2400">
                <a:solidFill>
                  <a:schemeClr val="tx1"/>
                </a:solidFill>
                <a:latin typeface="Tahoma" panose="020B0604030504040204" pitchFamily="34" charset="0"/>
              </a:defRPr>
            </a:lvl6pPr>
            <a:lvl7pPr marL="2971800" indent="-228600" algn="ctr" eaLnBrk="0" fontAlgn="base" hangingPunct="0">
              <a:spcBef>
                <a:spcPct val="0"/>
              </a:spcBef>
              <a:spcAft>
                <a:spcPct val="0"/>
              </a:spcAft>
              <a:defRPr sz="2400">
                <a:solidFill>
                  <a:schemeClr val="tx1"/>
                </a:solidFill>
                <a:latin typeface="Tahoma" panose="020B0604030504040204" pitchFamily="34" charset="0"/>
              </a:defRPr>
            </a:lvl7pPr>
            <a:lvl8pPr marL="3429000" indent="-228600" algn="ctr" eaLnBrk="0" fontAlgn="base" hangingPunct="0">
              <a:spcBef>
                <a:spcPct val="0"/>
              </a:spcBef>
              <a:spcAft>
                <a:spcPct val="0"/>
              </a:spcAft>
              <a:defRPr sz="2400">
                <a:solidFill>
                  <a:schemeClr val="tx1"/>
                </a:solidFill>
                <a:latin typeface="Tahoma" panose="020B0604030504040204" pitchFamily="34" charset="0"/>
              </a:defRPr>
            </a:lvl8pPr>
            <a:lvl9pPr marL="3886200" indent="-228600" algn="ctr" eaLnBrk="0" fontAlgn="base" hangingPunct="0">
              <a:spcBef>
                <a:spcPct val="0"/>
              </a:spcBef>
              <a:spcAft>
                <a:spcPct val="0"/>
              </a:spcAft>
              <a:defRPr sz="2400">
                <a:solidFill>
                  <a:schemeClr val="tx1"/>
                </a:solidFill>
                <a:latin typeface="Tahoma" panose="020B0604030504040204" pitchFamily="34" charset="0"/>
              </a:defRPr>
            </a:lvl9pPr>
          </a:lstStyle>
          <a:p>
            <a:endParaRPr lang="en-US" altLang="en-US" dirty="0">
              <a:latin typeface="Arial Unicode MS" panose="020B0604020202020204" pitchFamily="34" charset="-128"/>
            </a:endParaRPr>
          </a:p>
        </p:txBody>
      </p:sp>
      <p:sp>
        <p:nvSpPr>
          <p:cNvPr id="38917" name="AutoShape 1041" descr="A &quot;Wrong&quot; sign."/>
          <p:cNvSpPr>
            <a:spLocks noChangeArrowheads="1"/>
          </p:cNvSpPr>
          <p:nvPr/>
        </p:nvSpPr>
        <p:spPr bwMode="auto">
          <a:xfrm>
            <a:off x="7905750" y="4869110"/>
            <a:ext cx="609600" cy="609600"/>
          </a:xfrm>
          <a:custGeom>
            <a:avLst/>
            <a:gdLst>
              <a:gd name="T0" fmla="*/ 2147483647 w 21600"/>
              <a:gd name="T1" fmla="*/ 0 h 21600"/>
              <a:gd name="T2" fmla="*/ 2147483647 w 21600"/>
              <a:gd name="T3" fmla="*/ 2147483647 h 21600"/>
              <a:gd name="T4" fmla="*/ 0 w 21600"/>
              <a:gd name="T5" fmla="*/ 2147483647 h 21600"/>
              <a:gd name="T6" fmla="*/ 2147483647 w 21600"/>
              <a:gd name="T7" fmla="*/ 2147483647 h 21600"/>
              <a:gd name="T8" fmla="*/ 2147483647 w 21600"/>
              <a:gd name="T9" fmla="*/ 2147483647 h 21600"/>
              <a:gd name="T10" fmla="*/ 2147483647 w 21600"/>
              <a:gd name="T11" fmla="*/ 2147483647 h 21600"/>
              <a:gd name="T12" fmla="*/ 2147483647 w 21600"/>
              <a:gd name="T13" fmla="*/ 2147483647 h 21600"/>
              <a:gd name="T14" fmla="*/ 2147483647 w 21600"/>
              <a:gd name="T15" fmla="*/ 2147483647 h 21600"/>
              <a:gd name="T16" fmla="*/ 0 60000 65536"/>
              <a:gd name="T17" fmla="*/ 0 60000 65536"/>
              <a:gd name="T18" fmla="*/ 0 60000 65536"/>
              <a:gd name="T19" fmla="*/ 0 60000 65536"/>
              <a:gd name="T20" fmla="*/ 0 60000 65536"/>
              <a:gd name="T21" fmla="*/ 0 60000 65536"/>
              <a:gd name="T22" fmla="*/ 0 60000 65536"/>
              <a:gd name="T23" fmla="*/ 0 60000 65536"/>
              <a:gd name="T24" fmla="*/ 3163 w 21600"/>
              <a:gd name="T25" fmla="*/ 3163 h 21600"/>
              <a:gd name="T26" fmla="*/ 18437 w 21600"/>
              <a:gd name="T27" fmla="*/ 18437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17401" y="15493"/>
                </a:moveTo>
                <a:cubicBezTo>
                  <a:pt x="18376" y="14122"/>
                  <a:pt x="18900" y="12482"/>
                  <a:pt x="18900" y="10800"/>
                </a:cubicBezTo>
                <a:cubicBezTo>
                  <a:pt x="18900" y="6326"/>
                  <a:pt x="15273" y="2700"/>
                  <a:pt x="10800" y="2700"/>
                </a:cubicBezTo>
                <a:cubicBezTo>
                  <a:pt x="9117" y="2699"/>
                  <a:pt x="7477" y="3223"/>
                  <a:pt x="6106" y="4198"/>
                </a:cubicBezTo>
                <a:close/>
                <a:moveTo>
                  <a:pt x="4198" y="6106"/>
                </a:moveTo>
                <a:cubicBezTo>
                  <a:pt x="3223" y="7477"/>
                  <a:pt x="2700" y="9117"/>
                  <a:pt x="2700" y="10799"/>
                </a:cubicBezTo>
                <a:cubicBezTo>
                  <a:pt x="2700" y="15273"/>
                  <a:pt x="6326" y="18900"/>
                  <a:pt x="10800" y="18900"/>
                </a:cubicBezTo>
                <a:cubicBezTo>
                  <a:pt x="12482" y="18900"/>
                  <a:pt x="14122" y="18376"/>
                  <a:pt x="15493" y="17401"/>
                </a:cubicBezTo>
                <a:close/>
              </a:path>
            </a:pathLst>
          </a:custGeom>
          <a:solidFill>
            <a:srgbClr val="FF3300"/>
          </a:solidFill>
          <a:ln w="25400">
            <a:solidFill>
              <a:schemeClr val="tx1"/>
            </a:solidFill>
            <a:miter lim="800000"/>
            <a:headEnd/>
            <a:tailEnd/>
          </a:ln>
        </p:spPr>
        <p:txBody>
          <a:bodyPr wrap="none" anchor="ctr"/>
          <a:lstStyle>
            <a:lvl1pPr>
              <a:defRPr sz="2400">
                <a:solidFill>
                  <a:schemeClr val="tx1"/>
                </a:solidFill>
                <a:latin typeface="Tahoma" panose="020B0604030504040204" pitchFamily="34" charset="0"/>
              </a:defRPr>
            </a:lvl1pPr>
            <a:lvl2pPr marL="742950" indent="-285750">
              <a:defRPr sz="2400">
                <a:solidFill>
                  <a:schemeClr val="tx1"/>
                </a:solidFill>
                <a:latin typeface="Tahoma" panose="020B0604030504040204" pitchFamily="34" charset="0"/>
              </a:defRPr>
            </a:lvl2pPr>
            <a:lvl3pPr marL="1143000" indent="-228600">
              <a:defRPr sz="2400">
                <a:solidFill>
                  <a:schemeClr val="tx1"/>
                </a:solidFill>
                <a:latin typeface="Tahoma" panose="020B0604030504040204" pitchFamily="34" charset="0"/>
              </a:defRPr>
            </a:lvl3pPr>
            <a:lvl4pPr marL="1600200" indent="-228600">
              <a:defRPr sz="2400">
                <a:solidFill>
                  <a:schemeClr val="tx1"/>
                </a:solidFill>
                <a:latin typeface="Tahoma" panose="020B0604030504040204" pitchFamily="34" charset="0"/>
              </a:defRPr>
            </a:lvl4pPr>
            <a:lvl5pPr marL="2057400" indent="-228600">
              <a:defRPr sz="2400">
                <a:solidFill>
                  <a:schemeClr val="tx1"/>
                </a:solidFill>
                <a:latin typeface="Tahoma" panose="020B0604030504040204" pitchFamily="34" charset="0"/>
              </a:defRPr>
            </a:lvl5pPr>
            <a:lvl6pPr marL="2514600" indent="-228600" algn="ctr" eaLnBrk="0" fontAlgn="base" hangingPunct="0">
              <a:spcBef>
                <a:spcPct val="0"/>
              </a:spcBef>
              <a:spcAft>
                <a:spcPct val="0"/>
              </a:spcAft>
              <a:defRPr sz="2400">
                <a:solidFill>
                  <a:schemeClr val="tx1"/>
                </a:solidFill>
                <a:latin typeface="Tahoma" panose="020B0604030504040204" pitchFamily="34" charset="0"/>
              </a:defRPr>
            </a:lvl6pPr>
            <a:lvl7pPr marL="2971800" indent="-228600" algn="ctr" eaLnBrk="0" fontAlgn="base" hangingPunct="0">
              <a:spcBef>
                <a:spcPct val="0"/>
              </a:spcBef>
              <a:spcAft>
                <a:spcPct val="0"/>
              </a:spcAft>
              <a:defRPr sz="2400">
                <a:solidFill>
                  <a:schemeClr val="tx1"/>
                </a:solidFill>
                <a:latin typeface="Tahoma" panose="020B0604030504040204" pitchFamily="34" charset="0"/>
              </a:defRPr>
            </a:lvl7pPr>
            <a:lvl8pPr marL="3429000" indent="-228600" algn="ctr" eaLnBrk="0" fontAlgn="base" hangingPunct="0">
              <a:spcBef>
                <a:spcPct val="0"/>
              </a:spcBef>
              <a:spcAft>
                <a:spcPct val="0"/>
              </a:spcAft>
              <a:defRPr sz="2400">
                <a:solidFill>
                  <a:schemeClr val="tx1"/>
                </a:solidFill>
                <a:latin typeface="Tahoma" panose="020B0604030504040204" pitchFamily="34" charset="0"/>
              </a:defRPr>
            </a:lvl8pPr>
            <a:lvl9pPr marL="3886200" indent="-228600" algn="ctr" eaLnBrk="0" fontAlgn="base" hangingPunct="0">
              <a:spcBef>
                <a:spcPct val="0"/>
              </a:spcBef>
              <a:spcAft>
                <a:spcPct val="0"/>
              </a:spcAft>
              <a:defRPr sz="2400">
                <a:solidFill>
                  <a:schemeClr val="tx1"/>
                </a:solidFill>
                <a:latin typeface="Tahoma" panose="020B0604030504040204" pitchFamily="34" charset="0"/>
              </a:defRPr>
            </a:lvl9pPr>
          </a:lstStyle>
          <a:p>
            <a:endParaRPr lang="en-US" altLang="en-US" dirty="0">
              <a:latin typeface="Arial Unicode MS" panose="020B0604020202020204" pitchFamily="34" charset="-128"/>
            </a:endParaRPr>
          </a:p>
        </p:txBody>
      </p:sp>
      <p:sp>
        <p:nvSpPr>
          <p:cNvPr id="2" name="Slide Number Placeholder 1"/>
          <p:cNvSpPr>
            <a:spLocks noGrp="1"/>
          </p:cNvSpPr>
          <p:nvPr>
            <p:ph type="sldNum" sz="quarter" idx="12"/>
          </p:nvPr>
        </p:nvSpPr>
        <p:spPr/>
        <p:txBody>
          <a:bodyPr/>
          <a:lstStyle/>
          <a:p>
            <a:fld id="{A7F154CC-4E82-45BB-8A64-02679D04A018}" type="slidenum">
              <a:rPr lang="en-US" smtClean="0"/>
              <a:pPr/>
              <a:t>87</a:t>
            </a:fld>
            <a:endParaRPr lang="en-US" dirty="0"/>
          </a:p>
        </p:txBody>
      </p:sp>
    </p:spTree>
    <p:extLst>
      <p:ext uri="{BB962C8B-B14F-4D97-AF65-F5344CB8AC3E}">
        <p14:creationId xmlns:p14="http://schemas.microsoft.com/office/powerpoint/2010/main" val="2193830605"/>
      </p:ext>
    </p:extLst>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0" name="Picture 1036" descr="img1"/>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5251508" y="1202574"/>
            <a:ext cx="3197604" cy="23959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9938" name="Picture 1036" descr="img1"/>
          <p:cNvPicPr>
            <a:picLocks noChangeAspect="1" noChangeArrowheads="1"/>
          </p:cNvPicPr>
          <p:nvPr/>
        </p:nvPicPr>
        <p:blipFill rotWithShape="1">
          <a:blip r:embed="rId4" cstate="email">
            <a:extLst>
              <a:ext uri="{28A0092B-C50C-407E-A947-70E740481C1C}">
                <a14:useLocalDpi xmlns:a14="http://schemas.microsoft.com/office/drawing/2010/main"/>
              </a:ext>
            </a:extLst>
          </a:blip>
          <a:srcRect/>
          <a:stretch/>
        </p:blipFill>
        <p:spPr bwMode="auto">
          <a:xfrm>
            <a:off x="5251508" y="3900951"/>
            <a:ext cx="3197604" cy="23642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9940" name="Rectangle 1027"/>
          <p:cNvSpPr>
            <a:spLocks noGrp="1" noChangeArrowheads="1"/>
          </p:cNvSpPr>
          <p:nvPr>
            <p:ph idx="1"/>
          </p:nvPr>
        </p:nvSpPr>
        <p:spPr>
          <a:xfrm>
            <a:off x="628650" y="1202575"/>
            <a:ext cx="4400550" cy="4974388"/>
          </a:xfrm>
        </p:spPr>
        <p:txBody>
          <a:bodyPr/>
          <a:lstStyle/>
          <a:p>
            <a:pPr eaLnBrk="1" hangingPunct="1">
              <a:lnSpc>
                <a:spcPct val="90000"/>
              </a:lnSpc>
            </a:pPr>
            <a:r>
              <a:rPr lang="en-US" altLang="en-US" dirty="0" smtClean="0"/>
              <a:t>Overloaded circuits can cause fires.</a:t>
            </a:r>
          </a:p>
          <a:p>
            <a:pPr eaLnBrk="1" hangingPunct="1">
              <a:lnSpc>
                <a:spcPct val="90000"/>
              </a:lnSpc>
              <a:buFont typeface="Wingdings" panose="05000000000000000000" pitchFamily="2" charset="2"/>
              <a:buNone/>
            </a:pPr>
            <a:endParaRPr lang="en-US" altLang="en-US" dirty="0" smtClean="0"/>
          </a:p>
          <a:p>
            <a:pPr eaLnBrk="1" hangingPunct="1">
              <a:lnSpc>
                <a:spcPct val="90000"/>
              </a:lnSpc>
              <a:buFont typeface="Wingdings" panose="05000000000000000000" pitchFamily="2" charset="2"/>
              <a:buNone/>
            </a:pPr>
            <a:endParaRPr lang="en-US" altLang="en-US" dirty="0"/>
          </a:p>
          <a:p>
            <a:pPr eaLnBrk="1" hangingPunct="1">
              <a:lnSpc>
                <a:spcPct val="90000"/>
              </a:lnSpc>
              <a:buFont typeface="Wingdings" panose="05000000000000000000" pitchFamily="2" charset="2"/>
              <a:buNone/>
            </a:pPr>
            <a:endParaRPr lang="en-US" altLang="en-US" dirty="0" smtClean="0"/>
          </a:p>
          <a:p>
            <a:pPr eaLnBrk="1" hangingPunct="1">
              <a:lnSpc>
                <a:spcPct val="90000"/>
              </a:lnSpc>
              <a:buFont typeface="Wingdings" panose="05000000000000000000" pitchFamily="2" charset="2"/>
              <a:buNone/>
            </a:pPr>
            <a:endParaRPr lang="en-US" altLang="en-US" dirty="0"/>
          </a:p>
          <a:p>
            <a:pPr eaLnBrk="1" hangingPunct="1">
              <a:lnSpc>
                <a:spcPct val="90000"/>
              </a:lnSpc>
              <a:buFont typeface="Wingdings" panose="05000000000000000000" pitchFamily="2" charset="2"/>
              <a:buNone/>
            </a:pPr>
            <a:endParaRPr lang="en-US" altLang="en-US" dirty="0" smtClean="0"/>
          </a:p>
          <a:p>
            <a:pPr eaLnBrk="1" hangingPunct="1">
              <a:lnSpc>
                <a:spcPct val="90000"/>
              </a:lnSpc>
            </a:pPr>
            <a:r>
              <a:rPr lang="en-US" altLang="en-US" dirty="0" smtClean="0"/>
              <a:t>Use proper circuit breakers.</a:t>
            </a:r>
          </a:p>
          <a:p>
            <a:pPr eaLnBrk="1" hangingPunct="1">
              <a:lnSpc>
                <a:spcPct val="90000"/>
              </a:lnSpc>
            </a:pPr>
            <a:endParaRPr lang="en-US" altLang="en-US" dirty="0" smtClean="0"/>
          </a:p>
        </p:txBody>
      </p:sp>
      <p:sp>
        <p:nvSpPr>
          <p:cNvPr id="31747" name="Rectangle 1026"/>
          <p:cNvSpPr>
            <a:spLocks noGrp="1" noChangeArrowheads="1"/>
          </p:cNvSpPr>
          <p:nvPr>
            <p:ph type="title"/>
          </p:nvPr>
        </p:nvSpPr>
        <p:spPr/>
        <p:txBody>
          <a:bodyPr>
            <a:normAutofit/>
          </a:bodyPr>
          <a:lstStyle/>
          <a:p>
            <a:pPr eaLnBrk="1" hangingPunct="1">
              <a:defRPr/>
            </a:pPr>
            <a:r>
              <a:rPr lang="en-US" dirty="0" smtClean="0">
                <a:solidFill>
                  <a:schemeClr val="tx1"/>
                </a:solidFill>
              </a:rPr>
              <a:t>Overloaded Circuits</a:t>
            </a:r>
          </a:p>
        </p:txBody>
      </p:sp>
      <p:sp>
        <p:nvSpPr>
          <p:cNvPr id="39941" name="AutoShape 1033" descr="A &quot;Wrong&quot; sign."/>
          <p:cNvSpPr>
            <a:spLocks noChangeArrowheads="1"/>
          </p:cNvSpPr>
          <p:nvPr/>
        </p:nvSpPr>
        <p:spPr bwMode="auto">
          <a:xfrm>
            <a:off x="5346584" y="4013433"/>
            <a:ext cx="609600" cy="609600"/>
          </a:xfrm>
          <a:custGeom>
            <a:avLst/>
            <a:gdLst>
              <a:gd name="T0" fmla="*/ 2147483647 w 21600"/>
              <a:gd name="T1" fmla="*/ 0 h 21600"/>
              <a:gd name="T2" fmla="*/ 2147483647 w 21600"/>
              <a:gd name="T3" fmla="*/ 2147483647 h 21600"/>
              <a:gd name="T4" fmla="*/ 0 w 21600"/>
              <a:gd name="T5" fmla="*/ 2147483647 h 21600"/>
              <a:gd name="T6" fmla="*/ 2147483647 w 21600"/>
              <a:gd name="T7" fmla="*/ 2147483647 h 21600"/>
              <a:gd name="T8" fmla="*/ 2147483647 w 21600"/>
              <a:gd name="T9" fmla="*/ 2147483647 h 21600"/>
              <a:gd name="T10" fmla="*/ 2147483647 w 21600"/>
              <a:gd name="T11" fmla="*/ 2147483647 h 21600"/>
              <a:gd name="T12" fmla="*/ 2147483647 w 21600"/>
              <a:gd name="T13" fmla="*/ 2147483647 h 21600"/>
              <a:gd name="T14" fmla="*/ 2147483647 w 21600"/>
              <a:gd name="T15" fmla="*/ 2147483647 h 21600"/>
              <a:gd name="T16" fmla="*/ 0 60000 65536"/>
              <a:gd name="T17" fmla="*/ 0 60000 65536"/>
              <a:gd name="T18" fmla="*/ 0 60000 65536"/>
              <a:gd name="T19" fmla="*/ 0 60000 65536"/>
              <a:gd name="T20" fmla="*/ 0 60000 65536"/>
              <a:gd name="T21" fmla="*/ 0 60000 65536"/>
              <a:gd name="T22" fmla="*/ 0 60000 65536"/>
              <a:gd name="T23" fmla="*/ 0 60000 65536"/>
              <a:gd name="T24" fmla="*/ 3163 w 21600"/>
              <a:gd name="T25" fmla="*/ 3163 h 21600"/>
              <a:gd name="T26" fmla="*/ 18437 w 21600"/>
              <a:gd name="T27" fmla="*/ 18437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17401" y="15493"/>
                </a:moveTo>
                <a:cubicBezTo>
                  <a:pt x="18376" y="14122"/>
                  <a:pt x="18900" y="12482"/>
                  <a:pt x="18900" y="10800"/>
                </a:cubicBezTo>
                <a:cubicBezTo>
                  <a:pt x="18900" y="6326"/>
                  <a:pt x="15273" y="2700"/>
                  <a:pt x="10800" y="2700"/>
                </a:cubicBezTo>
                <a:cubicBezTo>
                  <a:pt x="9117" y="2699"/>
                  <a:pt x="7477" y="3223"/>
                  <a:pt x="6106" y="4198"/>
                </a:cubicBezTo>
                <a:close/>
                <a:moveTo>
                  <a:pt x="4198" y="6106"/>
                </a:moveTo>
                <a:cubicBezTo>
                  <a:pt x="3223" y="7477"/>
                  <a:pt x="2700" y="9117"/>
                  <a:pt x="2700" y="10799"/>
                </a:cubicBezTo>
                <a:cubicBezTo>
                  <a:pt x="2700" y="15273"/>
                  <a:pt x="6326" y="18900"/>
                  <a:pt x="10800" y="18900"/>
                </a:cubicBezTo>
                <a:cubicBezTo>
                  <a:pt x="12482" y="18900"/>
                  <a:pt x="14122" y="18376"/>
                  <a:pt x="15493" y="17401"/>
                </a:cubicBezTo>
                <a:close/>
              </a:path>
            </a:pathLst>
          </a:custGeom>
          <a:solidFill>
            <a:srgbClr val="FF3300"/>
          </a:solidFill>
          <a:ln w="25400">
            <a:solidFill>
              <a:schemeClr val="tx1"/>
            </a:solidFill>
            <a:miter lim="800000"/>
            <a:headEnd/>
            <a:tailEnd/>
          </a:ln>
        </p:spPr>
        <p:txBody>
          <a:bodyPr wrap="none" anchor="ctr"/>
          <a:lstStyle>
            <a:lvl1pPr>
              <a:defRPr sz="2400">
                <a:solidFill>
                  <a:schemeClr val="tx1"/>
                </a:solidFill>
                <a:latin typeface="Tahoma" panose="020B0604030504040204" pitchFamily="34" charset="0"/>
              </a:defRPr>
            </a:lvl1pPr>
            <a:lvl2pPr marL="742950" indent="-285750">
              <a:defRPr sz="2400">
                <a:solidFill>
                  <a:schemeClr val="tx1"/>
                </a:solidFill>
                <a:latin typeface="Tahoma" panose="020B0604030504040204" pitchFamily="34" charset="0"/>
              </a:defRPr>
            </a:lvl2pPr>
            <a:lvl3pPr marL="1143000" indent="-228600">
              <a:defRPr sz="2400">
                <a:solidFill>
                  <a:schemeClr val="tx1"/>
                </a:solidFill>
                <a:latin typeface="Tahoma" panose="020B0604030504040204" pitchFamily="34" charset="0"/>
              </a:defRPr>
            </a:lvl3pPr>
            <a:lvl4pPr marL="1600200" indent="-228600">
              <a:defRPr sz="2400">
                <a:solidFill>
                  <a:schemeClr val="tx1"/>
                </a:solidFill>
                <a:latin typeface="Tahoma" panose="020B0604030504040204" pitchFamily="34" charset="0"/>
              </a:defRPr>
            </a:lvl4pPr>
            <a:lvl5pPr marL="2057400" indent="-228600">
              <a:defRPr sz="2400">
                <a:solidFill>
                  <a:schemeClr val="tx1"/>
                </a:solidFill>
                <a:latin typeface="Tahoma" panose="020B0604030504040204" pitchFamily="34" charset="0"/>
              </a:defRPr>
            </a:lvl5pPr>
            <a:lvl6pPr marL="2514600" indent="-228600" algn="ctr" eaLnBrk="0" fontAlgn="base" hangingPunct="0">
              <a:spcBef>
                <a:spcPct val="0"/>
              </a:spcBef>
              <a:spcAft>
                <a:spcPct val="0"/>
              </a:spcAft>
              <a:defRPr sz="2400">
                <a:solidFill>
                  <a:schemeClr val="tx1"/>
                </a:solidFill>
                <a:latin typeface="Tahoma" panose="020B0604030504040204" pitchFamily="34" charset="0"/>
              </a:defRPr>
            </a:lvl6pPr>
            <a:lvl7pPr marL="2971800" indent="-228600" algn="ctr" eaLnBrk="0" fontAlgn="base" hangingPunct="0">
              <a:spcBef>
                <a:spcPct val="0"/>
              </a:spcBef>
              <a:spcAft>
                <a:spcPct val="0"/>
              </a:spcAft>
              <a:defRPr sz="2400">
                <a:solidFill>
                  <a:schemeClr val="tx1"/>
                </a:solidFill>
                <a:latin typeface="Tahoma" panose="020B0604030504040204" pitchFamily="34" charset="0"/>
              </a:defRPr>
            </a:lvl7pPr>
            <a:lvl8pPr marL="3429000" indent="-228600" algn="ctr" eaLnBrk="0" fontAlgn="base" hangingPunct="0">
              <a:spcBef>
                <a:spcPct val="0"/>
              </a:spcBef>
              <a:spcAft>
                <a:spcPct val="0"/>
              </a:spcAft>
              <a:defRPr sz="2400">
                <a:solidFill>
                  <a:schemeClr val="tx1"/>
                </a:solidFill>
                <a:latin typeface="Tahoma" panose="020B0604030504040204" pitchFamily="34" charset="0"/>
              </a:defRPr>
            </a:lvl8pPr>
            <a:lvl9pPr marL="3886200" indent="-228600" algn="ctr" eaLnBrk="0" fontAlgn="base" hangingPunct="0">
              <a:spcBef>
                <a:spcPct val="0"/>
              </a:spcBef>
              <a:spcAft>
                <a:spcPct val="0"/>
              </a:spcAft>
              <a:defRPr sz="2400">
                <a:solidFill>
                  <a:schemeClr val="tx1"/>
                </a:solidFill>
                <a:latin typeface="Tahoma" panose="020B0604030504040204" pitchFamily="34" charset="0"/>
              </a:defRPr>
            </a:lvl9pPr>
          </a:lstStyle>
          <a:p>
            <a:endParaRPr lang="en-US" altLang="en-US" dirty="0">
              <a:latin typeface="Arial Unicode MS" panose="020B0604020202020204" pitchFamily="34" charset="-128"/>
            </a:endParaRPr>
          </a:p>
        </p:txBody>
      </p:sp>
      <p:sp>
        <p:nvSpPr>
          <p:cNvPr id="39942" name="AutoShape 1034" descr="A &quot;Wrong&quot; sign."/>
          <p:cNvSpPr>
            <a:spLocks noChangeArrowheads="1"/>
          </p:cNvSpPr>
          <p:nvPr/>
        </p:nvSpPr>
        <p:spPr bwMode="auto">
          <a:xfrm>
            <a:off x="5346584" y="1287562"/>
            <a:ext cx="609600" cy="609600"/>
          </a:xfrm>
          <a:custGeom>
            <a:avLst/>
            <a:gdLst>
              <a:gd name="T0" fmla="*/ 2147483647 w 21600"/>
              <a:gd name="T1" fmla="*/ 0 h 21600"/>
              <a:gd name="T2" fmla="*/ 2147483647 w 21600"/>
              <a:gd name="T3" fmla="*/ 2147483647 h 21600"/>
              <a:gd name="T4" fmla="*/ 0 w 21600"/>
              <a:gd name="T5" fmla="*/ 2147483647 h 21600"/>
              <a:gd name="T6" fmla="*/ 2147483647 w 21600"/>
              <a:gd name="T7" fmla="*/ 2147483647 h 21600"/>
              <a:gd name="T8" fmla="*/ 2147483647 w 21600"/>
              <a:gd name="T9" fmla="*/ 2147483647 h 21600"/>
              <a:gd name="T10" fmla="*/ 2147483647 w 21600"/>
              <a:gd name="T11" fmla="*/ 2147483647 h 21600"/>
              <a:gd name="T12" fmla="*/ 2147483647 w 21600"/>
              <a:gd name="T13" fmla="*/ 2147483647 h 21600"/>
              <a:gd name="T14" fmla="*/ 2147483647 w 21600"/>
              <a:gd name="T15" fmla="*/ 2147483647 h 21600"/>
              <a:gd name="T16" fmla="*/ 0 60000 65536"/>
              <a:gd name="T17" fmla="*/ 0 60000 65536"/>
              <a:gd name="T18" fmla="*/ 0 60000 65536"/>
              <a:gd name="T19" fmla="*/ 0 60000 65536"/>
              <a:gd name="T20" fmla="*/ 0 60000 65536"/>
              <a:gd name="T21" fmla="*/ 0 60000 65536"/>
              <a:gd name="T22" fmla="*/ 0 60000 65536"/>
              <a:gd name="T23" fmla="*/ 0 60000 65536"/>
              <a:gd name="T24" fmla="*/ 3163 w 21600"/>
              <a:gd name="T25" fmla="*/ 3163 h 21600"/>
              <a:gd name="T26" fmla="*/ 18437 w 21600"/>
              <a:gd name="T27" fmla="*/ 18437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17401" y="15493"/>
                </a:moveTo>
                <a:cubicBezTo>
                  <a:pt x="18376" y="14122"/>
                  <a:pt x="18900" y="12482"/>
                  <a:pt x="18900" y="10800"/>
                </a:cubicBezTo>
                <a:cubicBezTo>
                  <a:pt x="18900" y="6326"/>
                  <a:pt x="15273" y="2700"/>
                  <a:pt x="10800" y="2700"/>
                </a:cubicBezTo>
                <a:cubicBezTo>
                  <a:pt x="9117" y="2699"/>
                  <a:pt x="7477" y="3223"/>
                  <a:pt x="6106" y="4198"/>
                </a:cubicBezTo>
                <a:close/>
                <a:moveTo>
                  <a:pt x="4198" y="6106"/>
                </a:moveTo>
                <a:cubicBezTo>
                  <a:pt x="3223" y="7477"/>
                  <a:pt x="2700" y="9117"/>
                  <a:pt x="2700" y="10799"/>
                </a:cubicBezTo>
                <a:cubicBezTo>
                  <a:pt x="2700" y="15273"/>
                  <a:pt x="6326" y="18900"/>
                  <a:pt x="10800" y="18900"/>
                </a:cubicBezTo>
                <a:cubicBezTo>
                  <a:pt x="12482" y="18900"/>
                  <a:pt x="14122" y="18376"/>
                  <a:pt x="15493" y="17401"/>
                </a:cubicBezTo>
                <a:close/>
              </a:path>
            </a:pathLst>
          </a:custGeom>
          <a:solidFill>
            <a:srgbClr val="FF3300"/>
          </a:solidFill>
          <a:ln w="25400">
            <a:solidFill>
              <a:schemeClr val="tx1"/>
            </a:solidFill>
            <a:miter lim="800000"/>
            <a:headEnd/>
            <a:tailEnd/>
          </a:ln>
        </p:spPr>
        <p:txBody>
          <a:bodyPr wrap="none" anchor="ctr"/>
          <a:lstStyle>
            <a:lvl1pPr>
              <a:defRPr sz="2400">
                <a:solidFill>
                  <a:schemeClr val="tx1"/>
                </a:solidFill>
                <a:latin typeface="Tahoma" panose="020B0604030504040204" pitchFamily="34" charset="0"/>
              </a:defRPr>
            </a:lvl1pPr>
            <a:lvl2pPr marL="742950" indent="-285750">
              <a:defRPr sz="2400">
                <a:solidFill>
                  <a:schemeClr val="tx1"/>
                </a:solidFill>
                <a:latin typeface="Tahoma" panose="020B0604030504040204" pitchFamily="34" charset="0"/>
              </a:defRPr>
            </a:lvl2pPr>
            <a:lvl3pPr marL="1143000" indent="-228600">
              <a:defRPr sz="2400">
                <a:solidFill>
                  <a:schemeClr val="tx1"/>
                </a:solidFill>
                <a:latin typeface="Tahoma" panose="020B0604030504040204" pitchFamily="34" charset="0"/>
              </a:defRPr>
            </a:lvl3pPr>
            <a:lvl4pPr marL="1600200" indent="-228600">
              <a:defRPr sz="2400">
                <a:solidFill>
                  <a:schemeClr val="tx1"/>
                </a:solidFill>
                <a:latin typeface="Tahoma" panose="020B0604030504040204" pitchFamily="34" charset="0"/>
              </a:defRPr>
            </a:lvl4pPr>
            <a:lvl5pPr marL="2057400" indent="-228600">
              <a:defRPr sz="2400">
                <a:solidFill>
                  <a:schemeClr val="tx1"/>
                </a:solidFill>
                <a:latin typeface="Tahoma" panose="020B0604030504040204" pitchFamily="34" charset="0"/>
              </a:defRPr>
            </a:lvl5pPr>
            <a:lvl6pPr marL="2514600" indent="-228600" algn="ctr" eaLnBrk="0" fontAlgn="base" hangingPunct="0">
              <a:spcBef>
                <a:spcPct val="0"/>
              </a:spcBef>
              <a:spcAft>
                <a:spcPct val="0"/>
              </a:spcAft>
              <a:defRPr sz="2400">
                <a:solidFill>
                  <a:schemeClr val="tx1"/>
                </a:solidFill>
                <a:latin typeface="Tahoma" panose="020B0604030504040204" pitchFamily="34" charset="0"/>
              </a:defRPr>
            </a:lvl6pPr>
            <a:lvl7pPr marL="2971800" indent="-228600" algn="ctr" eaLnBrk="0" fontAlgn="base" hangingPunct="0">
              <a:spcBef>
                <a:spcPct val="0"/>
              </a:spcBef>
              <a:spcAft>
                <a:spcPct val="0"/>
              </a:spcAft>
              <a:defRPr sz="2400">
                <a:solidFill>
                  <a:schemeClr val="tx1"/>
                </a:solidFill>
                <a:latin typeface="Tahoma" panose="020B0604030504040204" pitchFamily="34" charset="0"/>
              </a:defRPr>
            </a:lvl7pPr>
            <a:lvl8pPr marL="3429000" indent="-228600" algn="ctr" eaLnBrk="0" fontAlgn="base" hangingPunct="0">
              <a:spcBef>
                <a:spcPct val="0"/>
              </a:spcBef>
              <a:spcAft>
                <a:spcPct val="0"/>
              </a:spcAft>
              <a:defRPr sz="2400">
                <a:solidFill>
                  <a:schemeClr val="tx1"/>
                </a:solidFill>
                <a:latin typeface="Tahoma" panose="020B0604030504040204" pitchFamily="34" charset="0"/>
              </a:defRPr>
            </a:lvl8pPr>
            <a:lvl9pPr marL="3886200" indent="-228600" algn="ctr" eaLnBrk="0" fontAlgn="base" hangingPunct="0">
              <a:spcBef>
                <a:spcPct val="0"/>
              </a:spcBef>
              <a:spcAft>
                <a:spcPct val="0"/>
              </a:spcAft>
              <a:defRPr sz="2400">
                <a:solidFill>
                  <a:schemeClr val="tx1"/>
                </a:solidFill>
                <a:latin typeface="Tahoma" panose="020B0604030504040204" pitchFamily="34" charset="0"/>
              </a:defRPr>
            </a:lvl9pPr>
          </a:lstStyle>
          <a:p>
            <a:endParaRPr lang="en-US" altLang="en-US" dirty="0">
              <a:latin typeface="Arial Unicode MS" panose="020B0604020202020204" pitchFamily="34" charset="-128"/>
            </a:endParaRPr>
          </a:p>
        </p:txBody>
      </p:sp>
      <p:sp>
        <p:nvSpPr>
          <p:cNvPr id="2" name="Slide Number Placeholder 1"/>
          <p:cNvSpPr>
            <a:spLocks noGrp="1"/>
          </p:cNvSpPr>
          <p:nvPr>
            <p:ph type="sldNum" sz="quarter" idx="12"/>
          </p:nvPr>
        </p:nvSpPr>
        <p:spPr/>
        <p:txBody>
          <a:bodyPr/>
          <a:lstStyle/>
          <a:p>
            <a:fld id="{A7F154CC-4E82-45BB-8A64-02679D04A018}" type="slidenum">
              <a:rPr lang="en-US" smtClean="0"/>
              <a:pPr/>
              <a:t>88</a:t>
            </a:fld>
            <a:endParaRPr lang="en-US" dirty="0"/>
          </a:p>
        </p:txBody>
      </p:sp>
    </p:spTree>
    <p:extLst>
      <p:ext uri="{BB962C8B-B14F-4D97-AF65-F5344CB8AC3E}">
        <p14:creationId xmlns:p14="http://schemas.microsoft.com/office/powerpoint/2010/main" val="1303005703"/>
      </p:ext>
    </p:extLst>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0" name="Picture 23" descr="img1"/>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687897" y="2688222"/>
            <a:ext cx="2969704" cy="29048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62" name="Rectangle 21"/>
          <p:cNvSpPr>
            <a:spLocks noGrp="1" noChangeArrowheads="1"/>
          </p:cNvSpPr>
          <p:nvPr>
            <p:ph idx="1"/>
          </p:nvPr>
        </p:nvSpPr>
        <p:spPr>
          <a:xfrm>
            <a:off x="628650" y="1202575"/>
            <a:ext cx="8112678" cy="4974388"/>
          </a:xfrm>
        </p:spPr>
        <p:txBody>
          <a:bodyPr/>
          <a:lstStyle/>
          <a:p>
            <a:pPr eaLnBrk="1" hangingPunct="1"/>
            <a:r>
              <a:rPr lang="en-US" altLang="en-US" dirty="0" smtClean="0"/>
              <a:t>Never overload an outlet.</a:t>
            </a:r>
          </a:p>
          <a:p>
            <a:pPr eaLnBrk="1" hangingPunct="1"/>
            <a:endParaRPr lang="en-US" altLang="en-US" sz="2000" dirty="0" smtClean="0"/>
          </a:p>
        </p:txBody>
      </p:sp>
      <p:sp>
        <p:nvSpPr>
          <p:cNvPr id="11" name="Rectangle 1026"/>
          <p:cNvSpPr>
            <a:spLocks noGrp="1" noChangeArrowheads="1"/>
          </p:cNvSpPr>
          <p:nvPr>
            <p:ph type="title"/>
          </p:nvPr>
        </p:nvSpPr>
        <p:spPr/>
        <p:txBody>
          <a:bodyPr>
            <a:normAutofit/>
          </a:bodyPr>
          <a:lstStyle/>
          <a:p>
            <a:pPr eaLnBrk="1" hangingPunct="1">
              <a:defRPr/>
            </a:pPr>
            <a:r>
              <a:rPr lang="en-US" dirty="0" smtClean="0">
                <a:solidFill>
                  <a:schemeClr val="tx1"/>
                </a:solidFill>
              </a:rPr>
              <a:t>Overloaded Circuits  </a:t>
            </a:r>
          </a:p>
        </p:txBody>
      </p:sp>
      <p:pic>
        <p:nvPicPr>
          <p:cNvPr id="40963" name="Picture 23" descr="img1"/>
          <p:cNvPicPr>
            <a:picLocks noChangeAspect="1" noChangeArrowheads="1"/>
          </p:cNvPicPr>
          <p:nvPr/>
        </p:nvPicPr>
        <p:blipFill rotWithShape="1">
          <a:blip r:embed="rId4" cstate="email">
            <a:extLst>
              <a:ext uri="{28A0092B-C50C-407E-A947-70E740481C1C}">
                <a14:useLocalDpi xmlns:a14="http://schemas.microsoft.com/office/drawing/2010/main"/>
              </a:ext>
            </a:extLst>
          </a:blip>
          <a:srcRect/>
          <a:stretch/>
        </p:blipFill>
        <p:spPr bwMode="auto">
          <a:xfrm>
            <a:off x="4337108" y="2688222"/>
            <a:ext cx="3809301" cy="29048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64" name="AutoShape 24" descr="A &quot;Wrong&quot; sign."/>
          <p:cNvSpPr>
            <a:spLocks noChangeArrowheads="1"/>
          </p:cNvSpPr>
          <p:nvPr/>
        </p:nvSpPr>
        <p:spPr bwMode="auto">
          <a:xfrm>
            <a:off x="764098" y="4762849"/>
            <a:ext cx="685800" cy="685800"/>
          </a:xfrm>
          <a:custGeom>
            <a:avLst/>
            <a:gdLst>
              <a:gd name="T0" fmla="*/ 2147483647 w 21600"/>
              <a:gd name="T1" fmla="*/ 0 h 21600"/>
              <a:gd name="T2" fmla="*/ 2147483647 w 21600"/>
              <a:gd name="T3" fmla="*/ 2147483647 h 21600"/>
              <a:gd name="T4" fmla="*/ 0 w 21600"/>
              <a:gd name="T5" fmla="*/ 2147483647 h 21600"/>
              <a:gd name="T6" fmla="*/ 2147483647 w 21600"/>
              <a:gd name="T7" fmla="*/ 2147483647 h 21600"/>
              <a:gd name="T8" fmla="*/ 2147483647 w 21600"/>
              <a:gd name="T9" fmla="*/ 2147483647 h 21600"/>
              <a:gd name="T10" fmla="*/ 2147483647 w 21600"/>
              <a:gd name="T11" fmla="*/ 2147483647 h 21600"/>
              <a:gd name="T12" fmla="*/ 2147483647 w 21600"/>
              <a:gd name="T13" fmla="*/ 2147483647 h 21600"/>
              <a:gd name="T14" fmla="*/ 2147483647 w 21600"/>
              <a:gd name="T15" fmla="*/ 2147483647 h 21600"/>
              <a:gd name="T16" fmla="*/ 0 60000 65536"/>
              <a:gd name="T17" fmla="*/ 0 60000 65536"/>
              <a:gd name="T18" fmla="*/ 0 60000 65536"/>
              <a:gd name="T19" fmla="*/ 0 60000 65536"/>
              <a:gd name="T20" fmla="*/ 0 60000 65536"/>
              <a:gd name="T21" fmla="*/ 0 60000 65536"/>
              <a:gd name="T22" fmla="*/ 0 60000 65536"/>
              <a:gd name="T23" fmla="*/ 0 60000 65536"/>
              <a:gd name="T24" fmla="*/ 3163 w 21600"/>
              <a:gd name="T25" fmla="*/ 3163 h 21600"/>
              <a:gd name="T26" fmla="*/ 18437 w 21600"/>
              <a:gd name="T27" fmla="*/ 18437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17401" y="15493"/>
                </a:moveTo>
                <a:cubicBezTo>
                  <a:pt x="18376" y="14122"/>
                  <a:pt x="18900" y="12482"/>
                  <a:pt x="18900" y="10800"/>
                </a:cubicBezTo>
                <a:cubicBezTo>
                  <a:pt x="18900" y="6326"/>
                  <a:pt x="15273" y="2700"/>
                  <a:pt x="10800" y="2700"/>
                </a:cubicBezTo>
                <a:cubicBezTo>
                  <a:pt x="9117" y="2699"/>
                  <a:pt x="7477" y="3223"/>
                  <a:pt x="6106" y="4198"/>
                </a:cubicBezTo>
                <a:close/>
                <a:moveTo>
                  <a:pt x="4198" y="6106"/>
                </a:moveTo>
                <a:cubicBezTo>
                  <a:pt x="3223" y="7477"/>
                  <a:pt x="2700" y="9117"/>
                  <a:pt x="2700" y="10799"/>
                </a:cubicBezTo>
                <a:cubicBezTo>
                  <a:pt x="2700" y="15273"/>
                  <a:pt x="6326" y="18900"/>
                  <a:pt x="10800" y="18900"/>
                </a:cubicBezTo>
                <a:cubicBezTo>
                  <a:pt x="12482" y="18900"/>
                  <a:pt x="14122" y="18376"/>
                  <a:pt x="15493" y="17401"/>
                </a:cubicBezTo>
                <a:close/>
              </a:path>
            </a:pathLst>
          </a:custGeom>
          <a:solidFill>
            <a:srgbClr val="FF3300"/>
          </a:solidFill>
          <a:ln w="25400">
            <a:solidFill>
              <a:schemeClr val="tx1"/>
            </a:solidFill>
            <a:miter lim="800000"/>
            <a:headEnd/>
            <a:tailEnd/>
          </a:ln>
        </p:spPr>
        <p:txBody>
          <a:bodyPr wrap="none" anchor="ctr"/>
          <a:lstStyle>
            <a:lvl1pPr>
              <a:defRPr sz="2400">
                <a:solidFill>
                  <a:schemeClr val="tx1"/>
                </a:solidFill>
                <a:latin typeface="Tahoma" panose="020B0604030504040204" pitchFamily="34" charset="0"/>
              </a:defRPr>
            </a:lvl1pPr>
            <a:lvl2pPr marL="742950" indent="-285750">
              <a:defRPr sz="2400">
                <a:solidFill>
                  <a:schemeClr val="tx1"/>
                </a:solidFill>
                <a:latin typeface="Tahoma" panose="020B0604030504040204" pitchFamily="34" charset="0"/>
              </a:defRPr>
            </a:lvl2pPr>
            <a:lvl3pPr marL="1143000" indent="-228600">
              <a:defRPr sz="2400">
                <a:solidFill>
                  <a:schemeClr val="tx1"/>
                </a:solidFill>
                <a:latin typeface="Tahoma" panose="020B0604030504040204" pitchFamily="34" charset="0"/>
              </a:defRPr>
            </a:lvl3pPr>
            <a:lvl4pPr marL="1600200" indent="-228600">
              <a:defRPr sz="2400">
                <a:solidFill>
                  <a:schemeClr val="tx1"/>
                </a:solidFill>
                <a:latin typeface="Tahoma" panose="020B0604030504040204" pitchFamily="34" charset="0"/>
              </a:defRPr>
            </a:lvl4pPr>
            <a:lvl5pPr marL="2057400" indent="-228600">
              <a:defRPr sz="2400">
                <a:solidFill>
                  <a:schemeClr val="tx1"/>
                </a:solidFill>
                <a:latin typeface="Tahoma" panose="020B0604030504040204" pitchFamily="34" charset="0"/>
              </a:defRPr>
            </a:lvl5pPr>
            <a:lvl6pPr marL="2514600" indent="-228600" algn="ctr" eaLnBrk="0" fontAlgn="base" hangingPunct="0">
              <a:spcBef>
                <a:spcPct val="0"/>
              </a:spcBef>
              <a:spcAft>
                <a:spcPct val="0"/>
              </a:spcAft>
              <a:defRPr sz="2400">
                <a:solidFill>
                  <a:schemeClr val="tx1"/>
                </a:solidFill>
                <a:latin typeface="Tahoma" panose="020B0604030504040204" pitchFamily="34" charset="0"/>
              </a:defRPr>
            </a:lvl6pPr>
            <a:lvl7pPr marL="2971800" indent="-228600" algn="ctr" eaLnBrk="0" fontAlgn="base" hangingPunct="0">
              <a:spcBef>
                <a:spcPct val="0"/>
              </a:spcBef>
              <a:spcAft>
                <a:spcPct val="0"/>
              </a:spcAft>
              <a:defRPr sz="2400">
                <a:solidFill>
                  <a:schemeClr val="tx1"/>
                </a:solidFill>
                <a:latin typeface="Tahoma" panose="020B0604030504040204" pitchFamily="34" charset="0"/>
              </a:defRPr>
            </a:lvl7pPr>
            <a:lvl8pPr marL="3429000" indent="-228600" algn="ctr" eaLnBrk="0" fontAlgn="base" hangingPunct="0">
              <a:spcBef>
                <a:spcPct val="0"/>
              </a:spcBef>
              <a:spcAft>
                <a:spcPct val="0"/>
              </a:spcAft>
              <a:defRPr sz="2400">
                <a:solidFill>
                  <a:schemeClr val="tx1"/>
                </a:solidFill>
                <a:latin typeface="Tahoma" panose="020B0604030504040204" pitchFamily="34" charset="0"/>
              </a:defRPr>
            </a:lvl8pPr>
            <a:lvl9pPr marL="3886200" indent="-228600" algn="ctr" eaLnBrk="0" fontAlgn="base" hangingPunct="0">
              <a:spcBef>
                <a:spcPct val="0"/>
              </a:spcBef>
              <a:spcAft>
                <a:spcPct val="0"/>
              </a:spcAft>
              <a:defRPr sz="2400">
                <a:solidFill>
                  <a:schemeClr val="tx1"/>
                </a:solidFill>
                <a:latin typeface="Tahoma" panose="020B0604030504040204" pitchFamily="34" charset="0"/>
              </a:defRPr>
            </a:lvl9pPr>
          </a:lstStyle>
          <a:p>
            <a:endParaRPr lang="en-US" altLang="en-US" dirty="0">
              <a:latin typeface="Arial Unicode MS" panose="020B0604020202020204" pitchFamily="34" charset="-128"/>
            </a:endParaRPr>
          </a:p>
        </p:txBody>
      </p:sp>
      <p:sp>
        <p:nvSpPr>
          <p:cNvPr id="40965" name="AutoShape 25" descr="A &quot;Wrong&quot; sign."/>
          <p:cNvSpPr>
            <a:spLocks noChangeArrowheads="1"/>
          </p:cNvSpPr>
          <p:nvPr/>
        </p:nvSpPr>
        <p:spPr bwMode="auto">
          <a:xfrm>
            <a:off x="4507685" y="4858694"/>
            <a:ext cx="685800" cy="685800"/>
          </a:xfrm>
          <a:custGeom>
            <a:avLst/>
            <a:gdLst>
              <a:gd name="T0" fmla="*/ 2147483647 w 21600"/>
              <a:gd name="T1" fmla="*/ 0 h 21600"/>
              <a:gd name="T2" fmla="*/ 2147483647 w 21600"/>
              <a:gd name="T3" fmla="*/ 2147483647 h 21600"/>
              <a:gd name="T4" fmla="*/ 0 w 21600"/>
              <a:gd name="T5" fmla="*/ 2147483647 h 21600"/>
              <a:gd name="T6" fmla="*/ 2147483647 w 21600"/>
              <a:gd name="T7" fmla="*/ 2147483647 h 21600"/>
              <a:gd name="T8" fmla="*/ 2147483647 w 21600"/>
              <a:gd name="T9" fmla="*/ 2147483647 h 21600"/>
              <a:gd name="T10" fmla="*/ 2147483647 w 21600"/>
              <a:gd name="T11" fmla="*/ 2147483647 h 21600"/>
              <a:gd name="T12" fmla="*/ 2147483647 w 21600"/>
              <a:gd name="T13" fmla="*/ 2147483647 h 21600"/>
              <a:gd name="T14" fmla="*/ 2147483647 w 21600"/>
              <a:gd name="T15" fmla="*/ 2147483647 h 21600"/>
              <a:gd name="T16" fmla="*/ 0 60000 65536"/>
              <a:gd name="T17" fmla="*/ 0 60000 65536"/>
              <a:gd name="T18" fmla="*/ 0 60000 65536"/>
              <a:gd name="T19" fmla="*/ 0 60000 65536"/>
              <a:gd name="T20" fmla="*/ 0 60000 65536"/>
              <a:gd name="T21" fmla="*/ 0 60000 65536"/>
              <a:gd name="T22" fmla="*/ 0 60000 65536"/>
              <a:gd name="T23" fmla="*/ 0 60000 65536"/>
              <a:gd name="T24" fmla="*/ 3163 w 21600"/>
              <a:gd name="T25" fmla="*/ 3163 h 21600"/>
              <a:gd name="T26" fmla="*/ 18437 w 21600"/>
              <a:gd name="T27" fmla="*/ 18437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17401" y="15493"/>
                </a:moveTo>
                <a:cubicBezTo>
                  <a:pt x="18376" y="14122"/>
                  <a:pt x="18900" y="12482"/>
                  <a:pt x="18900" y="10800"/>
                </a:cubicBezTo>
                <a:cubicBezTo>
                  <a:pt x="18900" y="6326"/>
                  <a:pt x="15273" y="2700"/>
                  <a:pt x="10800" y="2700"/>
                </a:cubicBezTo>
                <a:cubicBezTo>
                  <a:pt x="9117" y="2699"/>
                  <a:pt x="7477" y="3223"/>
                  <a:pt x="6106" y="4198"/>
                </a:cubicBezTo>
                <a:close/>
                <a:moveTo>
                  <a:pt x="4198" y="6106"/>
                </a:moveTo>
                <a:cubicBezTo>
                  <a:pt x="3223" y="7477"/>
                  <a:pt x="2700" y="9117"/>
                  <a:pt x="2700" y="10799"/>
                </a:cubicBezTo>
                <a:cubicBezTo>
                  <a:pt x="2700" y="15273"/>
                  <a:pt x="6326" y="18900"/>
                  <a:pt x="10800" y="18900"/>
                </a:cubicBezTo>
                <a:cubicBezTo>
                  <a:pt x="12482" y="18900"/>
                  <a:pt x="14122" y="18376"/>
                  <a:pt x="15493" y="17401"/>
                </a:cubicBezTo>
                <a:close/>
              </a:path>
            </a:pathLst>
          </a:custGeom>
          <a:solidFill>
            <a:srgbClr val="FF3300"/>
          </a:solidFill>
          <a:ln w="25400">
            <a:solidFill>
              <a:schemeClr val="tx1"/>
            </a:solidFill>
            <a:miter lim="800000"/>
            <a:headEnd/>
            <a:tailEnd/>
          </a:ln>
        </p:spPr>
        <p:txBody>
          <a:bodyPr wrap="none" anchor="ctr"/>
          <a:lstStyle>
            <a:lvl1pPr>
              <a:defRPr sz="2400">
                <a:solidFill>
                  <a:schemeClr val="tx1"/>
                </a:solidFill>
                <a:latin typeface="Tahoma" panose="020B0604030504040204" pitchFamily="34" charset="0"/>
              </a:defRPr>
            </a:lvl1pPr>
            <a:lvl2pPr marL="742950" indent="-285750">
              <a:defRPr sz="2400">
                <a:solidFill>
                  <a:schemeClr val="tx1"/>
                </a:solidFill>
                <a:latin typeface="Tahoma" panose="020B0604030504040204" pitchFamily="34" charset="0"/>
              </a:defRPr>
            </a:lvl2pPr>
            <a:lvl3pPr marL="1143000" indent="-228600">
              <a:defRPr sz="2400">
                <a:solidFill>
                  <a:schemeClr val="tx1"/>
                </a:solidFill>
                <a:latin typeface="Tahoma" panose="020B0604030504040204" pitchFamily="34" charset="0"/>
              </a:defRPr>
            </a:lvl3pPr>
            <a:lvl4pPr marL="1600200" indent="-228600">
              <a:defRPr sz="2400">
                <a:solidFill>
                  <a:schemeClr val="tx1"/>
                </a:solidFill>
                <a:latin typeface="Tahoma" panose="020B0604030504040204" pitchFamily="34" charset="0"/>
              </a:defRPr>
            </a:lvl4pPr>
            <a:lvl5pPr marL="2057400" indent="-228600">
              <a:defRPr sz="2400">
                <a:solidFill>
                  <a:schemeClr val="tx1"/>
                </a:solidFill>
                <a:latin typeface="Tahoma" panose="020B0604030504040204" pitchFamily="34" charset="0"/>
              </a:defRPr>
            </a:lvl5pPr>
            <a:lvl6pPr marL="2514600" indent="-228600" algn="ctr" eaLnBrk="0" fontAlgn="base" hangingPunct="0">
              <a:spcBef>
                <a:spcPct val="0"/>
              </a:spcBef>
              <a:spcAft>
                <a:spcPct val="0"/>
              </a:spcAft>
              <a:defRPr sz="2400">
                <a:solidFill>
                  <a:schemeClr val="tx1"/>
                </a:solidFill>
                <a:latin typeface="Tahoma" panose="020B0604030504040204" pitchFamily="34" charset="0"/>
              </a:defRPr>
            </a:lvl6pPr>
            <a:lvl7pPr marL="2971800" indent="-228600" algn="ctr" eaLnBrk="0" fontAlgn="base" hangingPunct="0">
              <a:spcBef>
                <a:spcPct val="0"/>
              </a:spcBef>
              <a:spcAft>
                <a:spcPct val="0"/>
              </a:spcAft>
              <a:defRPr sz="2400">
                <a:solidFill>
                  <a:schemeClr val="tx1"/>
                </a:solidFill>
                <a:latin typeface="Tahoma" panose="020B0604030504040204" pitchFamily="34" charset="0"/>
              </a:defRPr>
            </a:lvl7pPr>
            <a:lvl8pPr marL="3429000" indent="-228600" algn="ctr" eaLnBrk="0" fontAlgn="base" hangingPunct="0">
              <a:spcBef>
                <a:spcPct val="0"/>
              </a:spcBef>
              <a:spcAft>
                <a:spcPct val="0"/>
              </a:spcAft>
              <a:defRPr sz="2400">
                <a:solidFill>
                  <a:schemeClr val="tx1"/>
                </a:solidFill>
                <a:latin typeface="Tahoma" panose="020B0604030504040204" pitchFamily="34" charset="0"/>
              </a:defRPr>
            </a:lvl8pPr>
            <a:lvl9pPr marL="3886200" indent="-228600" algn="ctr" eaLnBrk="0" fontAlgn="base" hangingPunct="0">
              <a:spcBef>
                <a:spcPct val="0"/>
              </a:spcBef>
              <a:spcAft>
                <a:spcPct val="0"/>
              </a:spcAft>
              <a:defRPr sz="2400">
                <a:solidFill>
                  <a:schemeClr val="tx1"/>
                </a:solidFill>
                <a:latin typeface="Tahoma" panose="020B0604030504040204" pitchFamily="34" charset="0"/>
              </a:defRPr>
            </a:lvl9pPr>
          </a:lstStyle>
          <a:p>
            <a:endParaRPr lang="en-US" altLang="en-US" dirty="0">
              <a:latin typeface="Arial Unicode MS" panose="020B0604020202020204" pitchFamily="34" charset="-128"/>
            </a:endParaRPr>
          </a:p>
        </p:txBody>
      </p:sp>
      <p:sp>
        <p:nvSpPr>
          <p:cNvPr id="2" name="Slide Number Placeholder 1"/>
          <p:cNvSpPr>
            <a:spLocks noGrp="1"/>
          </p:cNvSpPr>
          <p:nvPr>
            <p:ph type="sldNum" sz="quarter" idx="12"/>
          </p:nvPr>
        </p:nvSpPr>
        <p:spPr/>
        <p:txBody>
          <a:bodyPr/>
          <a:lstStyle/>
          <a:p>
            <a:fld id="{A7F154CC-4E82-45BB-8A64-02679D04A018}" type="slidenum">
              <a:rPr lang="en-US" smtClean="0"/>
              <a:pPr/>
              <a:t>89</a:t>
            </a:fld>
            <a:endParaRPr lang="en-US" dirty="0"/>
          </a:p>
        </p:txBody>
      </p:sp>
    </p:spTree>
    <p:extLst>
      <p:ext uri="{BB962C8B-B14F-4D97-AF65-F5344CB8AC3E}">
        <p14:creationId xmlns:p14="http://schemas.microsoft.com/office/powerpoint/2010/main" val="153125611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65125" y="888456"/>
            <a:ext cx="5498780" cy="4974388"/>
          </a:xfrm>
        </p:spPr>
        <p:txBody>
          <a:bodyPr>
            <a:noAutofit/>
          </a:bodyPr>
          <a:lstStyle/>
          <a:p>
            <a:r>
              <a:rPr lang="en-US" dirty="0"/>
              <a:t>OSHA stands for the Occupational Safety and Health Administration, an agency of the U.S. Department of Labor </a:t>
            </a:r>
          </a:p>
          <a:p>
            <a:r>
              <a:rPr lang="en-US" dirty="0"/>
              <a:t>OSHA’s responsibility is worker safety and health protection</a:t>
            </a:r>
          </a:p>
          <a:p>
            <a:r>
              <a:rPr lang="en-US" dirty="0"/>
              <a:t>On December 29, 1970, President Nixon signed the OSH Act</a:t>
            </a:r>
          </a:p>
          <a:p>
            <a:r>
              <a:rPr lang="en-US" dirty="0"/>
              <a:t>This Act created OSHA, the agency, which formally came into being on April 28, 1971</a:t>
            </a:r>
          </a:p>
        </p:txBody>
      </p:sp>
      <p:sp>
        <p:nvSpPr>
          <p:cNvPr id="21510" name="Rectangle 5"/>
          <p:cNvSpPr>
            <a:spLocks noGrp="1" noChangeArrowheads="1"/>
          </p:cNvSpPr>
          <p:nvPr>
            <p:ph type="title"/>
          </p:nvPr>
        </p:nvSpPr>
        <p:spPr/>
        <p:txBody>
          <a:bodyPr/>
          <a:lstStyle/>
          <a:p>
            <a:pPr defTabSz="914400" eaLnBrk="1"/>
            <a:r>
              <a:rPr lang="en-US" altLang="en-US" dirty="0"/>
              <a:t>History of OSHA</a:t>
            </a:r>
          </a:p>
        </p:txBody>
      </p:sp>
      <p:pic>
        <p:nvPicPr>
          <p:cNvPr id="21508" name="Picture 3" descr="This picture shows a paper with the text Act of 1970" title="Act of 1970"/>
          <p:cNvPicPr>
            <a:picLocks noChangeAspect="1"/>
          </p:cNvPicPr>
          <p:nvPr/>
        </p:nvPicPr>
        <p:blipFill>
          <a:blip r:embed="rId3">
            <a:extLst>
              <a:ext uri="{28A0092B-C50C-407E-A947-70E740481C1C}">
                <a14:useLocalDpi xmlns:a14="http://schemas.microsoft.com/office/drawing/2010/main"/>
              </a:ext>
            </a:extLst>
          </a:blip>
          <a:srcRect/>
          <a:stretch>
            <a:fillRect/>
          </a:stretch>
        </p:blipFill>
        <p:spPr bwMode="auto">
          <a:xfrm>
            <a:off x="5863905" y="981537"/>
            <a:ext cx="2530263" cy="1962999"/>
          </a:xfrm>
          <a:prstGeom prst="rect">
            <a:avLst/>
          </a:prstGeom>
          <a:noFill/>
          <a:ln w="9525">
            <a:solidFill>
              <a:srgbClr val="808080"/>
            </a:solidFill>
            <a:round/>
            <a:headEnd/>
            <a:tailEnd/>
          </a:ln>
          <a:extLst>
            <a:ext uri="{909E8E84-426E-40DD-AFC4-6F175D3DCCD1}">
              <a14:hiddenFill xmlns:a14="http://schemas.microsoft.com/office/drawing/2010/main">
                <a:solidFill>
                  <a:srgbClr val="FFFFFF"/>
                </a:solidFill>
              </a14:hiddenFill>
            </a:ext>
          </a:extLst>
        </p:spPr>
      </p:pic>
      <p:sp>
        <p:nvSpPr>
          <p:cNvPr id="3" name="Slide Number Placeholder 2"/>
          <p:cNvSpPr>
            <a:spLocks noGrp="1"/>
          </p:cNvSpPr>
          <p:nvPr>
            <p:ph type="sldNum" sz="quarter" idx="12"/>
          </p:nvPr>
        </p:nvSpPr>
        <p:spPr/>
        <p:txBody>
          <a:bodyPr/>
          <a:lstStyle/>
          <a:p>
            <a:fld id="{A7F154CC-4E82-45BB-8A64-02679D04A018}" type="slidenum">
              <a:rPr lang="en-US" smtClean="0"/>
              <a:pPr/>
              <a:t>9</a:t>
            </a:fld>
            <a:endParaRPr lang="en-US" dirty="0"/>
          </a:p>
        </p:txBody>
      </p:sp>
      <p:pic>
        <p:nvPicPr>
          <p:cNvPr id="4" name="Picture 3" title="This is a picture of president Nixon"/>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898157" y="3219796"/>
            <a:ext cx="2584704" cy="3078480"/>
          </a:xfrm>
          <a:prstGeom prst="rect">
            <a:avLst/>
          </a:prstGeom>
        </p:spPr>
      </p:pic>
    </p:spTree>
    <p:extLst>
      <p:ext uri="{BB962C8B-B14F-4D97-AF65-F5344CB8AC3E}">
        <p14:creationId xmlns:p14="http://schemas.microsoft.com/office/powerpoint/2010/main" val="777120306"/>
      </p:ext>
    </p:extLst>
  </p:cSld>
  <p:clrMapOvr>
    <a:masterClrMapping/>
  </p:clrMapOvr>
  <p:transition spd="med"/>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0" name="Picture 1042" descr="img1"/>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5318621" y="995938"/>
            <a:ext cx="3025280" cy="2568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986" name="Rectangle 1040"/>
          <p:cNvSpPr>
            <a:spLocks noGrp="1" noChangeArrowheads="1"/>
          </p:cNvSpPr>
          <p:nvPr>
            <p:ph idx="1"/>
          </p:nvPr>
        </p:nvSpPr>
        <p:spPr>
          <a:xfrm>
            <a:off x="628650" y="1202575"/>
            <a:ext cx="3854217" cy="4974388"/>
          </a:xfrm>
        </p:spPr>
        <p:txBody>
          <a:bodyPr/>
          <a:lstStyle/>
          <a:p>
            <a:pPr eaLnBrk="1" hangingPunct="1"/>
            <a:r>
              <a:rPr lang="en-US" altLang="en-US" dirty="0" smtClean="0"/>
              <a:t>Do not use power strips or surge protectors on  construction sites.</a:t>
            </a:r>
          </a:p>
          <a:p>
            <a:pPr eaLnBrk="1" hangingPunct="1"/>
            <a:endParaRPr lang="en-US" altLang="en-US" dirty="0" smtClean="0"/>
          </a:p>
          <a:p>
            <a:pPr eaLnBrk="1" hangingPunct="1"/>
            <a:endParaRPr lang="en-US" altLang="en-US" dirty="0"/>
          </a:p>
          <a:p>
            <a:pPr eaLnBrk="1" hangingPunct="1"/>
            <a:endParaRPr lang="en-US" altLang="en-US" dirty="0" smtClean="0"/>
          </a:p>
          <a:p>
            <a:pPr eaLnBrk="1" hangingPunct="1"/>
            <a:r>
              <a:rPr lang="en-US" altLang="en-US" dirty="0" smtClean="0"/>
              <a:t>Use a 3-way extension with a GFCI instead.</a:t>
            </a:r>
          </a:p>
        </p:txBody>
      </p:sp>
      <p:sp>
        <p:nvSpPr>
          <p:cNvPr id="13" name="Rectangle 1026"/>
          <p:cNvSpPr>
            <a:spLocks noGrp="1" noChangeArrowheads="1"/>
          </p:cNvSpPr>
          <p:nvPr>
            <p:ph type="title"/>
          </p:nvPr>
        </p:nvSpPr>
        <p:spPr/>
        <p:txBody>
          <a:bodyPr>
            <a:normAutofit/>
          </a:bodyPr>
          <a:lstStyle/>
          <a:p>
            <a:pPr eaLnBrk="1" hangingPunct="1">
              <a:defRPr/>
            </a:pPr>
            <a:r>
              <a:rPr lang="en-US" dirty="0" smtClean="0">
                <a:solidFill>
                  <a:schemeClr val="tx1"/>
                </a:solidFill>
              </a:rPr>
              <a:t> Overloaded Circuits</a:t>
            </a:r>
          </a:p>
        </p:txBody>
      </p:sp>
      <p:pic>
        <p:nvPicPr>
          <p:cNvPr id="41987" name="Picture 1042" descr="img1"/>
          <p:cNvPicPr>
            <a:picLocks noChangeAspect="1" noChangeArrowheads="1"/>
          </p:cNvPicPr>
          <p:nvPr/>
        </p:nvPicPr>
        <p:blipFill rotWithShape="1">
          <a:blip r:embed="rId4" cstate="email">
            <a:extLst>
              <a:ext uri="{28A0092B-C50C-407E-A947-70E740481C1C}">
                <a14:useLocalDpi xmlns:a14="http://schemas.microsoft.com/office/drawing/2010/main"/>
              </a:ext>
            </a:extLst>
          </a:blip>
          <a:srcRect/>
          <a:stretch/>
        </p:blipFill>
        <p:spPr bwMode="auto">
          <a:xfrm>
            <a:off x="5318622" y="3927365"/>
            <a:ext cx="3025280" cy="2230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988" name="AutoShape 1043" descr="A &quot;Wrong&quot; sign."/>
          <p:cNvSpPr>
            <a:spLocks noChangeArrowheads="1"/>
          </p:cNvSpPr>
          <p:nvPr/>
        </p:nvSpPr>
        <p:spPr bwMode="auto">
          <a:xfrm>
            <a:off x="7494166" y="1067232"/>
            <a:ext cx="685800" cy="651545"/>
          </a:xfrm>
          <a:custGeom>
            <a:avLst/>
            <a:gdLst>
              <a:gd name="T0" fmla="*/ 2147483647 w 21600"/>
              <a:gd name="T1" fmla="*/ 0 h 21600"/>
              <a:gd name="T2" fmla="*/ 2147483647 w 21600"/>
              <a:gd name="T3" fmla="*/ 2147483647 h 21600"/>
              <a:gd name="T4" fmla="*/ 0 w 21600"/>
              <a:gd name="T5" fmla="*/ 2147483647 h 21600"/>
              <a:gd name="T6" fmla="*/ 2147483647 w 21600"/>
              <a:gd name="T7" fmla="*/ 2147483647 h 21600"/>
              <a:gd name="T8" fmla="*/ 2147483647 w 21600"/>
              <a:gd name="T9" fmla="*/ 2147483647 h 21600"/>
              <a:gd name="T10" fmla="*/ 2147483647 w 21600"/>
              <a:gd name="T11" fmla="*/ 2147483647 h 21600"/>
              <a:gd name="T12" fmla="*/ 2147483647 w 21600"/>
              <a:gd name="T13" fmla="*/ 2147483647 h 21600"/>
              <a:gd name="T14" fmla="*/ 2147483647 w 21600"/>
              <a:gd name="T15" fmla="*/ 2147483647 h 21600"/>
              <a:gd name="T16" fmla="*/ 0 60000 65536"/>
              <a:gd name="T17" fmla="*/ 0 60000 65536"/>
              <a:gd name="T18" fmla="*/ 0 60000 65536"/>
              <a:gd name="T19" fmla="*/ 0 60000 65536"/>
              <a:gd name="T20" fmla="*/ 0 60000 65536"/>
              <a:gd name="T21" fmla="*/ 0 60000 65536"/>
              <a:gd name="T22" fmla="*/ 0 60000 65536"/>
              <a:gd name="T23" fmla="*/ 0 60000 65536"/>
              <a:gd name="T24" fmla="*/ 3163 w 21600"/>
              <a:gd name="T25" fmla="*/ 3163 h 21600"/>
              <a:gd name="T26" fmla="*/ 18437 w 21600"/>
              <a:gd name="T27" fmla="*/ 18437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17401" y="15493"/>
                </a:moveTo>
                <a:cubicBezTo>
                  <a:pt x="18376" y="14122"/>
                  <a:pt x="18900" y="12482"/>
                  <a:pt x="18900" y="10800"/>
                </a:cubicBezTo>
                <a:cubicBezTo>
                  <a:pt x="18900" y="6326"/>
                  <a:pt x="15273" y="2700"/>
                  <a:pt x="10800" y="2700"/>
                </a:cubicBezTo>
                <a:cubicBezTo>
                  <a:pt x="9117" y="2699"/>
                  <a:pt x="7477" y="3223"/>
                  <a:pt x="6106" y="4198"/>
                </a:cubicBezTo>
                <a:close/>
                <a:moveTo>
                  <a:pt x="4198" y="6106"/>
                </a:moveTo>
                <a:cubicBezTo>
                  <a:pt x="3223" y="7477"/>
                  <a:pt x="2700" y="9117"/>
                  <a:pt x="2700" y="10799"/>
                </a:cubicBezTo>
                <a:cubicBezTo>
                  <a:pt x="2700" y="15273"/>
                  <a:pt x="6326" y="18900"/>
                  <a:pt x="10800" y="18900"/>
                </a:cubicBezTo>
                <a:cubicBezTo>
                  <a:pt x="12482" y="18900"/>
                  <a:pt x="14122" y="18376"/>
                  <a:pt x="15493" y="17401"/>
                </a:cubicBezTo>
                <a:close/>
              </a:path>
            </a:pathLst>
          </a:custGeom>
          <a:solidFill>
            <a:srgbClr val="FF3300"/>
          </a:solidFill>
          <a:ln w="25400">
            <a:solidFill>
              <a:schemeClr val="tx1"/>
            </a:solidFill>
            <a:miter lim="800000"/>
            <a:headEnd/>
            <a:tailEnd/>
          </a:ln>
        </p:spPr>
        <p:txBody>
          <a:bodyPr wrap="none" anchor="ctr"/>
          <a:lstStyle>
            <a:lvl1pPr>
              <a:defRPr sz="2400">
                <a:solidFill>
                  <a:schemeClr val="tx1"/>
                </a:solidFill>
                <a:latin typeface="Tahoma" panose="020B0604030504040204" pitchFamily="34" charset="0"/>
              </a:defRPr>
            </a:lvl1pPr>
            <a:lvl2pPr marL="742950" indent="-285750">
              <a:defRPr sz="2400">
                <a:solidFill>
                  <a:schemeClr val="tx1"/>
                </a:solidFill>
                <a:latin typeface="Tahoma" panose="020B0604030504040204" pitchFamily="34" charset="0"/>
              </a:defRPr>
            </a:lvl2pPr>
            <a:lvl3pPr marL="1143000" indent="-228600">
              <a:defRPr sz="2400">
                <a:solidFill>
                  <a:schemeClr val="tx1"/>
                </a:solidFill>
                <a:latin typeface="Tahoma" panose="020B0604030504040204" pitchFamily="34" charset="0"/>
              </a:defRPr>
            </a:lvl3pPr>
            <a:lvl4pPr marL="1600200" indent="-228600">
              <a:defRPr sz="2400">
                <a:solidFill>
                  <a:schemeClr val="tx1"/>
                </a:solidFill>
                <a:latin typeface="Tahoma" panose="020B0604030504040204" pitchFamily="34" charset="0"/>
              </a:defRPr>
            </a:lvl4pPr>
            <a:lvl5pPr marL="2057400" indent="-228600">
              <a:defRPr sz="2400">
                <a:solidFill>
                  <a:schemeClr val="tx1"/>
                </a:solidFill>
                <a:latin typeface="Tahoma" panose="020B0604030504040204" pitchFamily="34" charset="0"/>
              </a:defRPr>
            </a:lvl5pPr>
            <a:lvl6pPr marL="2514600" indent="-228600" algn="ctr" eaLnBrk="0" fontAlgn="base" hangingPunct="0">
              <a:spcBef>
                <a:spcPct val="0"/>
              </a:spcBef>
              <a:spcAft>
                <a:spcPct val="0"/>
              </a:spcAft>
              <a:defRPr sz="2400">
                <a:solidFill>
                  <a:schemeClr val="tx1"/>
                </a:solidFill>
                <a:latin typeface="Tahoma" panose="020B0604030504040204" pitchFamily="34" charset="0"/>
              </a:defRPr>
            </a:lvl6pPr>
            <a:lvl7pPr marL="2971800" indent="-228600" algn="ctr" eaLnBrk="0" fontAlgn="base" hangingPunct="0">
              <a:spcBef>
                <a:spcPct val="0"/>
              </a:spcBef>
              <a:spcAft>
                <a:spcPct val="0"/>
              </a:spcAft>
              <a:defRPr sz="2400">
                <a:solidFill>
                  <a:schemeClr val="tx1"/>
                </a:solidFill>
                <a:latin typeface="Tahoma" panose="020B0604030504040204" pitchFamily="34" charset="0"/>
              </a:defRPr>
            </a:lvl7pPr>
            <a:lvl8pPr marL="3429000" indent="-228600" algn="ctr" eaLnBrk="0" fontAlgn="base" hangingPunct="0">
              <a:spcBef>
                <a:spcPct val="0"/>
              </a:spcBef>
              <a:spcAft>
                <a:spcPct val="0"/>
              </a:spcAft>
              <a:defRPr sz="2400">
                <a:solidFill>
                  <a:schemeClr val="tx1"/>
                </a:solidFill>
                <a:latin typeface="Tahoma" panose="020B0604030504040204" pitchFamily="34" charset="0"/>
              </a:defRPr>
            </a:lvl8pPr>
            <a:lvl9pPr marL="3886200" indent="-228600" algn="ctr" eaLnBrk="0" fontAlgn="base" hangingPunct="0">
              <a:spcBef>
                <a:spcPct val="0"/>
              </a:spcBef>
              <a:spcAft>
                <a:spcPct val="0"/>
              </a:spcAft>
              <a:defRPr sz="2400">
                <a:solidFill>
                  <a:schemeClr val="tx1"/>
                </a:solidFill>
                <a:latin typeface="Tahoma" panose="020B0604030504040204" pitchFamily="34" charset="0"/>
              </a:defRPr>
            </a:lvl9pPr>
          </a:lstStyle>
          <a:p>
            <a:endParaRPr lang="en-US" altLang="en-US" dirty="0">
              <a:latin typeface="Arial Unicode MS" panose="020B0604020202020204" pitchFamily="34" charset="-128"/>
            </a:endParaRPr>
          </a:p>
        </p:txBody>
      </p:sp>
      <p:pic>
        <p:nvPicPr>
          <p:cNvPr id="41989" name="Picture 1044" descr="A &quot;Tick&quot; sign."/>
          <p:cNvPicPr>
            <a:picLocks noChangeAspect="1" noChangeArrowheads="1"/>
          </p:cNvPicPr>
          <p:nvPr/>
        </p:nvPicPr>
        <p:blipFill>
          <a:blip r:embed="rId5"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7494166" y="4004345"/>
            <a:ext cx="6858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lide Number Placeholder 1"/>
          <p:cNvSpPr>
            <a:spLocks noGrp="1"/>
          </p:cNvSpPr>
          <p:nvPr>
            <p:ph type="sldNum" sz="quarter" idx="12"/>
          </p:nvPr>
        </p:nvSpPr>
        <p:spPr/>
        <p:txBody>
          <a:bodyPr/>
          <a:lstStyle/>
          <a:p>
            <a:fld id="{A7F154CC-4E82-45BB-8A64-02679D04A018}" type="slidenum">
              <a:rPr lang="en-US" smtClean="0"/>
              <a:pPr/>
              <a:t>90</a:t>
            </a:fld>
            <a:endParaRPr lang="en-US" dirty="0"/>
          </a:p>
        </p:txBody>
      </p:sp>
    </p:spTree>
    <p:extLst>
      <p:ext uri="{BB962C8B-B14F-4D97-AF65-F5344CB8AC3E}">
        <p14:creationId xmlns:p14="http://schemas.microsoft.com/office/powerpoint/2010/main" val="370724658"/>
      </p:ext>
    </p:extLst>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3010" name="Picture 1035" descr="img1"/>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3971925" y="1537912"/>
            <a:ext cx="4478616" cy="40323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3012" name="Rectangle 1027"/>
          <p:cNvSpPr>
            <a:spLocks noGrp="1" noChangeArrowheads="1"/>
          </p:cNvSpPr>
          <p:nvPr>
            <p:ph idx="1"/>
          </p:nvPr>
        </p:nvSpPr>
        <p:spPr>
          <a:xfrm>
            <a:off x="628650" y="1537912"/>
            <a:ext cx="3343275" cy="4974388"/>
          </a:xfrm>
        </p:spPr>
        <p:txBody>
          <a:bodyPr/>
          <a:lstStyle/>
          <a:p>
            <a:pPr eaLnBrk="1" hangingPunct="1"/>
            <a:r>
              <a:rPr lang="en-US" altLang="en-US" dirty="0" smtClean="0"/>
              <a:t>Do not use electric tools that are damaged.</a:t>
            </a:r>
          </a:p>
          <a:p>
            <a:pPr eaLnBrk="1" hangingPunct="1">
              <a:buFont typeface="Wingdings" panose="05000000000000000000" pitchFamily="2" charset="2"/>
              <a:buNone/>
            </a:pPr>
            <a:endParaRPr lang="en-US" altLang="en-US" dirty="0" smtClean="0"/>
          </a:p>
          <a:p>
            <a:pPr eaLnBrk="1" hangingPunct="1">
              <a:buFont typeface="Wingdings" panose="05000000000000000000" pitchFamily="2" charset="2"/>
              <a:buNone/>
            </a:pPr>
            <a:endParaRPr lang="en-US" altLang="en-US" dirty="0" smtClean="0"/>
          </a:p>
          <a:p>
            <a:pPr eaLnBrk="1" hangingPunct="1"/>
            <a:r>
              <a:rPr lang="en-US" altLang="en-US" dirty="0" smtClean="0"/>
              <a:t>You may receive a shock or be electrocuted.</a:t>
            </a:r>
          </a:p>
          <a:p>
            <a:pPr eaLnBrk="1" hangingPunct="1"/>
            <a:endParaRPr lang="en-US" altLang="en-US" dirty="0" smtClean="0"/>
          </a:p>
        </p:txBody>
      </p:sp>
      <p:sp>
        <p:nvSpPr>
          <p:cNvPr id="34819" name="Rectangle 1026"/>
          <p:cNvSpPr>
            <a:spLocks noGrp="1" noChangeArrowheads="1"/>
          </p:cNvSpPr>
          <p:nvPr>
            <p:ph type="title"/>
          </p:nvPr>
        </p:nvSpPr>
        <p:spPr>
          <a:xfrm>
            <a:off x="628649" y="208647"/>
            <a:ext cx="8204957" cy="776489"/>
          </a:xfrm>
        </p:spPr>
        <p:txBody>
          <a:bodyPr>
            <a:noAutofit/>
          </a:bodyPr>
          <a:lstStyle/>
          <a:p>
            <a:pPr eaLnBrk="1" hangingPunct="1">
              <a:defRPr/>
            </a:pPr>
            <a:r>
              <a:rPr lang="en-US" dirty="0" smtClean="0">
                <a:solidFill>
                  <a:schemeClr val="tx1"/>
                </a:solidFill>
              </a:rPr>
              <a:t>Damaged Tools and Equipment</a:t>
            </a:r>
          </a:p>
        </p:txBody>
      </p:sp>
      <p:sp>
        <p:nvSpPr>
          <p:cNvPr id="43013" name="AutoShape 1033" descr="A &quot;Wrong&quot; sign."/>
          <p:cNvSpPr>
            <a:spLocks noChangeArrowheads="1"/>
          </p:cNvSpPr>
          <p:nvPr/>
        </p:nvSpPr>
        <p:spPr bwMode="auto">
          <a:xfrm>
            <a:off x="4095925" y="1617677"/>
            <a:ext cx="762000" cy="685800"/>
          </a:xfrm>
          <a:custGeom>
            <a:avLst/>
            <a:gdLst>
              <a:gd name="T0" fmla="*/ 2147483647 w 21600"/>
              <a:gd name="T1" fmla="*/ 0 h 21600"/>
              <a:gd name="T2" fmla="*/ 2147483647 w 21600"/>
              <a:gd name="T3" fmla="*/ 2147483647 h 21600"/>
              <a:gd name="T4" fmla="*/ 0 w 21600"/>
              <a:gd name="T5" fmla="*/ 2147483647 h 21600"/>
              <a:gd name="T6" fmla="*/ 2147483647 w 21600"/>
              <a:gd name="T7" fmla="*/ 2147483647 h 21600"/>
              <a:gd name="T8" fmla="*/ 2147483647 w 21600"/>
              <a:gd name="T9" fmla="*/ 2147483647 h 21600"/>
              <a:gd name="T10" fmla="*/ 2147483647 w 21600"/>
              <a:gd name="T11" fmla="*/ 2147483647 h 21600"/>
              <a:gd name="T12" fmla="*/ 2147483647 w 21600"/>
              <a:gd name="T13" fmla="*/ 2147483647 h 21600"/>
              <a:gd name="T14" fmla="*/ 2147483647 w 21600"/>
              <a:gd name="T15" fmla="*/ 2147483647 h 21600"/>
              <a:gd name="T16" fmla="*/ 0 60000 65536"/>
              <a:gd name="T17" fmla="*/ 0 60000 65536"/>
              <a:gd name="T18" fmla="*/ 0 60000 65536"/>
              <a:gd name="T19" fmla="*/ 0 60000 65536"/>
              <a:gd name="T20" fmla="*/ 0 60000 65536"/>
              <a:gd name="T21" fmla="*/ 0 60000 65536"/>
              <a:gd name="T22" fmla="*/ 0 60000 65536"/>
              <a:gd name="T23" fmla="*/ 0 60000 65536"/>
              <a:gd name="T24" fmla="*/ 3163 w 21600"/>
              <a:gd name="T25" fmla="*/ 3163 h 21600"/>
              <a:gd name="T26" fmla="*/ 18437 w 21600"/>
              <a:gd name="T27" fmla="*/ 18437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17401" y="15493"/>
                </a:moveTo>
                <a:cubicBezTo>
                  <a:pt x="18376" y="14122"/>
                  <a:pt x="18900" y="12482"/>
                  <a:pt x="18900" y="10800"/>
                </a:cubicBezTo>
                <a:cubicBezTo>
                  <a:pt x="18900" y="6326"/>
                  <a:pt x="15273" y="2700"/>
                  <a:pt x="10800" y="2700"/>
                </a:cubicBezTo>
                <a:cubicBezTo>
                  <a:pt x="9117" y="2699"/>
                  <a:pt x="7477" y="3223"/>
                  <a:pt x="6106" y="4198"/>
                </a:cubicBezTo>
                <a:close/>
                <a:moveTo>
                  <a:pt x="4198" y="6106"/>
                </a:moveTo>
                <a:cubicBezTo>
                  <a:pt x="3223" y="7477"/>
                  <a:pt x="2700" y="9117"/>
                  <a:pt x="2700" y="10799"/>
                </a:cubicBezTo>
                <a:cubicBezTo>
                  <a:pt x="2700" y="15273"/>
                  <a:pt x="6326" y="18900"/>
                  <a:pt x="10800" y="18900"/>
                </a:cubicBezTo>
                <a:cubicBezTo>
                  <a:pt x="12482" y="18900"/>
                  <a:pt x="14122" y="18376"/>
                  <a:pt x="15493" y="17401"/>
                </a:cubicBezTo>
                <a:close/>
              </a:path>
            </a:pathLst>
          </a:custGeom>
          <a:solidFill>
            <a:srgbClr val="FF3300"/>
          </a:solidFill>
          <a:ln w="25400">
            <a:solidFill>
              <a:schemeClr val="tx1"/>
            </a:solidFill>
            <a:miter lim="800000"/>
            <a:headEnd/>
            <a:tailEnd/>
          </a:ln>
        </p:spPr>
        <p:txBody>
          <a:bodyPr wrap="none" anchor="ctr"/>
          <a:lstStyle>
            <a:lvl1pPr>
              <a:defRPr sz="2400">
                <a:solidFill>
                  <a:schemeClr val="tx1"/>
                </a:solidFill>
                <a:latin typeface="Tahoma" panose="020B0604030504040204" pitchFamily="34" charset="0"/>
              </a:defRPr>
            </a:lvl1pPr>
            <a:lvl2pPr marL="742950" indent="-285750">
              <a:defRPr sz="2400">
                <a:solidFill>
                  <a:schemeClr val="tx1"/>
                </a:solidFill>
                <a:latin typeface="Tahoma" panose="020B0604030504040204" pitchFamily="34" charset="0"/>
              </a:defRPr>
            </a:lvl2pPr>
            <a:lvl3pPr marL="1143000" indent="-228600">
              <a:defRPr sz="2400">
                <a:solidFill>
                  <a:schemeClr val="tx1"/>
                </a:solidFill>
                <a:latin typeface="Tahoma" panose="020B0604030504040204" pitchFamily="34" charset="0"/>
              </a:defRPr>
            </a:lvl3pPr>
            <a:lvl4pPr marL="1600200" indent="-228600">
              <a:defRPr sz="2400">
                <a:solidFill>
                  <a:schemeClr val="tx1"/>
                </a:solidFill>
                <a:latin typeface="Tahoma" panose="020B0604030504040204" pitchFamily="34" charset="0"/>
              </a:defRPr>
            </a:lvl4pPr>
            <a:lvl5pPr marL="2057400" indent="-228600">
              <a:defRPr sz="2400">
                <a:solidFill>
                  <a:schemeClr val="tx1"/>
                </a:solidFill>
                <a:latin typeface="Tahoma" panose="020B0604030504040204" pitchFamily="34" charset="0"/>
              </a:defRPr>
            </a:lvl5pPr>
            <a:lvl6pPr marL="2514600" indent="-228600" algn="ctr" eaLnBrk="0" fontAlgn="base" hangingPunct="0">
              <a:spcBef>
                <a:spcPct val="0"/>
              </a:spcBef>
              <a:spcAft>
                <a:spcPct val="0"/>
              </a:spcAft>
              <a:defRPr sz="2400">
                <a:solidFill>
                  <a:schemeClr val="tx1"/>
                </a:solidFill>
                <a:latin typeface="Tahoma" panose="020B0604030504040204" pitchFamily="34" charset="0"/>
              </a:defRPr>
            </a:lvl6pPr>
            <a:lvl7pPr marL="2971800" indent="-228600" algn="ctr" eaLnBrk="0" fontAlgn="base" hangingPunct="0">
              <a:spcBef>
                <a:spcPct val="0"/>
              </a:spcBef>
              <a:spcAft>
                <a:spcPct val="0"/>
              </a:spcAft>
              <a:defRPr sz="2400">
                <a:solidFill>
                  <a:schemeClr val="tx1"/>
                </a:solidFill>
                <a:latin typeface="Tahoma" panose="020B0604030504040204" pitchFamily="34" charset="0"/>
              </a:defRPr>
            </a:lvl7pPr>
            <a:lvl8pPr marL="3429000" indent="-228600" algn="ctr" eaLnBrk="0" fontAlgn="base" hangingPunct="0">
              <a:spcBef>
                <a:spcPct val="0"/>
              </a:spcBef>
              <a:spcAft>
                <a:spcPct val="0"/>
              </a:spcAft>
              <a:defRPr sz="2400">
                <a:solidFill>
                  <a:schemeClr val="tx1"/>
                </a:solidFill>
                <a:latin typeface="Tahoma" panose="020B0604030504040204" pitchFamily="34" charset="0"/>
              </a:defRPr>
            </a:lvl8pPr>
            <a:lvl9pPr marL="3886200" indent="-228600" algn="ctr" eaLnBrk="0" fontAlgn="base" hangingPunct="0">
              <a:spcBef>
                <a:spcPct val="0"/>
              </a:spcBef>
              <a:spcAft>
                <a:spcPct val="0"/>
              </a:spcAft>
              <a:defRPr sz="2400">
                <a:solidFill>
                  <a:schemeClr val="tx1"/>
                </a:solidFill>
                <a:latin typeface="Tahoma" panose="020B0604030504040204" pitchFamily="34" charset="0"/>
              </a:defRPr>
            </a:lvl9pPr>
          </a:lstStyle>
          <a:p>
            <a:endParaRPr lang="en-US" altLang="en-US" dirty="0">
              <a:latin typeface="Arial Unicode MS" panose="020B0604020202020204" pitchFamily="34" charset="-128"/>
            </a:endParaRPr>
          </a:p>
        </p:txBody>
      </p:sp>
      <p:sp>
        <p:nvSpPr>
          <p:cNvPr id="2" name="Slide Number Placeholder 1"/>
          <p:cNvSpPr>
            <a:spLocks noGrp="1"/>
          </p:cNvSpPr>
          <p:nvPr>
            <p:ph type="sldNum" sz="quarter" idx="12"/>
          </p:nvPr>
        </p:nvSpPr>
        <p:spPr/>
        <p:txBody>
          <a:bodyPr/>
          <a:lstStyle/>
          <a:p>
            <a:fld id="{A7F154CC-4E82-45BB-8A64-02679D04A018}" type="slidenum">
              <a:rPr lang="en-US" smtClean="0"/>
              <a:pPr/>
              <a:t>91</a:t>
            </a:fld>
            <a:endParaRPr lang="en-US" dirty="0"/>
          </a:p>
        </p:txBody>
      </p:sp>
    </p:spTree>
    <p:extLst>
      <p:ext uri="{BB962C8B-B14F-4D97-AF65-F5344CB8AC3E}">
        <p14:creationId xmlns:p14="http://schemas.microsoft.com/office/powerpoint/2010/main" val="2893366797"/>
      </p:ext>
    </p:extLst>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4034" name="Picture 1034" descr="img1"/>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t="-289"/>
          <a:stretch/>
        </p:blipFill>
        <p:spPr bwMode="auto">
          <a:xfrm>
            <a:off x="1714500" y="3716858"/>
            <a:ext cx="5715000" cy="26476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4035" name="Rectangle 1028"/>
          <p:cNvSpPr>
            <a:spLocks noGrp="1" noChangeArrowheads="1"/>
          </p:cNvSpPr>
          <p:nvPr>
            <p:ph idx="1"/>
          </p:nvPr>
        </p:nvSpPr>
        <p:spPr>
          <a:xfrm>
            <a:off x="628650" y="1229664"/>
            <a:ext cx="7886700" cy="4974388"/>
          </a:xfrm>
        </p:spPr>
        <p:txBody>
          <a:bodyPr/>
          <a:lstStyle/>
          <a:p>
            <a:pPr eaLnBrk="1" hangingPunct="1">
              <a:lnSpc>
                <a:spcPct val="90000"/>
              </a:lnSpc>
            </a:pPr>
            <a:r>
              <a:rPr lang="en-US" altLang="en-US" dirty="0" smtClean="0"/>
              <a:t>Double insulated tools are labeled.</a:t>
            </a:r>
          </a:p>
          <a:p>
            <a:pPr eaLnBrk="1" hangingPunct="1">
              <a:lnSpc>
                <a:spcPct val="90000"/>
              </a:lnSpc>
              <a:buFont typeface="Wingdings" panose="05000000000000000000" pitchFamily="2" charset="2"/>
              <a:buNone/>
            </a:pPr>
            <a:endParaRPr lang="en-US" altLang="en-US" dirty="0" smtClean="0"/>
          </a:p>
          <a:p>
            <a:pPr eaLnBrk="1" hangingPunct="1">
              <a:lnSpc>
                <a:spcPct val="90000"/>
              </a:lnSpc>
            </a:pPr>
            <a:r>
              <a:rPr lang="en-US" altLang="en-US" dirty="0" smtClean="0"/>
              <a:t>It will be marked “Double Insulated”.</a:t>
            </a:r>
          </a:p>
          <a:p>
            <a:pPr eaLnBrk="1" hangingPunct="1">
              <a:lnSpc>
                <a:spcPct val="90000"/>
              </a:lnSpc>
              <a:buFont typeface="Wingdings" panose="05000000000000000000" pitchFamily="2" charset="2"/>
              <a:buNone/>
            </a:pPr>
            <a:endParaRPr lang="en-US" altLang="en-US" dirty="0" smtClean="0"/>
          </a:p>
          <a:p>
            <a:pPr eaLnBrk="1" hangingPunct="1">
              <a:lnSpc>
                <a:spcPct val="90000"/>
              </a:lnSpc>
            </a:pPr>
            <a:r>
              <a:rPr lang="en-US" altLang="en-US" dirty="0" smtClean="0"/>
              <a:t>It will have the following symbol:</a:t>
            </a:r>
          </a:p>
        </p:txBody>
      </p:sp>
      <p:sp>
        <p:nvSpPr>
          <p:cNvPr id="11" name="Rectangle 1026"/>
          <p:cNvSpPr>
            <a:spLocks noGrp="1" noChangeArrowheads="1"/>
          </p:cNvSpPr>
          <p:nvPr>
            <p:ph type="title"/>
          </p:nvPr>
        </p:nvSpPr>
        <p:spPr>
          <a:xfrm>
            <a:off x="482105" y="292736"/>
            <a:ext cx="8179790" cy="776489"/>
          </a:xfrm>
        </p:spPr>
        <p:txBody>
          <a:bodyPr>
            <a:noAutofit/>
          </a:bodyPr>
          <a:lstStyle/>
          <a:p>
            <a:pPr eaLnBrk="1" hangingPunct="1">
              <a:defRPr/>
            </a:pPr>
            <a:r>
              <a:rPr lang="en-US" dirty="0" smtClean="0">
                <a:solidFill>
                  <a:schemeClr val="tx1"/>
                </a:solidFill>
              </a:rPr>
              <a:t> Damaged Tools and Equipment</a:t>
            </a:r>
          </a:p>
        </p:txBody>
      </p:sp>
      <p:pic>
        <p:nvPicPr>
          <p:cNvPr id="44036" name="Picture 1033" descr="A &quot;Tick&quot; sign."/>
          <p:cNvPicPr>
            <a:picLocks noChangeAspect="1" noChangeArrowheads="1"/>
          </p:cNvPicPr>
          <p:nvPr/>
        </p:nvPicPr>
        <p:blipFill>
          <a:blip r:embed="rId4"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6604233" y="5518202"/>
            <a:ext cx="7620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lide Number Placeholder 1"/>
          <p:cNvSpPr>
            <a:spLocks noGrp="1"/>
          </p:cNvSpPr>
          <p:nvPr>
            <p:ph type="sldNum" sz="quarter" idx="12"/>
          </p:nvPr>
        </p:nvSpPr>
        <p:spPr/>
        <p:txBody>
          <a:bodyPr/>
          <a:lstStyle/>
          <a:p>
            <a:fld id="{A7F154CC-4E82-45BB-8A64-02679D04A018}" type="slidenum">
              <a:rPr lang="en-US" smtClean="0"/>
              <a:pPr/>
              <a:t>92</a:t>
            </a:fld>
            <a:endParaRPr lang="en-US" dirty="0"/>
          </a:p>
        </p:txBody>
      </p:sp>
    </p:spTree>
    <p:extLst>
      <p:ext uri="{BB962C8B-B14F-4D97-AF65-F5344CB8AC3E}">
        <p14:creationId xmlns:p14="http://schemas.microsoft.com/office/powerpoint/2010/main" val="3839498707"/>
      </p:ext>
    </p:extLst>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0" name="Picture 1035" descr="img1"/>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4899171" y="1007463"/>
            <a:ext cx="3261849" cy="2421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5058" name="Picture 1035" descr="img1"/>
          <p:cNvPicPr>
            <a:picLocks noChangeAspect="1" noChangeArrowheads="1"/>
          </p:cNvPicPr>
          <p:nvPr/>
        </p:nvPicPr>
        <p:blipFill rotWithShape="1">
          <a:blip r:embed="rId4" cstate="email">
            <a:extLst>
              <a:ext uri="{28A0092B-C50C-407E-A947-70E740481C1C}">
                <a14:useLocalDpi xmlns:a14="http://schemas.microsoft.com/office/drawing/2010/main"/>
              </a:ext>
            </a:extLst>
          </a:blip>
          <a:srcRect/>
          <a:stretch/>
        </p:blipFill>
        <p:spPr bwMode="auto">
          <a:xfrm>
            <a:off x="4899171" y="3647115"/>
            <a:ext cx="3261849" cy="25034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5060" name="Rectangle 1027"/>
          <p:cNvSpPr>
            <a:spLocks noGrp="1" noChangeArrowheads="1"/>
          </p:cNvSpPr>
          <p:nvPr>
            <p:ph idx="1"/>
          </p:nvPr>
        </p:nvSpPr>
        <p:spPr>
          <a:xfrm>
            <a:off x="628650" y="1202575"/>
            <a:ext cx="3966211" cy="4974388"/>
          </a:xfrm>
        </p:spPr>
        <p:txBody>
          <a:bodyPr/>
          <a:lstStyle/>
          <a:p>
            <a:pPr eaLnBrk="1" hangingPunct="1"/>
            <a:r>
              <a:rPr lang="en-US" altLang="en-US" dirty="0" smtClean="0"/>
              <a:t>Wet conditions are hazardous.</a:t>
            </a:r>
          </a:p>
          <a:p>
            <a:pPr eaLnBrk="1" hangingPunct="1">
              <a:buFont typeface="Wingdings" panose="05000000000000000000" pitchFamily="2" charset="2"/>
              <a:buNone/>
            </a:pPr>
            <a:endParaRPr lang="en-US" altLang="en-US" dirty="0" smtClean="0"/>
          </a:p>
          <a:p>
            <a:pPr eaLnBrk="1" hangingPunct="1">
              <a:buFont typeface="Wingdings" panose="05000000000000000000" pitchFamily="2" charset="2"/>
              <a:buNone/>
            </a:pPr>
            <a:endParaRPr lang="en-US" altLang="en-US" dirty="0"/>
          </a:p>
          <a:p>
            <a:pPr eaLnBrk="1" hangingPunct="1">
              <a:buFont typeface="Wingdings" panose="05000000000000000000" pitchFamily="2" charset="2"/>
              <a:buNone/>
            </a:pPr>
            <a:endParaRPr lang="en-US" altLang="en-US" dirty="0" smtClean="0"/>
          </a:p>
          <a:p>
            <a:pPr eaLnBrk="1" hangingPunct="1">
              <a:buFont typeface="Wingdings" panose="05000000000000000000" pitchFamily="2" charset="2"/>
              <a:buNone/>
            </a:pPr>
            <a:endParaRPr lang="en-US" altLang="en-US" dirty="0" smtClean="0"/>
          </a:p>
          <a:p>
            <a:pPr eaLnBrk="1" hangingPunct="1"/>
            <a:r>
              <a:rPr lang="en-US" altLang="en-US" dirty="0" smtClean="0"/>
              <a:t>Damaged insulation increases the hazard.</a:t>
            </a:r>
          </a:p>
          <a:p>
            <a:pPr eaLnBrk="1" hangingPunct="1"/>
            <a:endParaRPr lang="en-US" altLang="en-US" sz="1900" dirty="0" smtClean="0"/>
          </a:p>
        </p:txBody>
      </p:sp>
      <p:sp>
        <p:nvSpPr>
          <p:cNvPr id="45061" name="AutoShape 1031" descr="A &quot;Wrong&quot; sign."/>
          <p:cNvSpPr>
            <a:spLocks noChangeArrowheads="1"/>
          </p:cNvSpPr>
          <p:nvPr/>
        </p:nvSpPr>
        <p:spPr bwMode="auto">
          <a:xfrm>
            <a:off x="7391400" y="1124124"/>
            <a:ext cx="609600" cy="533400"/>
          </a:xfrm>
          <a:custGeom>
            <a:avLst/>
            <a:gdLst>
              <a:gd name="T0" fmla="*/ 2147483647 w 21600"/>
              <a:gd name="T1" fmla="*/ 0 h 21600"/>
              <a:gd name="T2" fmla="*/ 2147483647 w 21600"/>
              <a:gd name="T3" fmla="*/ 2147483647 h 21600"/>
              <a:gd name="T4" fmla="*/ 0 w 21600"/>
              <a:gd name="T5" fmla="*/ 2147483647 h 21600"/>
              <a:gd name="T6" fmla="*/ 2147483647 w 21600"/>
              <a:gd name="T7" fmla="*/ 2147483647 h 21600"/>
              <a:gd name="T8" fmla="*/ 2147483647 w 21600"/>
              <a:gd name="T9" fmla="*/ 2147483647 h 21600"/>
              <a:gd name="T10" fmla="*/ 2147483647 w 21600"/>
              <a:gd name="T11" fmla="*/ 2147483647 h 21600"/>
              <a:gd name="T12" fmla="*/ 2147483647 w 21600"/>
              <a:gd name="T13" fmla="*/ 2147483647 h 21600"/>
              <a:gd name="T14" fmla="*/ 2147483647 w 21600"/>
              <a:gd name="T15" fmla="*/ 2147483647 h 21600"/>
              <a:gd name="T16" fmla="*/ 0 60000 65536"/>
              <a:gd name="T17" fmla="*/ 0 60000 65536"/>
              <a:gd name="T18" fmla="*/ 0 60000 65536"/>
              <a:gd name="T19" fmla="*/ 0 60000 65536"/>
              <a:gd name="T20" fmla="*/ 0 60000 65536"/>
              <a:gd name="T21" fmla="*/ 0 60000 65536"/>
              <a:gd name="T22" fmla="*/ 0 60000 65536"/>
              <a:gd name="T23" fmla="*/ 0 60000 65536"/>
              <a:gd name="T24" fmla="*/ 3163 w 21600"/>
              <a:gd name="T25" fmla="*/ 3163 h 21600"/>
              <a:gd name="T26" fmla="*/ 18437 w 21600"/>
              <a:gd name="T27" fmla="*/ 18437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17401" y="15493"/>
                </a:moveTo>
                <a:cubicBezTo>
                  <a:pt x="18376" y="14122"/>
                  <a:pt x="18900" y="12482"/>
                  <a:pt x="18900" y="10800"/>
                </a:cubicBezTo>
                <a:cubicBezTo>
                  <a:pt x="18900" y="6326"/>
                  <a:pt x="15273" y="2700"/>
                  <a:pt x="10800" y="2700"/>
                </a:cubicBezTo>
                <a:cubicBezTo>
                  <a:pt x="9117" y="2699"/>
                  <a:pt x="7477" y="3223"/>
                  <a:pt x="6106" y="4198"/>
                </a:cubicBezTo>
                <a:close/>
                <a:moveTo>
                  <a:pt x="4198" y="6106"/>
                </a:moveTo>
                <a:cubicBezTo>
                  <a:pt x="3223" y="7477"/>
                  <a:pt x="2700" y="9117"/>
                  <a:pt x="2700" y="10799"/>
                </a:cubicBezTo>
                <a:cubicBezTo>
                  <a:pt x="2700" y="15273"/>
                  <a:pt x="6326" y="18900"/>
                  <a:pt x="10800" y="18900"/>
                </a:cubicBezTo>
                <a:cubicBezTo>
                  <a:pt x="12482" y="18900"/>
                  <a:pt x="14122" y="18376"/>
                  <a:pt x="15493" y="17401"/>
                </a:cubicBezTo>
                <a:close/>
              </a:path>
            </a:pathLst>
          </a:custGeom>
          <a:solidFill>
            <a:srgbClr val="FF3300"/>
          </a:solidFill>
          <a:ln w="25400">
            <a:solidFill>
              <a:schemeClr val="tx1"/>
            </a:solidFill>
            <a:miter lim="800000"/>
            <a:headEnd/>
            <a:tailEnd/>
          </a:ln>
        </p:spPr>
        <p:txBody>
          <a:bodyPr wrap="none" anchor="ctr"/>
          <a:lstStyle>
            <a:lvl1pPr>
              <a:defRPr sz="2400">
                <a:solidFill>
                  <a:schemeClr val="tx1"/>
                </a:solidFill>
                <a:latin typeface="Tahoma" panose="020B0604030504040204" pitchFamily="34" charset="0"/>
              </a:defRPr>
            </a:lvl1pPr>
            <a:lvl2pPr marL="742950" indent="-285750">
              <a:defRPr sz="2400">
                <a:solidFill>
                  <a:schemeClr val="tx1"/>
                </a:solidFill>
                <a:latin typeface="Tahoma" panose="020B0604030504040204" pitchFamily="34" charset="0"/>
              </a:defRPr>
            </a:lvl2pPr>
            <a:lvl3pPr marL="1143000" indent="-228600">
              <a:defRPr sz="2400">
                <a:solidFill>
                  <a:schemeClr val="tx1"/>
                </a:solidFill>
                <a:latin typeface="Tahoma" panose="020B0604030504040204" pitchFamily="34" charset="0"/>
              </a:defRPr>
            </a:lvl3pPr>
            <a:lvl4pPr marL="1600200" indent="-228600">
              <a:defRPr sz="2400">
                <a:solidFill>
                  <a:schemeClr val="tx1"/>
                </a:solidFill>
                <a:latin typeface="Tahoma" panose="020B0604030504040204" pitchFamily="34" charset="0"/>
              </a:defRPr>
            </a:lvl4pPr>
            <a:lvl5pPr marL="2057400" indent="-228600">
              <a:defRPr sz="2400">
                <a:solidFill>
                  <a:schemeClr val="tx1"/>
                </a:solidFill>
                <a:latin typeface="Tahoma" panose="020B0604030504040204" pitchFamily="34" charset="0"/>
              </a:defRPr>
            </a:lvl5pPr>
            <a:lvl6pPr marL="2514600" indent="-228600" algn="ctr" eaLnBrk="0" fontAlgn="base" hangingPunct="0">
              <a:spcBef>
                <a:spcPct val="0"/>
              </a:spcBef>
              <a:spcAft>
                <a:spcPct val="0"/>
              </a:spcAft>
              <a:defRPr sz="2400">
                <a:solidFill>
                  <a:schemeClr val="tx1"/>
                </a:solidFill>
                <a:latin typeface="Tahoma" panose="020B0604030504040204" pitchFamily="34" charset="0"/>
              </a:defRPr>
            </a:lvl6pPr>
            <a:lvl7pPr marL="2971800" indent="-228600" algn="ctr" eaLnBrk="0" fontAlgn="base" hangingPunct="0">
              <a:spcBef>
                <a:spcPct val="0"/>
              </a:spcBef>
              <a:spcAft>
                <a:spcPct val="0"/>
              </a:spcAft>
              <a:defRPr sz="2400">
                <a:solidFill>
                  <a:schemeClr val="tx1"/>
                </a:solidFill>
                <a:latin typeface="Tahoma" panose="020B0604030504040204" pitchFamily="34" charset="0"/>
              </a:defRPr>
            </a:lvl7pPr>
            <a:lvl8pPr marL="3429000" indent="-228600" algn="ctr" eaLnBrk="0" fontAlgn="base" hangingPunct="0">
              <a:spcBef>
                <a:spcPct val="0"/>
              </a:spcBef>
              <a:spcAft>
                <a:spcPct val="0"/>
              </a:spcAft>
              <a:defRPr sz="2400">
                <a:solidFill>
                  <a:schemeClr val="tx1"/>
                </a:solidFill>
                <a:latin typeface="Tahoma" panose="020B0604030504040204" pitchFamily="34" charset="0"/>
              </a:defRPr>
            </a:lvl8pPr>
            <a:lvl9pPr marL="3886200" indent="-228600" algn="ctr" eaLnBrk="0" fontAlgn="base" hangingPunct="0">
              <a:spcBef>
                <a:spcPct val="0"/>
              </a:spcBef>
              <a:spcAft>
                <a:spcPct val="0"/>
              </a:spcAft>
              <a:defRPr sz="2400">
                <a:solidFill>
                  <a:schemeClr val="tx1"/>
                </a:solidFill>
                <a:latin typeface="Tahoma" panose="020B0604030504040204" pitchFamily="34" charset="0"/>
              </a:defRPr>
            </a:lvl9pPr>
          </a:lstStyle>
          <a:p>
            <a:endParaRPr lang="en-US" altLang="en-US" dirty="0">
              <a:latin typeface="Arial Unicode MS" panose="020B0604020202020204" pitchFamily="34" charset="-128"/>
            </a:endParaRPr>
          </a:p>
        </p:txBody>
      </p:sp>
      <p:sp>
        <p:nvSpPr>
          <p:cNvPr id="45062" name="AutoShape 1033" descr="A &quot;Wrong&quot; sign."/>
          <p:cNvSpPr>
            <a:spLocks noChangeArrowheads="1"/>
          </p:cNvSpPr>
          <p:nvPr/>
        </p:nvSpPr>
        <p:spPr bwMode="auto">
          <a:xfrm>
            <a:off x="7406081" y="3718082"/>
            <a:ext cx="609600" cy="533400"/>
          </a:xfrm>
          <a:custGeom>
            <a:avLst/>
            <a:gdLst>
              <a:gd name="T0" fmla="*/ 2147483647 w 21600"/>
              <a:gd name="T1" fmla="*/ 0 h 21600"/>
              <a:gd name="T2" fmla="*/ 2147483647 w 21600"/>
              <a:gd name="T3" fmla="*/ 2147483647 h 21600"/>
              <a:gd name="T4" fmla="*/ 0 w 21600"/>
              <a:gd name="T5" fmla="*/ 2147483647 h 21600"/>
              <a:gd name="T6" fmla="*/ 2147483647 w 21600"/>
              <a:gd name="T7" fmla="*/ 2147483647 h 21600"/>
              <a:gd name="T8" fmla="*/ 2147483647 w 21600"/>
              <a:gd name="T9" fmla="*/ 2147483647 h 21600"/>
              <a:gd name="T10" fmla="*/ 2147483647 w 21600"/>
              <a:gd name="T11" fmla="*/ 2147483647 h 21600"/>
              <a:gd name="T12" fmla="*/ 2147483647 w 21600"/>
              <a:gd name="T13" fmla="*/ 2147483647 h 21600"/>
              <a:gd name="T14" fmla="*/ 2147483647 w 21600"/>
              <a:gd name="T15" fmla="*/ 2147483647 h 21600"/>
              <a:gd name="T16" fmla="*/ 0 60000 65536"/>
              <a:gd name="T17" fmla="*/ 0 60000 65536"/>
              <a:gd name="T18" fmla="*/ 0 60000 65536"/>
              <a:gd name="T19" fmla="*/ 0 60000 65536"/>
              <a:gd name="T20" fmla="*/ 0 60000 65536"/>
              <a:gd name="T21" fmla="*/ 0 60000 65536"/>
              <a:gd name="T22" fmla="*/ 0 60000 65536"/>
              <a:gd name="T23" fmla="*/ 0 60000 65536"/>
              <a:gd name="T24" fmla="*/ 3163 w 21600"/>
              <a:gd name="T25" fmla="*/ 3163 h 21600"/>
              <a:gd name="T26" fmla="*/ 18437 w 21600"/>
              <a:gd name="T27" fmla="*/ 18437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17401" y="15493"/>
                </a:moveTo>
                <a:cubicBezTo>
                  <a:pt x="18376" y="14122"/>
                  <a:pt x="18900" y="12482"/>
                  <a:pt x="18900" y="10800"/>
                </a:cubicBezTo>
                <a:cubicBezTo>
                  <a:pt x="18900" y="6326"/>
                  <a:pt x="15273" y="2700"/>
                  <a:pt x="10800" y="2700"/>
                </a:cubicBezTo>
                <a:cubicBezTo>
                  <a:pt x="9117" y="2699"/>
                  <a:pt x="7477" y="3223"/>
                  <a:pt x="6106" y="4198"/>
                </a:cubicBezTo>
                <a:close/>
                <a:moveTo>
                  <a:pt x="4198" y="6106"/>
                </a:moveTo>
                <a:cubicBezTo>
                  <a:pt x="3223" y="7477"/>
                  <a:pt x="2700" y="9117"/>
                  <a:pt x="2700" y="10799"/>
                </a:cubicBezTo>
                <a:cubicBezTo>
                  <a:pt x="2700" y="15273"/>
                  <a:pt x="6326" y="18900"/>
                  <a:pt x="10800" y="18900"/>
                </a:cubicBezTo>
                <a:cubicBezTo>
                  <a:pt x="12482" y="18900"/>
                  <a:pt x="14122" y="18376"/>
                  <a:pt x="15493" y="17401"/>
                </a:cubicBezTo>
                <a:close/>
              </a:path>
            </a:pathLst>
          </a:custGeom>
          <a:solidFill>
            <a:srgbClr val="FF3300"/>
          </a:solidFill>
          <a:ln w="25400">
            <a:solidFill>
              <a:schemeClr val="tx1"/>
            </a:solidFill>
            <a:miter lim="800000"/>
            <a:headEnd/>
            <a:tailEnd/>
          </a:ln>
        </p:spPr>
        <p:txBody>
          <a:bodyPr wrap="none" anchor="ctr"/>
          <a:lstStyle>
            <a:lvl1pPr>
              <a:defRPr sz="2400">
                <a:solidFill>
                  <a:schemeClr val="tx1"/>
                </a:solidFill>
                <a:latin typeface="Tahoma" panose="020B0604030504040204" pitchFamily="34" charset="0"/>
              </a:defRPr>
            </a:lvl1pPr>
            <a:lvl2pPr marL="742950" indent="-285750">
              <a:defRPr sz="2400">
                <a:solidFill>
                  <a:schemeClr val="tx1"/>
                </a:solidFill>
                <a:latin typeface="Tahoma" panose="020B0604030504040204" pitchFamily="34" charset="0"/>
              </a:defRPr>
            </a:lvl2pPr>
            <a:lvl3pPr marL="1143000" indent="-228600">
              <a:defRPr sz="2400">
                <a:solidFill>
                  <a:schemeClr val="tx1"/>
                </a:solidFill>
                <a:latin typeface="Tahoma" panose="020B0604030504040204" pitchFamily="34" charset="0"/>
              </a:defRPr>
            </a:lvl3pPr>
            <a:lvl4pPr marL="1600200" indent="-228600">
              <a:defRPr sz="2400">
                <a:solidFill>
                  <a:schemeClr val="tx1"/>
                </a:solidFill>
                <a:latin typeface="Tahoma" panose="020B0604030504040204" pitchFamily="34" charset="0"/>
              </a:defRPr>
            </a:lvl4pPr>
            <a:lvl5pPr marL="2057400" indent="-228600">
              <a:defRPr sz="2400">
                <a:solidFill>
                  <a:schemeClr val="tx1"/>
                </a:solidFill>
                <a:latin typeface="Tahoma" panose="020B0604030504040204" pitchFamily="34" charset="0"/>
              </a:defRPr>
            </a:lvl5pPr>
            <a:lvl6pPr marL="2514600" indent="-228600" algn="ctr" eaLnBrk="0" fontAlgn="base" hangingPunct="0">
              <a:spcBef>
                <a:spcPct val="0"/>
              </a:spcBef>
              <a:spcAft>
                <a:spcPct val="0"/>
              </a:spcAft>
              <a:defRPr sz="2400">
                <a:solidFill>
                  <a:schemeClr val="tx1"/>
                </a:solidFill>
                <a:latin typeface="Tahoma" panose="020B0604030504040204" pitchFamily="34" charset="0"/>
              </a:defRPr>
            </a:lvl6pPr>
            <a:lvl7pPr marL="2971800" indent="-228600" algn="ctr" eaLnBrk="0" fontAlgn="base" hangingPunct="0">
              <a:spcBef>
                <a:spcPct val="0"/>
              </a:spcBef>
              <a:spcAft>
                <a:spcPct val="0"/>
              </a:spcAft>
              <a:defRPr sz="2400">
                <a:solidFill>
                  <a:schemeClr val="tx1"/>
                </a:solidFill>
                <a:latin typeface="Tahoma" panose="020B0604030504040204" pitchFamily="34" charset="0"/>
              </a:defRPr>
            </a:lvl7pPr>
            <a:lvl8pPr marL="3429000" indent="-228600" algn="ctr" eaLnBrk="0" fontAlgn="base" hangingPunct="0">
              <a:spcBef>
                <a:spcPct val="0"/>
              </a:spcBef>
              <a:spcAft>
                <a:spcPct val="0"/>
              </a:spcAft>
              <a:defRPr sz="2400">
                <a:solidFill>
                  <a:schemeClr val="tx1"/>
                </a:solidFill>
                <a:latin typeface="Tahoma" panose="020B0604030504040204" pitchFamily="34" charset="0"/>
              </a:defRPr>
            </a:lvl8pPr>
            <a:lvl9pPr marL="3886200" indent="-228600" algn="ctr" eaLnBrk="0" fontAlgn="base" hangingPunct="0">
              <a:spcBef>
                <a:spcPct val="0"/>
              </a:spcBef>
              <a:spcAft>
                <a:spcPct val="0"/>
              </a:spcAft>
              <a:defRPr sz="2400">
                <a:solidFill>
                  <a:schemeClr val="tx1"/>
                </a:solidFill>
                <a:latin typeface="Tahoma" panose="020B0604030504040204" pitchFamily="34" charset="0"/>
              </a:defRPr>
            </a:lvl9pPr>
          </a:lstStyle>
          <a:p>
            <a:endParaRPr lang="en-US" altLang="en-US" dirty="0">
              <a:latin typeface="Arial Unicode MS" panose="020B0604020202020204" pitchFamily="34" charset="-128"/>
            </a:endParaRPr>
          </a:p>
        </p:txBody>
      </p:sp>
      <p:sp>
        <p:nvSpPr>
          <p:cNvPr id="2" name="Title 1"/>
          <p:cNvSpPr>
            <a:spLocks noGrp="1"/>
          </p:cNvSpPr>
          <p:nvPr>
            <p:ph type="title"/>
          </p:nvPr>
        </p:nvSpPr>
        <p:spPr/>
        <p:txBody>
          <a:bodyPr/>
          <a:lstStyle/>
          <a:p>
            <a:r>
              <a:rPr lang="en-US" dirty="0" smtClean="0"/>
              <a:t>Wet conditions</a:t>
            </a:r>
            <a:endParaRPr lang="en-US" dirty="0"/>
          </a:p>
        </p:txBody>
      </p:sp>
      <p:sp>
        <p:nvSpPr>
          <p:cNvPr id="3" name="Slide Number Placeholder 2"/>
          <p:cNvSpPr>
            <a:spLocks noGrp="1"/>
          </p:cNvSpPr>
          <p:nvPr>
            <p:ph type="sldNum" sz="quarter" idx="12"/>
          </p:nvPr>
        </p:nvSpPr>
        <p:spPr/>
        <p:txBody>
          <a:bodyPr/>
          <a:lstStyle/>
          <a:p>
            <a:fld id="{A7F154CC-4E82-45BB-8A64-02679D04A018}" type="slidenum">
              <a:rPr lang="en-US" smtClean="0"/>
              <a:pPr/>
              <a:t>93</a:t>
            </a:fld>
            <a:endParaRPr lang="en-US" dirty="0"/>
          </a:p>
        </p:txBody>
      </p:sp>
    </p:spTree>
    <p:extLst>
      <p:ext uri="{BB962C8B-B14F-4D97-AF65-F5344CB8AC3E}">
        <p14:creationId xmlns:p14="http://schemas.microsoft.com/office/powerpoint/2010/main" val="1779485516"/>
      </p:ext>
    </p:extLst>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0" name="Picture 18" descr="img1"/>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4890783" y="1079499"/>
            <a:ext cx="3491218" cy="22607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6082" name="Rectangle 4"/>
          <p:cNvSpPr>
            <a:spLocks noGrp="1" noChangeArrowheads="1"/>
          </p:cNvSpPr>
          <p:nvPr>
            <p:ph idx="1"/>
          </p:nvPr>
        </p:nvSpPr>
        <p:spPr>
          <a:xfrm>
            <a:off x="628650" y="1202575"/>
            <a:ext cx="3448400" cy="4974388"/>
          </a:xfrm>
        </p:spPr>
        <p:txBody>
          <a:bodyPr/>
          <a:lstStyle/>
          <a:p>
            <a:pPr eaLnBrk="1" hangingPunct="1"/>
            <a:r>
              <a:rPr lang="en-US" altLang="en-US" dirty="0" smtClean="0"/>
              <a:t>Always avoid using tools in wet locations.</a:t>
            </a:r>
          </a:p>
          <a:p>
            <a:pPr eaLnBrk="1" hangingPunct="1">
              <a:buFont typeface="Wingdings" panose="05000000000000000000" pitchFamily="2" charset="2"/>
              <a:buNone/>
            </a:pPr>
            <a:endParaRPr lang="en-US" altLang="en-US" dirty="0" smtClean="0"/>
          </a:p>
          <a:p>
            <a:pPr eaLnBrk="1" hangingPunct="1">
              <a:buFont typeface="Wingdings" panose="05000000000000000000" pitchFamily="2" charset="2"/>
              <a:buNone/>
            </a:pPr>
            <a:endParaRPr lang="en-US" altLang="en-US" dirty="0"/>
          </a:p>
          <a:p>
            <a:pPr eaLnBrk="1" hangingPunct="1">
              <a:buFont typeface="Wingdings" panose="05000000000000000000" pitchFamily="2" charset="2"/>
              <a:buNone/>
            </a:pPr>
            <a:endParaRPr lang="en-US" altLang="en-US" dirty="0" smtClean="0"/>
          </a:p>
          <a:p>
            <a:pPr eaLnBrk="1" hangingPunct="1">
              <a:buFont typeface="Wingdings" panose="05000000000000000000" pitchFamily="2" charset="2"/>
              <a:buNone/>
            </a:pPr>
            <a:endParaRPr lang="en-US" altLang="en-US" dirty="0" smtClean="0"/>
          </a:p>
          <a:p>
            <a:pPr eaLnBrk="1" hangingPunct="1"/>
            <a:r>
              <a:rPr lang="en-US" altLang="en-US" dirty="0" smtClean="0"/>
              <a:t>Water increases the risk of electric shock.</a:t>
            </a:r>
          </a:p>
        </p:txBody>
      </p:sp>
      <p:pic>
        <p:nvPicPr>
          <p:cNvPr id="46083" name="Picture 18" descr="img1"/>
          <p:cNvPicPr>
            <a:picLocks noChangeAspect="1" noChangeArrowheads="1"/>
          </p:cNvPicPr>
          <p:nvPr/>
        </p:nvPicPr>
        <p:blipFill rotWithShape="1">
          <a:blip r:embed="rId4" cstate="email">
            <a:extLst>
              <a:ext uri="{28A0092B-C50C-407E-A947-70E740481C1C}">
                <a14:useLocalDpi xmlns:a14="http://schemas.microsoft.com/office/drawing/2010/main"/>
              </a:ext>
            </a:extLst>
          </a:blip>
          <a:srcRect/>
          <a:stretch/>
        </p:blipFill>
        <p:spPr bwMode="auto">
          <a:xfrm>
            <a:off x="4890783" y="3667375"/>
            <a:ext cx="3491217" cy="26494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6084" name="AutoShape 19" descr="A &quot;Wrong&quot; sign."/>
          <p:cNvSpPr>
            <a:spLocks noChangeArrowheads="1"/>
          </p:cNvSpPr>
          <p:nvPr/>
        </p:nvSpPr>
        <p:spPr bwMode="auto">
          <a:xfrm>
            <a:off x="5035492" y="2734810"/>
            <a:ext cx="543187" cy="529591"/>
          </a:xfrm>
          <a:custGeom>
            <a:avLst/>
            <a:gdLst>
              <a:gd name="T0" fmla="*/ 2147483647 w 21600"/>
              <a:gd name="T1" fmla="*/ 0 h 21600"/>
              <a:gd name="T2" fmla="*/ 2147483647 w 21600"/>
              <a:gd name="T3" fmla="*/ 2147483647 h 21600"/>
              <a:gd name="T4" fmla="*/ 0 w 21600"/>
              <a:gd name="T5" fmla="*/ 2147483647 h 21600"/>
              <a:gd name="T6" fmla="*/ 2147483647 w 21600"/>
              <a:gd name="T7" fmla="*/ 2147483647 h 21600"/>
              <a:gd name="T8" fmla="*/ 2147483647 w 21600"/>
              <a:gd name="T9" fmla="*/ 2147483647 h 21600"/>
              <a:gd name="T10" fmla="*/ 2147483647 w 21600"/>
              <a:gd name="T11" fmla="*/ 2147483647 h 21600"/>
              <a:gd name="T12" fmla="*/ 2147483647 w 21600"/>
              <a:gd name="T13" fmla="*/ 2147483647 h 21600"/>
              <a:gd name="T14" fmla="*/ 2147483647 w 21600"/>
              <a:gd name="T15" fmla="*/ 2147483647 h 21600"/>
              <a:gd name="T16" fmla="*/ 0 60000 65536"/>
              <a:gd name="T17" fmla="*/ 0 60000 65536"/>
              <a:gd name="T18" fmla="*/ 0 60000 65536"/>
              <a:gd name="T19" fmla="*/ 0 60000 65536"/>
              <a:gd name="T20" fmla="*/ 0 60000 65536"/>
              <a:gd name="T21" fmla="*/ 0 60000 65536"/>
              <a:gd name="T22" fmla="*/ 0 60000 65536"/>
              <a:gd name="T23" fmla="*/ 0 60000 65536"/>
              <a:gd name="T24" fmla="*/ 3163 w 21600"/>
              <a:gd name="T25" fmla="*/ 3163 h 21600"/>
              <a:gd name="T26" fmla="*/ 18437 w 21600"/>
              <a:gd name="T27" fmla="*/ 18437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17401" y="15493"/>
                </a:moveTo>
                <a:cubicBezTo>
                  <a:pt x="18376" y="14122"/>
                  <a:pt x="18900" y="12482"/>
                  <a:pt x="18900" y="10800"/>
                </a:cubicBezTo>
                <a:cubicBezTo>
                  <a:pt x="18900" y="6326"/>
                  <a:pt x="15273" y="2700"/>
                  <a:pt x="10800" y="2700"/>
                </a:cubicBezTo>
                <a:cubicBezTo>
                  <a:pt x="9117" y="2699"/>
                  <a:pt x="7477" y="3223"/>
                  <a:pt x="6106" y="4198"/>
                </a:cubicBezTo>
                <a:close/>
                <a:moveTo>
                  <a:pt x="4198" y="6106"/>
                </a:moveTo>
                <a:cubicBezTo>
                  <a:pt x="3223" y="7477"/>
                  <a:pt x="2700" y="9117"/>
                  <a:pt x="2700" y="10799"/>
                </a:cubicBezTo>
                <a:cubicBezTo>
                  <a:pt x="2700" y="15273"/>
                  <a:pt x="6326" y="18900"/>
                  <a:pt x="10800" y="18900"/>
                </a:cubicBezTo>
                <a:cubicBezTo>
                  <a:pt x="12482" y="18900"/>
                  <a:pt x="14122" y="18376"/>
                  <a:pt x="15493" y="17401"/>
                </a:cubicBezTo>
                <a:close/>
              </a:path>
            </a:pathLst>
          </a:custGeom>
          <a:solidFill>
            <a:srgbClr val="FF3300"/>
          </a:solidFill>
          <a:ln w="25400">
            <a:solidFill>
              <a:schemeClr val="tx1"/>
            </a:solidFill>
            <a:miter lim="800000"/>
            <a:headEnd/>
            <a:tailEnd/>
          </a:ln>
        </p:spPr>
        <p:txBody>
          <a:bodyPr wrap="none" anchor="ctr"/>
          <a:lstStyle>
            <a:lvl1pPr>
              <a:defRPr sz="2400">
                <a:solidFill>
                  <a:schemeClr val="tx1"/>
                </a:solidFill>
                <a:latin typeface="Tahoma" panose="020B0604030504040204" pitchFamily="34" charset="0"/>
              </a:defRPr>
            </a:lvl1pPr>
            <a:lvl2pPr marL="742950" indent="-285750">
              <a:defRPr sz="2400">
                <a:solidFill>
                  <a:schemeClr val="tx1"/>
                </a:solidFill>
                <a:latin typeface="Tahoma" panose="020B0604030504040204" pitchFamily="34" charset="0"/>
              </a:defRPr>
            </a:lvl2pPr>
            <a:lvl3pPr marL="1143000" indent="-228600">
              <a:defRPr sz="2400">
                <a:solidFill>
                  <a:schemeClr val="tx1"/>
                </a:solidFill>
                <a:latin typeface="Tahoma" panose="020B0604030504040204" pitchFamily="34" charset="0"/>
              </a:defRPr>
            </a:lvl3pPr>
            <a:lvl4pPr marL="1600200" indent="-228600">
              <a:defRPr sz="2400">
                <a:solidFill>
                  <a:schemeClr val="tx1"/>
                </a:solidFill>
                <a:latin typeface="Tahoma" panose="020B0604030504040204" pitchFamily="34" charset="0"/>
              </a:defRPr>
            </a:lvl4pPr>
            <a:lvl5pPr marL="2057400" indent="-228600">
              <a:defRPr sz="2400">
                <a:solidFill>
                  <a:schemeClr val="tx1"/>
                </a:solidFill>
                <a:latin typeface="Tahoma" panose="020B0604030504040204" pitchFamily="34" charset="0"/>
              </a:defRPr>
            </a:lvl5pPr>
            <a:lvl6pPr marL="2514600" indent="-228600" algn="ctr" eaLnBrk="0" fontAlgn="base" hangingPunct="0">
              <a:spcBef>
                <a:spcPct val="0"/>
              </a:spcBef>
              <a:spcAft>
                <a:spcPct val="0"/>
              </a:spcAft>
              <a:defRPr sz="2400">
                <a:solidFill>
                  <a:schemeClr val="tx1"/>
                </a:solidFill>
                <a:latin typeface="Tahoma" panose="020B0604030504040204" pitchFamily="34" charset="0"/>
              </a:defRPr>
            </a:lvl6pPr>
            <a:lvl7pPr marL="2971800" indent="-228600" algn="ctr" eaLnBrk="0" fontAlgn="base" hangingPunct="0">
              <a:spcBef>
                <a:spcPct val="0"/>
              </a:spcBef>
              <a:spcAft>
                <a:spcPct val="0"/>
              </a:spcAft>
              <a:defRPr sz="2400">
                <a:solidFill>
                  <a:schemeClr val="tx1"/>
                </a:solidFill>
                <a:latin typeface="Tahoma" panose="020B0604030504040204" pitchFamily="34" charset="0"/>
              </a:defRPr>
            </a:lvl7pPr>
            <a:lvl8pPr marL="3429000" indent="-228600" algn="ctr" eaLnBrk="0" fontAlgn="base" hangingPunct="0">
              <a:spcBef>
                <a:spcPct val="0"/>
              </a:spcBef>
              <a:spcAft>
                <a:spcPct val="0"/>
              </a:spcAft>
              <a:defRPr sz="2400">
                <a:solidFill>
                  <a:schemeClr val="tx1"/>
                </a:solidFill>
                <a:latin typeface="Tahoma" panose="020B0604030504040204" pitchFamily="34" charset="0"/>
              </a:defRPr>
            </a:lvl8pPr>
            <a:lvl9pPr marL="3886200" indent="-228600" algn="ctr" eaLnBrk="0" fontAlgn="base" hangingPunct="0">
              <a:spcBef>
                <a:spcPct val="0"/>
              </a:spcBef>
              <a:spcAft>
                <a:spcPct val="0"/>
              </a:spcAft>
              <a:defRPr sz="2400">
                <a:solidFill>
                  <a:schemeClr val="tx1"/>
                </a:solidFill>
                <a:latin typeface="Tahoma" panose="020B0604030504040204" pitchFamily="34" charset="0"/>
              </a:defRPr>
            </a:lvl9pPr>
          </a:lstStyle>
          <a:p>
            <a:endParaRPr lang="en-US" altLang="en-US" dirty="0">
              <a:latin typeface="Arial Unicode MS" panose="020B0604020202020204" pitchFamily="34" charset="-128"/>
            </a:endParaRPr>
          </a:p>
        </p:txBody>
      </p:sp>
      <p:sp>
        <p:nvSpPr>
          <p:cNvPr id="46085" name="AutoShape 20" descr="A &quot;Wrong&quot; sign."/>
          <p:cNvSpPr>
            <a:spLocks noChangeArrowheads="1"/>
          </p:cNvSpPr>
          <p:nvPr/>
        </p:nvSpPr>
        <p:spPr bwMode="auto">
          <a:xfrm>
            <a:off x="7653556" y="3744286"/>
            <a:ext cx="576044" cy="517321"/>
          </a:xfrm>
          <a:custGeom>
            <a:avLst/>
            <a:gdLst>
              <a:gd name="T0" fmla="*/ 2147483647 w 21600"/>
              <a:gd name="T1" fmla="*/ 0 h 21600"/>
              <a:gd name="T2" fmla="*/ 2147483647 w 21600"/>
              <a:gd name="T3" fmla="*/ 2147483647 h 21600"/>
              <a:gd name="T4" fmla="*/ 0 w 21600"/>
              <a:gd name="T5" fmla="*/ 2147483647 h 21600"/>
              <a:gd name="T6" fmla="*/ 2147483647 w 21600"/>
              <a:gd name="T7" fmla="*/ 2147483647 h 21600"/>
              <a:gd name="T8" fmla="*/ 2147483647 w 21600"/>
              <a:gd name="T9" fmla="*/ 2147483647 h 21600"/>
              <a:gd name="T10" fmla="*/ 2147483647 w 21600"/>
              <a:gd name="T11" fmla="*/ 2147483647 h 21600"/>
              <a:gd name="T12" fmla="*/ 2147483647 w 21600"/>
              <a:gd name="T13" fmla="*/ 2147483647 h 21600"/>
              <a:gd name="T14" fmla="*/ 2147483647 w 21600"/>
              <a:gd name="T15" fmla="*/ 2147483647 h 21600"/>
              <a:gd name="T16" fmla="*/ 0 60000 65536"/>
              <a:gd name="T17" fmla="*/ 0 60000 65536"/>
              <a:gd name="T18" fmla="*/ 0 60000 65536"/>
              <a:gd name="T19" fmla="*/ 0 60000 65536"/>
              <a:gd name="T20" fmla="*/ 0 60000 65536"/>
              <a:gd name="T21" fmla="*/ 0 60000 65536"/>
              <a:gd name="T22" fmla="*/ 0 60000 65536"/>
              <a:gd name="T23" fmla="*/ 0 60000 65536"/>
              <a:gd name="T24" fmla="*/ 3163 w 21600"/>
              <a:gd name="T25" fmla="*/ 3163 h 21600"/>
              <a:gd name="T26" fmla="*/ 18437 w 21600"/>
              <a:gd name="T27" fmla="*/ 18437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17401" y="15493"/>
                </a:moveTo>
                <a:cubicBezTo>
                  <a:pt x="18376" y="14122"/>
                  <a:pt x="18900" y="12482"/>
                  <a:pt x="18900" y="10800"/>
                </a:cubicBezTo>
                <a:cubicBezTo>
                  <a:pt x="18900" y="6326"/>
                  <a:pt x="15273" y="2700"/>
                  <a:pt x="10800" y="2700"/>
                </a:cubicBezTo>
                <a:cubicBezTo>
                  <a:pt x="9117" y="2699"/>
                  <a:pt x="7477" y="3223"/>
                  <a:pt x="6106" y="4198"/>
                </a:cubicBezTo>
                <a:close/>
                <a:moveTo>
                  <a:pt x="4198" y="6106"/>
                </a:moveTo>
                <a:cubicBezTo>
                  <a:pt x="3223" y="7477"/>
                  <a:pt x="2700" y="9117"/>
                  <a:pt x="2700" y="10799"/>
                </a:cubicBezTo>
                <a:cubicBezTo>
                  <a:pt x="2700" y="15273"/>
                  <a:pt x="6326" y="18900"/>
                  <a:pt x="10800" y="18900"/>
                </a:cubicBezTo>
                <a:cubicBezTo>
                  <a:pt x="12482" y="18900"/>
                  <a:pt x="14122" y="18376"/>
                  <a:pt x="15493" y="17401"/>
                </a:cubicBezTo>
                <a:close/>
              </a:path>
            </a:pathLst>
          </a:custGeom>
          <a:solidFill>
            <a:srgbClr val="FF3300"/>
          </a:solidFill>
          <a:ln w="25400">
            <a:solidFill>
              <a:schemeClr val="tx1"/>
            </a:solidFill>
            <a:miter lim="800000"/>
            <a:headEnd/>
            <a:tailEnd/>
          </a:ln>
        </p:spPr>
        <p:txBody>
          <a:bodyPr wrap="none" anchor="ctr"/>
          <a:lstStyle>
            <a:lvl1pPr>
              <a:defRPr sz="2400">
                <a:solidFill>
                  <a:schemeClr val="tx1"/>
                </a:solidFill>
                <a:latin typeface="Tahoma" panose="020B0604030504040204" pitchFamily="34" charset="0"/>
              </a:defRPr>
            </a:lvl1pPr>
            <a:lvl2pPr marL="742950" indent="-285750">
              <a:defRPr sz="2400">
                <a:solidFill>
                  <a:schemeClr val="tx1"/>
                </a:solidFill>
                <a:latin typeface="Tahoma" panose="020B0604030504040204" pitchFamily="34" charset="0"/>
              </a:defRPr>
            </a:lvl2pPr>
            <a:lvl3pPr marL="1143000" indent="-228600">
              <a:defRPr sz="2400">
                <a:solidFill>
                  <a:schemeClr val="tx1"/>
                </a:solidFill>
                <a:latin typeface="Tahoma" panose="020B0604030504040204" pitchFamily="34" charset="0"/>
              </a:defRPr>
            </a:lvl3pPr>
            <a:lvl4pPr marL="1600200" indent="-228600">
              <a:defRPr sz="2400">
                <a:solidFill>
                  <a:schemeClr val="tx1"/>
                </a:solidFill>
                <a:latin typeface="Tahoma" panose="020B0604030504040204" pitchFamily="34" charset="0"/>
              </a:defRPr>
            </a:lvl4pPr>
            <a:lvl5pPr marL="2057400" indent="-228600">
              <a:defRPr sz="2400">
                <a:solidFill>
                  <a:schemeClr val="tx1"/>
                </a:solidFill>
                <a:latin typeface="Tahoma" panose="020B0604030504040204" pitchFamily="34" charset="0"/>
              </a:defRPr>
            </a:lvl5pPr>
            <a:lvl6pPr marL="2514600" indent="-228600" algn="ctr" eaLnBrk="0" fontAlgn="base" hangingPunct="0">
              <a:spcBef>
                <a:spcPct val="0"/>
              </a:spcBef>
              <a:spcAft>
                <a:spcPct val="0"/>
              </a:spcAft>
              <a:defRPr sz="2400">
                <a:solidFill>
                  <a:schemeClr val="tx1"/>
                </a:solidFill>
                <a:latin typeface="Tahoma" panose="020B0604030504040204" pitchFamily="34" charset="0"/>
              </a:defRPr>
            </a:lvl6pPr>
            <a:lvl7pPr marL="2971800" indent="-228600" algn="ctr" eaLnBrk="0" fontAlgn="base" hangingPunct="0">
              <a:spcBef>
                <a:spcPct val="0"/>
              </a:spcBef>
              <a:spcAft>
                <a:spcPct val="0"/>
              </a:spcAft>
              <a:defRPr sz="2400">
                <a:solidFill>
                  <a:schemeClr val="tx1"/>
                </a:solidFill>
                <a:latin typeface="Tahoma" panose="020B0604030504040204" pitchFamily="34" charset="0"/>
              </a:defRPr>
            </a:lvl7pPr>
            <a:lvl8pPr marL="3429000" indent="-228600" algn="ctr" eaLnBrk="0" fontAlgn="base" hangingPunct="0">
              <a:spcBef>
                <a:spcPct val="0"/>
              </a:spcBef>
              <a:spcAft>
                <a:spcPct val="0"/>
              </a:spcAft>
              <a:defRPr sz="2400">
                <a:solidFill>
                  <a:schemeClr val="tx1"/>
                </a:solidFill>
                <a:latin typeface="Tahoma" panose="020B0604030504040204" pitchFamily="34" charset="0"/>
              </a:defRPr>
            </a:lvl8pPr>
            <a:lvl9pPr marL="3886200" indent="-228600" algn="ctr" eaLnBrk="0" fontAlgn="base" hangingPunct="0">
              <a:spcBef>
                <a:spcPct val="0"/>
              </a:spcBef>
              <a:spcAft>
                <a:spcPct val="0"/>
              </a:spcAft>
              <a:defRPr sz="2400">
                <a:solidFill>
                  <a:schemeClr val="tx1"/>
                </a:solidFill>
                <a:latin typeface="Tahoma" panose="020B0604030504040204" pitchFamily="34" charset="0"/>
              </a:defRPr>
            </a:lvl9pPr>
          </a:lstStyle>
          <a:p>
            <a:endParaRPr lang="en-US" altLang="en-US" dirty="0">
              <a:latin typeface="Arial Unicode MS" panose="020B0604020202020204" pitchFamily="34" charset="-128"/>
            </a:endParaRPr>
          </a:p>
        </p:txBody>
      </p:sp>
      <p:sp>
        <p:nvSpPr>
          <p:cNvPr id="2" name="Title 1"/>
          <p:cNvSpPr>
            <a:spLocks noGrp="1"/>
          </p:cNvSpPr>
          <p:nvPr>
            <p:ph type="title"/>
          </p:nvPr>
        </p:nvSpPr>
        <p:spPr/>
        <p:txBody>
          <a:bodyPr/>
          <a:lstStyle/>
          <a:p>
            <a:r>
              <a:rPr lang="en-US" dirty="0" smtClean="0"/>
              <a:t>Wet conditions </a:t>
            </a:r>
            <a:endParaRPr lang="en-US" dirty="0"/>
          </a:p>
        </p:txBody>
      </p:sp>
      <p:sp>
        <p:nvSpPr>
          <p:cNvPr id="3" name="Slide Number Placeholder 2"/>
          <p:cNvSpPr>
            <a:spLocks noGrp="1"/>
          </p:cNvSpPr>
          <p:nvPr>
            <p:ph type="sldNum" sz="quarter" idx="12"/>
          </p:nvPr>
        </p:nvSpPr>
        <p:spPr/>
        <p:txBody>
          <a:bodyPr/>
          <a:lstStyle/>
          <a:p>
            <a:fld id="{A7F154CC-4E82-45BB-8A64-02679D04A018}" type="slidenum">
              <a:rPr lang="en-US" smtClean="0"/>
              <a:pPr/>
              <a:t>94</a:t>
            </a:fld>
            <a:endParaRPr lang="en-US" dirty="0"/>
          </a:p>
        </p:txBody>
      </p:sp>
    </p:spTree>
    <p:extLst>
      <p:ext uri="{BB962C8B-B14F-4D97-AF65-F5344CB8AC3E}">
        <p14:creationId xmlns:p14="http://schemas.microsoft.com/office/powerpoint/2010/main" val="783321895"/>
      </p:ext>
    </p:extLst>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0" name="Picture 20" descr="img1"/>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5234731" y="1034432"/>
            <a:ext cx="3136084" cy="23467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7106" name="Picture 20" descr="img1"/>
          <p:cNvPicPr>
            <a:picLocks noChangeAspect="1" noChangeArrowheads="1"/>
          </p:cNvPicPr>
          <p:nvPr/>
        </p:nvPicPr>
        <p:blipFill rotWithShape="1">
          <a:blip r:embed="rId4" cstate="email">
            <a:extLst>
              <a:ext uri="{28A0092B-C50C-407E-A947-70E740481C1C}">
                <a14:useLocalDpi xmlns:a14="http://schemas.microsoft.com/office/drawing/2010/main"/>
              </a:ext>
            </a:extLst>
          </a:blip>
          <a:srcRect/>
          <a:stretch/>
        </p:blipFill>
        <p:spPr bwMode="auto">
          <a:xfrm>
            <a:off x="5234731" y="3758722"/>
            <a:ext cx="3136084" cy="2364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7108" name="Rectangle 3"/>
          <p:cNvSpPr>
            <a:spLocks noGrp="1" noChangeArrowheads="1"/>
          </p:cNvSpPr>
          <p:nvPr>
            <p:ph idx="1"/>
          </p:nvPr>
        </p:nvSpPr>
        <p:spPr>
          <a:xfrm>
            <a:off x="628650" y="1202575"/>
            <a:ext cx="3154785" cy="4974388"/>
          </a:xfrm>
        </p:spPr>
        <p:txBody>
          <a:bodyPr/>
          <a:lstStyle/>
          <a:p>
            <a:pPr eaLnBrk="1" hangingPunct="1"/>
            <a:r>
              <a:rPr lang="en-US" altLang="en-US" dirty="0" smtClean="0"/>
              <a:t>Survey the site for overhead power lines.</a:t>
            </a:r>
          </a:p>
          <a:p>
            <a:pPr eaLnBrk="1" hangingPunct="1">
              <a:buFont typeface="Wingdings" panose="05000000000000000000" pitchFamily="2" charset="2"/>
              <a:buNone/>
            </a:pPr>
            <a:endParaRPr lang="en-US" altLang="en-US" dirty="0" smtClean="0"/>
          </a:p>
          <a:p>
            <a:pPr eaLnBrk="1" hangingPunct="1"/>
            <a:r>
              <a:rPr lang="en-US" altLang="en-US" dirty="0" smtClean="0"/>
              <a:t>Never store materials or equipment under overhead power lines.</a:t>
            </a:r>
          </a:p>
        </p:txBody>
      </p:sp>
      <p:sp>
        <p:nvSpPr>
          <p:cNvPr id="38915" name="Rectangle 2"/>
          <p:cNvSpPr>
            <a:spLocks noGrp="1" noChangeArrowheads="1"/>
          </p:cNvSpPr>
          <p:nvPr>
            <p:ph type="title"/>
          </p:nvPr>
        </p:nvSpPr>
        <p:spPr/>
        <p:txBody>
          <a:bodyPr>
            <a:noAutofit/>
          </a:bodyPr>
          <a:lstStyle/>
          <a:p>
            <a:pPr eaLnBrk="1" hangingPunct="1">
              <a:defRPr/>
            </a:pPr>
            <a:r>
              <a:rPr lang="en-US" dirty="0" smtClean="0">
                <a:solidFill>
                  <a:schemeClr val="tx1"/>
                </a:solidFill>
              </a:rPr>
              <a:t>Overhead Power Lines</a:t>
            </a:r>
          </a:p>
        </p:txBody>
      </p:sp>
      <p:sp>
        <p:nvSpPr>
          <p:cNvPr id="47109" name="AutoShape 18" descr="A &quot;Wrong&quot; sign."/>
          <p:cNvSpPr>
            <a:spLocks noChangeArrowheads="1"/>
          </p:cNvSpPr>
          <p:nvPr/>
        </p:nvSpPr>
        <p:spPr bwMode="auto">
          <a:xfrm>
            <a:off x="5410898" y="2810311"/>
            <a:ext cx="529905" cy="499145"/>
          </a:xfrm>
          <a:custGeom>
            <a:avLst/>
            <a:gdLst>
              <a:gd name="T0" fmla="*/ 2147483647 w 21600"/>
              <a:gd name="T1" fmla="*/ 0 h 21600"/>
              <a:gd name="T2" fmla="*/ 2147483647 w 21600"/>
              <a:gd name="T3" fmla="*/ 2147483647 h 21600"/>
              <a:gd name="T4" fmla="*/ 0 w 21600"/>
              <a:gd name="T5" fmla="*/ 2147483647 h 21600"/>
              <a:gd name="T6" fmla="*/ 2147483647 w 21600"/>
              <a:gd name="T7" fmla="*/ 2147483647 h 21600"/>
              <a:gd name="T8" fmla="*/ 2147483647 w 21600"/>
              <a:gd name="T9" fmla="*/ 2147483647 h 21600"/>
              <a:gd name="T10" fmla="*/ 2147483647 w 21600"/>
              <a:gd name="T11" fmla="*/ 2147483647 h 21600"/>
              <a:gd name="T12" fmla="*/ 2147483647 w 21600"/>
              <a:gd name="T13" fmla="*/ 2147483647 h 21600"/>
              <a:gd name="T14" fmla="*/ 2147483647 w 21600"/>
              <a:gd name="T15" fmla="*/ 2147483647 h 21600"/>
              <a:gd name="T16" fmla="*/ 0 60000 65536"/>
              <a:gd name="T17" fmla="*/ 0 60000 65536"/>
              <a:gd name="T18" fmla="*/ 0 60000 65536"/>
              <a:gd name="T19" fmla="*/ 0 60000 65536"/>
              <a:gd name="T20" fmla="*/ 0 60000 65536"/>
              <a:gd name="T21" fmla="*/ 0 60000 65536"/>
              <a:gd name="T22" fmla="*/ 0 60000 65536"/>
              <a:gd name="T23" fmla="*/ 0 60000 65536"/>
              <a:gd name="T24" fmla="*/ 3163 w 21600"/>
              <a:gd name="T25" fmla="*/ 3163 h 21600"/>
              <a:gd name="T26" fmla="*/ 18437 w 21600"/>
              <a:gd name="T27" fmla="*/ 18437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17401" y="15493"/>
                </a:moveTo>
                <a:cubicBezTo>
                  <a:pt x="18376" y="14122"/>
                  <a:pt x="18900" y="12482"/>
                  <a:pt x="18900" y="10800"/>
                </a:cubicBezTo>
                <a:cubicBezTo>
                  <a:pt x="18900" y="6326"/>
                  <a:pt x="15273" y="2700"/>
                  <a:pt x="10800" y="2700"/>
                </a:cubicBezTo>
                <a:cubicBezTo>
                  <a:pt x="9117" y="2699"/>
                  <a:pt x="7477" y="3223"/>
                  <a:pt x="6106" y="4198"/>
                </a:cubicBezTo>
                <a:close/>
                <a:moveTo>
                  <a:pt x="4198" y="6106"/>
                </a:moveTo>
                <a:cubicBezTo>
                  <a:pt x="3223" y="7477"/>
                  <a:pt x="2700" y="9117"/>
                  <a:pt x="2700" y="10799"/>
                </a:cubicBezTo>
                <a:cubicBezTo>
                  <a:pt x="2700" y="15273"/>
                  <a:pt x="6326" y="18900"/>
                  <a:pt x="10800" y="18900"/>
                </a:cubicBezTo>
                <a:cubicBezTo>
                  <a:pt x="12482" y="18900"/>
                  <a:pt x="14122" y="18376"/>
                  <a:pt x="15493" y="17401"/>
                </a:cubicBezTo>
                <a:close/>
              </a:path>
            </a:pathLst>
          </a:custGeom>
          <a:solidFill>
            <a:srgbClr val="FF3300"/>
          </a:solidFill>
          <a:ln w="25400">
            <a:solidFill>
              <a:schemeClr val="tx1"/>
            </a:solidFill>
            <a:miter lim="800000"/>
            <a:headEnd/>
            <a:tailEnd/>
          </a:ln>
        </p:spPr>
        <p:txBody>
          <a:bodyPr wrap="none" anchor="ctr"/>
          <a:lstStyle>
            <a:lvl1pPr>
              <a:defRPr sz="2400">
                <a:solidFill>
                  <a:schemeClr val="tx1"/>
                </a:solidFill>
                <a:latin typeface="Tahoma" panose="020B0604030504040204" pitchFamily="34" charset="0"/>
              </a:defRPr>
            </a:lvl1pPr>
            <a:lvl2pPr marL="742950" indent="-285750">
              <a:defRPr sz="2400">
                <a:solidFill>
                  <a:schemeClr val="tx1"/>
                </a:solidFill>
                <a:latin typeface="Tahoma" panose="020B0604030504040204" pitchFamily="34" charset="0"/>
              </a:defRPr>
            </a:lvl2pPr>
            <a:lvl3pPr marL="1143000" indent="-228600">
              <a:defRPr sz="2400">
                <a:solidFill>
                  <a:schemeClr val="tx1"/>
                </a:solidFill>
                <a:latin typeface="Tahoma" panose="020B0604030504040204" pitchFamily="34" charset="0"/>
              </a:defRPr>
            </a:lvl3pPr>
            <a:lvl4pPr marL="1600200" indent="-228600">
              <a:defRPr sz="2400">
                <a:solidFill>
                  <a:schemeClr val="tx1"/>
                </a:solidFill>
                <a:latin typeface="Tahoma" panose="020B0604030504040204" pitchFamily="34" charset="0"/>
              </a:defRPr>
            </a:lvl4pPr>
            <a:lvl5pPr marL="2057400" indent="-228600">
              <a:defRPr sz="2400">
                <a:solidFill>
                  <a:schemeClr val="tx1"/>
                </a:solidFill>
                <a:latin typeface="Tahoma" panose="020B0604030504040204" pitchFamily="34" charset="0"/>
              </a:defRPr>
            </a:lvl5pPr>
            <a:lvl6pPr marL="2514600" indent="-228600" algn="ctr" eaLnBrk="0" fontAlgn="base" hangingPunct="0">
              <a:spcBef>
                <a:spcPct val="0"/>
              </a:spcBef>
              <a:spcAft>
                <a:spcPct val="0"/>
              </a:spcAft>
              <a:defRPr sz="2400">
                <a:solidFill>
                  <a:schemeClr val="tx1"/>
                </a:solidFill>
                <a:latin typeface="Tahoma" panose="020B0604030504040204" pitchFamily="34" charset="0"/>
              </a:defRPr>
            </a:lvl6pPr>
            <a:lvl7pPr marL="2971800" indent="-228600" algn="ctr" eaLnBrk="0" fontAlgn="base" hangingPunct="0">
              <a:spcBef>
                <a:spcPct val="0"/>
              </a:spcBef>
              <a:spcAft>
                <a:spcPct val="0"/>
              </a:spcAft>
              <a:defRPr sz="2400">
                <a:solidFill>
                  <a:schemeClr val="tx1"/>
                </a:solidFill>
                <a:latin typeface="Tahoma" panose="020B0604030504040204" pitchFamily="34" charset="0"/>
              </a:defRPr>
            </a:lvl7pPr>
            <a:lvl8pPr marL="3429000" indent="-228600" algn="ctr" eaLnBrk="0" fontAlgn="base" hangingPunct="0">
              <a:spcBef>
                <a:spcPct val="0"/>
              </a:spcBef>
              <a:spcAft>
                <a:spcPct val="0"/>
              </a:spcAft>
              <a:defRPr sz="2400">
                <a:solidFill>
                  <a:schemeClr val="tx1"/>
                </a:solidFill>
                <a:latin typeface="Tahoma" panose="020B0604030504040204" pitchFamily="34" charset="0"/>
              </a:defRPr>
            </a:lvl8pPr>
            <a:lvl9pPr marL="3886200" indent="-228600" algn="ctr" eaLnBrk="0" fontAlgn="base" hangingPunct="0">
              <a:spcBef>
                <a:spcPct val="0"/>
              </a:spcBef>
              <a:spcAft>
                <a:spcPct val="0"/>
              </a:spcAft>
              <a:defRPr sz="2400">
                <a:solidFill>
                  <a:schemeClr val="tx1"/>
                </a:solidFill>
                <a:latin typeface="Tahoma" panose="020B0604030504040204" pitchFamily="34" charset="0"/>
              </a:defRPr>
            </a:lvl9pPr>
          </a:lstStyle>
          <a:p>
            <a:endParaRPr lang="en-US" altLang="en-US" dirty="0">
              <a:latin typeface="Arial Unicode MS" panose="020B0604020202020204" pitchFamily="34" charset="-128"/>
            </a:endParaRPr>
          </a:p>
        </p:txBody>
      </p:sp>
      <p:sp>
        <p:nvSpPr>
          <p:cNvPr id="47110" name="AutoShape 19" descr="A &quot;Wrong&quot; sign."/>
          <p:cNvSpPr>
            <a:spLocks noChangeArrowheads="1"/>
          </p:cNvSpPr>
          <p:nvPr/>
        </p:nvSpPr>
        <p:spPr bwMode="auto">
          <a:xfrm>
            <a:off x="5410898" y="5587068"/>
            <a:ext cx="504039" cy="462094"/>
          </a:xfrm>
          <a:custGeom>
            <a:avLst/>
            <a:gdLst>
              <a:gd name="T0" fmla="*/ 2147483647 w 21600"/>
              <a:gd name="T1" fmla="*/ 0 h 21600"/>
              <a:gd name="T2" fmla="*/ 2147483647 w 21600"/>
              <a:gd name="T3" fmla="*/ 2147483647 h 21600"/>
              <a:gd name="T4" fmla="*/ 0 w 21600"/>
              <a:gd name="T5" fmla="*/ 2147483647 h 21600"/>
              <a:gd name="T6" fmla="*/ 2147483647 w 21600"/>
              <a:gd name="T7" fmla="*/ 2147483647 h 21600"/>
              <a:gd name="T8" fmla="*/ 2147483647 w 21600"/>
              <a:gd name="T9" fmla="*/ 2147483647 h 21600"/>
              <a:gd name="T10" fmla="*/ 2147483647 w 21600"/>
              <a:gd name="T11" fmla="*/ 2147483647 h 21600"/>
              <a:gd name="T12" fmla="*/ 2147483647 w 21600"/>
              <a:gd name="T13" fmla="*/ 2147483647 h 21600"/>
              <a:gd name="T14" fmla="*/ 2147483647 w 21600"/>
              <a:gd name="T15" fmla="*/ 2147483647 h 21600"/>
              <a:gd name="T16" fmla="*/ 0 60000 65536"/>
              <a:gd name="T17" fmla="*/ 0 60000 65536"/>
              <a:gd name="T18" fmla="*/ 0 60000 65536"/>
              <a:gd name="T19" fmla="*/ 0 60000 65536"/>
              <a:gd name="T20" fmla="*/ 0 60000 65536"/>
              <a:gd name="T21" fmla="*/ 0 60000 65536"/>
              <a:gd name="T22" fmla="*/ 0 60000 65536"/>
              <a:gd name="T23" fmla="*/ 0 60000 65536"/>
              <a:gd name="T24" fmla="*/ 3163 w 21600"/>
              <a:gd name="T25" fmla="*/ 3163 h 21600"/>
              <a:gd name="T26" fmla="*/ 18437 w 21600"/>
              <a:gd name="T27" fmla="*/ 18437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17401" y="15493"/>
                </a:moveTo>
                <a:cubicBezTo>
                  <a:pt x="18376" y="14122"/>
                  <a:pt x="18900" y="12482"/>
                  <a:pt x="18900" y="10800"/>
                </a:cubicBezTo>
                <a:cubicBezTo>
                  <a:pt x="18900" y="6326"/>
                  <a:pt x="15273" y="2700"/>
                  <a:pt x="10800" y="2700"/>
                </a:cubicBezTo>
                <a:cubicBezTo>
                  <a:pt x="9117" y="2699"/>
                  <a:pt x="7477" y="3223"/>
                  <a:pt x="6106" y="4198"/>
                </a:cubicBezTo>
                <a:close/>
                <a:moveTo>
                  <a:pt x="4198" y="6106"/>
                </a:moveTo>
                <a:cubicBezTo>
                  <a:pt x="3223" y="7477"/>
                  <a:pt x="2700" y="9117"/>
                  <a:pt x="2700" y="10799"/>
                </a:cubicBezTo>
                <a:cubicBezTo>
                  <a:pt x="2700" y="15273"/>
                  <a:pt x="6326" y="18900"/>
                  <a:pt x="10800" y="18900"/>
                </a:cubicBezTo>
                <a:cubicBezTo>
                  <a:pt x="12482" y="18900"/>
                  <a:pt x="14122" y="18376"/>
                  <a:pt x="15493" y="17401"/>
                </a:cubicBezTo>
                <a:close/>
              </a:path>
            </a:pathLst>
          </a:custGeom>
          <a:solidFill>
            <a:srgbClr val="FF3300"/>
          </a:solidFill>
          <a:ln w="25400">
            <a:solidFill>
              <a:schemeClr val="tx1"/>
            </a:solidFill>
            <a:miter lim="800000"/>
            <a:headEnd/>
            <a:tailEnd/>
          </a:ln>
        </p:spPr>
        <p:txBody>
          <a:bodyPr wrap="none" anchor="ctr"/>
          <a:lstStyle>
            <a:lvl1pPr>
              <a:defRPr sz="2400">
                <a:solidFill>
                  <a:schemeClr val="tx1"/>
                </a:solidFill>
                <a:latin typeface="Tahoma" panose="020B0604030504040204" pitchFamily="34" charset="0"/>
              </a:defRPr>
            </a:lvl1pPr>
            <a:lvl2pPr marL="742950" indent="-285750">
              <a:defRPr sz="2400">
                <a:solidFill>
                  <a:schemeClr val="tx1"/>
                </a:solidFill>
                <a:latin typeface="Tahoma" panose="020B0604030504040204" pitchFamily="34" charset="0"/>
              </a:defRPr>
            </a:lvl2pPr>
            <a:lvl3pPr marL="1143000" indent="-228600">
              <a:defRPr sz="2400">
                <a:solidFill>
                  <a:schemeClr val="tx1"/>
                </a:solidFill>
                <a:latin typeface="Tahoma" panose="020B0604030504040204" pitchFamily="34" charset="0"/>
              </a:defRPr>
            </a:lvl3pPr>
            <a:lvl4pPr marL="1600200" indent="-228600">
              <a:defRPr sz="2400">
                <a:solidFill>
                  <a:schemeClr val="tx1"/>
                </a:solidFill>
                <a:latin typeface="Tahoma" panose="020B0604030504040204" pitchFamily="34" charset="0"/>
              </a:defRPr>
            </a:lvl4pPr>
            <a:lvl5pPr marL="2057400" indent="-228600">
              <a:defRPr sz="2400">
                <a:solidFill>
                  <a:schemeClr val="tx1"/>
                </a:solidFill>
                <a:latin typeface="Tahoma" panose="020B0604030504040204" pitchFamily="34" charset="0"/>
              </a:defRPr>
            </a:lvl5pPr>
            <a:lvl6pPr marL="2514600" indent="-228600" algn="ctr" eaLnBrk="0" fontAlgn="base" hangingPunct="0">
              <a:spcBef>
                <a:spcPct val="0"/>
              </a:spcBef>
              <a:spcAft>
                <a:spcPct val="0"/>
              </a:spcAft>
              <a:defRPr sz="2400">
                <a:solidFill>
                  <a:schemeClr val="tx1"/>
                </a:solidFill>
                <a:latin typeface="Tahoma" panose="020B0604030504040204" pitchFamily="34" charset="0"/>
              </a:defRPr>
            </a:lvl6pPr>
            <a:lvl7pPr marL="2971800" indent="-228600" algn="ctr" eaLnBrk="0" fontAlgn="base" hangingPunct="0">
              <a:spcBef>
                <a:spcPct val="0"/>
              </a:spcBef>
              <a:spcAft>
                <a:spcPct val="0"/>
              </a:spcAft>
              <a:defRPr sz="2400">
                <a:solidFill>
                  <a:schemeClr val="tx1"/>
                </a:solidFill>
                <a:latin typeface="Tahoma" panose="020B0604030504040204" pitchFamily="34" charset="0"/>
              </a:defRPr>
            </a:lvl7pPr>
            <a:lvl8pPr marL="3429000" indent="-228600" algn="ctr" eaLnBrk="0" fontAlgn="base" hangingPunct="0">
              <a:spcBef>
                <a:spcPct val="0"/>
              </a:spcBef>
              <a:spcAft>
                <a:spcPct val="0"/>
              </a:spcAft>
              <a:defRPr sz="2400">
                <a:solidFill>
                  <a:schemeClr val="tx1"/>
                </a:solidFill>
                <a:latin typeface="Tahoma" panose="020B0604030504040204" pitchFamily="34" charset="0"/>
              </a:defRPr>
            </a:lvl8pPr>
            <a:lvl9pPr marL="3886200" indent="-228600" algn="ctr" eaLnBrk="0" fontAlgn="base" hangingPunct="0">
              <a:spcBef>
                <a:spcPct val="0"/>
              </a:spcBef>
              <a:spcAft>
                <a:spcPct val="0"/>
              </a:spcAft>
              <a:defRPr sz="2400">
                <a:solidFill>
                  <a:schemeClr val="tx1"/>
                </a:solidFill>
                <a:latin typeface="Tahoma" panose="020B0604030504040204" pitchFamily="34" charset="0"/>
              </a:defRPr>
            </a:lvl9pPr>
          </a:lstStyle>
          <a:p>
            <a:endParaRPr lang="en-US" altLang="en-US" dirty="0">
              <a:latin typeface="Arial Unicode MS" panose="020B0604020202020204" pitchFamily="34" charset="-128"/>
            </a:endParaRPr>
          </a:p>
        </p:txBody>
      </p:sp>
      <p:sp>
        <p:nvSpPr>
          <p:cNvPr id="2" name="Slide Number Placeholder 1"/>
          <p:cNvSpPr>
            <a:spLocks noGrp="1"/>
          </p:cNvSpPr>
          <p:nvPr>
            <p:ph type="sldNum" sz="quarter" idx="12"/>
          </p:nvPr>
        </p:nvSpPr>
        <p:spPr/>
        <p:txBody>
          <a:bodyPr/>
          <a:lstStyle/>
          <a:p>
            <a:fld id="{A7F154CC-4E82-45BB-8A64-02679D04A018}" type="slidenum">
              <a:rPr lang="en-US" smtClean="0"/>
              <a:pPr/>
              <a:t>95</a:t>
            </a:fld>
            <a:endParaRPr lang="en-US" dirty="0"/>
          </a:p>
        </p:txBody>
      </p:sp>
    </p:spTree>
    <p:extLst>
      <p:ext uri="{BB962C8B-B14F-4D97-AF65-F5344CB8AC3E}">
        <p14:creationId xmlns:p14="http://schemas.microsoft.com/office/powerpoint/2010/main" val="2151702118"/>
      </p:ext>
    </p:extLst>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0" name="Picture 1055" descr="img1"/>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5341619" y="1202575"/>
            <a:ext cx="2987041" cy="20969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8130" name="Rectangle 1028"/>
          <p:cNvSpPr>
            <a:spLocks noGrp="1" noChangeArrowheads="1"/>
          </p:cNvSpPr>
          <p:nvPr>
            <p:ph idx="1"/>
          </p:nvPr>
        </p:nvSpPr>
        <p:spPr>
          <a:xfrm>
            <a:off x="628649" y="1202575"/>
            <a:ext cx="4513801" cy="4974388"/>
          </a:xfrm>
        </p:spPr>
        <p:txBody>
          <a:bodyPr/>
          <a:lstStyle/>
          <a:p>
            <a:pPr eaLnBrk="1" hangingPunct="1">
              <a:spcBef>
                <a:spcPct val="0"/>
              </a:spcBef>
            </a:pPr>
            <a:r>
              <a:rPr lang="en-US" altLang="en-US" dirty="0" smtClean="0"/>
              <a:t>Maintain a distance of at least 10’ between tools and equipment and overhead power lines.</a:t>
            </a:r>
          </a:p>
          <a:p>
            <a:pPr eaLnBrk="1" hangingPunct="1">
              <a:spcBef>
                <a:spcPct val="0"/>
              </a:spcBef>
            </a:pPr>
            <a:endParaRPr lang="en-US" altLang="en-US" dirty="0"/>
          </a:p>
          <a:p>
            <a:pPr eaLnBrk="1" hangingPunct="1">
              <a:spcBef>
                <a:spcPct val="0"/>
              </a:spcBef>
            </a:pPr>
            <a:endParaRPr lang="en-US" altLang="en-US" dirty="0" smtClean="0"/>
          </a:p>
          <a:p>
            <a:pPr eaLnBrk="1" hangingPunct="1">
              <a:spcBef>
                <a:spcPct val="0"/>
              </a:spcBef>
            </a:pPr>
            <a:endParaRPr lang="en-US" altLang="en-US" sz="1000" dirty="0" smtClean="0"/>
          </a:p>
          <a:p>
            <a:pPr eaLnBrk="1" hangingPunct="1">
              <a:spcBef>
                <a:spcPct val="0"/>
              </a:spcBef>
            </a:pPr>
            <a:r>
              <a:rPr lang="en-US" altLang="en-US" dirty="0" smtClean="0"/>
              <a:t>Shocks and electrocutions occur where physical barriers are not in place to prevent contact with the wires.</a:t>
            </a:r>
          </a:p>
        </p:txBody>
      </p:sp>
      <p:sp>
        <p:nvSpPr>
          <p:cNvPr id="12" name="Rectangle 2"/>
          <p:cNvSpPr>
            <a:spLocks noGrp="1" noChangeArrowheads="1"/>
          </p:cNvSpPr>
          <p:nvPr>
            <p:ph type="title"/>
          </p:nvPr>
        </p:nvSpPr>
        <p:spPr/>
        <p:txBody>
          <a:bodyPr>
            <a:noAutofit/>
          </a:bodyPr>
          <a:lstStyle/>
          <a:p>
            <a:pPr eaLnBrk="1" hangingPunct="1">
              <a:defRPr/>
            </a:pPr>
            <a:r>
              <a:rPr lang="en-US" dirty="0" smtClean="0">
                <a:solidFill>
                  <a:schemeClr val="tx1"/>
                </a:solidFill>
              </a:rPr>
              <a:t>Overhead Power Lines </a:t>
            </a:r>
          </a:p>
        </p:txBody>
      </p:sp>
      <p:pic>
        <p:nvPicPr>
          <p:cNvPr id="48131" name="Picture 1055" descr="img1"/>
          <p:cNvPicPr>
            <a:picLocks noChangeAspect="1" noChangeArrowheads="1"/>
          </p:cNvPicPr>
          <p:nvPr/>
        </p:nvPicPr>
        <p:blipFill rotWithShape="1">
          <a:blip r:embed="rId4" cstate="email">
            <a:extLst>
              <a:ext uri="{28A0092B-C50C-407E-A947-70E740481C1C}">
                <a14:useLocalDpi xmlns:a14="http://schemas.microsoft.com/office/drawing/2010/main"/>
              </a:ext>
            </a:extLst>
          </a:blip>
          <a:srcRect/>
          <a:stretch/>
        </p:blipFill>
        <p:spPr bwMode="auto">
          <a:xfrm>
            <a:off x="5330809" y="3778248"/>
            <a:ext cx="2997851" cy="2194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8132" name="Picture 1056" descr="A &quot;Tick&quot; sign."/>
          <p:cNvPicPr>
            <a:picLocks noChangeAspect="1" noChangeArrowheads="1"/>
          </p:cNvPicPr>
          <p:nvPr/>
        </p:nvPicPr>
        <p:blipFill>
          <a:blip r:embed="rId5"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7762403" y="2718848"/>
            <a:ext cx="524312" cy="52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8133" name="AutoShape 1057" descr="A &quot;Wrong&quot; sign."/>
          <p:cNvSpPr>
            <a:spLocks noChangeArrowheads="1"/>
          </p:cNvSpPr>
          <p:nvPr/>
        </p:nvSpPr>
        <p:spPr bwMode="auto">
          <a:xfrm>
            <a:off x="5511566" y="5410898"/>
            <a:ext cx="487261" cy="487261"/>
          </a:xfrm>
          <a:custGeom>
            <a:avLst/>
            <a:gdLst>
              <a:gd name="T0" fmla="*/ 2147483647 w 21600"/>
              <a:gd name="T1" fmla="*/ 0 h 21600"/>
              <a:gd name="T2" fmla="*/ 2147483647 w 21600"/>
              <a:gd name="T3" fmla="*/ 2147483647 h 21600"/>
              <a:gd name="T4" fmla="*/ 0 w 21600"/>
              <a:gd name="T5" fmla="*/ 2147483647 h 21600"/>
              <a:gd name="T6" fmla="*/ 2147483647 w 21600"/>
              <a:gd name="T7" fmla="*/ 2147483647 h 21600"/>
              <a:gd name="T8" fmla="*/ 2147483647 w 21600"/>
              <a:gd name="T9" fmla="*/ 2147483647 h 21600"/>
              <a:gd name="T10" fmla="*/ 2147483647 w 21600"/>
              <a:gd name="T11" fmla="*/ 2147483647 h 21600"/>
              <a:gd name="T12" fmla="*/ 2147483647 w 21600"/>
              <a:gd name="T13" fmla="*/ 2147483647 h 21600"/>
              <a:gd name="T14" fmla="*/ 2147483647 w 21600"/>
              <a:gd name="T15" fmla="*/ 2147483647 h 21600"/>
              <a:gd name="T16" fmla="*/ 0 60000 65536"/>
              <a:gd name="T17" fmla="*/ 0 60000 65536"/>
              <a:gd name="T18" fmla="*/ 0 60000 65536"/>
              <a:gd name="T19" fmla="*/ 0 60000 65536"/>
              <a:gd name="T20" fmla="*/ 0 60000 65536"/>
              <a:gd name="T21" fmla="*/ 0 60000 65536"/>
              <a:gd name="T22" fmla="*/ 0 60000 65536"/>
              <a:gd name="T23" fmla="*/ 0 60000 65536"/>
              <a:gd name="T24" fmla="*/ 3163 w 21600"/>
              <a:gd name="T25" fmla="*/ 3163 h 21600"/>
              <a:gd name="T26" fmla="*/ 18437 w 21600"/>
              <a:gd name="T27" fmla="*/ 18437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17401" y="15493"/>
                </a:moveTo>
                <a:cubicBezTo>
                  <a:pt x="18376" y="14122"/>
                  <a:pt x="18900" y="12482"/>
                  <a:pt x="18900" y="10800"/>
                </a:cubicBezTo>
                <a:cubicBezTo>
                  <a:pt x="18900" y="6326"/>
                  <a:pt x="15273" y="2700"/>
                  <a:pt x="10800" y="2700"/>
                </a:cubicBezTo>
                <a:cubicBezTo>
                  <a:pt x="9117" y="2699"/>
                  <a:pt x="7477" y="3223"/>
                  <a:pt x="6106" y="4198"/>
                </a:cubicBezTo>
                <a:close/>
                <a:moveTo>
                  <a:pt x="4198" y="6106"/>
                </a:moveTo>
                <a:cubicBezTo>
                  <a:pt x="3223" y="7477"/>
                  <a:pt x="2700" y="9117"/>
                  <a:pt x="2700" y="10799"/>
                </a:cubicBezTo>
                <a:cubicBezTo>
                  <a:pt x="2700" y="15273"/>
                  <a:pt x="6326" y="18900"/>
                  <a:pt x="10800" y="18900"/>
                </a:cubicBezTo>
                <a:cubicBezTo>
                  <a:pt x="12482" y="18900"/>
                  <a:pt x="14122" y="18376"/>
                  <a:pt x="15493" y="17401"/>
                </a:cubicBezTo>
                <a:close/>
              </a:path>
            </a:pathLst>
          </a:custGeom>
          <a:solidFill>
            <a:srgbClr val="FF3300"/>
          </a:solidFill>
          <a:ln w="25400">
            <a:solidFill>
              <a:schemeClr val="tx1"/>
            </a:solidFill>
            <a:miter lim="800000"/>
            <a:headEnd/>
            <a:tailEnd/>
          </a:ln>
        </p:spPr>
        <p:txBody>
          <a:bodyPr wrap="none" anchor="ctr"/>
          <a:lstStyle>
            <a:lvl1pPr>
              <a:defRPr sz="2400">
                <a:solidFill>
                  <a:schemeClr val="tx1"/>
                </a:solidFill>
                <a:latin typeface="Tahoma" panose="020B0604030504040204" pitchFamily="34" charset="0"/>
              </a:defRPr>
            </a:lvl1pPr>
            <a:lvl2pPr marL="742950" indent="-285750">
              <a:defRPr sz="2400">
                <a:solidFill>
                  <a:schemeClr val="tx1"/>
                </a:solidFill>
                <a:latin typeface="Tahoma" panose="020B0604030504040204" pitchFamily="34" charset="0"/>
              </a:defRPr>
            </a:lvl2pPr>
            <a:lvl3pPr marL="1143000" indent="-228600">
              <a:defRPr sz="2400">
                <a:solidFill>
                  <a:schemeClr val="tx1"/>
                </a:solidFill>
                <a:latin typeface="Tahoma" panose="020B0604030504040204" pitchFamily="34" charset="0"/>
              </a:defRPr>
            </a:lvl3pPr>
            <a:lvl4pPr marL="1600200" indent="-228600">
              <a:defRPr sz="2400">
                <a:solidFill>
                  <a:schemeClr val="tx1"/>
                </a:solidFill>
                <a:latin typeface="Tahoma" panose="020B0604030504040204" pitchFamily="34" charset="0"/>
              </a:defRPr>
            </a:lvl4pPr>
            <a:lvl5pPr marL="2057400" indent="-228600">
              <a:defRPr sz="2400">
                <a:solidFill>
                  <a:schemeClr val="tx1"/>
                </a:solidFill>
                <a:latin typeface="Tahoma" panose="020B0604030504040204" pitchFamily="34" charset="0"/>
              </a:defRPr>
            </a:lvl5pPr>
            <a:lvl6pPr marL="2514600" indent="-228600" algn="ctr" eaLnBrk="0" fontAlgn="base" hangingPunct="0">
              <a:spcBef>
                <a:spcPct val="0"/>
              </a:spcBef>
              <a:spcAft>
                <a:spcPct val="0"/>
              </a:spcAft>
              <a:defRPr sz="2400">
                <a:solidFill>
                  <a:schemeClr val="tx1"/>
                </a:solidFill>
                <a:latin typeface="Tahoma" panose="020B0604030504040204" pitchFamily="34" charset="0"/>
              </a:defRPr>
            </a:lvl6pPr>
            <a:lvl7pPr marL="2971800" indent="-228600" algn="ctr" eaLnBrk="0" fontAlgn="base" hangingPunct="0">
              <a:spcBef>
                <a:spcPct val="0"/>
              </a:spcBef>
              <a:spcAft>
                <a:spcPct val="0"/>
              </a:spcAft>
              <a:defRPr sz="2400">
                <a:solidFill>
                  <a:schemeClr val="tx1"/>
                </a:solidFill>
                <a:latin typeface="Tahoma" panose="020B0604030504040204" pitchFamily="34" charset="0"/>
              </a:defRPr>
            </a:lvl7pPr>
            <a:lvl8pPr marL="3429000" indent="-228600" algn="ctr" eaLnBrk="0" fontAlgn="base" hangingPunct="0">
              <a:spcBef>
                <a:spcPct val="0"/>
              </a:spcBef>
              <a:spcAft>
                <a:spcPct val="0"/>
              </a:spcAft>
              <a:defRPr sz="2400">
                <a:solidFill>
                  <a:schemeClr val="tx1"/>
                </a:solidFill>
                <a:latin typeface="Tahoma" panose="020B0604030504040204" pitchFamily="34" charset="0"/>
              </a:defRPr>
            </a:lvl8pPr>
            <a:lvl9pPr marL="3886200" indent="-228600" algn="ctr" eaLnBrk="0" fontAlgn="base" hangingPunct="0">
              <a:spcBef>
                <a:spcPct val="0"/>
              </a:spcBef>
              <a:spcAft>
                <a:spcPct val="0"/>
              </a:spcAft>
              <a:defRPr sz="2400">
                <a:solidFill>
                  <a:schemeClr val="tx1"/>
                </a:solidFill>
                <a:latin typeface="Tahoma" panose="020B0604030504040204" pitchFamily="34" charset="0"/>
              </a:defRPr>
            </a:lvl9pPr>
          </a:lstStyle>
          <a:p>
            <a:endParaRPr lang="en-US" altLang="en-US" dirty="0">
              <a:latin typeface="Arial Unicode MS" panose="020B0604020202020204" pitchFamily="34" charset="-128"/>
            </a:endParaRPr>
          </a:p>
        </p:txBody>
      </p:sp>
      <p:sp>
        <p:nvSpPr>
          <p:cNvPr id="2" name="Slide Number Placeholder 1"/>
          <p:cNvSpPr>
            <a:spLocks noGrp="1"/>
          </p:cNvSpPr>
          <p:nvPr>
            <p:ph type="sldNum" sz="quarter" idx="12"/>
          </p:nvPr>
        </p:nvSpPr>
        <p:spPr/>
        <p:txBody>
          <a:bodyPr/>
          <a:lstStyle/>
          <a:p>
            <a:fld id="{A7F154CC-4E82-45BB-8A64-02679D04A018}" type="slidenum">
              <a:rPr lang="en-US" smtClean="0"/>
              <a:pPr/>
              <a:t>96</a:t>
            </a:fld>
            <a:endParaRPr lang="en-US" dirty="0"/>
          </a:p>
        </p:txBody>
      </p:sp>
    </p:spTree>
    <p:extLst>
      <p:ext uri="{BB962C8B-B14F-4D97-AF65-F5344CB8AC3E}">
        <p14:creationId xmlns:p14="http://schemas.microsoft.com/office/powerpoint/2010/main" val="2523260126"/>
      </p:ext>
    </p:extLst>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0" name="Picture 18" descr="img1"/>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513335" y="3200400"/>
            <a:ext cx="3919099" cy="27670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9154" name="Rectangle 3"/>
          <p:cNvSpPr>
            <a:spLocks noGrp="1" noChangeArrowheads="1"/>
          </p:cNvSpPr>
          <p:nvPr>
            <p:ph idx="1"/>
          </p:nvPr>
        </p:nvSpPr>
        <p:spPr>
          <a:xfrm>
            <a:off x="628649" y="1202575"/>
            <a:ext cx="8087511" cy="931276"/>
          </a:xfrm>
        </p:spPr>
        <p:txBody>
          <a:bodyPr/>
          <a:lstStyle/>
          <a:p>
            <a:pPr eaLnBrk="1" hangingPunct="1"/>
            <a:r>
              <a:rPr lang="en-US" altLang="en-US" dirty="0" smtClean="0"/>
              <a:t>Maintain safe distances between scaffolding and overhead power lines.</a:t>
            </a:r>
          </a:p>
          <a:p>
            <a:pPr eaLnBrk="1" hangingPunct="1">
              <a:buFont typeface="Wingdings" panose="05000000000000000000" pitchFamily="2" charset="2"/>
              <a:buNone/>
            </a:pPr>
            <a:endParaRPr lang="en-US" altLang="en-US" dirty="0" smtClean="0"/>
          </a:p>
        </p:txBody>
      </p:sp>
      <p:sp>
        <p:nvSpPr>
          <p:cNvPr id="12" name="Rectangle 2"/>
          <p:cNvSpPr>
            <a:spLocks noGrp="1" noChangeArrowheads="1"/>
          </p:cNvSpPr>
          <p:nvPr>
            <p:ph type="title"/>
          </p:nvPr>
        </p:nvSpPr>
        <p:spPr/>
        <p:txBody>
          <a:bodyPr>
            <a:noAutofit/>
          </a:bodyPr>
          <a:lstStyle/>
          <a:p>
            <a:pPr eaLnBrk="1" hangingPunct="1">
              <a:defRPr/>
            </a:pPr>
            <a:r>
              <a:rPr lang="en-US" dirty="0" smtClean="0">
                <a:solidFill>
                  <a:schemeClr val="tx1"/>
                </a:solidFill>
              </a:rPr>
              <a:t>Overhead Power Lines  </a:t>
            </a:r>
          </a:p>
        </p:txBody>
      </p:sp>
      <p:pic>
        <p:nvPicPr>
          <p:cNvPr id="49155" name="Picture 18" descr="img1"/>
          <p:cNvPicPr>
            <a:picLocks noChangeAspect="1" noChangeArrowheads="1"/>
          </p:cNvPicPr>
          <p:nvPr/>
        </p:nvPicPr>
        <p:blipFill rotWithShape="1">
          <a:blip r:embed="rId4" cstate="email">
            <a:extLst>
              <a:ext uri="{28A0092B-C50C-407E-A947-70E740481C1C}">
                <a14:useLocalDpi xmlns:a14="http://schemas.microsoft.com/office/drawing/2010/main"/>
              </a:ext>
            </a:extLst>
          </a:blip>
          <a:srcRect/>
          <a:stretch/>
        </p:blipFill>
        <p:spPr bwMode="auto">
          <a:xfrm>
            <a:off x="4692492" y="3200400"/>
            <a:ext cx="3668911" cy="27670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9156" name="AutoShape 19" descr="A &quot;Wrong&quot; sign."/>
          <p:cNvSpPr>
            <a:spLocks noChangeArrowheads="1"/>
          </p:cNvSpPr>
          <p:nvPr/>
        </p:nvSpPr>
        <p:spPr bwMode="auto">
          <a:xfrm>
            <a:off x="3648063" y="5258499"/>
            <a:ext cx="609600" cy="609600"/>
          </a:xfrm>
          <a:custGeom>
            <a:avLst/>
            <a:gdLst>
              <a:gd name="T0" fmla="*/ 2147483647 w 21600"/>
              <a:gd name="T1" fmla="*/ 0 h 21600"/>
              <a:gd name="T2" fmla="*/ 2147483647 w 21600"/>
              <a:gd name="T3" fmla="*/ 2147483647 h 21600"/>
              <a:gd name="T4" fmla="*/ 0 w 21600"/>
              <a:gd name="T5" fmla="*/ 2147483647 h 21600"/>
              <a:gd name="T6" fmla="*/ 2147483647 w 21600"/>
              <a:gd name="T7" fmla="*/ 2147483647 h 21600"/>
              <a:gd name="T8" fmla="*/ 2147483647 w 21600"/>
              <a:gd name="T9" fmla="*/ 2147483647 h 21600"/>
              <a:gd name="T10" fmla="*/ 2147483647 w 21600"/>
              <a:gd name="T11" fmla="*/ 2147483647 h 21600"/>
              <a:gd name="T12" fmla="*/ 2147483647 w 21600"/>
              <a:gd name="T13" fmla="*/ 2147483647 h 21600"/>
              <a:gd name="T14" fmla="*/ 2147483647 w 21600"/>
              <a:gd name="T15" fmla="*/ 2147483647 h 21600"/>
              <a:gd name="T16" fmla="*/ 0 60000 65536"/>
              <a:gd name="T17" fmla="*/ 0 60000 65536"/>
              <a:gd name="T18" fmla="*/ 0 60000 65536"/>
              <a:gd name="T19" fmla="*/ 0 60000 65536"/>
              <a:gd name="T20" fmla="*/ 0 60000 65536"/>
              <a:gd name="T21" fmla="*/ 0 60000 65536"/>
              <a:gd name="T22" fmla="*/ 0 60000 65536"/>
              <a:gd name="T23" fmla="*/ 0 60000 65536"/>
              <a:gd name="T24" fmla="*/ 3163 w 21600"/>
              <a:gd name="T25" fmla="*/ 3163 h 21600"/>
              <a:gd name="T26" fmla="*/ 18437 w 21600"/>
              <a:gd name="T27" fmla="*/ 18437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17401" y="15493"/>
                </a:moveTo>
                <a:cubicBezTo>
                  <a:pt x="18376" y="14122"/>
                  <a:pt x="18900" y="12482"/>
                  <a:pt x="18900" y="10800"/>
                </a:cubicBezTo>
                <a:cubicBezTo>
                  <a:pt x="18900" y="6326"/>
                  <a:pt x="15273" y="2700"/>
                  <a:pt x="10800" y="2700"/>
                </a:cubicBezTo>
                <a:cubicBezTo>
                  <a:pt x="9117" y="2699"/>
                  <a:pt x="7477" y="3223"/>
                  <a:pt x="6106" y="4198"/>
                </a:cubicBezTo>
                <a:close/>
                <a:moveTo>
                  <a:pt x="4198" y="6106"/>
                </a:moveTo>
                <a:cubicBezTo>
                  <a:pt x="3223" y="7477"/>
                  <a:pt x="2700" y="9117"/>
                  <a:pt x="2700" y="10799"/>
                </a:cubicBezTo>
                <a:cubicBezTo>
                  <a:pt x="2700" y="15273"/>
                  <a:pt x="6326" y="18900"/>
                  <a:pt x="10800" y="18900"/>
                </a:cubicBezTo>
                <a:cubicBezTo>
                  <a:pt x="12482" y="18900"/>
                  <a:pt x="14122" y="18376"/>
                  <a:pt x="15493" y="17401"/>
                </a:cubicBezTo>
                <a:close/>
              </a:path>
            </a:pathLst>
          </a:custGeom>
          <a:solidFill>
            <a:srgbClr val="FF3300"/>
          </a:solidFill>
          <a:ln w="25400">
            <a:solidFill>
              <a:schemeClr val="tx1"/>
            </a:solidFill>
            <a:miter lim="800000"/>
            <a:headEnd/>
            <a:tailEnd/>
          </a:ln>
        </p:spPr>
        <p:txBody>
          <a:bodyPr wrap="none" anchor="ctr"/>
          <a:lstStyle>
            <a:lvl1pPr>
              <a:defRPr sz="2400">
                <a:solidFill>
                  <a:schemeClr val="tx1"/>
                </a:solidFill>
                <a:latin typeface="Tahoma" panose="020B0604030504040204" pitchFamily="34" charset="0"/>
              </a:defRPr>
            </a:lvl1pPr>
            <a:lvl2pPr marL="742950" indent="-285750">
              <a:defRPr sz="2400">
                <a:solidFill>
                  <a:schemeClr val="tx1"/>
                </a:solidFill>
                <a:latin typeface="Tahoma" panose="020B0604030504040204" pitchFamily="34" charset="0"/>
              </a:defRPr>
            </a:lvl2pPr>
            <a:lvl3pPr marL="1143000" indent="-228600">
              <a:defRPr sz="2400">
                <a:solidFill>
                  <a:schemeClr val="tx1"/>
                </a:solidFill>
                <a:latin typeface="Tahoma" panose="020B0604030504040204" pitchFamily="34" charset="0"/>
              </a:defRPr>
            </a:lvl3pPr>
            <a:lvl4pPr marL="1600200" indent="-228600">
              <a:defRPr sz="2400">
                <a:solidFill>
                  <a:schemeClr val="tx1"/>
                </a:solidFill>
                <a:latin typeface="Tahoma" panose="020B0604030504040204" pitchFamily="34" charset="0"/>
              </a:defRPr>
            </a:lvl4pPr>
            <a:lvl5pPr marL="2057400" indent="-228600">
              <a:defRPr sz="2400">
                <a:solidFill>
                  <a:schemeClr val="tx1"/>
                </a:solidFill>
                <a:latin typeface="Tahoma" panose="020B0604030504040204" pitchFamily="34" charset="0"/>
              </a:defRPr>
            </a:lvl5pPr>
            <a:lvl6pPr marL="2514600" indent="-228600" algn="ctr" eaLnBrk="0" fontAlgn="base" hangingPunct="0">
              <a:spcBef>
                <a:spcPct val="0"/>
              </a:spcBef>
              <a:spcAft>
                <a:spcPct val="0"/>
              </a:spcAft>
              <a:defRPr sz="2400">
                <a:solidFill>
                  <a:schemeClr val="tx1"/>
                </a:solidFill>
                <a:latin typeface="Tahoma" panose="020B0604030504040204" pitchFamily="34" charset="0"/>
              </a:defRPr>
            </a:lvl6pPr>
            <a:lvl7pPr marL="2971800" indent="-228600" algn="ctr" eaLnBrk="0" fontAlgn="base" hangingPunct="0">
              <a:spcBef>
                <a:spcPct val="0"/>
              </a:spcBef>
              <a:spcAft>
                <a:spcPct val="0"/>
              </a:spcAft>
              <a:defRPr sz="2400">
                <a:solidFill>
                  <a:schemeClr val="tx1"/>
                </a:solidFill>
                <a:latin typeface="Tahoma" panose="020B0604030504040204" pitchFamily="34" charset="0"/>
              </a:defRPr>
            </a:lvl7pPr>
            <a:lvl8pPr marL="3429000" indent="-228600" algn="ctr" eaLnBrk="0" fontAlgn="base" hangingPunct="0">
              <a:spcBef>
                <a:spcPct val="0"/>
              </a:spcBef>
              <a:spcAft>
                <a:spcPct val="0"/>
              </a:spcAft>
              <a:defRPr sz="2400">
                <a:solidFill>
                  <a:schemeClr val="tx1"/>
                </a:solidFill>
                <a:latin typeface="Tahoma" panose="020B0604030504040204" pitchFamily="34" charset="0"/>
              </a:defRPr>
            </a:lvl8pPr>
            <a:lvl9pPr marL="3886200" indent="-228600" algn="ctr" eaLnBrk="0" fontAlgn="base" hangingPunct="0">
              <a:spcBef>
                <a:spcPct val="0"/>
              </a:spcBef>
              <a:spcAft>
                <a:spcPct val="0"/>
              </a:spcAft>
              <a:defRPr sz="2400">
                <a:solidFill>
                  <a:schemeClr val="tx1"/>
                </a:solidFill>
                <a:latin typeface="Tahoma" panose="020B0604030504040204" pitchFamily="34" charset="0"/>
              </a:defRPr>
            </a:lvl9pPr>
          </a:lstStyle>
          <a:p>
            <a:endParaRPr lang="en-US" altLang="en-US" dirty="0">
              <a:latin typeface="Arial Unicode MS" panose="020B0604020202020204" pitchFamily="34" charset="-128"/>
            </a:endParaRPr>
          </a:p>
        </p:txBody>
      </p:sp>
      <p:sp>
        <p:nvSpPr>
          <p:cNvPr id="49157" name="AutoShape 20" descr="A &quot;Wrong&quot; sign."/>
          <p:cNvSpPr>
            <a:spLocks noChangeArrowheads="1"/>
          </p:cNvSpPr>
          <p:nvPr/>
        </p:nvSpPr>
        <p:spPr bwMode="auto">
          <a:xfrm>
            <a:off x="4834855" y="5258499"/>
            <a:ext cx="609600" cy="609600"/>
          </a:xfrm>
          <a:custGeom>
            <a:avLst/>
            <a:gdLst>
              <a:gd name="T0" fmla="*/ 2147483647 w 21600"/>
              <a:gd name="T1" fmla="*/ 0 h 21600"/>
              <a:gd name="T2" fmla="*/ 2147483647 w 21600"/>
              <a:gd name="T3" fmla="*/ 2147483647 h 21600"/>
              <a:gd name="T4" fmla="*/ 0 w 21600"/>
              <a:gd name="T5" fmla="*/ 2147483647 h 21600"/>
              <a:gd name="T6" fmla="*/ 2147483647 w 21600"/>
              <a:gd name="T7" fmla="*/ 2147483647 h 21600"/>
              <a:gd name="T8" fmla="*/ 2147483647 w 21600"/>
              <a:gd name="T9" fmla="*/ 2147483647 h 21600"/>
              <a:gd name="T10" fmla="*/ 2147483647 w 21600"/>
              <a:gd name="T11" fmla="*/ 2147483647 h 21600"/>
              <a:gd name="T12" fmla="*/ 2147483647 w 21600"/>
              <a:gd name="T13" fmla="*/ 2147483647 h 21600"/>
              <a:gd name="T14" fmla="*/ 2147483647 w 21600"/>
              <a:gd name="T15" fmla="*/ 2147483647 h 21600"/>
              <a:gd name="T16" fmla="*/ 0 60000 65536"/>
              <a:gd name="T17" fmla="*/ 0 60000 65536"/>
              <a:gd name="T18" fmla="*/ 0 60000 65536"/>
              <a:gd name="T19" fmla="*/ 0 60000 65536"/>
              <a:gd name="T20" fmla="*/ 0 60000 65536"/>
              <a:gd name="T21" fmla="*/ 0 60000 65536"/>
              <a:gd name="T22" fmla="*/ 0 60000 65536"/>
              <a:gd name="T23" fmla="*/ 0 60000 65536"/>
              <a:gd name="T24" fmla="*/ 3163 w 21600"/>
              <a:gd name="T25" fmla="*/ 3163 h 21600"/>
              <a:gd name="T26" fmla="*/ 18437 w 21600"/>
              <a:gd name="T27" fmla="*/ 18437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17401" y="15493"/>
                </a:moveTo>
                <a:cubicBezTo>
                  <a:pt x="18376" y="14122"/>
                  <a:pt x="18900" y="12482"/>
                  <a:pt x="18900" y="10800"/>
                </a:cubicBezTo>
                <a:cubicBezTo>
                  <a:pt x="18900" y="6326"/>
                  <a:pt x="15273" y="2700"/>
                  <a:pt x="10800" y="2700"/>
                </a:cubicBezTo>
                <a:cubicBezTo>
                  <a:pt x="9117" y="2699"/>
                  <a:pt x="7477" y="3223"/>
                  <a:pt x="6106" y="4198"/>
                </a:cubicBezTo>
                <a:close/>
                <a:moveTo>
                  <a:pt x="4198" y="6106"/>
                </a:moveTo>
                <a:cubicBezTo>
                  <a:pt x="3223" y="7477"/>
                  <a:pt x="2700" y="9117"/>
                  <a:pt x="2700" y="10799"/>
                </a:cubicBezTo>
                <a:cubicBezTo>
                  <a:pt x="2700" y="15273"/>
                  <a:pt x="6326" y="18900"/>
                  <a:pt x="10800" y="18900"/>
                </a:cubicBezTo>
                <a:cubicBezTo>
                  <a:pt x="12482" y="18900"/>
                  <a:pt x="14122" y="18376"/>
                  <a:pt x="15493" y="17401"/>
                </a:cubicBezTo>
                <a:close/>
              </a:path>
            </a:pathLst>
          </a:custGeom>
          <a:solidFill>
            <a:srgbClr val="FF3300"/>
          </a:solidFill>
          <a:ln w="25400">
            <a:solidFill>
              <a:schemeClr val="tx1"/>
            </a:solidFill>
            <a:miter lim="800000"/>
            <a:headEnd/>
            <a:tailEnd/>
          </a:ln>
        </p:spPr>
        <p:txBody>
          <a:bodyPr wrap="none" anchor="ctr"/>
          <a:lstStyle>
            <a:lvl1pPr>
              <a:defRPr sz="2400">
                <a:solidFill>
                  <a:schemeClr val="tx1"/>
                </a:solidFill>
                <a:latin typeface="Tahoma" panose="020B0604030504040204" pitchFamily="34" charset="0"/>
              </a:defRPr>
            </a:lvl1pPr>
            <a:lvl2pPr marL="742950" indent="-285750">
              <a:defRPr sz="2400">
                <a:solidFill>
                  <a:schemeClr val="tx1"/>
                </a:solidFill>
                <a:latin typeface="Tahoma" panose="020B0604030504040204" pitchFamily="34" charset="0"/>
              </a:defRPr>
            </a:lvl2pPr>
            <a:lvl3pPr marL="1143000" indent="-228600">
              <a:defRPr sz="2400">
                <a:solidFill>
                  <a:schemeClr val="tx1"/>
                </a:solidFill>
                <a:latin typeface="Tahoma" panose="020B0604030504040204" pitchFamily="34" charset="0"/>
              </a:defRPr>
            </a:lvl3pPr>
            <a:lvl4pPr marL="1600200" indent="-228600">
              <a:defRPr sz="2400">
                <a:solidFill>
                  <a:schemeClr val="tx1"/>
                </a:solidFill>
                <a:latin typeface="Tahoma" panose="020B0604030504040204" pitchFamily="34" charset="0"/>
              </a:defRPr>
            </a:lvl4pPr>
            <a:lvl5pPr marL="2057400" indent="-228600">
              <a:defRPr sz="2400">
                <a:solidFill>
                  <a:schemeClr val="tx1"/>
                </a:solidFill>
                <a:latin typeface="Tahoma" panose="020B0604030504040204" pitchFamily="34" charset="0"/>
              </a:defRPr>
            </a:lvl5pPr>
            <a:lvl6pPr marL="2514600" indent="-228600" algn="ctr" eaLnBrk="0" fontAlgn="base" hangingPunct="0">
              <a:spcBef>
                <a:spcPct val="0"/>
              </a:spcBef>
              <a:spcAft>
                <a:spcPct val="0"/>
              </a:spcAft>
              <a:defRPr sz="2400">
                <a:solidFill>
                  <a:schemeClr val="tx1"/>
                </a:solidFill>
                <a:latin typeface="Tahoma" panose="020B0604030504040204" pitchFamily="34" charset="0"/>
              </a:defRPr>
            </a:lvl6pPr>
            <a:lvl7pPr marL="2971800" indent="-228600" algn="ctr" eaLnBrk="0" fontAlgn="base" hangingPunct="0">
              <a:spcBef>
                <a:spcPct val="0"/>
              </a:spcBef>
              <a:spcAft>
                <a:spcPct val="0"/>
              </a:spcAft>
              <a:defRPr sz="2400">
                <a:solidFill>
                  <a:schemeClr val="tx1"/>
                </a:solidFill>
                <a:latin typeface="Tahoma" panose="020B0604030504040204" pitchFamily="34" charset="0"/>
              </a:defRPr>
            </a:lvl7pPr>
            <a:lvl8pPr marL="3429000" indent="-228600" algn="ctr" eaLnBrk="0" fontAlgn="base" hangingPunct="0">
              <a:spcBef>
                <a:spcPct val="0"/>
              </a:spcBef>
              <a:spcAft>
                <a:spcPct val="0"/>
              </a:spcAft>
              <a:defRPr sz="2400">
                <a:solidFill>
                  <a:schemeClr val="tx1"/>
                </a:solidFill>
                <a:latin typeface="Tahoma" panose="020B0604030504040204" pitchFamily="34" charset="0"/>
              </a:defRPr>
            </a:lvl8pPr>
            <a:lvl9pPr marL="3886200" indent="-228600" algn="ctr" eaLnBrk="0" fontAlgn="base" hangingPunct="0">
              <a:spcBef>
                <a:spcPct val="0"/>
              </a:spcBef>
              <a:spcAft>
                <a:spcPct val="0"/>
              </a:spcAft>
              <a:defRPr sz="2400">
                <a:solidFill>
                  <a:schemeClr val="tx1"/>
                </a:solidFill>
                <a:latin typeface="Tahoma" panose="020B0604030504040204" pitchFamily="34" charset="0"/>
              </a:defRPr>
            </a:lvl9pPr>
          </a:lstStyle>
          <a:p>
            <a:endParaRPr lang="en-US" altLang="en-US" dirty="0">
              <a:latin typeface="Arial Unicode MS" panose="020B0604020202020204" pitchFamily="34" charset="-128"/>
            </a:endParaRPr>
          </a:p>
        </p:txBody>
      </p:sp>
      <p:sp>
        <p:nvSpPr>
          <p:cNvPr id="2" name="Slide Number Placeholder 1"/>
          <p:cNvSpPr>
            <a:spLocks noGrp="1"/>
          </p:cNvSpPr>
          <p:nvPr>
            <p:ph type="sldNum" sz="quarter" idx="12"/>
          </p:nvPr>
        </p:nvSpPr>
        <p:spPr/>
        <p:txBody>
          <a:bodyPr/>
          <a:lstStyle/>
          <a:p>
            <a:fld id="{A7F154CC-4E82-45BB-8A64-02679D04A018}" type="slidenum">
              <a:rPr lang="en-US" smtClean="0"/>
              <a:pPr/>
              <a:t>97</a:t>
            </a:fld>
            <a:endParaRPr lang="en-US" dirty="0"/>
          </a:p>
        </p:txBody>
      </p:sp>
    </p:spTree>
    <p:extLst>
      <p:ext uri="{BB962C8B-B14F-4D97-AF65-F5344CB8AC3E}">
        <p14:creationId xmlns:p14="http://schemas.microsoft.com/office/powerpoint/2010/main" val="3758698750"/>
      </p:ext>
    </p:extLst>
  </p:cSld>
  <p:clrMapOvr>
    <a:masterClrMapping/>
  </p:clrMapOvr>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0" name="Picture 21" descr="img1"/>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4756558" y="985135"/>
            <a:ext cx="3602583" cy="26751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0178" name="Rectangle 4"/>
          <p:cNvSpPr>
            <a:spLocks noGrp="1" noChangeArrowheads="1"/>
          </p:cNvSpPr>
          <p:nvPr>
            <p:ph idx="1"/>
          </p:nvPr>
        </p:nvSpPr>
        <p:spPr>
          <a:xfrm>
            <a:off x="628650" y="1202575"/>
            <a:ext cx="3714750" cy="4974388"/>
          </a:xfrm>
        </p:spPr>
        <p:txBody>
          <a:bodyPr/>
          <a:lstStyle/>
          <a:p>
            <a:pPr eaLnBrk="1" hangingPunct="1"/>
            <a:r>
              <a:rPr lang="en-US" altLang="en-US" dirty="0" smtClean="0"/>
              <a:t>Overhead power lines are very dangerous.</a:t>
            </a:r>
          </a:p>
          <a:p>
            <a:pPr eaLnBrk="1" hangingPunct="1">
              <a:buFont typeface="Wingdings" panose="05000000000000000000" pitchFamily="2" charset="2"/>
              <a:buNone/>
            </a:pPr>
            <a:endParaRPr lang="en-US" altLang="en-US" dirty="0" smtClean="0"/>
          </a:p>
          <a:p>
            <a:pPr eaLnBrk="1" hangingPunct="1">
              <a:buFont typeface="Wingdings" panose="05000000000000000000" pitchFamily="2" charset="2"/>
              <a:buNone/>
            </a:pPr>
            <a:endParaRPr lang="en-US" altLang="en-US" dirty="0"/>
          </a:p>
          <a:p>
            <a:pPr eaLnBrk="1" hangingPunct="1">
              <a:buFont typeface="Wingdings" panose="05000000000000000000" pitchFamily="2" charset="2"/>
              <a:buNone/>
            </a:pPr>
            <a:endParaRPr lang="en-US" altLang="en-US" dirty="0" smtClean="0"/>
          </a:p>
          <a:p>
            <a:pPr eaLnBrk="1" hangingPunct="1">
              <a:buFont typeface="Wingdings" panose="05000000000000000000" pitchFamily="2" charset="2"/>
              <a:buNone/>
            </a:pPr>
            <a:endParaRPr lang="en-US" altLang="en-US" dirty="0" smtClean="0"/>
          </a:p>
          <a:p>
            <a:pPr eaLnBrk="1" hangingPunct="1"/>
            <a:r>
              <a:rPr lang="en-US" altLang="en-US" dirty="0" smtClean="0"/>
              <a:t> Never attempt to contact an overhead power line.</a:t>
            </a:r>
          </a:p>
        </p:txBody>
      </p:sp>
      <p:sp>
        <p:nvSpPr>
          <p:cNvPr id="12" name="Rectangle 2"/>
          <p:cNvSpPr>
            <a:spLocks noGrp="1" noChangeArrowheads="1"/>
          </p:cNvSpPr>
          <p:nvPr>
            <p:ph type="title"/>
          </p:nvPr>
        </p:nvSpPr>
        <p:spPr/>
        <p:txBody>
          <a:bodyPr>
            <a:noAutofit/>
          </a:bodyPr>
          <a:lstStyle/>
          <a:p>
            <a:pPr eaLnBrk="1" hangingPunct="1">
              <a:defRPr/>
            </a:pPr>
            <a:r>
              <a:rPr lang="en-US" dirty="0" smtClean="0">
                <a:solidFill>
                  <a:schemeClr val="tx1"/>
                </a:solidFill>
              </a:rPr>
              <a:t> Overhead Power Lines</a:t>
            </a:r>
          </a:p>
        </p:txBody>
      </p:sp>
      <p:pic>
        <p:nvPicPr>
          <p:cNvPr id="50179" name="Picture 21" descr="img1"/>
          <p:cNvPicPr>
            <a:picLocks noChangeAspect="1" noChangeArrowheads="1"/>
          </p:cNvPicPr>
          <p:nvPr/>
        </p:nvPicPr>
        <p:blipFill rotWithShape="1">
          <a:blip r:embed="rId4" cstate="email">
            <a:extLst>
              <a:ext uri="{28A0092B-C50C-407E-A947-70E740481C1C}">
                <a14:useLocalDpi xmlns:a14="http://schemas.microsoft.com/office/drawing/2010/main"/>
              </a:ext>
            </a:extLst>
          </a:blip>
          <a:srcRect/>
          <a:stretch/>
        </p:blipFill>
        <p:spPr bwMode="auto">
          <a:xfrm>
            <a:off x="4756558" y="3870044"/>
            <a:ext cx="3602583" cy="24468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0180" name="AutoShape 22" descr="A &quot;Wrong&quot; sign."/>
          <p:cNvSpPr>
            <a:spLocks noChangeArrowheads="1"/>
          </p:cNvSpPr>
          <p:nvPr/>
        </p:nvSpPr>
        <p:spPr bwMode="auto">
          <a:xfrm>
            <a:off x="4919444" y="4010141"/>
            <a:ext cx="609600" cy="609600"/>
          </a:xfrm>
          <a:custGeom>
            <a:avLst/>
            <a:gdLst>
              <a:gd name="T0" fmla="*/ 2147483647 w 21600"/>
              <a:gd name="T1" fmla="*/ 0 h 21600"/>
              <a:gd name="T2" fmla="*/ 2147483647 w 21600"/>
              <a:gd name="T3" fmla="*/ 2147483647 h 21600"/>
              <a:gd name="T4" fmla="*/ 0 w 21600"/>
              <a:gd name="T5" fmla="*/ 2147483647 h 21600"/>
              <a:gd name="T6" fmla="*/ 2147483647 w 21600"/>
              <a:gd name="T7" fmla="*/ 2147483647 h 21600"/>
              <a:gd name="T8" fmla="*/ 2147483647 w 21600"/>
              <a:gd name="T9" fmla="*/ 2147483647 h 21600"/>
              <a:gd name="T10" fmla="*/ 2147483647 w 21600"/>
              <a:gd name="T11" fmla="*/ 2147483647 h 21600"/>
              <a:gd name="T12" fmla="*/ 2147483647 w 21600"/>
              <a:gd name="T13" fmla="*/ 2147483647 h 21600"/>
              <a:gd name="T14" fmla="*/ 2147483647 w 21600"/>
              <a:gd name="T15" fmla="*/ 2147483647 h 21600"/>
              <a:gd name="T16" fmla="*/ 0 60000 65536"/>
              <a:gd name="T17" fmla="*/ 0 60000 65536"/>
              <a:gd name="T18" fmla="*/ 0 60000 65536"/>
              <a:gd name="T19" fmla="*/ 0 60000 65536"/>
              <a:gd name="T20" fmla="*/ 0 60000 65536"/>
              <a:gd name="T21" fmla="*/ 0 60000 65536"/>
              <a:gd name="T22" fmla="*/ 0 60000 65536"/>
              <a:gd name="T23" fmla="*/ 0 60000 65536"/>
              <a:gd name="T24" fmla="*/ 3163 w 21600"/>
              <a:gd name="T25" fmla="*/ 3163 h 21600"/>
              <a:gd name="T26" fmla="*/ 18437 w 21600"/>
              <a:gd name="T27" fmla="*/ 18437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17401" y="15493"/>
                </a:moveTo>
                <a:cubicBezTo>
                  <a:pt x="18376" y="14122"/>
                  <a:pt x="18900" y="12482"/>
                  <a:pt x="18900" y="10800"/>
                </a:cubicBezTo>
                <a:cubicBezTo>
                  <a:pt x="18900" y="6326"/>
                  <a:pt x="15273" y="2700"/>
                  <a:pt x="10800" y="2700"/>
                </a:cubicBezTo>
                <a:cubicBezTo>
                  <a:pt x="9117" y="2699"/>
                  <a:pt x="7477" y="3223"/>
                  <a:pt x="6106" y="4198"/>
                </a:cubicBezTo>
                <a:close/>
                <a:moveTo>
                  <a:pt x="4198" y="6106"/>
                </a:moveTo>
                <a:cubicBezTo>
                  <a:pt x="3223" y="7477"/>
                  <a:pt x="2700" y="9117"/>
                  <a:pt x="2700" y="10799"/>
                </a:cubicBezTo>
                <a:cubicBezTo>
                  <a:pt x="2700" y="15273"/>
                  <a:pt x="6326" y="18900"/>
                  <a:pt x="10800" y="18900"/>
                </a:cubicBezTo>
                <a:cubicBezTo>
                  <a:pt x="12482" y="18900"/>
                  <a:pt x="14122" y="18376"/>
                  <a:pt x="15493" y="17401"/>
                </a:cubicBezTo>
                <a:close/>
              </a:path>
            </a:pathLst>
          </a:custGeom>
          <a:solidFill>
            <a:srgbClr val="FF3300"/>
          </a:solidFill>
          <a:ln w="25400">
            <a:solidFill>
              <a:schemeClr val="tx1"/>
            </a:solidFill>
            <a:miter lim="800000"/>
            <a:headEnd/>
            <a:tailEnd/>
          </a:ln>
        </p:spPr>
        <p:txBody>
          <a:bodyPr wrap="none" anchor="ctr"/>
          <a:lstStyle>
            <a:lvl1pPr>
              <a:defRPr sz="2400">
                <a:solidFill>
                  <a:schemeClr val="tx1"/>
                </a:solidFill>
                <a:latin typeface="Tahoma" panose="020B0604030504040204" pitchFamily="34" charset="0"/>
              </a:defRPr>
            </a:lvl1pPr>
            <a:lvl2pPr marL="742950" indent="-285750">
              <a:defRPr sz="2400">
                <a:solidFill>
                  <a:schemeClr val="tx1"/>
                </a:solidFill>
                <a:latin typeface="Tahoma" panose="020B0604030504040204" pitchFamily="34" charset="0"/>
              </a:defRPr>
            </a:lvl2pPr>
            <a:lvl3pPr marL="1143000" indent="-228600">
              <a:defRPr sz="2400">
                <a:solidFill>
                  <a:schemeClr val="tx1"/>
                </a:solidFill>
                <a:latin typeface="Tahoma" panose="020B0604030504040204" pitchFamily="34" charset="0"/>
              </a:defRPr>
            </a:lvl3pPr>
            <a:lvl4pPr marL="1600200" indent="-228600">
              <a:defRPr sz="2400">
                <a:solidFill>
                  <a:schemeClr val="tx1"/>
                </a:solidFill>
                <a:latin typeface="Tahoma" panose="020B0604030504040204" pitchFamily="34" charset="0"/>
              </a:defRPr>
            </a:lvl4pPr>
            <a:lvl5pPr marL="2057400" indent="-228600">
              <a:defRPr sz="2400">
                <a:solidFill>
                  <a:schemeClr val="tx1"/>
                </a:solidFill>
                <a:latin typeface="Tahoma" panose="020B0604030504040204" pitchFamily="34" charset="0"/>
              </a:defRPr>
            </a:lvl5pPr>
            <a:lvl6pPr marL="2514600" indent="-228600" algn="ctr" eaLnBrk="0" fontAlgn="base" hangingPunct="0">
              <a:spcBef>
                <a:spcPct val="0"/>
              </a:spcBef>
              <a:spcAft>
                <a:spcPct val="0"/>
              </a:spcAft>
              <a:defRPr sz="2400">
                <a:solidFill>
                  <a:schemeClr val="tx1"/>
                </a:solidFill>
                <a:latin typeface="Tahoma" panose="020B0604030504040204" pitchFamily="34" charset="0"/>
              </a:defRPr>
            </a:lvl6pPr>
            <a:lvl7pPr marL="2971800" indent="-228600" algn="ctr" eaLnBrk="0" fontAlgn="base" hangingPunct="0">
              <a:spcBef>
                <a:spcPct val="0"/>
              </a:spcBef>
              <a:spcAft>
                <a:spcPct val="0"/>
              </a:spcAft>
              <a:defRPr sz="2400">
                <a:solidFill>
                  <a:schemeClr val="tx1"/>
                </a:solidFill>
                <a:latin typeface="Tahoma" panose="020B0604030504040204" pitchFamily="34" charset="0"/>
              </a:defRPr>
            </a:lvl7pPr>
            <a:lvl8pPr marL="3429000" indent="-228600" algn="ctr" eaLnBrk="0" fontAlgn="base" hangingPunct="0">
              <a:spcBef>
                <a:spcPct val="0"/>
              </a:spcBef>
              <a:spcAft>
                <a:spcPct val="0"/>
              </a:spcAft>
              <a:defRPr sz="2400">
                <a:solidFill>
                  <a:schemeClr val="tx1"/>
                </a:solidFill>
                <a:latin typeface="Tahoma" panose="020B0604030504040204" pitchFamily="34" charset="0"/>
              </a:defRPr>
            </a:lvl8pPr>
            <a:lvl9pPr marL="3886200" indent="-228600" algn="ctr" eaLnBrk="0" fontAlgn="base" hangingPunct="0">
              <a:spcBef>
                <a:spcPct val="0"/>
              </a:spcBef>
              <a:spcAft>
                <a:spcPct val="0"/>
              </a:spcAft>
              <a:defRPr sz="2400">
                <a:solidFill>
                  <a:schemeClr val="tx1"/>
                </a:solidFill>
                <a:latin typeface="Tahoma" panose="020B0604030504040204" pitchFamily="34" charset="0"/>
              </a:defRPr>
            </a:lvl9pPr>
          </a:lstStyle>
          <a:p>
            <a:endParaRPr lang="en-US" altLang="en-US" dirty="0">
              <a:latin typeface="Arial Unicode MS" panose="020B0604020202020204" pitchFamily="34" charset="-128"/>
            </a:endParaRPr>
          </a:p>
        </p:txBody>
      </p:sp>
      <p:sp>
        <p:nvSpPr>
          <p:cNvPr id="50181" name="AutoShape 23" descr="A &quot;Wrong&quot; sign."/>
          <p:cNvSpPr>
            <a:spLocks noChangeArrowheads="1"/>
          </p:cNvSpPr>
          <p:nvPr/>
        </p:nvSpPr>
        <p:spPr bwMode="auto">
          <a:xfrm>
            <a:off x="4852332" y="1060014"/>
            <a:ext cx="609600" cy="609600"/>
          </a:xfrm>
          <a:custGeom>
            <a:avLst/>
            <a:gdLst>
              <a:gd name="T0" fmla="*/ 2147483647 w 21600"/>
              <a:gd name="T1" fmla="*/ 0 h 21600"/>
              <a:gd name="T2" fmla="*/ 2147483647 w 21600"/>
              <a:gd name="T3" fmla="*/ 2147483647 h 21600"/>
              <a:gd name="T4" fmla="*/ 0 w 21600"/>
              <a:gd name="T5" fmla="*/ 2147483647 h 21600"/>
              <a:gd name="T6" fmla="*/ 2147483647 w 21600"/>
              <a:gd name="T7" fmla="*/ 2147483647 h 21600"/>
              <a:gd name="T8" fmla="*/ 2147483647 w 21600"/>
              <a:gd name="T9" fmla="*/ 2147483647 h 21600"/>
              <a:gd name="T10" fmla="*/ 2147483647 w 21600"/>
              <a:gd name="T11" fmla="*/ 2147483647 h 21600"/>
              <a:gd name="T12" fmla="*/ 2147483647 w 21600"/>
              <a:gd name="T13" fmla="*/ 2147483647 h 21600"/>
              <a:gd name="T14" fmla="*/ 2147483647 w 21600"/>
              <a:gd name="T15" fmla="*/ 2147483647 h 21600"/>
              <a:gd name="T16" fmla="*/ 0 60000 65536"/>
              <a:gd name="T17" fmla="*/ 0 60000 65536"/>
              <a:gd name="T18" fmla="*/ 0 60000 65536"/>
              <a:gd name="T19" fmla="*/ 0 60000 65536"/>
              <a:gd name="T20" fmla="*/ 0 60000 65536"/>
              <a:gd name="T21" fmla="*/ 0 60000 65536"/>
              <a:gd name="T22" fmla="*/ 0 60000 65536"/>
              <a:gd name="T23" fmla="*/ 0 60000 65536"/>
              <a:gd name="T24" fmla="*/ 3163 w 21600"/>
              <a:gd name="T25" fmla="*/ 3163 h 21600"/>
              <a:gd name="T26" fmla="*/ 18437 w 21600"/>
              <a:gd name="T27" fmla="*/ 18437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17401" y="15493"/>
                </a:moveTo>
                <a:cubicBezTo>
                  <a:pt x="18376" y="14122"/>
                  <a:pt x="18900" y="12482"/>
                  <a:pt x="18900" y="10800"/>
                </a:cubicBezTo>
                <a:cubicBezTo>
                  <a:pt x="18900" y="6326"/>
                  <a:pt x="15273" y="2700"/>
                  <a:pt x="10800" y="2700"/>
                </a:cubicBezTo>
                <a:cubicBezTo>
                  <a:pt x="9117" y="2699"/>
                  <a:pt x="7477" y="3223"/>
                  <a:pt x="6106" y="4198"/>
                </a:cubicBezTo>
                <a:close/>
                <a:moveTo>
                  <a:pt x="4198" y="6106"/>
                </a:moveTo>
                <a:cubicBezTo>
                  <a:pt x="3223" y="7477"/>
                  <a:pt x="2700" y="9117"/>
                  <a:pt x="2700" y="10799"/>
                </a:cubicBezTo>
                <a:cubicBezTo>
                  <a:pt x="2700" y="15273"/>
                  <a:pt x="6326" y="18900"/>
                  <a:pt x="10800" y="18900"/>
                </a:cubicBezTo>
                <a:cubicBezTo>
                  <a:pt x="12482" y="18900"/>
                  <a:pt x="14122" y="18376"/>
                  <a:pt x="15493" y="17401"/>
                </a:cubicBezTo>
                <a:close/>
              </a:path>
            </a:pathLst>
          </a:custGeom>
          <a:solidFill>
            <a:srgbClr val="FF3300"/>
          </a:solidFill>
          <a:ln w="25400">
            <a:solidFill>
              <a:schemeClr val="tx1"/>
            </a:solidFill>
            <a:miter lim="800000"/>
            <a:headEnd/>
            <a:tailEnd/>
          </a:ln>
        </p:spPr>
        <p:txBody>
          <a:bodyPr wrap="none" anchor="ctr"/>
          <a:lstStyle>
            <a:lvl1pPr>
              <a:defRPr sz="2400">
                <a:solidFill>
                  <a:schemeClr val="tx1"/>
                </a:solidFill>
                <a:latin typeface="Tahoma" panose="020B0604030504040204" pitchFamily="34" charset="0"/>
              </a:defRPr>
            </a:lvl1pPr>
            <a:lvl2pPr marL="742950" indent="-285750">
              <a:defRPr sz="2400">
                <a:solidFill>
                  <a:schemeClr val="tx1"/>
                </a:solidFill>
                <a:latin typeface="Tahoma" panose="020B0604030504040204" pitchFamily="34" charset="0"/>
              </a:defRPr>
            </a:lvl2pPr>
            <a:lvl3pPr marL="1143000" indent="-228600">
              <a:defRPr sz="2400">
                <a:solidFill>
                  <a:schemeClr val="tx1"/>
                </a:solidFill>
                <a:latin typeface="Tahoma" panose="020B0604030504040204" pitchFamily="34" charset="0"/>
              </a:defRPr>
            </a:lvl3pPr>
            <a:lvl4pPr marL="1600200" indent="-228600">
              <a:defRPr sz="2400">
                <a:solidFill>
                  <a:schemeClr val="tx1"/>
                </a:solidFill>
                <a:latin typeface="Tahoma" panose="020B0604030504040204" pitchFamily="34" charset="0"/>
              </a:defRPr>
            </a:lvl4pPr>
            <a:lvl5pPr marL="2057400" indent="-228600">
              <a:defRPr sz="2400">
                <a:solidFill>
                  <a:schemeClr val="tx1"/>
                </a:solidFill>
                <a:latin typeface="Tahoma" panose="020B0604030504040204" pitchFamily="34" charset="0"/>
              </a:defRPr>
            </a:lvl5pPr>
            <a:lvl6pPr marL="2514600" indent="-228600" algn="ctr" eaLnBrk="0" fontAlgn="base" hangingPunct="0">
              <a:spcBef>
                <a:spcPct val="0"/>
              </a:spcBef>
              <a:spcAft>
                <a:spcPct val="0"/>
              </a:spcAft>
              <a:defRPr sz="2400">
                <a:solidFill>
                  <a:schemeClr val="tx1"/>
                </a:solidFill>
                <a:latin typeface="Tahoma" panose="020B0604030504040204" pitchFamily="34" charset="0"/>
              </a:defRPr>
            </a:lvl6pPr>
            <a:lvl7pPr marL="2971800" indent="-228600" algn="ctr" eaLnBrk="0" fontAlgn="base" hangingPunct="0">
              <a:spcBef>
                <a:spcPct val="0"/>
              </a:spcBef>
              <a:spcAft>
                <a:spcPct val="0"/>
              </a:spcAft>
              <a:defRPr sz="2400">
                <a:solidFill>
                  <a:schemeClr val="tx1"/>
                </a:solidFill>
                <a:latin typeface="Tahoma" panose="020B0604030504040204" pitchFamily="34" charset="0"/>
              </a:defRPr>
            </a:lvl7pPr>
            <a:lvl8pPr marL="3429000" indent="-228600" algn="ctr" eaLnBrk="0" fontAlgn="base" hangingPunct="0">
              <a:spcBef>
                <a:spcPct val="0"/>
              </a:spcBef>
              <a:spcAft>
                <a:spcPct val="0"/>
              </a:spcAft>
              <a:defRPr sz="2400">
                <a:solidFill>
                  <a:schemeClr val="tx1"/>
                </a:solidFill>
                <a:latin typeface="Tahoma" panose="020B0604030504040204" pitchFamily="34" charset="0"/>
              </a:defRPr>
            </a:lvl8pPr>
            <a:lvl9pPr marL="3886200" indent="-228600" algn="ctr" eaLnBrk="0" fontAlgn="base" hangingPunct="0">
              <a:spcBef>
                <a:spcPct val="0"/>
              </a:spcBef>
              <a:spcAft>
                <a:spcPct val="0"/>
              </a:spcAft>
              <a:defRPr sz="2400">
                <a:solidFill>
                  <a:schemeClr val="tx1"/>
                </a:solidFill>
                <a:latin typeface="Tahoma" panose="020B0604030504040204" pitchFamily="34" charset="0"/>
              </a:defRPr>
            </a:lvl9pPr>
          </a:lstStyle>
          <a:p>
            <a:endParaRPr lang="en-US" altLang="en-US" dirty="0">
              <a:latin typeface="Arial Unicode MS" panose="020B0604020202020204" pitchFamily="34" charset="-128"/>
            </a:endParaRPr>
          </a:p>
        </p:txBody>
      </p:sp>
      <p:sp>
        <p:nvSpPr>
          <p:cNvPr id="2" name="Slide Number Placeholder 1"/>
          <p:cNvSpPr>
            <a:spLocks noGrp="1"/>
          </p:cNvSpPr>
          <p:nvPr>
            <p:ph type="sldNum" sz="quarter" idx="12"/>
          </p:nvPr>
        </p:nvSpPr>
        <p:spPr/>
        <p:txBody>
          <a:bodyPr/>
          <a:lstStyle/>
          <a:p>
            <a:fld id="{A7F154CC-4E82-45BB-8A64-02679D04A018}" type="slidenum">
              <a:rPr lang="en-US" smtClean="0"/>
              <a:pPr/>
              <a:t>98</a:t>
            </a:fld>
            <a:endParaRPr lang="en-US" dirty="0"/>
          </a:p>
        </p:txBody>
      </p:sp>
    </p:spTree>
    <p:extLst>
      <p:ext uri="{BB962C8B-B14F-4D97-AF65-F5344CB8AC3E}">
        <p14:creationId xmlns:p14="http://schemas.microsoft.com/office/powerpoint/2010/main" val="596312967"/>
      </p:ext>
    </p:extLst>
  </p:cSld>
  <p:clrMapOvr>
    <a:masterClrMapping/>
  </p:clrMapOvr>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1443" name="Rectangle 1027"/>
          <p:cNvSpPr>
            <a:spLocks noGrp="1" noChangeArrowheads="1"/>
          </p:cNvSpPr>
          <p:nvPr>
            <p:ph idx="1"/>
          </p:nvPr>
        </p:nvSpPr>
        <p:spPr>
          <a:xfrm>
            <a:off x="628650" y="1202575"/>
            <a:ext cx="3524250" cy="4974388"/>
          </a:xfrm>
        </p:spPr>
        <p:txBody>
          <a:bodyPr/>
          <a:lstStyle/>
          <a:p>
            <a:pPr eaLnBrk="1" hangingPunct="1"/>
            <a:r>
              <a:rPr lang="en-US" altLang="en-US" dirty="0" smtClean="0"/>
              <a:t>A willing, positive attitude towards safety will help make a safer work environment.</a:t>
            </a:r>
          </a:p>
          <a:p>
            <a:pPr eaLnBrk="1" hangingPunct="1">
              <a:buFont typeface="Wingdings" panose="05000000000000000000" pitchFamily="2" charset="2"/>
              <a:buNone/>
            </a:pPr>
            <a:r>
              <a:rPr lang="en-US" altLang="en-US" sz="2000" dirty="0" smtClean="0"/>
              <a:t> </a:t>
            </a:r>
          </a:p>
        </p:txBody>
      </p:sp>
      <p:sp>
        <p:nvSpPr>
          <p:cNvPr id="53250" name="Rectangle 1026"/>
          <p:cNvSpPr>
            <a:spLocks noGrp="1" noChangeArrowheads="1"/>
          </p:cNvSpPr>
          <p:nvPr>
            <p:ph type="title"/>
          </p:nvPr>
        </p:nvSpPr>
        <p:spPr/>
        <p:txBody>
          <a:bodyPr>
            <a:noAutofit/>
          </a:bodyPr>
          <a:lstStyle/>
          <a:p>
            <a:pPr eaLnBrk="1" hangingPunct="1">
              <a:defRPr/>
            </a:pPr>
            <a:r>
              <a:rPr lang="en-US" dirty="0" smtClean="0">
                <a:solidFill>
                  <a:schemeClr val="tx1"/>
                </a:solidFill>
              </a:rPr>
              <a:t>Accident Prevention</a:t>
            </a:r>
          </a:p>
        </p:txBody>
      </p:sp>
      <p:pic>
        <p:nvPicPr>
          <p:cNvPr id="61444" name="Picture 1038" descr="img1"/>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4068661" y="1226820"/>
            <a:ext cx="4229520" cy="4977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445" name="Picture 1039" descr="A &quot;Tick&quot; sign."/>
          <p:cNvPicPr>
            <a:picLocks noChangeAspect="1" noChangeArrowheads="1"/>
          </p:cNvPicPr>
          <p:nvPr/>
        </p:nvPicPr>
        <p:blipFill>
          <a:blip r:embed="rId4"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7592911" y="5499683"/>
            <a:ext cx="586530" cy="5865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lide Number Placeholder 1"/>
          <p:cNvSpPr>
            <a:spLocks noGrp="1"/>
          </p:cNvSpPr>
          <p:nvPr>
            <p:ph type="sldNum" sz="quarter" idx="12"/>
          </p:nvPr>
        </p:nvSpPr>
        <p:spPr/>
        <p:txBody>
          <a:bodyPr/>
          <a:lstStyle/>
          <a:p>
            <a:fld id="{A7F154CC-4E82-45BB-8A64-02679D04A018}" type="slidenum">
              <a:rPr lang="en-US" smtClean="0"/>
              <a:pPr/>
              <a:t>99</a:t>
            </a:fld>
            <a:endParaRPr lang="en-US" dirty="0"/>
          </a:p>
        </p:txBody>
      </p:sp>
    </p:spTree>
    <p:extLst>
      <p:ext uri="{BB962C8B-B14F-4D97-AF65-F5344CB8AC3E}">
        <p14:creationId xmlns:p14="http://schemas.microsoft.com/office/powerpoint/2010/main" val="1145710433"/>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2.xml><?xml version="1.0" encoding="utf-8"?>
<a:themeOverride xmlns:a="http://schemas.openxmlformats.org/drawingml/2006/main">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docProps/app.xml><?xml version="1.0" encoding="utf-8"?>
<Properties xmlns="http://schemas.openxmlformats.org/officeDocument/2006/extended-properties" xmlns:vt="http://schemas.openxmlformats.org/officeDocument/2006/docPropsVTypes">
  <Template/>
  <TotalTime>0</TotalTime>
  <Words>11010</Words>
  <Application>Microsoft Office PowerPoint</Application>
  <PresentationFormat>On-screen Show (4:3)</PresentationFormat>
  <Paragraphs>1249</Paragraphs>
  <Slides>177</Slides>
  <Notes>150</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177</vt:i4>
      </vt:variant>
    </vt:vector>
  </HeadingPairs>
  <TitlesOfParts>
    <vt:vector size="187" baseType="lpstr">
      <vt:lpstr>Arial</vt:lpstr>
      <vt:lpstr>Arial Unicode MS</vt:lpstr>
      <vt:lpstr>ArialMT</vt:lpstr>
      <vt:lpstr>Calibri</vt:lpstr>
      <vt:lpstr>Helvetica</vt:lpstr>
      <vt:lpstr>Helvetica Light</vt:lpstr>
      <vt:lpstr>Tahoma</vt:lpstr>
      <vt:lpstr>Times New Roman</vt:lpstr>
      <vt:lpstr>Wingdings</vt:lpstr>
      <vt:lpstr>Office Theme</vt:lpstr>
      <vt:lpstr>ELECTRICAL HAZARDS Training </vt:lpstr>
      <vt:lpstr>Welcome</vt:lpstr>
      <vt:lpstr>location</vt:lpstr>
      <vt:lpstr>Disclaimer</vt:lpstr>
      <vt:lpstr>Agenda</vt:lpstr>
      <vt:lpstr>Introduction  to  osha</vt:lpstr>
      <vt:lpstr>Why is OSHA Important to You?</vt:lpstr>
      <vt:lpstr>Discussion Questions</vt:lpstr>
      <vt:lpstr>History of OSHA</vt:lpstr>
      <vt:lpstr>OSHA’s Mission</vt:lpstr>
      <vt:lpstr>Strategies to Reduce Injuries and Deaths</vt:lpstr>
      <vt:lpstr>HCS Pictograms and Hazards</vt:lpstr>
      <vt:lpstr>OSHA Inspections</vt:lpstr>
      <vt:lpstr>Inspections Process</vt:lpstr>
      <vt:lpstr>OSHA’s Inspection Priorities</vt:lpstr>
      <vt:lpstr>OSHA’s Complaint Investigations</vt:lpstr>
      <vt:lpstr>Rights as a Whistleblower</vt:lpstr>
      <vt:lpstr>Rights as a Whistleblower </vt:lpstr>
      <vt:lpstr>Questions about OSHA?</vt:lpstr>
      <vt:lpstr>Objectives</vt:lpstr>
      <vt:lpstr>Electricity</vt:lpstr>
      <vt:lpstr>Electricity </vt:lpstr>
      <vt:lpstr>Understanding Electricity </vt:lpstr>
      <vt:lpstr>Understanding Electricity  </vt:lpstr>
      <vt:lpstr>Electricity distribution</vt:lpstr>
      <vt:lpstr>How Electricity Works</vt:lpstr>
      <vt:lpstr>How Electricity Works </vt:lpstr>
      <vt:lpstr>definitions</vt:lpstr>
      <vt:lpstr>Definitions </vt:lpstr>
      <vt:lpstr>OSHA Standards</vt:lpstr>
      <vt:lpstr>OSHA Standards </vt:lpstr>
      <vt:lpstr>What is an electrocution  hazard?</vt:lpstr>
      <vt:lpstr>BE SAFE</vt:lpstr>
      <vt:lpstr>BE SAFE </vt:lpstr>
      <vt:lpstr>What are the major types of electrocution hazards in construction?</vt:lpstr>
      <vt:lpstr>Commonly Cited Violations</vt:lpstr>
      <vt:lpstr>Commonly Cited Violations  </vt:lpstr>
      <vt:lpstr>Body reaction to electricity</vt:lpstr>
      <vt:lpstr>How does water affect the flow of electricity?</vt:lpstr>
      <vt:lpstr>What causes shocks?</vt:lpstr>
      <vt:lpstr>Improper use of extension and flexible cords</vt:lpstr>
      <vt:lpstr>Electrocution Triangle</vt:lpstr>
      <vt:lpstr>Protective Triangle</vt:lpstr>
      <vt:lpstr>How can I protect myself from electrocution hazards?</vt:lpstr>
      <vt:lpstr>Minimum clearance distances</vt:lpstr>
      <vt:lpstr>How can I protect myself from electrocution hazards? </vt:lpstr>
      <vt:lpstr>How can I protect myself from electrocution hazards?  </vt:lpstr>
      <vt:lpstr>How can I protect myself from electrocution hazards?   </vt:lpstr>
      <vt:lpstr>How can I protect myself from electrocution hazards?    </vt:lpstr>
      <vt:lpstr> How can I protect myself from electrocution hazards?</vt:lpstr>
      <vt:lpstr> How can I protect myself  from electrocution hazards?</vt:lpstr>
      <vt:lpstr>  How can I protect myself from electrocution hazards?</vt:lpstr>
      <vt:lpstr>How can I protect myself from electrocution hazards?     </vt:lpstr>
      <vt:lpstr>How can I protect myself from electrocution hazards?      </vt:lpstr>
      <vt:lpstr>Double-insulated tools</vt:lpstr>
      <vt:lpstr>   How can I protect myself from electrocution hazards?</vt:lpstr>
      <vt:lpstr>Performing lockout/tagout on circuits</vt:lpstr>
      <vt:lpstr>Lockout/Tagout</vt:lpstr>
      <vt:lpstr>What is an employer required to do to protect workers from electrocution?</vt:lpstr>
      <vt:lpstr>Guarding  (Isolate electrical parts)</vt:lpstr>
      <vt:lpstr>Guarding  (Isolate electrical parts) </vt:lpstr>
      <vt:lpstr>What is an employer required to do to protect workers from electrocution? </vt:lpstr>
      <vt:lpstr>What is an employer required to do to protect workers from electrocution?  </vt:lpstr>
      <vt:lpstr>What is an employer required to do to protect workers from electrocution?   </vt:lpstr>
      <vt:lpstr>What is an employer required to do to protect workers from electrocution?    </vt:lpstr>
      <vt:lpstr> What is an employer required to do to protect workers from electrocution?</vt:lpstr>
      <vt:lpstr>Wire insulation</vt:lpstr>
      <vt:lpstr>Ladders and Electrocution</vt:lpstr>
      <vt:lpstr>TOOLS</vt:lpstr>
      <vt:lpstr>Prevent hazards associated with the use of power tools</vt:lpstr>
      <vt:lpstr>Electrical Hazards</vt:lpstr>
      <vt:lpstr>Improper Grounding</vt:lpstr>
      <vt:lpstr>Improper Grounding </vt:lpstr>
      <vt:lpstr>Improper Grounding  </vt:lpstr>
      <vt:lpstr>Improper Grounding   </vt:lpstr>
      <vt:lpstr>Exposed Electrical Parts</vt:lpstr>
      <vt:lpstr>Exposed Electrical Parts </vt:lpstr>
      <vt:lpstr>Exposed Electrical Parts  </vt:lpstr>
      <vt:lpstr>Exposed Electrical Parts   </vt:lpstr>
      <vt:lpstr> Exposed Electrical Parts</vt:lpstr>
      <vt:lpstr>INADEQUATE WIRING</vt:lpstr>
      <vt:lpstr>Inadequate wiring </vt:lpstr>
      <vt:lpstr>Damaged Insulation</vt:lpstr>
      <vt:lpstr>Damaged Insulation </vt:lpstr>
      <vt:lpstr>Damaged Insulation  </vt:lpstr>
      <vt:lpstr>Damaged Insulation    </vt:lpstr>
      <vt:lpstr>Damaged Insulation   </vt:lpstr>
      <vt:lpstr>Overloaded Circuits</vt:lpstr>
      <vt:lpstr>Overloaded Circuits  </vt:lpstr>
      <vt:lpstr> Overloaded Circuits</vt:lpstr>
      <vt:lpstr>Damaged Tools and Equipment</vt:lpstr>
      <vt:lpstr> Damaged Tools and Equipment</vt:lpstr>
      <vt:lpstr>Wet conditions</vt:lpstr>
      <vt:lpstr>Wet conditions </vt:lpstr>
      <vt:lpstr>Overhead Power Lines</vt:lpstr>
      <vt:lpstr>Overhead Power Lines </vt:lpstr>
      <vt:lpstr>Overhead Power Lines  </vt:lpstr>
      <vt:lpstr> Overhead Power Lines</vt:lpstr>
      <vt:lpstr>Accident Prevention</vt:lpstr>
      <vt:lpstr> Accident Prevention</vt:lpstr>
      <vt:lpstr>Personal Protective Equipment (PPE)</vt:lpstr>
      <vt:lpstr> Personal Protective Equipment (PPE)</vt:lpstr>
      <vt:lpstr>Personal Protective Equipment (PPE) </vt:lpstr>
      <vt:lpstr>Inspect tools and chords</vt:lpstr>
      <vt:lpstr>GFCI</vt:lpstr>
      <vt:lpstr>GFCI </vt:lpstr>
      <vt:lpstr>GFCI  </vt:lpstr>
      <vt:lpstr>Lock-out/Tag-out</vt:lpstr>
      <vt:lpstr>Lock-out/Tag-out </vt:lpstr>
      <vt:lpstr>Lock-out/Tag-out  </vt:lpstr>
      <vt:lpstr>Major hazards summary</vt:lpstr>
      <vt:lpstr>Blocked Electrical Panels</vt:lpstr>
      <vt:lpstr>Strain on Conductors</vt:lpstr>
      <vt:lpstr>Inadequate Strain Relief on Cord</vt:lpstr>
      <vt:lpstr>Exposed Live Parts</vt:lpstr>
      <vt:lpstr>Exposed Live Parts </vt:lpstr>
      <vt:lpstr>Exposed live parts  </vt:lpstr>
      <vt:lpstr>Ungrounded Cords</vt:lpstr>
      <vt:lpstr>Damaged Faceplate</vt:lpstr>
      <vt:lpstr>Utility Boxes</vt:lpstr>
      <vt:lpstr>Receptacles in Wet Locations</vt:lpstr>
      <vt:lpstr>Receptacles in Wet Locations </vt:lpstr>
      <vt:lpstr>Damaged Faceplate </vt:lpstr>
      <vt:lpstr>Portable Electric Tools</vt:lpstr>
      <vt:lpstr>Hazard Assessment</vt:lpstr>
      <vt:lpstr>Personal Protective Equipment</vt:lpstr>
      <vt:lpstr>Rubber Gloves</vt:lpstr>
      <vt:lpstr>Electrical  Protective Equipment</vt:lpstr>
      <vt:lpstr>Design Requirements 1910.137(a)</vt:lpstr>
      <vt:lpstr>Class Label</vt:lpstr>
      <vt:lpstr>Rubber Insulating Matting</vt:lpstr>
      <vt:lpstr>Rubber Insulating Blanket</vt:lpstr>
      <vt:lpstr>Blanket Clamps</vt:lpstr>
      <vt:lpstr>Rubber insulating sleeves</vt:lpstr>
      <vt:lpstr>Rubber insulating sleeves </vt:lpstr>
      <vt:lpstr>Rubber insulating sleeves  </vt:lpstr>
      <vt:lpstr>Rubber insulating gloves</vt:lpstr>
      <vt:lpstr>Rubber Insulating Glove Test Sticker </vt:lpstr>
      <vt:lpstr>In-service Care and Use 1910.137(b)</vt:lpstr>
      <vt:lpstr>Ozone Damage</vt:lpstr>
      <vt:lpstr>Ozone Damage </vt:lpstr>
      <vt:lpstr>Cut in blanket</vt:lpstr>
      <vt:lpstr>Air Testing of Rubber Gloves 1910.137(b)(2)(ii)</vt:lpstr>
      <vt:lpstr>Air Testing of Rubber Gloves 1910.137(b)(2)(ii) </vt:lpstr>
      <vt:lpstr>Rubber Insulating Equipment Test Intervals 1910.137(b)(2)(viii)</vt:lpstr>
      <vt:lpstr>Glove Protector</vt:lpstr>
      <vt:lpstr>Leather Protector</vt:lpstr>
      <vt:lpstr>Rubber Glove Storage</vt:lpstr>
      <vt:lpstr>Rubber Glove Liners</vt:lpstr>
      <vt:lpstr>Glove Dust</vt:lpstr>
      <vt:lpstr>Rubber Blanket Field Testing</vt:lpstr>
      <vt:lpstr>Insulating Line Hoses</vt:lpstr>
      <vt:lpstr>Insulator Cover</vt:lpstr>
      <vt:lpstr>Exercises </vt:lpstr>
      <vt:lpstr>Recognize Any Hazard(s)?</vt:lpstr>
      <vt:lpstr>Yes</vt:lpstr>
      <vt:lpstr>Recognize Any Hazard(s)? </vt:lpstr>
      <vt:lpstr>Yes </vt:lpstr>
      <vt:lpstr>Recognize Any Hazard(s)?  </vt:lpstr>
      <vt:lpstr>Yes  </vt:lpstr>
      <vt:lpstr>Recognize Any Hazard(s)?   </vt:lpstr>
      <vt:lpstr>YES   </vt:lpstr>
      <vt:lpstr>Recognize Any Hazard(s)?    </vt:lpstr>
      <vt:lpstr>YES    </vt:lpstr>
      <vt:lpstr>Recognize Any Hazard(s)?     </vt:lpstr>
      <vt:lpstr> Yes </vt:lpstr>
      <vt:lpstr> Recognize Any Hazard(s)?</vt:lpstr>
      <vt:lpstr> YES</vt:lpstr>
      <vt:lpstr>  Recognize Any Hazard(s)?</vt:lpstr>
      <vt:lpstr>  YES</vt:lpstr>
      <vt:lpstr>   Recognize Any Hazard(s)?</vt:lpstr>
      <vt:lpstr>  Yes </vt:lpstr>
      <vt:lpstr>    Recognize Any Hazard(s)?</vt:lpstr>
      <vt:lpstr>   Yes</vt:lpstr>
      <vt:lpstr>     Recognize Any Hazard(s)?</vt:lpstr>
      <vt:lpstr>      Recognize Any Hazard(s)?</vt:lpstr>
      <vt:lpstr>Post test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2017-10-18T18:47:54Z</dcterms:created>
  <dcterms:modified xsi:type="dcterms:W3CDTF">2021-03-31T14:20:46Z</dcterms:modified>
</cp:coreProperties>
</file>