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10" r:id="rId2"/>
  </p:sldMasterIdLst>
  <p:notesMasterIdLst>
    <p:notesMasterId r:id="rId36"/>
  </p:notesMasterIdLst>
  <p:sldIdLst>
    <p:sldId id="308" r:id="rId3"/>
    <p:sldId id="309" r:id="rId4"/>
    <p:sldId id="258" r:id="rId5"/>
    <p:sldId id="259" r:id="rId6"/>
    <p:sldId id="260" r:id="rId7"/>
    <p:sldId id="261" r:id="rId8"/>
    <p:sldId id="321" r:id="rId9"/>
    <p:sldId id="263" r:id="rId10"/>
    <p:sldId id="264" r:id="rId11"/>
    <p:sldId id="265" r:id="rId12"/>
    <p:sldId id="266" r:id="rId13"/>
    <p:sldId id="267" r:id="rId14"/>
    <p:sldId id="268" r:id="rId15"/>
    <p:sldId id="269" r:id="rId16"/>
    <p:sldId id="314" r:id="rId17"/>
    <p:sldId id="315" r:id="rId18"/>
    <p:sldId id="284" r:id="rId19"/>
    <p:sldId id="285" r:id="rId20"/>
    <p:sldId id="286" r:id="rId21"/>
    <p:sldId id="287" r:id="rId22"/>
    <p:sldId id="288" r:id="rId23"/>
    <p:sldId id="289" r:id="rId24"/>
    <p:sldId id="300" r:id="rId25"/>
    <p:sldId id="301" r:id="rId26"/>
    <p:sldId id="317" r:id="rId27"/>
    <p:sldId id="318" r:id="rId28"/>
    <p:sldId id="319" r:id="rId29"/>
    <p:sldId id="304" r:id="rId30"/>
    <p:sldId id="316" r:id="rId31"/>
    <p:sldId id="303" r:id="rId32"/>
    <p:sldId id="310" r:id="rId33"/>
    <p:sldId id="311" r:id="rId34"/>
    <p:sldId id="307" r:id="rId35"/>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04960-17BC-4E5F-B74C-FF646B4C57D7}" v="488" dt="2019-08-22T22:15:14.96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AD2"/>
          </a:solidFill>
        </a:fill>
      </a:tcStyle>
    </a:wholeTbl>
    <a:band2H>
      <a:tcTxStyle/>
      <a:tcStyle>
        <a:tcBdr/>
        <a:fill>
          <a:solidFill>
            <a:srgbClr val="F2E6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1CD"/>
          </a:solidFill>
        </a:fill>
      </a:tcStyle>
    </a:wholeTbl>
    <a:band2H>
      <a:tcTxStyle/>
      <a:tcStyle>
        <a:tcBdr/>
        <a:fill>
          <a:solidFill>
            <a:srgbClr val="FA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DEE"/>
          </a:solidFill>
        </a:fill>
      </a:tcStyle>
    </a:wholeTbl>
    <a:band2H>
      <a:tcTxStyle/>
      <a:tcStyle>
        <a:tcBdr/>
        <a:fill>
          <a:solidFill>
            <a:srgbClr val="F7E8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4" autoAdjust="0"/>
    <p:restoredTop sz="86443" autoAdjust="0"/>
  </p:normalViewPr>
  <p:slideViewPr>
    <p:cSldViewPr snapToGrid="0" showGuides="1">
      <p:cViewPr varScale="1">
        <p:scale>
          <a:sx n="62" d="100"/>
          <a:sy n="62" d="100"/>
        </p:scale>
        <p:origin x="691" y="62"/>
      </p:cViewPr>
      <p:guideLst>
        <p:guide orient="horz" pos="2160"/>
        <p:guide pos="2880"/>
      </p:guideLst>
    </p:cSldViewPr>
  </p:slideViewPr>
  <p:outlineViewPr>
    <p:cViewPr>
      <p:scale>
        <a:sx n="33" d="100"/>
        <a:sy n="33" d="100"/>
      </p:scale>
      <p:origin x="0" y="-2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Roy" userId="d0d4ac1ab6946a8d" providerId="LiveId" clId="{BB404960-17BC-4E5F-B74C-FF646B4C57D7}"/>
    <pc:docChg chg="modSld">
      <pc:chgData name="Natalie Roy" userId="d0d4ac1ab6946a8d" providerId="LiveId" clId="{BB404960-17BC-4E5F-B74C-FF646B4C57D7}" dt="2019-08-22T22:15:14.969" v="488" actId="962"/>
      <pc:docMkLst>
        <pc:docMk/>
      </pc:docMkLst>
      <pc:sldChg chg="addSp modSp">
        <pc:chgData name="Natalie Roy" userId="d0d4ac1ab6946a8d" providerId="LiveId" clId="{BB404960-17BC-4E5F-B74C-FF646B4C57D7}" dt="2019-08-22T22:15:14.969" v="488" actId="962"/>
        <pc:sldMkLst>
          <pc:docMk/>
          <pc:sldMk cId="0" sldId="258"/>
        </pc:sldMkLst>
        <pc:spChg chg="add mod">
          <ac:chgData name="Natalie Roy" userId="d0d4ac1ab6946a8d" providerId="LiveId" clId="{BB404960-17BC-4E5F-B74C-FF646B4C57D7}" dt="2019-08-22T22:10:38.875" v="133" actId="14100"/>
          <ac:spMkLst>
            <pc:docMk/>
            <pc:sldMk cId="0" sldId="258"/>
            <ac:spMk id="2" creationId="{37E73DAF-B81E-43F6-923E-4C0F5B354508}"/>
          </ac:spMkLst>
        </pc:spChg>
        <pc:picChg chg="mod">
          <ac:chgData name="Natalie Roy" userId="d0d4ac1ab6946a8d" providerId="LiveId" clId="{BB404960-17BC-4E5F-B74C-FF646B4C57D7}" dt="2019-08-22T22:15:14.969" v="488" actId="962"/>
          <ac:picMkLst>
            <pc:docMk/>
            <pc:sldMk cId="0" sldId="258"/>
            <ac:picMk id="3084" creationId="{00000000-0000-0000-0000-000000000000}"/>
          </ac:picMkLst>
        </pc:picChg>
      </pc:sldChg>
      <pc:sldChg chg="modSp">
        <pc:chgData name="Natalie Roy" userId="d0d4ac1ab6946a8d" providerId="LiveId" clId="{BB404960-17BC-4E5F-B74C-FF646B4C57D7}" dt="2019-08-22T22:10:56.475" v="153" actId="20577"/>
        <pc:sldMkLst>
          <pc:docMk/>
          <pc:sldMk cId="0" sldId="265"/>
        </pc:sldMkLst>
        <pc:spChg chg="mod">
          <ac:chgData name="Natalie Roy" userId="d0d4ac1ab6946a8d" providerId="LiveId" clId="{BB404960-17BC-4E5F-B74C-FF646B4C57D7}" dt="2019-08-22T22:10:56.475" v="153" actId="20577"/>
          <ac:spMkLst>
            <pc:docMk/>
            <pc:sldMk cId="0" sldId="265"/>
            <ac:spMk id="3117" creationId="{00000000-0000-0000-0000-000000000000}"/>
          </ac:spMkLst>
        </pc:spChg>
      </pc:sldChg>
      <pc:sldChg chg="addSp delSp modSp">
        <pc:chgData name="Natalie Roy" userId="d0d4ac1ab6946a8d" providerId="LiveId" clId="{BB404960-17BC-4E5F-B74C-FF646B4C57D7}" dt="2019-08-22T22:12:19.789" v="165" actId="478"/>
        <pc:sldMkLst>
          <pc:docMk/>
          <pc:sldMk cId="0" sldId="287"/>
        </pc:sldMkLst>
        <pc:spChg chg="add mod">
          <ac:chgData name="Natalie Roy" userId="d0d4ac1ab6946a8d" providerId="LiveId" clId="{BB404960-17BC-4E5F-B74C-FF646B4C57D7}" dt="2019-08-22T22:12:02.051" v="162" actId="14100"/>
          <ac:spMkLst>
            <pc:docMk/>
            <pc:sldMk cId="0" sldId="287"/>
            <ac:spMk id="2" creationId="{3A1F5A22-0F98-4368-BF1F-7711FEAE7AF5}"/>
          </ac:spMkLst>
        </pc:spChg>
        <pc:spChg chg="del mod">
          <ac:chgData name="Natalie Roy" userId="d0d4ac1ab6946a8d" providerId="LiveId" clId="{BB404960-17BC-4E5F-B74C-FF646B4C57D7}" dt="2019-08-22T22:12:19.789" v="165" actId="478"/>
          <ac:spMkLst>
            <pc:docMk/>
            <pc:sldMk cId="0" sldId="287"/>
            <ac:spMk id="3238" creationId="{00000000-0000-0000-0000-000000000000}"/>
          </ac:spMkLst>
        </pc:spChg>
        <pc:graphicFrameChg chg="mod">
          <ac:chgData name="Natalie Roy" userId="d0d4ac1ab6946a8d" providerId="LiveId" clId="{BB404960-17BC-4E5F-B74C-FF646B4C57D7}" dt="2019-08-22T22:12:13.662" v="164" actId="14100"/>
          <ac:graphicFrameMkLst>
            <pc:docMk/>
            <pc:sldMk cId="0" sldId="287"/>
            <ac:graphicFrameMk id="3237" creationId="{00000000-0000-0000-0000-000000000000}"/>
          </ac:graphicFrameMkLst>
        </pc:graphicFrameChg>
      </pc:sldChg>
      <pc:sldChg chg="addSp delSp modSp">
        <pc:chgData name="Natalie Roy" userId="d0d4ac1ab6946a8d" providerId="LiveId" clId="{BB404960-17BC-4E5F-B74C-FF646B4C57D7}" dt="2019-08-22T22:13:42.396" v="250" actId="207"/>
        <pc:sldMkLst>
          <pc:docMk/>
          <pc:sldMk cId="0" sldId="306"/>
        </pc:sldMkLst>
        <pc:spChg chg="add mod">
          <ac:chgData name="Natalie Roy" userId="d0d4ac1ab6946a8d" providerId="LiveId" clId="{BB404960-17BC-4E5F-B74C-FF646B4C57D7}" dt="2019-08-22T22:13:42.396" v="250" actId="207"/>
          <ac:spMkLst>
            <pc:docMk/>
            <pc:sldMk cId="0" sldId="306"/>
            <ac:spMk id="2" creationId="{1D7D0953-2C78-40AC-8A8E-B8C5990157AF}"/>
          </ac:spMkLst>
        </pc:spChg>
        <pc:spChg chg="del mod">
          <ac:chgData name="Natalie Roy" userId="d0d4ac1ab6946a8d" providerId="LiveId" clId="{BB404960-17BC-4E5F-B74C-FF646B4C57D7}" dt="2019-08-22T22:13:15.901" v="207" actId="478"/>
          <ac:spMkLst>
            <pc:docMk/>
            <pc:sldMk cId="0" sldId="306"/>
            <ac:spMk id="3333" creationId="{00000000-0000-0000-0000-000000000000}"/>
          </ac:spMkLst>
        </pc:spChg>
      </pc:sldChg>
      <pc:sldChg chg="addSp modSp">
        <pc:chgData name="Natalie Roy" userId="d0d4ac1ab6946a8d" providerId="LiveId" clId="{BB404960-17BC-4E5F-B74C-FF646B4C57D7}" dt="2019-08-22T22:12:59.449" v="204" actId="14100"/>
        <pc:sldMkLst>
          <pc:docMk/>
          <pc:sldMk cId="4208244893" sldId="310"/>
        </pc:sldMkLst>
        <pc:spChg chg="add mod">
          <ac:chgData name="Natalie Roy" userId="d0d4ac1ab6946a8d" providerId="LiveId" clId="{BB404960-17BC-4E5F-B74C-FF646B4C57D7}" dt="2019-08-22T22:12:44.738" v="201" actId="20577"/>
          <ac:spMkLst>
            <pc:docMk/>
            <pc:sldMk cId="4208244893" sldId="310"/>
            <ac:spMk id="2" creationId="{46901C75-20A3-4E83-B214-728016C1698D}"/>
          </ac:spMkLst>
        </pc:spChg>
        <pc:picChg chg="mod">
          <ac:chgData name="Natalie Roy" userId="d0d4ac1ab6946a8d" providerId="LiveId" clId="{BB404960-17BC-4E5F-B74C-FF646B4C57D7}" dt="2019-08-22T22:12:54.725" v="202" actId="166"/>
          <ac:picMkLst>
            <pc:docMk/>
            <pc:sldMk cId="4208244893" sldId="310"/>
            <ac:picMk id="3210" creationId="{00000000-0000-0000-0000-000000000000}"/>
          </ac:picMkLst>
        </pc:picChg>
        <pc:picChg chg="mod">
          <ac:chgData name="Natalie Roy" userId="d0d4ac1ab6946a8d" providerId="LiveId" clId="{BB404960-17BC-4E5F-B74C-FF646B4C57D7}" dt="2019-08-22T22:12:59.449" v="204" actId="14100"/>
          <ac:picMkLst>
            <pc:docMk/>
            <pc:sldMk cId="4208244893" sldId="310"/>
            <ac:picMk id="3211" creationId="{00000000-0000-0000-0000-000000000000}"/>
          </ac:picMkLst>
        </pc:picChg>
      </pc:sldChg>
      <pc:sldChg chg="addSp delSp modSp">
        <pc:chgData name="Natalie Roy" userId="d0d4ac1ab6946a8d" providerId="LiveId" clId="{BB404960-17BC-4E5F-B74C-FF646B4C57D7}" dt="2019-08-22T22:09:10.779" v="69" actId="207"/>
        <pc:sldMkLst>
          <pc:docMk/>
          <pc:sldMk cId="2752218762" sldId="319"/>
        </pc:sldMkLst>
        <pc:spChg chg="add mod">
          <ac:chgData name="Natalie Roy" userId="d0d4ac1ab6946a8d" providerId="LiveId" clId="{BB404960-17BC-4E5F-B74C-FF646B4C57D7}" dt="2019-08-22T22:09:10.779" v="69" actId="207"/>
          <ac:spMkLst>
            <pc:docMk/>
            <pc:sldMk cId="2752218762" sldId="319"/>
            <ac:spMk id="2" creationId="{0949476D-2E65-4EFC-B145-6008E2189B23}"/>
          </ac:spMkLst>
        </pc:spChg>
        <pc:spChg chg="del mod">
          <ac:chgData name="Natalie Roy" userId="d0d4ac1ab6946a8d" providerId="LiveId" clId="{BB404960-17BC-4E5F-B74C-FF646B4C57D7}" dt="2019-08-22T22:08:33.346" v="16" actId="478"/>
          <ac:spMkLst>
            <pc:docMk/>
            <pc:sldMk cId="2752218762" sldId="319"/>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0455871981076598E-2"/>
          <c:y val="0.116348995109727"/>
          <c:w val="0.92796900000000004"/>
          <c:h val="0.83248599999999995"/>
        </c:manualLayout>
      </c:layout>
      <c:barChart>
        <c:barDir val="col"/>
        <c:grouping val="clustered"/>
        <c:varyColors val="0"/>
        <c:ser>
          <c:idx val="0"/>
          <c:order val="0"/>
          <c:tx>
            <c:strRef>
              <c:f>Sheet1!$B$1</c:f>
              <c:strCache>
                <c:ptCount val="1"/>
                <c:pt idx="0">
                  <c:v>Rural counties</c:v>
                </c:pt>
              </c:strCache>
            </c:strRef>
          </c:tx>
          <c:spPr>
            <a:solidFill>
              <a:srgbClr val="2875DD"/>
            </a:solidFill>
            <a:ln w="9525" cap="flat">
              <a:solidFill>
                <a:srgbClr val="2875DD"/>
              </a:solidFill>
              <a:prstDash val="solid"/>
              <a:round/>
            </a:ln>
            <a:effectLst/>
          </c:spPr>
          <c:invertIfNegative val="0"/>
          <c:dLbls>
            <c:numFmt formatCode="#,##0.00" sourceLinked="0"/>
            <c:spPr>
              <a:noFill/>
              <a:ln>
                <a:noFill/>
              </a:ln>
              <a:effectLst/>
            </c:spPr>
            <c:txPr>
              <a:bodyPr/>
              <a:lstStyle/>
              <a:p>
                <a:pPr>
                  <a:defRPr sz="800" b="0" i="0" u="none" strike="noStrike">
                    <a:solidFill>
                      <a:srgbClr val="4F4F4F"/>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infant</c:v>
                </c:pt>
                <c:pt idx="1">
                  <c:v>Neonatal (0-27 days)</c:v>
                </c:pt>
                <c:pt idx="2">
                  <c:v>Postneonatal (28 days-11 months)</c:v>
                </c:pt>
              </c:strCache>
            </c:strRef>
          </c:cat>
          <c:val>
            <c:numRef>
              <c:f>Sheet1!$B$2:$B$4</c:f>
              <c:numCache>
                <c:formatCode>General</c:formatCode>
                <c:ptCount val="3"/>
                <c:pt idx="0">
                  <c:v>6.6899999999999986</c:v>
                </c:pt>
                <c:pt idx="1">
                  <c:v>4.21</c:v>
                </c:pt>
                <c:pt idx="2">
                  <c:v>2.48</c:v>
                </c:pt>
              </c:numCache>
            </c:numRef>
          </c:val>
          <c:extLst>
            <c:ext xmlns:c16="http://schemas.microsoft.com/office/drawing/2014/chart" uri="{C3380CC4-5D6E-409C-BE32-E72D297353CC}">
              <c16:uniqueId val="{00000000-8055-4254-A219-7062F9B1E050}"/>
            </c:ext>
          </c:extLst>
        </c:ser>
        <c:ser>
          <c:idx val="1"/>
          <c:order val="1"/>
          <c:tx>
            <c:strRef>
              <c:f>Sheet1!$C$1</c:f>
              <c:strCache>
                <c:ptCount val="1"/>
                <c:pt idx="0">
                  <c:v>Small and medium counties</c:v>
                </c:pt>
              </c:strCache>
            </c:strRef>
          </c:tx>
          <c:spPr>
            <a:solidFill>
              <a:srgbClr val="0F283E"/>
            </a:solidFill>
            <a:ln w="9525" cap="flat">
              <a:solidFill>
                <a:srgbClr val="0F283E"/>
              </a:solidFill>
              <a:prstDash val="solid"/>
              <a:round/>
            </a:ln>
            <a:effectLst/>
          </c:spPr>
          <c:invertIfNegative val="0"/>
          <c:dLbls>
            <c:numFmt formatCode="#,##0.00" sourceLinked="0"/>
            <c:spPr>
              <a:noFill/>
              <a:ln>
                <a:noFill/>
              </a:ln>
              <a:effectLst/>
            </c:spPr>
            <c:txPr>
              <a:bodyPr/>
              <a:lstStyle/>
              <a:p>
                <a:pPr>
                  <a:defRPr sz="800" b="0" i="0" u="none" strike="noStrike">
                    <a:solidFill>
                      <a:srgbClr val="4F4F4F"/>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infant</c:v>
                </c:pt>
                <c:pt idx="1">
                  <c:v>Neonatal (0-27 days)</c:v>
                </c:pt>
                <c:pt idx="2">
                  <c:v>Postneonatal (28 days-11 months)</c:v>
                </c:pt>
              </c:strCache>
            </c:strRef>
          </c:cat>
          <c:val>
            <c:numRef>
              <c:f>Sheet1!$C$2:$C$4</c:f>
              <c:numCache>
                <c:formatCode>General</c:formatCode>
                <c:ptCount val="3"/>
                <c:pt idx="0">
                  <c:v>6.29</c:v>
                </c:pt>
                <c:pt idx="1">
                  <c:v>4.1499999999999986</c:v>
                </c:pt>
                <c:pt idx="2">
                  <c:v>2.14</c:v>
                </c:pt>
              </c:numCache>
            </c:numRef>
          </c:val>
          <c:extLst>
            <c:ext xmlns:c16="http://schemas.microsoft.com/office/drawing/2014/chart" uri="{C3380CC4-5D6E-409C-BE32-E72D297353CC}">
              <c16:uniqueId val="{00000001-8055-4254-A219-7062F9B1E050}"/>
            </c:ext>
          </c:extLst>
        </c:ser>
        <c:ser>
          <c:idx val="2"/>
          <c:order val="2"/>
          <c:tx>
            <c:strRef>
              <c:f>Sheet1!$D$1</c:f>
              <c:strCache>
                <c:ptCount val="1"/>
                <c:pt idx="0">
                  <c:v>Large urban counties</c:v>
                </c:pt>
              </c:strCache>
            </c:strRef>
          </c:tx>
          <c:spPr>
            <a:solidFill>
              <a:srgbClr val="BABABA"/>
            </a:solidFill>
            <a:ln w="9525" cap="flat">
              <a:solidFill>
                <a:srgbClr val="BABABA"/>
              </a:solidFill>
              <a:prstDash val="solid"/>
              <a:round/>
            </a:ln>
            <a:effectLst/>
          </c:spPr>
          <c:invertIfNegative val="0"/>
          <c:dLbls>
            <c:numFmt formatCode="#,##0.00" sourceLinked="0"/>
            <c:spPr>
              <a:noFill/>
              <a:ln>
                <a:noFill/>
              </a:ln>
              <a:effectLst/>
            </c:spPr>
            <c:txPr>
              <a:bodyPr/>
              <a:lstStyle/>
              <a:p>
                <a:pPr>
                  <a:defRPr sz="800" b="0" i="0" u="none" strike="noStrike">
                    <a:solidFill>
                      <a:srgbClr val="4F4F4F"/>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infant</c:v>
                </c:pt>
                <c:pt idx="1">
                  <c:v>Neonatal (0-27 days)</c:v>
                </c:pt>
                <c:pt idx="2">
                  <c:v>Postneonatal (28 days-11 months)</c:v>
                </c:pt>
              </c:strCache>
            </c:strRef>
          </c:cat>
          <c:val>
            <c:numRef>
              <c:f>Sheet1!$D$2:$D$4</c:f>
              <c:numCache>
                <c:formatCode>General</c:formatCode>
                <c:ptCount val="3"/>
                <c:pt idx="0">
                  <c:v>5.49</c:v>
                </c:pt>
                <c:pt idx="1">
                  <c:v>3.83</c:v>
                </c:pt>
                <c:pt idx="2">
                  <c:v>1.66</c:v>
                </c:pt>
              </c:numCache>
            </c:numRef>
          </c:val>
          <c:extLst>
            <c:ext xmlns:c16="http://schemas.microsoft.com/office/drawing/2014/chart" uri="{C3380CC4-5D6E-409C-BE32-E72D297353CC}">
              <c16:uniqueId val="{00000002-8055-4254-A219-7062F9B1E050}"/>
            </c:ext>
          </c:extLst>
        </c:ser>
        <c:dLbls>
          <c:showLegendKey val="0"/>
          <c:showVal val="0"/>
          <c:showCatName val="0"/>
          <c:showSerName val="0"/>
          <c:showPercent val="0"/>
          <c:showBubbleSize val="0"/>
        </c:dLbls>
        <c:gapWidth val="80"/>
        <c:overlap val="-10"/>
        <c:axId val="694641952"/>
        <c:axId val="694643520"/>
      </c:barChart>
      <c:catAx>
        <c:axId val="694641952"/>
        <c:scaling>
          <c:orientation val="minMax"/>
        </c:scaling>
        <c:delete val="0"/>
        <c:axPos val="b"/>
        <c:numFmt formatCode="General" sourceLinked="0"/>
        <c:majorTickMark val="none"/>
        <c:minorTickMark val="none"/>
        <c:tickLblPos val="low"/>
        <c:spPr>
          <a:ln w="25400" cap="flat">
            <a:solidFill>
              <a:srgbClr val="2F2F2F"/>
            </a:solidFill>
            <a:prstDash val="solid"/>
            <a:round/>
          </a:ln>
        </c:spPr>
        <c:txPr>
          <a:bodyPr rot="0"/>
          <a:lstStyle/>
          <a:p>
            <a:pPr>
              <a:defRPr sz="800" b="0" i="0" u="none" strike="noStrike">
                <a:solidFill>
                  <a:srgbClr val="4F4F4F"/>
                </a:solidFill>
                <a:latin typeface="Arial"/>
              </a:defRPr>
            </a:pPr>
            <a:endParaRPr lang="en-US"/>
          </a:p>
        </c:txPr>
        <c:crossAx val="694643520"/>
        <c:crosses val="autoZero"/>
        <c:auto val="1"/>
        <c:lblAlgn val="ctr"/>
        <c:lblOffset val="100"/>
        <c:noMultiLvlLbl val="1"/>
      </c:catAx>
      <c:valAx>
        <c:axId val="694643520"/>
        <c:scaling>
          <c:orientation val="minMax"/>
          <c:min val="0"/>
        </c:scaling>
        <c:delete val="0"/>
        <c:axPos val="l"/>
        <c:majorGridlines>
          <c:spPr>
            <a:ln w="12700" cap="flat">
              <a:solidFill>
                <a:srgbClr val="4F4F4F"/>
              </a:solidFill>
              <a:prstDash val="dot"/>
              <a:round/>
            </a:ln>
          </c:spPr>
        </c:majorGridlines>
        <c:title>
          <c:tx>
            <c:rich>
              <a:bodyPr rot="-5400000"/>
              <a:lstStyle/>
              <a:p>
                <a:pPr>
                  <a:defRPr sz="800" b="0" i="0" u="none" strike="noStrike">
                    <a:solidFill>
                      <a:srgbClr val="4F4F4F"/>
                    </a:solidFill>
                    <a:latin typeface="Arial"/>
                  </a:defRPr>
                </a:pPr>
                <a:r>
                  <a:rPr lang="en-US" sz="800" b="0" i="0" u="none" strike="noStrike">
                    <a:solidFill>
                      <a:srgbClr val="4F4F4F"/>
                    </a:solidFill>
                    <a:latin typeface="Arial"/>
                  </a:rPr>
                  <a:t>Deaths per 1,000 live births</a:t>
                </a:r>
              </a:p>
            </c:rich>
          </c:tx>
          <c:overlay val="1"/>
        </c:title>
        <c:numFmt formatCode="0.##" sourceLinked="0"/>
        <c:majorTickMark val="none"/>
        <c:minorTickMark val="none"/>
        <c:tickLblPos val="nextTo"/>
        <c:spPr>
          <a:ln w="25400" cap="flat">
            <a:noFill/>
            <a:prstDash val="solid"/>
            <a:round/>
          </a:ln>
        </c:spPr>
        <c:txPr>
          <a:bodyPr rot="0"/>
          <a:lstStyle/>
          <a:p>
            <a:pPr>
              <a:defRPr sz="800" b="0" i="0" u="none" strike="noStrike">
                <a:solidFill>
                  <a:srgbClr val="4F4F4F"/>
                </a:solidFill>
                <a:latin typeface="Arial"/>
              </a:defRPr>
            </a:pPr>
            <a:endParaRPr lang="en-US"/>
          </a:p>
        </c:txPr>
        <c:crossAx val="694641952"/>
        <c:crosses val="autoZero"/>
        <c:crossBetween val="between"/>
        <c:majorUnit val="1.75"/>
        <c:minorUnit val="0.875"/>
      </c:valAx>
      <c:spPr>
        <a:noFill/>
        <a:ln w="12700" cap="flat">
          <a:noFill/>
          <a:miter lim="400000"/>
        </a:ln>
        <a:effectLst/>
      </c:spPr>
    </c:plotArea>
    <c:legend>
      <c:legendPos val="t"/>
      <c:layout>
        <c:manualLayout>
          <c:xMode val="edge"/>
          <c:yMode val="edge"/>
          <c:x val="0.18575800000000001"/>
          <c:y val="0"/>
          <c:w val="0.62618799999999997"/>
          <c:h val="5.2677700000000001E-2"/>
        </c:manualLayout>
      </c:layout>
      <c:overlay val="1"/>
      <c:spPr>
        <a:noFill/>
        <a:ln w="12700" cap="flat">
          <a:noFill/>
          <a:miter lim="400000"/>
        </a:ln>
        <a:effectLst/>
      </c:spPr>
      <c:txPr>
        <a:bodyPr rot="0"/>
        <a:lstStyle/>
        <a:p>
          <a:pPr>
            <a:defRPr sz="800" b="0" i="0" u="none" strike="noStrike">
              <a:solidFill>
                <a:srgbClr val="4F4F4F"/>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59" name="Shape 3059"/>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3060" name="Shape 3060"/>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7527466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Slide- Reducing the Risk of Adverse Pregnancy Outcomes and Perinatal Illness for Female Agricultural Producers</a:t>
            </a:r>
          </a:p>
          <a:p>
            <a:r>
              <a:rPr lang="en-US" baseline="0" dirty="0"/>
              <a:t>Presenter: Knesha Rose- Davison, MPH</a:t>
            </a:r>
          </a:p>
          <a:p>
            <a:r>
              <a:rPr lang="en-US" baseline="0" dirty="0"/>
              <a:t>Health communications director</a:t>
            </a:r>
          </a:p>
          <a:p>
            <a:r>
              <a:rPr lang="en-US" baseline="0" dirty="0"/>
              <a:t>AgriSafe Network </a:t>
            </a:r>
          </a:p>
          <a:p>
            <a:endParaRPr lang="en-US" dirty="0"/>
          </a:p>
          <a:p>
            <a:r>
              <a:rPr lang="en-US" dirty="0"/>
              <a:t>Reducing the Risk of Adverse Pregnancy Outcomes and Perinatal Illness for Female Agricultural Producers</a:t>
            </a:r>
          </a:p>
          <a:p>
            <a:endParaRPr lang="en-US" dirty="0"/>
          </a:p>
          <a:p>
            <a:r>
              <a:rPr lang="en-US" dirty="0"/>
              <a:t>Adverse: Preventing Success of Development; harmful; unfavorable. </a:t>
            </a:r>
          </a:p>
          <a:p>
            <a:endParaRPr lang="en-US" dirty="0"/>
          </a:p>
          <a:p>
            <a:r>
              <a:rPr lang="en-US" dirty="0"/>
              <a:t>Perinatal: relating to the time, usually a number of weeks, immediately before and after birth. The perinatal period is defined in diverse ways. Depending on the definition, it starts at the 20th to 28th week of gestation and ends 1 to 4 weeks after birth.</a:t>
            </a:r>
          </a:p>
          <a:p>
            <a:endParaRPr lang="en-US" dirty="0"/>
          </a:p>
          <a:p>
            <a:r>
              <a:rPr lang="en-US" dirty="0"/>
              <a:t>The perinatal period commences at 22 completed weeks (154 days) of gestation and ends seven completed days after birth. Perinatal and maternal health are closely linked. ( World Health Organization,</a:t>
            </a:r>
            <a:r>
              <a:rPr lang="en-US" baseline="0" dirty="0"/>
              <a:t> WHO)</a:t>
            </a:r>
            <a:endParaRPr lang="en-US" dirty="0"/>
          </a:p>
          <a:p>
            <a:endParaRPr lang="en-US" dirty="0"/>
          </a:p>
        </p:txBody>
      </p:sp>
    </p:spTree>
    <p:extLst>
      <p:ext uri="{BB962C8B-B14F-4D97-AF65-F5344CB8AC3E}">
        <p14:creationId xmlns:p14="http://schemas.microsoft.com/office/powerpoint/2010/main" val="3826388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2" name="Shape 3122"/>
          <p:cNvSpPr>
            <a:spLocks noGrp="1" noRot="1" noChangeAspect="1"/>
          </p:cNvSpPr>
          <p:nvPr>
            <p:ph type="sldImg"/>
          </p:nvPr>
        </p:nvSpPr>
        <p:spPr>
          <a:prstGeom prst="rect">
            <a:avLst/>
          </a:prstGeom>
        </p:spPr>
        <p:txBody>
          <a:bodyPr/>
          <a:lstStyle/>
          <a:p>
            <a:endParaRPr/>
          </a:p>
        </p:txBody>
      </p:sp>
      <p:sp>
        <p:nvSpPr>
          <p:cNvPr id="3123" name="Shape 3123"/>
          <p:cNvSpPr>
            <a:spLocks noGrp="1"/>
          </p:cNvSpPr>
          <p:nvPr>
            <p:ph type="body" sz="quarter" idx="1"/>
          </p:nvPr>
        </p:nvSpPr>
        <p:spPr>
          <a:prstGeom prst="rect">
            <a:avLst/>
          </a:prstGeom>
        </p:spPr>
        <p:txBody>
          <a:bodyPr/>
          <a:lstStyle/>
          <a:p>
            <a:r>
              <a:rPr dirty="0"/>
              <a:t>CDC/NIOSH Total Worker Health Affiliate since August 2017 </a:t>
            </a:r>
            <a:endParaRPr lang="en-US" dirty="0"/>
          </a:p>
          <a:p>
            <a:r>
              <a:rPr lang="en-US" dirty="0"/>
              <a:t>This is AgriSafe’s platform to share information to producers</a:t>
            </a:r>
            <a:r>
              <a:rPr lang="en-US" baseline="0" dirty="0"/>
              <a:t> on where they work and live and how it impacts their health.  Cover a couple of examples. </a:t>
            </a:r>
          </a:p>
          <a:p>
            <a:r>
              <a:rPr lang="en-US" b="1" baseline="0" dirty="0"/>
              <a:t>Hazard </a:t>
            </a:r>
          </a:p>
          <a:p>
            <a:r>
              <a:rPr lang="en-US" baseline="0" dirty="0"/>
              <a:t>Farmworkers are at high risk for fatal and nonfatal injuries, work-related lung diseases, noise-induced hearing loss, skin diseases, and certain cancers associated with chemical use and prolonged sun exposure.  Variety of exposures in agriculture result in multiple hazards: </a:t>
            </a:r>
          </a:p>
          <a:p>
            <a:r>
              <a:rPr lang="en-US" baseline="0" dirty="0"/>
              <a:t>Dusts (organic: bacteria, endotoxin, fungal spores; pesticide residues) </a:t>
            </a:r>
          </a:p>
          <a:p>
            <a:r>
              <a:rPr lang="en-US" baseline="0" dirty="0"/>
              <a:t>Pesticides and chemicals</a:t>
            </a:r>
          </a:p>
          <a:p>
            <a:r>
              <a:rPr lang="en-US" baseline="0" dirty="0"/>
              <a:t>Gases (Anhydrous ammonia, hydrogen sulfide, welding) </a:t>
            </a:r>
          </a:p>
          <a:p>
            <a:r>
              <a:rPr lang="en-US" baseline="0" dirty="0"/>
              <a:t>Vapors (fumigants, gasoline, diesel) </a:t>
            </a:r>
          </a:p>
          <a:p>
            <a:r>
              <a:rPr lang="en-US" baseline="0" dirty="0"/>
              <a:t>Confined space (oxygen deficient atmosphere)</a:t>
            </a:r>
          </a:p>
          <a:p>
            <a:r>
              <a:rPr lang="en-US" baseline="0" dirty="0"/>
              <a:t>Flying objects (cutting, grinding, sawing, drilling, mowing)</a:t>
            </a:r>
          </a:p>
          <a:p>
            <a:r>
              <a:rPr lang="en-US" baseline="0" dirty="0"/>
              <a:t>Noise (machinery, livestock, tools) </a:t>
            </a:r>
          </a:p>
          <a:p>
            <a:r>
              <a:rPr lang="en-US" baseline="0" dirty="0"/>
              <a:t>Hazardous equipment and machinery </a:t>
            </a:r>
          </a:p>
          <a:p>
            <a:r>
              <a:rPr lang="en-US" baseline="0" dirty="0"/>
              <a:t>Livestock </a:t>
            </a:r>
          </a:p>
          <a:p>
            <a:r>
              <a:rPr lang="en-US" baseline="0" dirty="0"/>
              <a:t>Off Road Vehicles</a:t>
            </a:r>
          </a:p>
          <a:p>
            <a:r>
              <a:rPr lang="en-US" b="1" baseline="0" dirty="0"/>
              <a:t>Sleep</a:t>
            </a:r>
          </a:p>
          <a:p>
            <a:r>
              <a:rPr lang="en-US" baseline="0" dirty="0"/>
              <a:t>Sleep plays a critical role in immune function, metabolism, memory, learning, and other vital functions. It is more difficult to take in new information following a night of inadequate or disturbed sleep. </a:t>
            </a:r>
          </a:p>
          <a:p>
            <a:r>
              <a:rPr lang="en-US" baseline="0" dirty="0"/>
              <a:t>It is just as important to get a good night’s sleep after learning something new in order to process and retain the information that has been learned.</a:t>
            </a:r>
          </a:p>
          <a:p>
            <a:r>
              <a:rPr lang="en-US" b="1" baseline="0" dirty="0"/>
              <a:t>Healthcare </a:t>
            </a:r>
          </a:p>
          <a:p>
            <a:r>
              <a:rPr lang="en-US" baseline="0" dirty="0"/>
              <a:t>Health insurance coverage places a significant financial burden on farm families.</a:t>
            </a:r>
          </a:p>
          <a:p>
            <a:r>
              <a:rPr lang="en-US" baseline="0" dirty="0"/>
              <a:t>Farmers are more likely than their rural counterparts to purchase in the individual insurance market which had limitations in care benefits. </a:t>
            </a:r>
          </a:p>
          <a:p>
            <a:r>
              <a:rPr lang="en-US" baseline="0" dirty="0"/>
              <a:t> Farmers are at high risk to be underinsured.</a:t>
            </a:r>
          </a:p>
          <a:p>
            <a:r>
              <a:rPr lang="en-US" b="1" baseline="0" dirty="0"/>
              <a:t>Finances </a:t>
            </a:r>
          </a:p>
          <a:p>
            <a:r>
              <a:rPr lang="en-US" baseline="0" dirty="0"/>
              <a:t>Financial health is a term used to describe the state of one's personal financial situation. There are many dimensions to financial health, including the amount of savings you have, how much you are setting away for retirement and how much of your income you are spending on fixed or non-discretionary expenses.</a:t>
            </a:r>
          </a:p>
          <a:p>
            <a:r>
              <a:rPr lang="en-US" baseline="0" dirty="0"/>
              <a:t>In farming, your financial health is impacted greatly by your business- the two are inherently connected.</a:t>
            </a:r>
          </a:p>
          <a:p>
            <a:endParaRPr dirty="0"/>
          </a:p>
        </p:txBody>
      </p:sp>
    </p:spTree>
    <p:extLst>
      <p:ext uri="{BB962C8B-B14F-4D97-AF65-F5344CB8AC3E}">
        <p14:creationId xmlns:p14="http://schemas.microsoft.com/office/powerpoint/2010/main" val="293525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a:t>
            </a:r>
            <a:r>
              <a:rPr lang="en-US" baseline="0" dirty="0"/>
              <a:t> How common a fact or condition occurs. </a:t>
            </a:r>
            <a:endParaRPr lang="en-US" dirty="0"/>
          </a:p>
          <a:p>
            <a:endParaRPr lang="en-US" dirty="0"/>
          </a:p>
          <a:p>
            <a:r>
              <a:rPr lang="en-US" dirty="0"/>
              <a:t>The range of farm activities compound the problem of assuring a safe worksite for farm women who have their own inherent contraindications. </a:t>
            </a:r>
          </a:p>
          <a:p>
            <a:endParaRPr lang="en-US" dirty="0"/>
          </a:p>
          <a:p>
            <a:r>
              <a:rPr lang="en-US" dirty="0"/>
              <a:t>The National Institute for Occupational Safety &amp; Health (NIOSH) lists numerous women’s safety and health issues related to an agricultural job including:</a:t>
            </a:r>
          </a:p>
          <a:p>
            <a:r>
              <a:rPr lang="en-US" dirty="0"/>
              <a:t>acute and chronic pesticide exposures, </a:t>
            </a:r>
          </a:p>
          <a:p>
            <a:r>
              <a:rPr lang="en-US" dirty="0"/>
              <a:t>chronic bronchitis among nonsmoking farm women, </a:t>
            </a:r>
          </a:p>
          <a:p>
            <a:r>
              <a:rPr lang="en-US" dirty="0"/>
              <a:t>pregnancy related risks, </a:t>
            </a:r>
          </a:p>
          <a:p>
            <a:r>
              <a:rPr lang="en-US" dirty="0"/>
              <a:t>farm work-related injuries, </a:t>
            </a:r>
          </a:p>
          <a:p>
            <a:r>
              <a:rPr lang="en-US" dirty="0"/>
              <a:t>exposures to inhaled substances in the workplace and </a:t>
            </a:r>
          </a:p>
          <a:p>
            <a:r>
              <a:rPr lang="en-US" dirty="0"/>
              <a:t>risk factors for female infertility in an agricultural region.</a:t>
            </a:r>
          </a:p>
          <a:p>
            <a:endParaRPr lang="en-US" dirty="0"/>
          </a:p>
        </p:txBody>
      </p:sp>
    </p:spTree>
    <p:extLst>
      <p:ext uri="{BB962C8B-B14F-4D97-AF65-F5344CB8AC3E}">
        <p14:creationId xmlns:p14="http://schemas.microsoft.com/office/powerpoint/2010/main" val="421731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1" name="Shape 3131"/>
          <p:cNvSpPr>
            <a:spLocks noGrp="1" noRot="1" noChangeAspect="1"/>
          </p:cNvSpPr>
          <p:nvPr>
            <p:ph type="sldImg"/>
          </p:nvPr>
        </p:nvSpPr>
        <p:spPr>
          <a:prstGeom prst="rect">
            <a:avLst/>
          </a:prstGeom>
        </p:spPr>
        <p:txBody>
          <a:bodyPr/>
          <a:lstStyle/>
          <a:p>
            <a:endParaRPr/>
          </a:p>
        </p:txBody>
      </p:sp>
      <p:sp>
        <p:nvSpPr>
          <p:cNvPr id="3132" name="Shape 3132"/>
          <p:cNvSpPr>
            <a:spLocks noGrp="1"/>
          </p:cNvSpPr>
          <p:nvPr>
            <p:ph type="body" sz="quarter" idx="1"/>
          </p:nvPr>
        </p:nvSpPr>
        <p:spPr>
          <a:prstGeom prst="rect">
            <a:avLst/>
          </a:prstGeom>
        </p:spPr>
        <p:txBody>
          <a:bodyPr/>
          <a:lstStyle/>
          <a:p>
            <a:r>
              <a:rPr lang="en-US" dirty="0"/>
              <a:t>Cultural Considerations</a:t>
            </a:r>
          </a:p>
          <a:p>
            <a:endParaRPr lang="en-US" dirty="0"/>
          </a:p>
          <a:p>
            <a:r>
              <a:rPr lang="en-US" dirty="0"/>
              <a:t>Each farm family has its own set of values that are influenced by the family's ethnicity, socioeconomic status, level of education, and cultural traditions</a:t>
            </a:r>
          </a:p>
          <a:p>
            <a:endParaRPr lang="en-US" dirty="0"/>
          </a:p>
          <a:p>
            <a:r>
              <a:rPr lang="en-US" dirty="0"/>
              <a:t>These values influence the division of labor on farms, and women's potential exposure to multiple roles, factors contributing to occupational illness, stress, fatigue, and agricultural injuries.  ( </a:t>
            </a:r>
            <a:r>
              <a:rPr lang="en-US" dirty="0" err="1"/>
              <a:t>Weinert</a:t>
            </a:r>
            <a:r>
              <a:rPr lang="en-US" dirty="0"/>
              <a:t> &amp; Burman, 1994)</a:t>
            </a:r>
          </a:p>
          <a:p>
            <a:endParaRPr lang="en-US" dirty="0"/>
          </a:p>
          <a:p>
            <a:endParaRPr lang="en-US" dirty="0"/>
          </a:p>
          <a:p>
            <a:r>
              <a:rPr dirty="0"/>
              <a:t>Source: </a:t>
            </a:r>
            <a:r>
              <a:rPr sz="2400" dirty="0"/>
              <a:t>(</a:t>
            </a:r>
            <a:r>
              <a:rPr dirty="0" err="1"/>
              <a:t>Weinert</a:t>
            </a:r>
            <a:r>
              <a:rPr dirty="0"/>
              <a:t> &amp; Burman, 1994)</a:t>
            </a:r>
          </a:p>
        </p:txBody>
      </p:sp>
    </p:spTree>
    <p:extLst>
      <p:ext uri="{BB962C8B-B14F-4D97-AF65-F5344CB8AC3E}">
        <p14:creationId xmlns:p14="http://schemas.microsoft.com/office/powerpoint/2010/main" val="354080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9" name="Shape 3139"/>
          <p:cNvSpPr>
            <a:spLocks noGrp="1" noRot="1" noChangeAspect="1"/>
          </p:cNvSpPr>
          <p:nvPr>
            <p:ph type="sldImg"/>
          </p:nvPr>
        </p:nvSpPr>
        <p:spPr>
          <a:prstGeom prst="rect">
            <a:avLst/>
          </a:prstGeom>
        </p:spPr>
        <p:txBody>
          <a:bodyPr/>
          <a:lstStyle/>
          <a:p>
            <a:endParaRPr/>
          </a:p>
        </p:txBody>
      </p:sp>
      <p:sp>
        <p:nvSpPr>
          <p:cNvPr id="3140" name="Shape 3140"/>
          <p:cNvSpPr>
            <a:spLocks noGrp="1"/>
          </p:cNvSpPr>
          <p:nvPr>
            <p:ph type="body" sz="quarter" idx="1"/>
          </p:nvPr>
        </p:nvSpPr>
        <p:spPr>
          <a:prstGeom prst="rect">
            <a:avLst/>
          </a:prstGeom>
        </p:spPr>
        <p:txBody>
          <a:bodyPr/>
          <a:lstStyle/>
          <a:p>
            <a:r>
              <a:rPr dirty="0"/>
              <a:t>Source:  Interviews with farm women. Permission to use quotes. </a:t>
            </a:r>
          </a:p>
        </p:txBody>
      </p:sp>
    </p:spTree>
    <p:extLst>
      <p:ext uri="{BB962C8B-B14F-4D97-AF65-F5344CB8AC3E}">
        <p14:creationId xmlns:p14="http://schemas.microsoft.com/office/powerpoint/2010/main" val="326354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Interviews with farm women. Permission to use quotes. </a:t>
            </a:r>
          </a:p>
          <a:p>
            <a:endParaRPr lang="en-US" dirty="0"/>
          </a:p>
        </p:txBody>
      </p:sp>
    </p:spTree>
    <p:extLst>
      <p:ext uri="{BB962C8B-B14F-4D97-AF65-F5344CB8AC3E}">
        <p14:creationId xmlns:p14="http://schemas.microsoft.com/office/powerpoint/2010/main" val="29771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r>
              <a:rPr lang="en-US" dirty="0"/>
              <a:t>Comparisons</a:t>
            </a:r>
            <a:r>
              <a:rPr lang="en-US" baseline="0" dirty="0"/>
              <a:t> include </a:t>
            </a:r>
            <a:r>
              <a:rPr lang="en-US" sz="2000" dirty="0">
                <a:solidFill>
                  <a:srgbClr val="FF0000"/>
                </a:solidFill>
                <a:latin typeface="Times New Roman" panose="02020603050405020304" pitchFamily="18" charset="0"/>
                <a:cs typeface="Times New Roman" panose="02020603050405020304" pitchFamily="18" charset="0"/>
                <a:sym typeface="Century Gothic"/>
              </a:rPr>
              <a:t>increased</a:t>
            </a:r>
            <a:r>
              <a:rPr lang="en-US" sz="2000" dirty="0">
                <a:solidFill>
                  <a:srgbClr val="404040"/>
                </a:solidFill>
                <a:latin typeface="Times New Roman" panose="02020603050405020304" pitchFamily="18" charset="0"/>
                <a:cs typeface="Times New Roman" panose="02020603050405020304" pitchFamily="18" charset="0"/>
                <a:sym typeface="Century Gothic"/>
              </a:rPr>
              <a:t> Alcohol Consumption </a:t>
            </a: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Triple Duty – Family Farm and off-farm careers ( health insurance and pensions) self-employed</a:t>
            </a: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endParaRPr lang="en-US" sz="2000" dirty="0">
              <a:solidFill>
                <a:srgbClr val="404040"/>
              </a:solidFill>
              <a:latin typeface="Times New Roman" panose="02020603050405020304" pitchFamily="18" charset="0"/>
              <a:cs typeface="Times New Roman" panose="02020603050405020304" pitchFamily="18" charset="0"/>
              <a:sym typeface="Century Gothic"/>
            </a:endParaRP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endParaRPr lang="en-US" sz="2000" dirty="0">
              <a:solidFill>
                <a:srgbClr val="404040"/>
              </a:solidFill>
              <a:latin typeface="Times New Roman" panose="02020603050405020304" pitchFamily="18" charset="0"/>
              <a:cs typeface="Times New Roman" panose="02020603050405020304" pitchFamily="18" charset="0"/>
              <a:sym typeface="Century Gothic"/>
            </a:endParaRPr>
          </a:p>
          <a:p>
            <a:endParaRPr dirty="0"/>
          </a:p>
        </p:txBody>
      </p:sp>
    </p:spTree>
    <p:extLst>
      <p:ext uri="{BB962C8B-B14F-4D97-AF65-F5344CB8AC3E}">
        <p14:creationId xmlns:p14="http://schemas.microsoft.com/office/powerpoint/2010/main" val="318051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r>
              <a:rPr lang="en-US" dirty="0"/>
              <a:t>Agromedicine pages 44-48</a:t>
            </a:r>
          </a:p>
          <a:p>
            <a:pPr marL="409980" lvl="1" indent="0" algn="l" defTabSz="465887" rtl="0">
              <a:lnSpc>
                <a:spcPct val="90000"/>
              </a:lnSpc>
              <a:spcBef>
                <a:spcPts val="611"/>
              </a:spcBef>
              <a:buClr>
                <a:srgbClr val="B31166"/>
              </a:buClr>
              <a:buSzPct val="80000"/>
              <a:defRPr sz="1500"/>
            </a:pPr>
            <a:r>
              <a:rPr lang="en-US" dirty="0"/>
              <a:t>Data from</a:t>
            </a:r>
            <a:r>
              <a:rPr lang="en-US" baseline="0" dirty="0"/>
              <a:t> Finland….</a:t>
            </a:r>
            <a:endParaRPr lang="en-US" dirty="0"/>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Livestock related injuries – </a:t>
            </a:r>
          </a:p>
          <a:p>
            <a:pPr marL="1067047" lvl="2"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Cow (agent of injury)</a:t>
            </a:r>
          </a:p>
          <a:p>
            <a:pPr marL="1067047" lvl="2"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Crushed or stricken by an animal (women 15-59)</a:t>
            </a:r>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Women over 60 years (Falls)  </a:t>
            </a:r>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Machine Related nonfatal injuries/fatalities </a:t>
            </a:r>
          </a:p>
          <a:p>
            <a:pPr marL="1067047" lvl="2"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Tractors (most common agent of death for adult women)</a:t>
            </a:r>
          </a:p>
          <a:p>
            <a:pPr marL="1067047" lvl="2"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 Tractor run-overs </a:t>
            </a:r>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“Triple Duty” – Increased Risk of Stress and Agricultural Injury  </a:t>
            </a:r>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 Pesticide Exposures </a:t>
            </a: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Triple Duty – Family Farm and off-farm careers ( health insurance and pensions) self-employed</a:t>
            </a: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endParaRPr lang="en-US" sz="2000" dirty="0">
              <a:solidFill>
                <a:srgbClr val="404040"/>
              </a:solidFill>
              <a:latin typeface="Times New Roman" panose="02020603050405020304" pitchFamily="18" charset="0"/>
              <a:cs typeface="Times New Roman" panose="02020603050405020304" pitchFamily="18" charset="0"/>
              <a:sym typeface="Century Gothic"/>
            </a:endParaRP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endParaRPr lang="en-US" sz="2000" dirty="0">
              <a:solidFill>
                <a:srgbClr val="404040"/>
              </a:solidFill>
              <a:latin typeface="Times New Roman" panose="02020603050405020304" pitchFamily="18" charset="0"/>
              <a:cs typeface="Times New Roman" panose="02020603050405020304" pitchFamily="18" charset="0"/>
              <a:sym typeface="Century Gothic"/>
            </a:endParaRPr>
          </a:p>
          <a:p>
            <a:endParaRPr dirty="0"/>
          </a:p>
        </p:txBody>
      </p:sp>
    </p:spTree>
    <p:extLst>
      <p:ext uri="{BB962C8B-B14F-4D97-AF65-F5344CB8AC3E}">
        <p14:creationId xmlns:p14="http://schemas.microsoft.com/office/powerpoint/2010/main" val="424611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 name="Shape 3224"/>
          <p:cNvSpPr>
            <a:spLocks noGrp="1" noRot="1" noChangeAspect="1"/>
          </p:cNvSpPr>
          <p:nvPr>
            <p:ph type="sldImg"/>
          </p:nvPr>
        </p:nvSpPr>
        <p:spPr>
          <a:prstGeom prst="rect">
            <a:avLst/>
          </a:prstGeom>
        </p:spPr>
        <p:txBody>
          <a:bodyPr/>
          <a:lstStyle/>
          <a:p>
            <a:endParaRPr/>
          </a:p>
        </p:txBody>
      </p:sp>
      <p:sp>
        <p:nvSpPr>
          <p:cNvPr id="3225" name="Shape 3225"/>
          <p:cNvSpPr>
            <a:spLocks noGrp="1"/>
          </p:cNvSpPr>
          <p:nvPr>
            <p:ph type="body" sz="quarter" idx="1"/>
          </p:nvPr>
        </p:nvSpPr>
        <p:spPr>
          <a:prstGeom prst="rect">
            <a:avLst/>
          </a:prstGeom>
        </p:spPr>
        <p:txBody>
          <a:bodyPr/>
          <a:lstStyle/>
          <a:p>
            <a:pPr>
              <a:defRPr>
                <a:solidFill>
                  <a:srgbClr val="333333"/>
                </a:solidFill>
                <a:latin typeface="inherit"/>
                <a:ea typeface="inherit"/>
                <a:cs typeface="inherit"/>
                <a:sym typeface="inherit"/>
              </a:defRPr>
            </a:pPr>
            <a:r>
              <a:rPr dirty="0"/>
              <a:t/>
            </a:r>
            <a:br>
              <a:rPr dirty="0"/>
            </a:br>
            <a:r>
              <a:rPr dirty="0"/>
              <a:t> </a:t>
            </a:r>
          </a:p>
          <a:p>
            <a:pPr>
              <a:defRPr>
                <a:solidFill>
                  <a:srgbClr val="333333"/>
                </a:solidFill>
                <a:latin typeface="inherit"/>
                <a:ea typeface="inherit"/>
                <a:cs typeface="inherit"/>
                <a:sym typeface="inherit"/>
              </a:defRPr>
            </a:pPr>
            <a:r>
              <a:rPr dirty="0"/>
              <a:t>Within the framework of WHO's definition of health as a state of complete physical, mental and social well-being, and not merely the absence of disease or infirmity, reproductive health addresses the reproductive processes, functions and system at all stages of life. Reproductive health, therefore, implies that people are able to have a responsible, satisfying and safe sex life and that they have the capability to reproduce and the freedom to decide if, when and how often to do so.</a:t>
            </a:r>
            <a:endParaRPr lang="en-US" dirty="0"/>
          </a:p>
          <a:p>
            <a:pPr>
              <a:defRPr>
                <a:solidFill>
                  <a:srgbClr val="333333"/>
                </a:solidFill>
                <a:latin typeface="inherit"/>
                <a:ea typeface="inherit"/>
                <a:cs typeface="inherit"/>
                <a:sym typeface="inherit"/>
              </a:defRPr>
            </a:pPr>
            <a:endParaRPr lang="en-US" dirty="0"/>
          </a:p>
          <a:p>
            <a:pPr>
              <a:defRPr>
                <a:solidFill>
                  <a:srgbClr val="333333"/>
                </a:solidFill>
                <a:latin typeface="inherit"/>
                <a:ea typeface="inherit"/>
                <a:cs typeface="inherit"/>
                <a:sym typeface="inherit"/>
              </a:defRPr>
            </a:pPr>
            <a:r>
              <a:rPr lang="en-US" b="1" dirty="0"/>
              <a:t>Preconception health </a:t>
            </a:r>
            <a:r>
              <a:rPr lang="en-US" dirty="0"/>
              <a:t>is a woman's health before she becomes pregnant. It means knowing how health conditions and risk factors could affect a woman or her unborn baby if she becomes pregnant. For example, some foods, habits, and medicines can harm your baby — even before he or she is conceived. Some health problems, such as diabetes, also can affect pregnancy.</a:t>
            </a:r>
          </a:p>
          <a:p>
            <a:pPr>
              <a:defRPr>
                <a:solidFill>
                  <a:srgbClr val="333333"/>
                </a:solidFill>
                <a:latin typeface="inherit"/>
                <a:ea typeface="inherit"/>
                <a:cs typeface="inherit"/>
                <a:sym typeface="inherit"/>
              </a:defRPr>
            </a:pPr>
            <a:endParaRPr lang="en-US" dirty="0"/>
          </a:p>
          <a:p>
            <a:pPr>
              <a:defRPr>
                <a:solidFill>
                  <a:srgbClr val="333333"/>
                </a:solidFill>
                <a:latin typeface="inherit"/>
                <a:ea typeface="inherit"/>
                <a:cs typeface="inherit"/>
                <a:sym typeface="inherit"/>
              </a:defRPr>
            </a:pPr>
            <a:r>
              <a:rPr lang="en-US" b="1" dirty="0" err="1"/>
              <a:t>Interconception</a:t>
            </a:r>
            <a:r>
              <a:rPr lang="en-US" b="1" dirty="0"/>
              <a:t> health </a:t>
            </a:r>
            <a:r>
              <a:rPr lang="en-US" dirty="0"/>
              <a:t>involves helping a woman understand the importance of being healthy between pregnancies and the need to wait at least 18 months before becoming pregnant again to help optimize birth outcomes.</a:t>
            </a:r>
          </a:p>
        </p:txBody>
      </p:sp>
    </p:spTree>
    <p:extLst>
      <p:ext uri="{BB962C8B-B14F-4D97-AF65-F5344CB8AC3E}">
        <p14:creationId xmlns:p14="http://schemas.microsoft.com/office/powerpoint/2010/main" val="108491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9" name="Shape 3229"/>
          <p:cNvSpPr>
            <a:spLocks noGrp="1" noRot="1" noChangeAspect="1"/>
          </p:cNvSpPr>
          <p:nvPr>
            <p:ph type="sldImg"/>
          </p:nvPr>
        </p:nvSpPr>
        <p:spPr>
          <a:prstGeom prst="rect">
            <a:avLst/>
          </a:prstGeom>
        </p:spPr>
        <p:txBody>
          <a:bodyPr/>
          <a:lstStyle/>
          <a:p>
            <a:endParaRPr/>
          </a:p>
        </p:txBody>
      </p:sp>
      <p:sp>
        <p:nvSpPr>
          <p:cNvPr id="3230" name="Shape 3230"/>
          <p:cNvSpPr>
            <a:spLocks noGrp="1"/>
          </p:cNvSpPr>
          <p:nvPr>
            <p:ph type="body" sz="quarter" idx="1"/>
          </p:nvPr>
        </p:nvSpPr>
        <p:spPr>
          <a:prstGeom prst="rect">
            <a:avLst/>
          </a:prstGeom>
        </p:spPr>
        <p:txBody>
          <a:bodyPr/>
          <a:lstStyle/>
          <a:p>
            <a:r>
              <a:rPr b="1" dirty="0"/>
              <a:t>Work Related Exposures</a:t>
            </a:r>
            <a:endParaRPr lang="en-US" b="1" dirty="0"/>
          </a:p>
          <a:p>
            <a:r>
              <a:rPr lang="en-US" i="1" baseline="0" dirty="0"/>
              <a:t>Herbicides</a:t>
            </a:r>
            <a:r>
              <a:rPr lang="en-US" baseline="0" dirty="0"/>
              <a:t>: lower rates of fertility, (20%); when women on farms did not report these same exposes fertility rates were higher. </a:t>
            </a:r>
          </a:p>
          <a:p>
            <a:r>
              <a:rPr lang="en-US" baseline="0" dirty="0"/>
              <a:t>Exposures: Mixing and Applying herbicides and fungicides up to 2 years before attempting conception association w observed lower fertility </a:t>
            </a:r>
          </a:p>
          <a:p>
            <a:endParaRPr lang="en-US" i="1" dirty="0"/>
          </a:p>
          <a:p>
            <a:r>
              <a:rPr i="1" dirty="0"/>
              <a:t>Carbon Monoxide</a:t>
            </a:r>
            <a:r>
              <a:rPr lang="en-US" i="1" dirty="0"/>
              <a:t>- </a:t>
            </a:r>
            <a:r>
              <a:rPr lang="en-US" i="0" dirty="0"/>
              <a:t>a toxic gas encountered in livestock buildings,</a:t>
            </a:r>
            <a:r>
              <a:rPr lang="en-US" i="0" baseline="0" dirty="0"/>
              <a:t> fossil fuel heating units or high pressure washers powered by  internal combustible engines. Risk to women is small; risk to unborn fetus, due to level of exposure (2x higher 20% carboxyhemoglobin LBW, slowed mental development)</a:t>
            </a:r>
          </a:p>
          <a:p>
            <a:endParaRPr lang="en-US" i="1" dirty="0"/>
          </a:p>
          <a:p>
            <a:r>
              <a:rPr i="1" dirty="0"/>
              <a:t>Nitrate Toxicity</a:t>
            </a:r>
            <a:r>
              <a:rPr lang="en-US" dirty="0"/>
              <a:t>- Young infants who are formula fed made up with water high in nitrate concentrations (&gt;10 mg/L) have the potential  to be poisoned. The most common cause of blue baby syndrome is water contaminated with nitrates. After a baby drinks formula made with nitrate-rich water, the body converts the nitrates into nitrites. These nitrites bind to the hemoglobin in the body, forming methemoglobin, which is unable to carry oxygen.</a:t>
            </a:r>
            <a:r>
              <a:rPr lang="en-US" baseline="0" dirty="0"/>
              <a:t> </a:t>
            </a:r>
            <a:r>
              <a:rPr lang="en-US" dirty="0"/>
              <a:t>Blue baby syndrome is rare in industrialized countries, but it does occasionally occur in rural areas. </a:t>
            </a:r>
            <a:br>
              <a:rPr lang="en-US" dirty="0"/>
            </a:br>
            <a:endParaRPr lang="en-US" dirty="0"/>
          </a:p>
          <a:p>
            <a:r>
              <a:rPr lang="en-US" b="0" i="1" dirty="0"/>
              <a:t>Livestock</a:t>
            </a:r>
            <a:r>
              <a:rPr lang="en-US" b="0" i="1" baseline="0" dirty="0"/>
              <a:t> Production Hormones – Needle sticks </a:t>
            </a:r>
          </a:p>
          <a:p>
            <a:r>
              <a:rPr dirty="0"/>
              <a:t>Oxytocin – Can cause abortion in pregnant women who may be accidentally inoculated, more likely to cause abortion in later stages of pregnancy. </a:t>
            </a:r>
            <a:r>
              <a:rPr lang="en-US" dirty="0"/>
              <a:t>Assists uterine contractions and milk let down.</a:t>
            </a:r>
            <a:r>
              <a:rPr lang="en-US" baseline="0" dirty="0"/>
              <a:t> </a:t>
            </a:r>
          </a:p>
          <a:p>
            <a:r>
              <a:rPr dirty="0"/>
              <a:t>Prostaglandin – Used in Cattle and Swine to terminate pregnancy early. May cause abortion at any time during pregnancy in pregnant women. </a:t>
            </a:r>
            <a:r>
              <a:rPr lang="en-US" dirty="0"/>
              <a:t> Used to induce parturition, terminate</a:t>
            </a:r>
            <a:r>
              <a:rPr lang="en-US" baseline="0" dirty="0"/>
              <a:t> pregnancy, or stimulate and synchronize estrous)</a:t>
            </a:r>
            <a:endParaRPr dirty="0"/>
          </a:p>
          <a:p>
            <a:r>
              <a:rPr dirty="0"/>
              <a:t>Zoonotic Infections </a:t>
            </a:r>
            <a:r>
              <a:rPr lang="en-US" dirty="0"/>
              <a:t>( next slide more</a:t>
            </a:r>
            <a:r>
              <a:rPr lang="en-US" baseline="0" dirty="0"/>
              <a:t> details)</a:t>
            </a:r>
            <a:endParaRPr dirty="0"/>
          </a:p>
          <a:p>
            <a:pPr lvl="1"/>
            <a:r>
              <a:rPr dirty="0"/>
              <a:t>Brucellosis, Q Fever, Listeria (cause abortion) </a:t>
            </a:r>
          </a:p>
        </p:txBody>
      </p:sp>
    </p:spTree>
    <p:extLst>
      <p:ext uri="{BB962C8B-B14F-4D97-AF65-F5344CB8AC3E}">
        <p14:creationId xmlns:p14="http://schemas.microsoft.com/office/powerpoint/2010/main" val="213799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Zoonotic Infections </a:t>
            </a:r>
          </a:p>
          <a:p>
            <a:endParaRPr lang="en-US" dirty="0"/>
          </a:p>
          <a:p>
            <a:r>
              <a:rPr lang="en-US" dirty="0"/>
              <a:t>Quote from</a:t>
            </a:r>
            <a:r>
              <a:rPr lang="en-US" baseline="0" dirty="0"/>
              <a:t> Animal Veterinarian- "I stayed away from kidding and lambing small ruminants, even if they had a normal pregnancy and no abortions," she explains. "Q fever can be shed at normal parturition and can be aerosolized, so I stopped doing small ruminant C-sections/</a:t>
            </a:r>
            <a:r>
              <a:rPr lang="en-US" baseline="0" dirty="0" err="1"/>
              <a:t>dystocias</a:t>
            </a:r>
            <a:r>
              <a:rPr lang="en-US" baseline="0" dirty="0"/>
              <a:t>. Any aborting animal, I think, would be a risk.“-  Christine Navarre, DVM, MS, Dipl. ACVIM, Louisiana State University</a:t>
            </a:r>
          </a:p>
          <a:p>
            <a:endParaRPr lang="en-US" dirty="0"/>
          </a:p>
          <a:p>
            <a:r>
              <a:rPr lang="en-US" dirty="0"/>
              <a:t>Brucellosis, Q Fever, Listeria (cause abortion) </a:t>
            </a:r>
          </a:p>
          <a:p>
            <a:endParaRPr lang="en-US" dirty="0"/>
          </a:p>
          <a:p>
            <a:r>
              <a:rPr lang="en-US" dirty="0"/>
              <a:t>https://www.drovers.com/article/zoonoses-and-pregnancy</a:t>
            </a:r>
          </a:p>
          <a:p>
            <a:endParaRPr lang="en-US" dirty="0"/>
          </a:p>
          <a:p>
            <a:r>
              <a:rPr lang="en-US" dirty="0"/>
              <a:t>Women who are pregnant and have been exposed to brucellosis should consult with their obstetricians/healthcare provider for evaluation. Laboratory tests and a short course of antibiotics also known as post-exposure prophylaxis (PEP) may be recommended.</a:t>
            </a:r>
          </a:p>
          <a:p>
            <a:endParaRPr lang="en-US" dirty="0"/>
          </a:p>
          <a:p>
            <a:r>
              <a:rPr lang="en-US" dirty="0"/>
              <a:t>https://www.cdc.gov/brucellosis/transmission/index.html</a:t>
            </a:r>
          </a:p>
          <a:p>
            <a:endParaRPr lang="en-US" dirty="0"/>
          </a:p>
          <a:p>
            <a:r>
              <a:rPr lang="en-US" dirty="0"/>
              <a:t>Prompt diagnosis and treatment of brucellosis during pregnancy can be lifesaving for the fetus.</a:t>
            </a:r>
          </a:p>
          <a:p>
            <a:endParaRPr lang="en-US" dirty="0"/>
          </a:p>
          <a:p>
            <a:r>
              <a:rPr lang="en-US" dirty="0"/>
              <a:t>While rare, human-to-human transmission from lactating mothers to their breastfed infants has been reported.</a:t>
            </a:r>
          </a:p>
          <a:p>
            <a:endParaRPr lang="en-US" dirty="0"/>
          </a:p>
          <a:p>
            <a:r>
              <a:rPr lang="en-US" dirty="0"/>
              <a:t>If you have been diagnosed with brucellosis, please consult with your obstetrician/healthcare provider for healthy nursing options.</a:t>
            </a:r>
          </a:p>
          <a:p>
            <a:endParaRPr lang="en-US" dirty="0"/>
          </a:p>
          <a:p>
            <a:endParaRPr lang="en-US" dirty="0"/>
          </a:p>
          <a:p>
            <a:endParaRPr lang="en-US" dirty="0"/>
          </a:p>
          <a:p>
            <a:r>
              <a:rPr lang="en-US" dirty="0"/>
              <a:t>Q fever is caused by </a:t>
            </a:r>
            <a:r>
              <a:rPr lang="en-US" dirty="0" err="1"/>
              <a:t>Coxiella</a:t>
            </a:r>
            <a:r>
              <a:rPr lang="en-US" dirty="0"/>
              <a:t> </a:t>
            </a:r>
            <a:r>
              <a:rPr lang="en-US" dirty="0" err="1"/>
              <a:t>burnetii</a:t>
            </a:r>
            <a:r>
              <a:rPr lang="en-US" dirty="0"/>
              <a:t> and can cause reproduction problems in livestock and severe respiratory (lung) and liver disease in humans. People usually get Q fever by breathing contaminated barnyard dust or by direct contact with infected animals while assisting with the delivery of newborn animals.</a:t>
            </a:r>
          </a:p>
          <a:p>
            <a:endParaRPr lang="en-US" dirty="0"/>
          </a:p>
          <a:p>
            <a:r>
              <a:rPr lang="en-US" dirty="0"/>
              <a:t>In pregnant women, infections can cause premature delivery, abortion and infection of the placenta. Veterinarians should avoid contact with the placenta, birth tissues, fetal membranes and aborted fetuses of sheep, cattle and goats. If you are assisting the delivery of newborn animals, wear gloves, masks and eye protection. Pregnant women should be especially careful around pregnant sheep, cattle and goats.</a:t>
            </a:r>
          </a:p>
          <a:p>
            <a:endParaRPr lang="en-US" dirty="0"/>
          </a:p>
          <a:p>
            <a:r>
              <a:rPr lang="en-US" dirty="0" err="1"/>
              <a:t>Listeriosis</a:t>
            </a:r>
            <a:r>
              <a:rPr lang="en-US" dirty="0"/>
              <a:t> from Listeria monocytogenes can be shed by infected animals in the feces, milk and uterine discharges. It is also found in aborted fetuses and occasionally in the nasal discharges and urine of symptomatic animals. Listeria can spread via ingestion, inhalation or direct contact. A majority of the cases are due to specific populations consuming unpasteurized milk but direct contact with an infected animal can spread the disease.</a:t>
            </a:r>
          </a:p>
          <a:p>
            <a:endParaRPr lang="en-US" dirty="0"/>
          </a:p>
          <a:p>
            <a:r>
              <a:rPr lang="en-US" dirty="0"/>
              <a:t>Infections are transmitted either </a:t>
            </a:r>
            <a:r>
              <a:rPr lang="en-US" dirty="0" err="1"/>
              <a:t>transplacentally</a:t>
            </a:r>
            <a:r>
              <a:rPr lang="en-US" dirty="0"/>
              <a:t> or from an infected birth canal. Humans can also be infected by direct contact with infected animals during  calving, lambing or necropsies. Cases have been reported after contact with sick birds or the carcasses of asymptomatic poultry. Pregnant women may experience either a mild, flu-like syndrome with fever, chills, headache, slight dizziness or gastrointestinal signs, or an asymptomatic infection. This may be followed in a few days to weeks by abortion, stillbirth, premature birth or septicemia in the newborn. Newborns may be infected either in in utero or from bacteria found in the vagina during delivery. </a:t>
            </a:r>
          </a:p>
        </p:txBody>
      </p:sp>
    </p:spTree>
    <p:extLst>
      <p:ext uri="{BB962C8B-B14F-4D97-AF65-F5344CB8AC3E}">
        <p14:creationId xmlns:p14="http://schemas.microsoft.com/office/powerpoint/2010/main" val="126632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Funding</a:t>
            </a:r>
            <a:r>
              <a:rPr lang="en-US" baseline="0" dirty="0"/>
              <a:t> is provided on behalf of Department of Labor- Occupational Safety and Health Administration, Susan G Harwood Training grant. </a:t>
            </a:r>
            <a:endParaRPr lang="en-US" dirty="0"/>
          </a:p>
        </p:txBody>
      </p:sp>
    </p:spTree>
    <p:extLst>
      <p:ext uri="{BB962C8B-B14F-4D97-AF65-F5344CB8AC3E}">
        <p14:creationId xmlns:p14="http://schemas.microsoft.com/office/powerpoint/2010/main" val="2322552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9" name="Shape 3239"/>
          <p:cNvSpPr>
            <a:spLocks noGrp="1" noRot="1" noChangeAspect="1"/>
          </p:cNvSpPr>
          <p:nvPr>
            <p:ph type="sldImg"/>
          </p:nvPr>
        </p:nvSpPr>
        <p:spPr>
          <a:prstGeom prst="rect">
            <a:avLst/>
          </a:prstGeom>
        </p:spPr>
        <p:txBody>
          <a:bodyPr/>
          <a:lstStyle/>
          <a:p>
            <a:endParaRPr/>
          </a:p>
        </p:txBody>
      </p:sp>
      <p:sp>
        <p:nvSpPr>
          <p:cNvPr id="3240" name="Shape 3240"/>
          <p:cNvSpPr>
            <a:spLocks noGrp="1"/>
          </p:cNvSpPr>
          <p:nvPr>
            <p:ph type="body" sz="quarter" idx="1"/>
          </p:nvPr>
        </p:nvSpPr>
        <p:spPr>
          <a:prstGeom prst="rect">
            <a:avLst/>
          </a:prstGeom>
        </p:spPr>
        <p:txBody>
          <a:bodyPr/>
          <a:lstStyle/>
          <a:p>
            <a:r>
              <a:t>Infant- The term "infant" is typically applied to young children under one year of age; however, definitions may vary and may include children up to </a:t>
            </a:r>
            <a:r>
              <a:rPr b="1"/>
              <a:t>two years</a:t>
            </a:r>
            <a:r>
              <a:t> of age. </a:t>
            </a:r>
          </a:p>
          <a:p>
            <a:endParaRPr/>
          </a:p>
          <a:p>
            <a:r>
              <a:t>Neonatal- </a:t>
            </a:r>
            <a:r>
              <a:rPr>
                <a:solidFill>
                  <a:srgbClr val="222222"/>
                </a:solidFill>
                <a:latin typeface="Roboto"/>
                <a:ea typeface="Roboto"/>
                <a:cs typeface="Roboto"/>
                <a:sym typeface="Roboto"/>
              </a:rPr>
              <a:t>27 days</a:t>
            </a:r>
          </a:p>
          <a:p>
            <a:pPr>
              <a:defRPr>
                <a:solidFill>
                  <a:srgbClr val="222222"/>
                </a:solidFill>
                <a:latin typeface="Roboto"/>
                <a:ea typeface="Roboto"/>
                <a:cs typeface="Roboto"/>
                <a:sym typeface="Roboto"/>
              </a:defRPr>
            </a:pPr>
            <a:r>
              <a:t>Infant, Newborn. A newborn infant, or neonate, is a child under </a:t>
            </a:r>
            <a:r>
              <a:rPr b="1"/>
              <a:t>28 days</a:t>
            </a:r>
            <a:r>
              <a:t> of age. During these first </a:t>
            </a:r>
            <a:r>
              <a:rPr b="1"/>
              <a:t>28 days</a:t>
            </a:r>
            <a:r>
              <a:t> of life, the child is at highest risk of dying.</a:t>
            </a:r>
          </a:p>
          <a:p>
            <a:r>
              <a:t> </a:t>
            </a:r>
          </a:p>
          <a:p>
            <a:r>
              <a:t>Post neonatal- </a:t>
            </a:r>
            <a:r>
              <a:rPr b="1"/>
              <a:t>28 days and  11 months or 1 year.</a:t>
            </a:r>
            <a:r>
              <a:t> </a:t>
            </a:r>
          </a:p>
        </p:txBody>
      </p:sp>
    </p:spTree>
    <p:extLst>
      <p:ext uri="{BB962C8B-B14F-4D97-AF65-F5344CB8AC3E}">
        <p14:creationId xmlns:p14="http://schemas.microsoft.com/office/powerpoint/2010/main" val="102116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Shape 3244"/>
          <p:cNvSpPr>
            <a:spLocks noGrp="1" noRot="1" noChangeAspect="1"/>
          </p:cNvSpPr>
          <p:nvPr>
            <p:ph type="sldImg"/>
          </p:nvPr>
        </p:nvSpPr>
        <p:spPr>
          <a:prstGeom prst="rect">
            <a:avLst/>
          </a:prstGeom>
        </p:spPr>
        <p:txBody>
          <a:bodyPr/>
          <a:lstStyle/>
          <a:p>
            <a:endParaRPr/>
          </a:p>
        </p:txBody>
      </p:sp>
      <p:sp>
        <p:nvSpPr>
          <p:cNvPr id="3245" name="Shape 3245"/>
          <p:cNvSpPr>
            <a:spLocks noGrp="1"/>
          </p:cNvSpPr>
          <p:nvPr>
            <p:ph type="body" sz="quarter" idx="1"/>
          </p:nvPr>
        </p:nvSpPr>
        <p:spPr>
          <a:prstGeom prst="rect">
            <a:avLst/>
          </a:prstGeom>
        </p:spPr>
        <p:txBody>
          <a:bodyPr/>
          <a:lstStyle/>
          <a:p>
            <a:r>
              <a:rPr dirty="0"/>
              <a:t>Further recognition:</a:t>
            </a:r>
          </a:p>
          <a:p>
            <a:r>
              <a:rPr dirty="0"/>
              <a:t>Providers should encourage mothers to avoid exposure that might contaminate breast milk without unduly alarming them, perhaps by associating it with the importance of not smoking or drinking alcohol during pregnancy and nursing . </a:t>
            </a:r>
          </a:p>
          <a:p>
            <a:endParaRPr dirty="0"/>
          </a:p>
          <a:p>
            <a:r>
              <a:rPr dirty="0"/>
              <a:t>Breast feeding should continue to be strongly encouraged since all evidence indicates that the known benefits far outweigh the potential risks.</a:t>
            </a:r>
          </a:p>
          <a:p>
            <a:endParaRPr dirty="0"/>
          </a:p>
          <a:p>
            <a:endParaRPr dirty="0"/>
          </a:p>
          <a:p>
            <a:endParaRPr dirty="0"/>
          </a:p>
          <a:p>
            <a:r>
              <a:rPr dirty="0"/>
              <a:t>Source: Reproductive Health Effects of Pesticide Exposure</a:t>
            </a:r>
          </a:p>
          <a:p>
            <a:r>
              <a:rPr dirty="0"/>
              <a:t>Issues for Farmworker Health Service Providers</a:t>
            </a:r>
          </a:p>
          <a:p>
            <a:endParaRPr dirty="0"/>
          </a:p>
          <a:p>
            <a:r>
              <a:rPr dirty="0"/>
              <a:t>Pamela Rao PhD, Farmworker Justice</a:t>
            </a:r>
          </a:p>
          <a:p>
            <a:endParaRPr dirty="0"/>
          </a:p>
          <a:p>
            <a:r>
              <a:rPr dirty="0"/>
              <a:t>Migrant Clinicians Network </a:t>
            </a:r>
          </a:p>
          <a:p>
            <a:endParaRPr dirty="0"/>
          </a:p>
          <a:p>
            <a:r>
              <a:rPr dirty="0"/>
              <a:t>Documented health effects include a wide variety of illnesses and diseases,</a:t>
            </a:r>
          </a:p>
          <a:p>
            <a:r>
              <a:rPr dirty="0"/>
              <a:t>from eye irritation, skin rashes and respiratory problems to neurological damage, </a:t>
            </a:r>
            <a:r>
              <a:rPr b="1" dirty="0"/>
              <a:t>birth defects</a:t>
            </a:r>
            <a:r>
              <a:rPr dirty="0"/>
              <a:t>, cancer</a:t>
            </a:r>
          </a:p>
          <a:p>
            <a:r>
              <a:rPr dirty="0"/>
              <a:t>and death. The risk for and severity of adverse health effects from pesticide exposure varies significantly</a:t>
            </a:r>
          </a:p>
          <a:p>
            <a:r>
              <a:rPr dirty="0"/>
              <a:t>depending on many factors, including individual characteristics such as age and health status, the</a:t>
            </a:r>
          </a:p>
          <a:p>
            <a:r>
              <a:rPr dirty="0"/>
              <a:t>specific pesticide, and exposure circumstances</a:t>
            </a:r>
            <a:r>
              <a:rPr b="1" dirty="0"/>
              <a:t>. Exposure to pesticides at certain developmental stages</a:t>
            </a:r>
          </a:p>
          <a:p>
            <a:pPr>
              <a:defRPr b="1"/>
            </a:pPr>
            <a:r>
              <a:rPr dirty="0"/>
              <a:t>of life can result in irreversible damage to organ structure and function. Of particular concern is the</a:t>
            </a:r>
          </a:p>
          <a:p>
            <a:pPr>
              <a:defRPr b="1"/>
            </a:pPr>
            <a:r>
              <a:rPr dirty="0"/>
              <a:t>effect of exposure at during the reproductive cycle, from preconception to breast feeding, because of</a:t>
            </a:r>
          </a:p>
          <a:p>
            <a:pPr>
              <a:defRPr b="1"/>
            </a:pPr>
            <a:r>
              <a:rPr dirty="0"/>
              <a:t>the possibility of poor birth outcomes, congenital anomalies, developmental deficits, and possibly</a:t>
            </a:r>
          </a:p>
          <a:p>
            <a:pPr>
              <a:defRPr b="1"/>
            </a:pPr>
            <a:r>
              <a:rPr dirty="0"/>
              <a:t>childhood cancer</a:t>
            </a:r>
          </a:p>
          <a:p>
            <a:r>
              <a:rPr dirty="0"/>
              <a:t>EPA - Recognition and Management of Pesticide Poisonings </a:t>
            </a:r>
          </a:p>
          <a:p>
            <a:endParaRPr dirty="0"/>
          </a:p>
          <a:p>
            <a:r>
              <a:rPr dirty="0"/>
              <a:t>Reproductive Health Effects of Pesticide Exposure</a:t>
            </a:r>
          </a:p>
          <a:p>
            <a:r>
              <a:rPr dirty="0"/>
              <a:t>Issues for Farmworker Health Service Providers </a:t>
            </a:r>
          </a:p>
          <a:p>
            <a:r>
              <a:rPr dirty="0"/>
              <a:t>Migrant Clinicians Network </a:t>
            </a:r>
          </a:p>
          <a:p>
            <a:r>
              <a:rPr dirty="0"/>
              <a:t>Pamela Rao PhD</a:t>
            </a:r>
          </a:p>
          <a:p>
            <a:r>
              <a:rPr dirty="0"/>
              <a:t>Farmworker Justice</a:t>
            </a:r>
          </a:p>
        </p:txBody>
      </p:sp>
    </p:spTree>
    <p:extLst>
      <p:ext uri="{BB962C8B-B14F-4D97-AF65-F5344CB8AC3E}">
        <p14:creationId xmlns:p14="http://schemas.microsoft.com/office/powerpoint/2010/main" val="4134817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0" name="Shape 3250"/>
          <p:cNvSpPr>
            <a:spLocks noGrp="1" noRot="1" noChangeAspect="1"/>
          </p:cNvSpPr>
          <p:nvPr>
            <p:ph type="sldImg"/>
          </p:nvPr>
        </p:nvSpPr>
        <p:spPr>
          <a:prstGeom prst="rect">
            <a:avLst/>
          </a:prstGeom>
        </p:spPr>
        <p:txBody>
          <a:bodyPr/>
          <a:lstStyle/>
          <a:p>
            <a:endParaRPr/>
          </a:p>
        </p:txBody>
      </p:sp>
      <p:sp>
        <p:nvSpPr>
          <p:cNvPr id="3251" name="Shape 3251"/>
          <p:cNvSpPr>
            <a:spLocks noGrp="1"/>
          </p:cNvSpPr>
          <p:nvPr>
            <p:ph type="body" sz="quarter" idx="1"/>
          </p:nvPr>
        </p:nvSpPr>
        <p:spPr>
          <a:prstGeom prst="rect">
            <a:avLst/>
          </a:prstGeom>
        </p:spPr>
        <p:txBody>
          <a:bodyPr/>
          <a:lstStyle/>
          <a:p>
            <a:r>
              <a:t>Photo Property of AgriSafe Network</a:t>
            </a:r>
          </a:p>
        </p:txBody>
      </p:sp>
    </p:spTree>
    <p:extLst>
      <p:ext uri="{BB962C8B-B14F-4D97-AF65-F5344CB8AC3E}">
        <p14:creationId xmlns:p14="http://schemas.microsoft.com/office/powerpoint/2010/main" val="29144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010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505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a:t>Review Employee Rights www.osha.gov</a:t>
            </a:r>
          </a:p>
        </p:txBody>
      </p:sp>
      <p:sp>
        <p:nvSpPr>
          <p:cNvPr id="199684" name="Slide Number Placeholder 3"/>
          <p:cNvSpPr>
            <a:spLocks noGrp="1"/>
          </p:cNvSpPr>
          <p:nvPr>
            <p:ph type="sldNum" sz="quarter" idx="5"/>
          </p:nvPr>
        </p:nvSpPr>
        <p:spPr>
          <a:xfrm>
            <a:off x="3970938" y="8829967"/>
            <a:ext cx="3037840" cy="466433"/>
          </a:xfrm>
          <a:prstGeom prst="rect">
            <a:avLst/>
          </a:prstGeom>
          <a:noFill/>
        </p:spPr>
        <p:txBody>
          <a:bodyPr lIns="93177" tIns="46589" rIns="93177" bIns="46589"/>
          <a:lstStyle/>
          <a:p>
            <a:fld id="{0D4414A2-337E-43E7-85F1-04A0C98DE148}"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526776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a:t>Review Employee Rights  www.osha.gov</a:t>
            </a:r>
          </a:p>
        </p:txBody>
      </p:sp>
      <p:sp>
        <p:nvSpPr>
          <p:cNvPr id="200708" name="Slide Number Placeholder 3"/>
          <p:cNvSpPr>
            <a:spLocks noGrp="1"/>
          </p:cNvSpPr>
          <p:nvPr>
            <p:ph type="sldNum" sz="quarter" idx="5"/>
          </p:nvPr>
        </p:nvSpPr>
        <p:spPr>
          <a:xfrm>
            <a:off x="3970938" y="8829967"/>
            <a:ext cx="3037840" cy="466433"/>
          </a:xfrm>
          <a:prstGeom prst="rect">
            <a:avLst/>
          </a:prstGeom>
          <a:noFill/>
        </p:spPr>
        <p:txBody>
          <a:bodyPr lIns="93177" tIns="46589" rIns="93177" bIns="46589"/>
          <a:lstStyle/>
          <a:p>
            <a:fld id="{89986CDD-6E5A-4399-AD60-E1778DBCB80D}"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10465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AE1A3B1F-0A55-4BB2-8C9A-0E8AAE063A1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89507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822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323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Protect:</a:t>
            </a:r>
          </a:p>
          <a:p>
            <a:endParaRPr lang="en-US" dirty="0"/>
          </a:p>
          <a:p>
            <a:r>
              <a:rPr lang="en-US" dirty="0"/>
              <a:t>1. Ongoing needs assessment of Ag producer needs (following Total Farmer Health)</a:t>
            </a:r>
          </a:p>
          <a:p>
            <a:r>
              <a:rPr lang="en-US" dirty="0"/>
              <a:t>2. Train rural health professionals across the nation </a:t>
            </a:r>
          </a:p>
          <a:p>
            <a:r>
              <a:rPr lang="en-US" dirty="0"/>
              <a:t>3. Establish partnerships with NIOSH Ag Centers, rural research centers, and other  NPOs</a:t>
            </a:r>
          </a:p>
          <a:p>
            <a:r>
              <a:rPr lang="en-US" dirty="0"/>
              <a:t>4. Maintain a culture of readiness and organizational expectation to </a:t>
            </a:r>
          </a:p>
          <a:p>
            <a:r>
              <a:rPr lang="en-US" dirty="0"/>
              <a:t>protect and respond </a:t>
            </a:r>
          </a:p>
          <a:p>
            <a:endParaRPr lang="en-US" dirty="0"/>
          </a:p>
        </p:txBody>
      </p:sp>
    </p:spTree>
    <p:extLst>
      <p:ext uri="{BB962C8B-B14F-4D97-AF65-F5344CB8AC3E}">
        <p14:creationId xmlns:p14="http://schemas.microsoft.com/office/powerpoint/2010/main" val="3474614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275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775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848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Image of AgriSafe Staff Team holding Total Farmer Health Sign. </a:t>
            </a:r>
            <a:endParaRPr lang="en-US" dirty="0"/>
          </a:p>
        </p:txBody>
      </p:sp>
    </p:spTree>
    <p:extLst>
      <p:ext uri="{BB962C8B-B14F-4D97-AF65-F5344CB8AC3E}">
        <p14:creationId xmlns:p14="http://schemas.microsoft.com/office/powerpoint/2010/main" val="405595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Upon completion of this presentation, participants will be able to:</a:t>
            </a:r>
          </a:p>
          <a:p>
            <a:endParaRPr lang="en-US" baseline="0" dirty="0"/>
          </a:p>
          <a:p>
            <a:r>
              <a:rPr lang="en-US" baseline="0" dirty="0"/>
              <a:t>Identify unique exposures/risks associated with farm tasks.</a:t>
            </a:r>
          </a:p>
          <a:p>
            <a:endParaRPr lang="en-US" baseline="0" dirty="0"/>
          </a:p>
          <a:p>
            <a:r>
              <a:rPr lang="en-US" baseline="0" dirty="0"/>
              <a:t>Identify at least four reproductive health and safety issues for women.</a:t>
            </a:r>
          </a:p>
          <a:p>
            <a:endParaRPr lang="en-US" baseline="0" dirty="0"/>
          </a:p>
          <a:p>
            <a:r>
              <a:rPr lang="en-US" baseline="0" dirty="0"/>
              <a:t>Locate three current evidenced based resources in the field of agricultural health.</a:t>
            </a:r>
          </a:p>
          <a:p>
            <a:endParaRPr lang="en-US" baseline="0" dirty="0"/>
          </a:p>
          <a:p>
            <a:r>
              <a:rPr lang="en-US" baseline="0" dirty="0"/>
              <a:t>Select appropriate PPE for farm tasks to reduce or eliminate exposures and or risks</a:t>
            </a:r>
            <a:r>
              <a:rPr lang="en-US" baseline="0" dirty="0" smtClean="0"/>
              <a:t>.</a:t>
            </a:r>
          </a:p>
          <a:p>
            <a:endParaRPr lang="en-US" baseline="0" dirty="0" smtClean="0"/>
          </a:p>
          <a:p>
            <a:r>
              <a:rPr lang="en-US" baseline="0" dirty="0" smtClean="0"/>
              <a:t>EPP </a:t>
            </a:r>
            <a:r>
              <a:rPr lang="en-US" baseline="0" dirty="0" err="1" smtClean="0"/>
              <a:t>equipo</a:t>
            </a:r>
            <a:r>
              <a:rPr lang="en-US" baseline="0" dirty="0" smtClean="0"/>
              <a:t> de </a:t>
            </a:r>
            <a:r>
              <a:rPr lang="en-US" baseline="0" dirty="0" err="1" smtClean="0"/>
              <a:t>proteccion</a:t>
            </a:r>
            <a:r>
              <a:rPr lang="en-US" baseline="0" dirty="0" smtClean="0"/>
              <a:t> personal = PPE</a:t>
            </a:r>
            <a:endParaRPr lang="en-US" baseline="0" dirty="0"/>
          </a:p>
          <a:p>
            <a:endParaRPr lang="en-US" dirty="0"/>
          </a:p>
        </p:txBody>
      </p:sp>
    </p:spTree>
    <p:extLst>
      <p:ext uri="{BB962C8B-B14F-4D97-AF65-F5344CB8AC3E}">
        <p14:creationId xmlns:p14="http://schemas.microsoft.com/office/powerpoint/2010/main" val="269394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Shape 3093"/>
          <p:cNvSpPr>
            <a:spLocks noGrp="1" noRot="1" noChangeAspect="1"/>
          </p:cNvSpPr>
          <p:nvPr>
            <p:ph type="sldImg"/>
          </p:nvPr>
        </p:nvSpPr>
        <p:spPr>
          <a:prstGeom prst="rect">
            <a:avLst/>
          </a:prstGeom>
        </p:spPr>
        <p:txBody>
          <a:bodyPr/>
          <a:lstStyle/>
          <a:p>
            <a:endParaRPr/>
          </a:p>
        </p:txBody>
      </p:sp>
      <p:sp>
        <p:nvSpPr>
          <p:cNvPr id="3094" name="Shape 3094"/>
          <p:cNvSpPr>
            <a:spLocks noGrp="1"/>
          </p:cNvSpPr>
          <p:nvPr>
            <p:ph type="body" sz="quarter" idx="1"/>
          </p:nvPr>
        </p:nvSpPr>
        <p:spPr>
          <a:prstGeom prst="rect">
            <a:avLst/>
          </a:prstGeom>
        </p:spPr>
        <p:txBody>
          <a:bodyPr/>
          <a:lstStyle/>
          <a:p>
            <a:r>
              <a:rPr dirty="0"/>
              <a:t>Source:  Channel Arrow – public AG publication </a:t>
            </a:r>
            <a:endParaRPr lang="en-US" dirty="0"/>
          </a:p>
          <a:p>
            <a:r>
              <a:rPr lang="en-US" dirty="0"/>
              <a:t>Women are taking on greater</a:t>
            </a:r>
            <a:r>
              <a:rPr lang="en-US" baseline="0" dirty="0"/>
              <a:t> roles in the field of agriculture they include </a:t>
            </a:r>
          </a:p>
          <a:p>
            <a:r>
              <a:rPr lang="en-US" dirty="0"/>
              <a:t>They’re Secondary Operators</a:t>
            </a:r>
          </a:p>
          <a:p>
            <a:r>
              <a:rPr lang="en-US" dirty="0"/>
              <a:t>They’re Mothers</a:t>
            </a:r>
          </a:p>
          <a:p>
            <a:r>
              <a:rPr lang="en-US" dirty="0"/>
              <a:t>They’re Agricultural board/advisory council members</a:t>
            </a:r>
          </a:p>
          <a:p>
            <a:r>
              <a:rPr lang="en-US" dirty="0"/>
              <a:t>They're Sustainable Ag literacy advocates</a:t>
            </a:r>
          </a:p>
          <a:p>
            <a:r>
              <a:rPr lang="en-US" dirty="0"/>
              <a:t>They're Farm Managers,</a:t>
            </a:r>
          </a:p>
          <a:p>
            <a:r>
              <a:rPr lang="en-US" dirty="0"/>
              <a:t>They’re Animal husbandry experts</a:t>
            </a:r>
          </a:p>
          <a:p>
            <a:r>
              <a:rPr lang="en-US" dirty="0"/>
              <a:t>They’re Entrepreneurs </a:t>
            </a:r>
          </a:p>
          <a:p>
            <a:r>
              <a:rPr lang="en-US" dirty="0"/>
              <a:t>They’re Bookkeepers</a:t>
            </a:r>
          </a:p>
          <a:p>
            <a:r>
              <a:rPr lang="en-US" dirty="0"/>
              <a:t>They’re Family Mediators </a:t>
            </a:r>
          </a:p>
          <a:p>
            <a:r>
              <a:rPr lang="en-US" dirty="0"/>
              <a:t>They're Businesswomen</a:t>
            </a:r>
          </a:p>
          <a:p>
            <a:r>
              <a:rPr lang="en-US" dirty="0"/>
              <a:t>And They're Farmers </a:t>
            </a:r>
          </a:p>
          <a:p>
            <a:endParaRPr dirty="0"/>
          </a:p>
        </p:txBody>
      </p:sp>
    </p:spTree>
    <p:extLst>
      <p:ext uri="{BB962C8B-B14F-4D97-AF65-F5344CB8AC3E}">
        <p14:creationId xmlns:p14="http://schemas.microsoft.com/office/powerpoint/2010/main" val="9735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of the various roles women engage on the farm and ranch.  Row Crop Operations, Ranching, working with Large and Small Animals ( veterinarian) </a:t>
            </a:r>
          </a:p>
          <a:p>
            <a:endParaRPr lang="en-US" baseline="0" dirty="0"/>
          </a:p>
          <a:p>
            <a:r>
              <a:rPr lang="en-US" baseline="0" dirty="0"/>
              <a:t>Linda </a:t>
            </a:r>
            <a:r>
              <a:rPr lang="en-US" baseline="0" dirty="0" err="1"/>
              <a:t>Emanual</a:t>
            </a:r>
            <a:r>
              <a:rPr lang="en-US" baseline="0" dirty="0"/>
              <a:t>, Ag Producer and RN Nebraska ( Left)</a:t>
            </a:r>
          </a:p>
          <a:p>
            <a:endParaRPr lang="en-US" baseline="0" dirty="0"/>
          </a:p>
          <a:p>
            <a:r>
              <a:rPr lang="en-US" baseline="0" dirty="0"/>
              <a:t>Women riding a horse news cows ( middle) </a:t>
            </a:r>
          </a:p>
          <a:p>
            <a:endParaRPr lang="en-US" dirty="0"/>
          </a:p>
          <a:p>
            <a:r>
              <a:rPr lang="en-US" dirty="0"/>
              <a:t>Dr. Bailey </a:t>
            </a:r>
            <a:r>
              <a:rPr lang="en-US" dirty="0" err="1"/>
              <a:t>Lammers</a:t>
            </a:r>
            <a:r>
              <a:rPr lang="en-US" dirty="0"/>
              <a:t>, DVM </a:t>
            </a:r>
          </a:p>
          <a:p>
            <a:r>
              <a:rPr lang="en-US" dirty="0"/>
              <a:t>Owner of </a:t>
            </a:r>
            <a:r>
              <a:rPr lang="en-US" dirty="0" err="1"/>
              <a:t>Gavins</a:t>
            </a:r>
            <a:r>
              <a:rPr lang="en-US" dirty="0"/>
              <a:t> Point Veterinary Services out of Crofton, NE. Practice some small animal, and mainly food animal medicine with an emphasis of cattle reproduction and cow/ calf management.  (right)</a:t>
            </a:r>
            <a:r>
              <a:rPr lang="en-US" baseline="0" dirty="0"/>
              <a:t> Image of Vet with sick animal.  </a:t>
            </a:r>
            <a:endParaRPr lang="en-US" dirty="0"/>
          </a:p>
        </p:txBody>
      </p:sp>
    </p:spTree>
    <p:extLst>
      <p:ext uri="{BB962C8B-B14F-4D97-AF65-F5344CB8AC3E}">
        <p14:creationId xmlns:p14="http://schemas.microsoft.com/office/powerpoint/2010/main" val="422283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18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Farms</a:t>
            </a:r>
            <a:r>
              <a:rPr lang="en-US" baseline="0" dirty="0"/>
              <a:t> and Farm Operators </a:t>
            </a:r>
          </a:p>
          <a:p>
            <a:endParaRPr lang="en-US" baseline="0" dirty="0"/>
          </a:p>
          <a:p>
            <a:r>
              <a:rPr lang="en-US" dirty="0"/>
              <a:t>More than a third of farms have multiple operators, and larger farms are more likely to have multiple generations of farm operators.</a:t>
            </a:r>
          </a:p>
          <a:p>
            <a:endParaRPr lang="en-US" dirty="0"/>
          </a:p>
          <a:p>
            <a:r>
              <a:rPr lang="en-US" dirty="0"/>
              <a:t>Most secondary operators on small farms are the spouse of the principal operator.</a:t>
            </a:r>
          </a:p>
          <a:p>
            <a:endParaRPr lang="en-US" dirty="0"/>
          </a:p>
          <a:p>
            <a:r>
              <a:rPr lang="en-US" dirty="0"/>
              <a:t>Multiple-generation enterprises are most common among large scale family farms and non-family farms (20-25 percent).</a:t>
            </a:r>
          </a:p>
          <a:p>
            <a:endParaRPr lang="en-US" dirty="0"/>
          </a:p>
          <a:p>
            <a:r>
              <a:rPr lang="en-US" dirty="0"/>
              <a:t>Source: America’s Diverse Family Farms 2017 </a:t>
            </a:r>
          </a:p>
          <a:p>
            <a:endParaRPr lang="en-US" dirty="0"/>
          </a:p>
        </p:txBody>
      </p:sp>
    </p:spTree>
    <p:extLst>
      <p:ext uri="{BB962C8B-B14F-4D97-AF65-F5344CB8AC3E}">
        <p14:creationId xmlns:p14="http://schemas.microsoft.com/office/powerpoint/2010/main" val="155838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4" name="Shape 3114"/>
          <p:cNvSpPr>
            <a:spLocks noGrp="1" noRot="1" noChangeAspect="1"/>
          </p:cNvSpPr>
          <p:nvPr>
            <p:ph type="sldImg"/>
          </p:nvPr>
        </p:nvSpPr>
        <p:spPr>
          <a:prstGeom prst="rect">
            <a:avLst/>
          </a:prstGeom>
        </p:spPr>
        <p:txBody>
          <a:bodyPr/>
          <a:lstStyle/>
          <a:p>
            <a:endParaRPr/>
          </a:p>
        </p:txBody>
      </p:sp>
      <p:sp>
        <p:nvSpPr>
          <p:cNvPr id="3115" name="Shape 3115"/>
          <p:cNvSpPr>
            <a:spLocks noGrp="1"/>
          </p:cNvSpPr>
          <p:nvPr>
            <p:ph type="body" sz="quarter" idx="1"/>
          </p:nvPr>
        </p:nvSpPr>
        <p:spPr>
          <a:prstGeom prst="rect">
            <a:avLst/>
          </a:prstGeom>
        </p:spPr>
        <p:txBody>
          <a:bodyPr/>
          <a:lstStyle/>
          <a:p>
            <a:r>
              <a:t>A migrant farmworker is defined as an individual who is required to be absent from a permanent place of residence for the purpose of seeking remunerated employment in agricultural work. “Migrant farmworkers” are also called “migratory agricultural workers” or “mobile workers”. Seasonal farmworkers are individuals who are employed in temporary farmwork but do not move from their permanent residence to seek farmwork; they may also have other sources of employment.</a:t>
            </a:r>
          </a:p>
          <a:p>
            <a:r>
              <a:t>https://www.migrantclinician.org/issues/migrant-info/migrant.html</a:t>
            </a:r>
          </a:p>
          <a:p>
            <a:endParaRPr/>
          </a:p>
          <a:p>
            <a:r>
              <a:t>Resources: Migrant Clinicians Network </a:t>
            </a:r>
          </a:p>
          <a:p>
            <a:r>
              <a:t>Rural Women’s Health Project </a:t>
            </a:r>
          </a:p>
          <a:p>
            <a:r>
              <a:t>Concern for this population Reproductive Health Effects on Pesticides</a:t>
            </a:r>
          </a:p>
          <a:p>
            <a:r>
              <a:t>Tool kits</a:t>
            </a:r>
          </a:p>
        </p:txBody>
      </p:sp>
    </p:spTree>
    <p:extLst>
      <p:ext uri="{BB962C8B-B14F-4D97-AF65-F5344CB8AC3E}">
        <p14:creationId xmlns:p14="http://schemas.microsoft.com/office/powerpoint/2010/main" val="4247598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0" name="Group 5"/>
          <p:cNvGrpSpPr/>
          <p:nvPr/>
        </p:nvGrpSpPr>
        <p:grpSpPr>
          <a:xfrm>
            <a:off x="-1593" y="-9"/>
            <a:ext cx="9145605" cy="6860820"/>
            <a:chOff x="-1" y="-1"/>
            <a:chExt cx="9145603" cy="6860818"/>
          </a:xfrm>
        </p:grpSpPr>
        <p:sp>
          <p:nvSpPr>
            <p:cNvPr id="13" name="Rectangle 8"/>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 name="Oval 9"/>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 name="Oval 1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 name="Oval 1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 name="Oval 1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 name="Oval 14"/>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 name="Title Text"/>
          <p:cNvSpPr txBox="1">
            <a:spLocks noGrp="1"/>
          </p:cNvSpPr>
          <p:nvPr>
            <p:ph type="title"/>
          </p:nvPr>
        </p:nvSpPr>
        <p:spPr>
          <a:xfrm>
            <a:off x="866440" y="2226503"/>
            <a:ext cx="5917680" cy="2550881"/>
          </a:xfrm>
          <a:prstGeom prst="rect">
            <a:avLst/>
          </a:prstGeom>
        </p:spPr>
        <p:txBody>
          <a:bodyPr anchor="b"/>
          <a:lstStyle>
            <a:lvl1pPr algn="l" defTabSz="457200">
              <a:defRPr sz="4800">
                <a:solidFill>
                  <a:srgbClr val="FFFFFF"/>
                </a:solidFill>
                <a:latin typeface="Century Gothic"/>
                <a:ea typeface="Century Gothic"/>
                <a:cs typeface="Century Gothic"/>
                <a:sym typeface="Century Gothic"/>
              </a:defRPr>
            </a:lvl1pPr>
          </a:lstStyle>
          <a:p>
            <a:r>
              <a:t>Title Text</a:t>
            </a:r>
          </a:p>
        </p:txBody>
      </p:sp>
      <p:sp>
        <p:nvSpPr>
          <p:cNvPr id="22" name="Body Level One…"/>
          <p:cNvSpPr txBox="1">
            <a:spLocks noGrp="1"/>
          </p:cNvSpPr>
          <p:nvPr>
            <p:ph type="body" sz="quarter" idx="1"/>
          </p:nvPr>
        </p:nvSpPr>
        <p:spPr>
          <a:xfrm>
            <a:off x="866440" y="4777380"/>
            <a:ext cx="5917680" cy="861427"/>
          </a:xfrm>
          <a:prstGeom prst="rect">
            <a:avLst/>
          </a:prstGeom>
        </p:spPr>
        <p:txBody>
          <a:bodyPr/>
          <a:lstStyle>
            <a:lvl1pPr marL="0" indent="0" defTabSz="457200">
              <a:spcBef>
                <a:spcPts val="1000"/>
              </a:spcBef>
              <a:buSzTx/>
              <a:buNone/>
              <a:defRPr sz="1800" cap="all">
                <a:solidFill>
                  <a:srgbClr val="EF53A5"/>
                </a:solidFill>
                <a:latin typeface="Century Gothic"/>
                <a:ea typeface="Century Gothic"/>
                <a:cs typeface="Century Gothic"/>
                <a:sym typeface="Century Gothic"/>
              </a:defRPr>
            </a:lvl1pPr>
            <a:lvl2pPr marL="0" indent="0" defTabSz="457200">
              <a:spcBef>
                <a:spcPts val="1000"/>
              </a:spcBef>
              <a:buSzTx/>
              <a:buNone/>
              <a:defRPr sz="1800" cap="all">
                <a:solidFill>
                  <a:srgbClr val="EF53A5"/>
                </a:solidFill>
                <a:latin typeface="Century Gothic"/>
                <a:ea typeface="Century Gothic"/>
                <a:cs typeface="Century Gothic"/>
                <a:sym typeface="Century Gothic"/>
              </a:defRPr>
            </a:lvl2pPr>
            <a:lvl3pPr marL="0" indent="0" defTabSz="457200">
              <a:spcBef>
                <a:spcPts val="1000"/>
              </a:spcBef>
              <a:buSzTx/>
              <a:buNone/>
              <a:defRPr sz="1800" cap="all">
                <a:solidFill>
                  <a:srgbClr val="EF53A5"/>
                </a:solidFill>
                <a:latin typeface="Century Gothic"/>
                <a:ea typeface="Century Gothic"/>
                <a:cs typeface="Century Gothic"/>
                <a:sym typeface="Century Gothic"/>
              </a:defRPr>
            </a:lvl3pPr>
            <a:lvl4pPr marL="0" indent="0" defTabSz="457200">
              <a:spcBef>
                <a:spcPts val="1000"/>
              </a:spcBef>
              <a:buSzTx/>
              <a:buNone/>
              <a:defRPr sz="1800" cap="all">
                <a:solidFill>
                  <a:srgbClr val="EF53A5"/>
                </a:solidFill>
                <a:latin typeface="Century Gothic"/>
                <a:ea typeface="Century Gothic"/>
                <a:cs typeface="Century Gothic"/>
                <a:sym typeface="Century Gothic"/>
              </a:defRPr>
            </a:lvl4pPr>
            <a:lvl5pPr marL="0" indent="0" defTabSz="457200">
              <a:spcBef>
                <a:spcPts val="1000"/>
              </a:spcBef>
              <a:buSzTx/>
              <a:buNone/>
              <a:defRPr sz="18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 name="Rectangle 10"/>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61" name="Group 8"/>
          <p:cNvGrpSpPr/>
          <p:nvPr/>
        </p:nvGrpSpPr>
        <p:grpSpPr>
          <a:xfrm>
            <a:off x="-1593" y="-9"/>
            <a:ext cx="9145605" cy="6860820"/>
            <a:chOff x="-1" y="-1"/>
            <a:chExt cx="9145603" cy="6860818"/>
          </a:xfrm>
        </p:grpSpPr>
        <p:sp>
          <p:nvSpPr>
            <p:cNvPr id="252" name="Rectangle 9"/>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 name="Oval 1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4" name="Oval 1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 name="Oval 1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6" name="Oval 1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 name="Oval 14"/>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8" name="Freeform 5"/>
            <p:cNvSpPr/>
            <p:nvPr/>
          </p:nvSpPr>
          <p:spPr>
            <a:xfrm rot="21010067">
              <a:off x="6361537" y="4311248"/>
              <a:ext cx="2377698" cy="317750"/>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 name="Freeform 7"/>
            <p:cNvSpPr/>
            <p:nvPr/>
          </p:nvSpPr>
          <p:spPr>
            <a:xfrm>
              <a:off x="486608" y="4381504"/>
              <a:ext cx="8182394" cy="2130518"/>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0"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2" name="Title Text"/>
          <p:cNvSpPr txBox="1">
            <a:spLocks noGrp="1"/>
          </p:cNvSpPr>
          <p:nvPr>
            <p:ph type="title"/>
          </p:nvPr>
        </p:nvSpPr>
        <p:spPr>
          <a:xfrm>
            <a:off x="866440" y="2057400"/>
            <a:ext cx="6422005" cy="2095500"/>
          </a:xfrm>
          <a:prstGeom prst="rect">
            <a:avLst/>
          </a:prstGeom>
        </p:spPr>
        <p:txBody>
          <a:bodyPr anchor="b"/>
          <a:lstStyle>
            <a:lvl1pPr algn="l" defTabSz="457200">
              <a:defRPr sz="4000">
                <a:solidFill>
                  <a:srgbClr val="FFFFFF"/>
                </a:solidFill>
                <a:latin typeface="Century Gothic"/>
                <a:ea typeface="Century Gothic"/>
                <a:cs typeface="Century Gothic"/>
                <a:sym typeface="Century Gothic"/>
              </a:defRPr>
            </a:lvl1pPr>
          </a:lstStyle>
          <a:p>
            <a:r>
              <a:t>Title Text</a:t>
            </a:r>
          </a:p>
        </p:txBody>
      </p:sp>
      <p:sp>
        <p:nvSpPr>
          <p:cNvPr id="263" name="Body Level One…"/>
          <p:cNvSpPr txBox="1">
            <a:spLocks noGrp="1"/>
          </p:cNvSpPr>
          <p:nvPr>
            <p:ph type="body" sz="quarter" idx="1"/>
          </p:nvPr>
        </p:nvSpPr>
        <p:spPr>
          <a:xfrm>
            <a:off x="866441" y="5024908"/>
            <a:ext cx="6422005" cy="994892"/>
          </a:xfrm>
          <a:prstGeom prst="rect">
            <a:avLst/>
          </a:prstGeom>
        </p:spPr>
        <p:txBody>
          <a:bodyPr/>
          <a:lstStyle>
            <a:lvl1pPr marL="0" indent="0" defTabSz="457200">
              <a:spcBef>
                <a:spcPts val="1000"/>
              </a:spcBef>
              <a:buSzTx/>
              <a:buNone/>
              <a:defRPr sz="2000">
                <a:solidFill>
                  <a:srgbClr val="EF53A5"/>
                </a:solidFill>
                <a:latin typeface="Century Gothic"/>
                <a:ea typeface="Century Gothic"/>
                <a:cs typeface="Century Gothic"/>
                <a:sym typeface="Century Gothic"/>
              </a:defRPr>
            </a:lvl1pPr>
            <a:lvl2pPr marL="0" indent="0" defTabSz="457200">
              <a:spcBef>
                <a:spcPts val="1000"/>
              </a:spcBef>
              <a:buSzTx/>
              <a:buNone/>
              <a:defRPr sz="2000">
                <a:solidFill>
                  <a:srgbClr val="EF53A5"/>
                </a:solidFill>
                <a:latin typeface="Century Gothic"/>
                <a:ea typeface="Century Gothic"/>
                <a:cs typeface="Century Gothic"/>
                <a:sym typeface="Century Gothic"/>
              </a:defRPr>
            </a:lvl2pPr>
            <a:lvl3pPr marL="0" indent="0" defTabSz="457200">
              <a:spcBef>
                <a:spcPts val="1000"/>
              </a:spcBef>
              <a:buSzTx/>
              <a:buNone/>
              <a:defRPr sz="2000">
                <a:solidFill>
                  <a:srgbClr val="EF53A5"/>
                </a:solidFill>
                <a:latin typeface="Century Gothic"/>
                <a:ea typeface="Century Gothic"/>
                <a:cs typeface="Century Gothic"/>
                <a:sym typeface="Century Gothic"/>
              </a:defRPr>
            </a:lvl3pPr>
            <a:lvl4pPr marL="0" indent="0" defTabSz="457200">
              <a:spcBef>
                <a:spcPts val="1000"/>
              </a:spcBef>
              <a:buSzTx/>
              <a:buNone/>
              <a:defRPr sz="2000">
                <a:solidFill>
                  <a:srgbClr val="EF53A5"/>
                </a:solidFill>
                <a:latin typeface="Century Gothic"/>
                <a:ea typeface="Century Gothic"/>
                <a:cs typeface="Century Gothic"/>
                <a:sym typeface="Century Gothic"/>
              </a:defRPr>
            </a:lvl4pPr>
            <a:lvl5pPr marL="0" indent="0" defTabSz="457200">
              <a:spcBef>
                <a:spcPts val="1000"/>
              </a:spcBef>
              <a:buSzTx/>
              <a:buNone/>
              <a:defRPr sz="2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64" name="Rectangle 6"/>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5"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077" name="Group 7"/>
          <p:cNvGrpSpPr/>
          <p:nvPr/>
        </p:nvGrpSpPr>
        <p:grpSpPr>
          <a:xfrm>
            <a:off x="-76" y="-21"/>
            <a:ext cx="9144018" cy="6858017"/>
            <a:chOff x="-38" y="-10"/>
            <a:chExt cx="9144016" cy="6858016"/>
          </a:xfrm>
        </p:grpSpPr>
        <p:sp>
          <p:nvSpPr>
            <p:cNvPr id="2068"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6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07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079"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080"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81"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082"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2132" name="Group 7"/>
          <p:cNvGrpSpPr/>
          <p:nvPr/>
        </p:nvGrpSpPr>
        <p:grpSpPr>
          <a:xfrm>
            <a:off x="-76" y="-21"/>
            <a:ext cx="9144018" cy="6858017"/>
            <a:chOff x="-38" y="-10"/>
            <a:chExt cx="9144016" cy="6858016"/>
          </a:xfrm>
        </p:grpSpPr>
        <p:sp>
          <p:nvSpPr>
            <p:cNvPr id="2122"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3"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4"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5"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6"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7"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8"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9"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30"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3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33"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134"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135"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13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2152" name="Group 7"/>
          <p:cNvGrpSpPr/>
          <p:nvPr/>
        </p:nvGrpSpPr>
        <p:grpSpPr>
          <a:xfrm>
            <a:off x="-76" y="-21"/>
            <a:ext cx="9144018" cy="6858017"/>
            <a:chOff x="-38" y="-10"/>
            <a:chExt cx="9144016" cy="6858016"/>
          </a:xfrm>
        </p:grpSpPr>
        <p:sp>
          <p:nvSpPr>
            <p:cNvPr id="2143"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4"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5"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6"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7"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8"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9"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50"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5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53"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154"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155"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15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2172" name="Group 7"/>
          <p:cNvGrpSpPr/>
          <p:nvPr/>
        </p:nvGrpSpPr>
        <p:grpSpPr>
          <a:xfrm>
            <a:off x="-76" y="-21"/>
            <a:ext cx="9144018" cy="6858017"/>
            <a:chOff x="-38" y="-10"/>
            <a:chExt cx="9144016" cy="6858016"/>
          </a:xfrm>
        </p:grpSpPr>
        <p:sp>
          <p:nvSpPr>
            <p:cNvPr id="2163"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4"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5"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6"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7"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8"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9"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70"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7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73"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174"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175"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176"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217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Comparison 0">
    <p:spTree>
      <p:nvGrpSpPr>
        <p:cNvPr id="1" name=""/>
        <p:cNvGrpSpPr/>
        <p:nvPr/>
      </p:nvGrpSpPr>
      <p:grpSpPr>
        <a:xfrm>
          <a:off x="0" y="0"/>
          <a:ext cx="0" cy="0"/>
          <a:chOff x="0" y="0"/>
          <a:chExt cx="0" cy="0"/>
        </a:xfrm>
      </p:grpSpPr>
      <p:sp>
        <p:nvSpPr>
          <p:cNvPr id="2184"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185"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186" name="Text Placeholder 4"/>
          <p:cNvSpPr>
            <a:spLocks noGrp="1"/>
          </p:cNvSpPr>
          <p:nvPr>
            <p:ph type="body" sz="quarter" idx="13"/>
          </p:nvPr>
        </p:nvSpPr>
        <p:spPr>
          <a:xfrm>
            <a:off x="4656535" y="2603499"/>
            <a:ext cx="3618875" cy="576269"/>
          </a:xfrm>
          <a:prstGeom prst="rect">
            <a:avLst/>
          </a:prstGeom>
        </p:spPr>
        <p:txBody>
          <a:bodyPr anchor="b"/>
          <a:lstStyle/>
          <a:p>
            <a:pPr>
              <a:buBlip>
                <a:blip r:embed="rId2"/>
              </a:buBlip>
            </a:pPr>
            <a:endParaRPr/>
          </a:p>
        </p:txBody>
      </p:sp>
      <p:sp>
        <p:nvSpPr>
          <p:cNvPr id="218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2203" name="Group 7"/>
          <p:cNvGrpSpPr/>
          <p:nvPr/>
        </p:nvGrpSpPr>
        <p:grpSpPr>
          <a:xfrm>
            <a:off x="-76" y="-21"/>
            <a:ext cx="9144018" cy="6858017"/>
            <a:chOff x="-38" y="-10"/>
            <a:chExt cx="9144016" cy="6858016"/>
          </a:xfrm>
        </p:grpSpPr>
        <p:sp>
          <p:nvSpPr>
            <p:cNvPr id="219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0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0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0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20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05"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20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Title Only 0">
    <p:spTree>
      <p:nvGrpSpPr>
        <p:cNvPr id="1" name=""/>
        <p:cNvGrpSpPr/>
        <p:nvPr/>
      </p:nvGrpSpPr>
      <p:grpSpPr>
        <a:xfrm>
          <a:off x="0" y="0"/>
          <a:ext cx="0" cy="0"/>
          <a:chOff x="0" y="0"/>
          <a:chExt cx="0" cy="0"/>
        </a:xfrm>
      </p:grpSpPr>
      <p:sp>
        <p:nvSpPr>
          <p:cNvPr id="2213"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21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221"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2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22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2246" name="Group 8"/>
          <p:cNvGrpSpPr/>
          <p:nvPr/>
        </p:nvGrpSpPr>
        <p:grpSpPr>
          <a:xfrm>
            <a:off x="-76" y="-21"/>
            <a:ext cx="9144018" cy="6858017"/>
            <a:chOff x="-38" y="-10"/>
            <a:chExt cx="9144016" cy="6858016"/>
          </a:xfrm>
        </p:grpSpPr>
        <p:sp>
          <p:nvSpPr>
            <p:cNvPr id="2236"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37"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38"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39"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0"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1"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2"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3"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4"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247"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2248"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249"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2250"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5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81" name="Group 5"/>
          <p:cNvGrpSpPr/>
          <p:nvPr/>
        </p:nvGrpSpPr>
        <p:grpSpPr>
          <a:xfrm>
            <a:off x="-1593" y="-9"/>
            <a:ext cx="9145605" cy="6860820"/>
            <a:chOff x="-1" y="-1"/>
            <a:chExt cx="9145603" cy="6860818"/>
          </a:xfrm>
        </p:grpSpPr>
        <p:sp>
          <p:nvSpPr>
            <p:cNvPr id="272"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3"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5"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7"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9"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0"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2"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3" name="Title Text"/>
          <p:cNvSpPr txBox="1">
            <a:spLocks noGrp="1"/>
          </p:cNvSpPr>
          <p:nvPr>
            <p:ph type="title"/>
          </p:nvPr>
        </p:nvSpPr>
        <p:spPr>
          <a:xfrm>
            <a:off x="866440" y="927100"/>
            <a:ext cx="6423594" cy="709864"/>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284" name="Body Level One…"/>
          <p:cNvSpPr txBox="1">
            <a:spLocks noGrp="1"/>
          </p:cNvSpPr>
          <p:nvPr>
            <p:ph type="body" sz="quarter" idx="1"/>
          </p:nvPr>
        </p:nvSpPr>
        <p:spPr>
          <a:xfrm>
            <a:off x="866440" y="2489200"/>
            <a:ext cx="2313435" cy="657963"/>
          </a:xfrm>
          <a:prstGeom prst="rect">
            <a:avLst/>
          </a:prstGeom>
        </p:spPr>
        <p:txBody>
          <a:bodyPr anchor="b"/>
          <a:lstStyle>
            <a:lvl1pPr marL="0" indent="0" defTabSz="457200">
              <a:spcBef>
                <a:spcPts val="1000"/>
              </a:spcBef>
              <a:buSzTx/>
              <a:buNone/>
              <a:defRPr sz="2000">
                <a:solidFill>
                  <a:srgbClr val="EF53A5"/>
                </a:solidFill>
                <a:latin typeface="Century Gothic"/>
                <a:ea typeface="Century Gothic"/>
                <a:cs typeface="Century Gothic"/>
                <a:sym typeface="Century Gothic"/>
              </a:defRPr>
            </a:lvl1pPr>
            <a:lvl2pPr marL="0" indent="0" defTabSz="457200">
              <a:spcBef>
                <a:spcPts val="1000"/>
              </a:spcBef>
              <a:buSzTx/>
              <a:buNone/>
              <a:defRPr sz="2000">
                <a:solidFill>
                  <a:srgbClr val="EF53A5"/>
                </a:solidFill>
                <a:latin typeface="Century Gothic"/>
                <a:ea typeface="Century Gothic"/>
                <a:cs typeface="Century Gothic"/>
                <a:sym typeface="Century Gothic"/>
              </a:defRPr>
            </a:lvl2pPr>
            <a:lvl3pPr marL="0" indent="0" defTabSz="457200">
              <a:spcBef>
                <a:spcPts val="1000"/>
              </a:spcBef>
              <a:buSzTx/>
              <a:buNone/>
              <a:defRPr sz="2000">
                <a:solidFill>
                  <a:srgbClr val="EF53A5"/>
                </a:solidFill>
                <a:latin typeface="Century Gothic"/>
                <a:ea typeface="Century Gothic"/>
                <a:cs typeface="Century Gothic"/>
                <a:sym typeface="Century Gothic"/>
              </a:defRPr>
            </a:lvl3pPr>
            <a:lvl4pPr marL="0" indent="0" defTabSz="457200">
              <a:spcBef>
                <a:spcPts val="1000"/>
              </a:spcBef>
              <a:buSzTx/>
              <a:buNone/>
              <a:defRPr sz="2000">
                <a:solidFill>
                  <a:srgbClr val="EF53A5"/>
                </a:solidFill>
                <a:latin typeface="Century Gothic"/>
                <a:ea typeface="Century Gothic"/>
                <a:cs typeface="Century Gothic"/>
                <a:sym typeface="Century Gothic"/>
              </a:defRPr>
            </a:lvl4pPr>
            <a:lvl5pPr marL="0" indent="0" defTabSz="457200">
              <a:spcBef>
                <a:spcPts val="1000"/>
              </a:spcBef>
              <a:buSzTx/>
              <a:buNone/>
              <a:defRPr sz="2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85" name="Text Placeholder 3"/>
          <p:cNvSpPr>
            <a:spLocks noGrp="1"/>
          </p:cNvSpPr>
          <p:nvPr>
            <p:ph type="body" sz="quarter" idx="13"/>
          </p:nvPr>
        </p:nvSpPr>
        <p:spPr>
          <a:xfrm>
            <a:off x="866440" y="3147161"/>
            <a:ext cx="2313436" cy="2888371"/>
          </a:xfrm>
          <a:prstGeom prst="rect">
            <a:avLst/>
          </a:prstGeom>
        </p:spPr>
        <p:txBody>
          <a:bodyPr/>
          <a:lstStyle/>
          <a:p>
            <a:pPr>
              <a:buBlip>
                <a:blip r:embed="rId3"/>
              </a:buBlip>
            </a:pPr>
            <a:endParaRPr/>
          </a:p>
        </p:txBody>
      </p:sp>
      <p:sp>
        <p:nvSpPr>
          <p:cNvPr id="286" name="Text Placeholder 4"/>
          <p:cNvSpPr>
            <a:spLocks noGrp="1"/>
          </p:cNvSpPr>
          <p:nvPr>
            <p:ph type="body" sz="quarter" idx="14"/>
          </p:nvPr>
        </p:nvSpPr>
        <p:spPr>
          <a:xfrm>
            <a:off x="3405613" y="2489199"/>
            <a:ext cx="2318919" cy="657968"/>
          </a:xfrm>
          <a:prstGeom prst="rect">
            <a:avLst/>
          </a:prstGeom>
        </p:spPr>
        <p:txBody>
          <a:bodyPr anchor="b"/>
          <a:lstStyle/>
          <a:p>
            <a:pPr>
              <a:buBlip>
                <a:blip r:embed="rId3"/>
              </a:buBlip>
            </a:pPr>
            <a:endParaRPr/>
          </a:p>
        </p:txBody>
      </p:sp>
      <p:sp>
        <p:nvSpPr>
          <p:cNvPr id="287" name="Text Placeholder 3"/>
          <p:cNvSpPr>
            <a:spLocks noGrp="1"/>
          </p:cNvSpPr>
          <p:nvPr>
            <p:ph type="body" sz="quarter" idx="15"/>
          </p:nvPr>
        </p:nvSpPr>
        <p:spPr>
          <a:xfrm>
            <a:off x="3408471" y="3147161"/>
            <a:ext cx="2318918" cy="2888371"/>
          </a:xfrm>
          <a:prstGeom prst="rect">
            <a:avLst/>
          </a:prstGeom>
        </p:spPr>
        <p:txBody>
          <a:bodyPr/>
          <a:lstStyle/>
          <a:p>
            <a:pPr>
              <a:buBlip>
                <a:blip r:embed="rId3"/>
              </a:buBlip>
            </a:pPr>
            <a:endParaRPr/>
          </a:p>
        </p:txBody>
      </p:sp>
      <p:sp>
        <p:nvSpPr>
          <p:cNvPr id="288" name="Text Placeholder 4"/>
          <p:cNvSpPr>
            <a:spLocks noGrp="1"/>
          </p:cNvSpPr>
          <p:nvPr>
            <p:ph type="body" sz="quarter" idx="16"/>
          </p:nvPr>
        </p:nvSpPr>
        <p:spPr>
          <a:xfrm>
            <a:off x="5958642" y="2489199"/>
            <a:ext cx="2318919" cy="657968"/>
          </a:xfrm>
          <a:prstGeom prst="rect">
            <a:avLst/>
          </a:prstGeom>
        </p:spPr>
        <p:txBody>
          <a:bodyPr anchor="b"/>
          <a:lstStyle/>
          <a:p>
            <a:pPr>
              <a:buBlip>
                <a:blip r:embed="rId3"/>
              </a:buBlip>
            </a:pPr>
            <a:endParaRPr/>
          </a:p>
        </p:txBody>
      </p:sp>
      <p:sp>
        <p:nvSpPr>
          <p:cNvPr id="289" name="Text Placeholder 3"/>
          <p:cNvSpPr>
            <a:spLocks noGrp="1"/>
          </p:cNvSpPr>
          <p:nvPr>
            <p:ph type="body" sz="quarter" idx="17"/>
          </p:nvPr>
        </p:nvSpPr>
        <p:spPr>
          <a:xfrm>
            <a:off x="5960933" y="3147161"/>
            <a:ext cx="2316632" cy="2888371"/>
          </a:xfrm>
          <a:prstGeom prst="rect">
            <a:avLst/>
          </a:prstGeom>
        </p:spPr>
        <p:txBody>
          <a:bodyPr/>
          <a:lstStyle/>
          <a:p>
            <a:pPr>
              <a:buBlip>
                <a:blip r:embed="rId3"/>
              </a:buBlip>
            </a:pPr>
            <a:endParaRPr/>
          </a:p>
        </p:txBody>
      </p:sp>
      <p:sp>
        <p:nvSpPr>
          <p:cNvPr id="290" name="Straight Connector 16"/>
          <p:cNvSpPr/>
          <p:nvPr/>
        </p:nvSpPr>
        <p:spPr>
          <a:xfrm flipH="1">
            <a:off x="3294526" y="2489198"/>
            <a:ext cx="8" cy="3546331"/>
          </a:xfrm>
          <a:prstGeom prst="line">
            <a:avLst/>
          </a:prstGeom>
          <a:ln w="12700" cap="rnd">
            <a:solidFill>
              <a:schemeClr val="accent1">
                <a:alpha val="40000"/>
              </a:schemeClr>
            </a:solidFill>
          </a:ln>
        </p:spPr>
        <p:txBody>
          <a:bodyPr lIns="45718" tIns="45718" rIns="45718" bIns="45718"/>
          <a:lstStyle/>
          <a:p>
            <a:endParaRPr/>
          </a:p>
        </p:txBody>
      </p:sp>
      <p:sp>
        <p:nvSpPr>
          <p:cNvPr id="291" name="Straight Connector 17"/>
          <p:cNvSpPr/>
          <p:nvPr/>
        </p:nvSpPr>
        <p:spPr>
          <a:xfrm flipH="1">
            <a:off x="5849520" y="2489198"/>
            <a:ext cx="6" cy="3546331"/>
          </a:xfrm>
          <a:prstGeom prst="line">
            <a:avLst/>
          </a:prstGeom>
          <a:ln w="12700" cap="rnd">
            <a:solidFill>
              <a:schemeClr val="accent1">
                <a:alpha val="40000"/>
              </a:schemeClr>
            </a:solidFill>
          </a:ln>
        </p:spPr>
        <p:txBody>
          <a:bodyPr lIns="45718" tIns="45718" rIns="45718" bIns="45718"/>
          <a:lstStyle/>
          <a:p>
            <a:endParaRPr/>
          </a:p>
        </p:txBody>
      </p:sp>
      <p:sp>
        <p:nvSpPr>
          <p:cNvPr id="292"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2268" name="Group 8"/>
          <p:cNvGrpSpPr/>
          <p:nvPr/>
        </p:nvGrpSpPr>
        <p:grpSpPr>
          <a:xfrm>
            <a:off x="-76" y="-21"/>
            <a:ext cx="9144018" cy="6858017"/>
            <a:chOff x="-38" y="-10"/>
            <a:chExt cx="9144016" cy="6858016"/>
          </a:xfrm>
        </p:grpSpPr>
        <p:sp>
          <p:nvSpPr>
            <p:cNvPr id="2258"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59"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0"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1"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2"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3"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4"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5"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6"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269"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270"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271"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272"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7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2289" name="Group 7"/>
          <p:cNvGrpSpPr/>
          <p:nvPr/>
        </p:nvGrpSpPr>
        <p:grpSpPr>
          <a:xfrm>
            <a:off x="-76" y="-21"/>
            <a:ext cx="9144018" cy="6858017"/>
            <a:chOff x="-38" y="-10"/>
            <a:chExt cx="9144016" cy="6858016"/>
          </a:xfrm>
        </p:grpSpPr>
        <p:sp>
          <p:nvSpPr>
            <p:cNvPr id="228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29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2300" name="Group 8"/>
          <p:cNvGrpSpPr/>
          <p:nvPr/>
        </p:nvGrpSpPr>
        <p:grpSpPr>
          <a:xfrm>
            <a:off x="-76" y="-21"/>
            <a:ext cx="9144018" cy="6858017"/>
            <a:chOff x="-38" y="-10"/>
            <a:chExt cx="9144016" cy="6858016"/>
          </a:xfrm>
        </p:grpSpPr>
        <p:sp>
          <p:nvSpPr>
            <p:cNvPr id="2291"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2"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3"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4"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5"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6"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7"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8"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01"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2302"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303"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04"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0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321" name="Group 6"/>
          <p:cNvGrpSpPr/>
          <p:nvPr/>
        </p:nvGrpSpPr>
        <p:grpSpPr>
          <a:xfrm>
            <a:off x="-76" y="-21"/>
            <a:ext cx="9144018" cy="6858017"/>
            <a:chOff x="-38" y="-10"/>
            <a:chExt cx="9144016" cy="6858016"/>
          </a:xfrm>
        </p:grpSpPr>
        <p:sp>
          <p:nvSpPr>
            <p:cNvPr id="2312"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3"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5"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6"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7"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8"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9"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2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22"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323"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24"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341" name="Group 2"/>
          <p:cNvGrpSpPr/>
          <p:nvPr/>
        </p:nvGrpSpPr>
        <p:grpSpPr>
          <a:xfrm>
            <a:off x="-76" y="-21"/>
            <a:ext cx="9144018" cy="6858017"/>
            <a:chOff x="-38" y="-10"/>
            <a:chExt cx="9144016" cy="6858016"/>
          </a:xfrm>
        </p:grpSpPr>
        <p:sp>
          <p:nvSpPr>
            <p:cNvPr id="2332"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3"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4"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5"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6"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7"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8"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9"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4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42" name="TextBox 15"/>
          <p:cNvSpPr txBox="1"/>
          <p:nvPr/>
        </p:nvSpPr>
        <p:spPr>
          <a:xfrm>
            <a:off x="661175" y="607335"/>
            <a:ext cx="601434"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2343" name="TextBox 12"/>
          <p:cNvSpPr txBox="1"/>
          <p:nvPr/>
        </p:nvSpPr>
        <p:spPr>
          <a:xfrm>
            <a:off x="7413342" y="2613785"/>
            <a:ext cx="489576"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2344"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345"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46"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2347"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4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364" name="Group 8"/>
          <p:cNvGrpSpPr/>
          <p:nvPr/>
        </p:nvGrpSpPr>
        <p:grpSpPr>
          <a:xfrm>
            <a:off x="-76" y="-21"/>
            <a:ext cx="9144018" cy="6858017"/>
            <a:chOff x="-38" y="-10"/>
            <a:chExt cx="9144016" cy="6858016"/>
          </a:xfrm>
        </p:grpSpPr>
        <p:sp>
          <p:nvSpPr>
            <p:cNvPr id="2355"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6"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7"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8"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9"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0"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1"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2"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65"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366"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67"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6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384" name="Group 7"/>
          <p:cNvGrpSpPr/>
          <p:nvPr/>
        </p:nvGrpSpPr>
        <p:grpSpPr>
          <a:xfrm>
            <a:off x="-76" y="-21"/>
            <a:ext cx="9144018" cy="6858017"/>
            <a:chOff x="-38" y="-10"/>
            <a:chExt cx="9144016" cy="6858016"/>
          </a:xfrm>
        </p:grpSpPr>
        <p:sp>
          <p:nvSpPr>
            <p:cNvPr id="2375"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6"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7"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8"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9"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80"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81"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82"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8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85"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86"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387"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88"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2389"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2390"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2391"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2392"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2393"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394"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39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2411" name="Group 7"/>
          <p:cNvGrpSpPr/>
          <p:nvPr/>
        </p:nvGrpSpPr>
        <p:grpSpPr>
          <a:xfrm>
            <a:off x="-76" y="-21"/>
            <a:ext cx="9144018" cy="6858017"/>
            <a:chOff x="-38" y="-10"/>
            <a:chExt cx="9144016" cy="6858016"/>
          </a:xfrm>
        </p:grpSpPr>
        <p:sp>
          <p:nvSpPr>
            <p:cNvPr id="2402"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1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41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13"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414"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15"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416"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2417"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2418"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419"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2420"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2421"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422"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2423"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424"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4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2441" name="Group 7"/>
          <p:cNvGrpSpPr/>
          <p:nvPr/>
        </p:nvGrpSpPr>
        <p:grpSpPr>
          <a:xfrm>
            <a:off x="-76" y="-21"/>
            <a:ext cx="9144018" cy="6858017"/>
            <a:chOff x="-38" y="-10"/>
            <a:chExt cx="9144016" cy="6858016"/>
          </a:xfrm>
        </p:grpSpPr>
        <p:sp>
          <p:nvSpPr>
            <p:cNvPr id="2432"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4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44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43"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444"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4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2462" name="Group 8"/>
          <p:cNvGrpSpPr/>
          <p:nvPr/>
        </p:nvGrpSpPr>
        <p:grpSpPr>
          <a:xfrm>
            <a:off x="-76" y="-21"/>
            <a:ext cx="9144018" cy="6858017"/>
            <a:chOff x="-38" y="-10"/>
            <a:chExt cx="9144016" cy="6858016"/>
          </a:xfrm>
        </p:grpSpPr>
        <p:sp>
          <p:nvSpPr>
            <p:cNvPr id="2452"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3"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4"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6"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7"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8"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9"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60"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6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463"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464"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65"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6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482" name="Group 7"/>
          <p:cNvGrpSpPr/>
          <p:nvPr/>
        </p:nvGrpSpPr>
        <p:grpSpPr>
          <a:xfrm>
            <a:off x="-76" y="-21"/>
            <a:ext cx="9144018" cy="6858017"/>
            <a:chOff x="-38" y="-10"/>
            <a:chExt cx="9144016" cy="6858016"/>
          </a:xfrm>
        </p:grpSpPr>
        <p:sp>
          <p:nvSpPr>
            <p:cNvPr id="2473"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4"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5"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6"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7"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8"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9"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80"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8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483"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84"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485"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86"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487"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356" name="Group 6"/>
          <p:cNvGrpSpPr/>
          <p:nvPr/>
        </p:nvGrpSpPr>
        <p:grpSpPr>
          <a:xfrm>
            <a:off x="-1599" y="-9"/>
            <a:ext cx="9120443" cy="6860820"/>
            <a:chOff x="0" y="-1"/>
            <a:chExt cx="9120442" cy="6860818"/>
          </a:xfrm>
        </p:grpSpPr>
        <p:sp>
          <p:nvSpPr>
            <p:cNvPr id="349" name="Rectangle 10"/>
            <p:cNvSpPr/>
            <p:nvPr/>
          </p:nvSpPr>
          <p:spPr>
            <a:xfrm>
              <a:off x="1590" y="-2"/>
              <a:ext cx="9118851"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0" name="Oval 11"/>
            <p:cNvSpPr/>
            <p:nvPr/>
          </p:nvSpPr>
          <p:spPr>
            <a:xfrm>
              <a:off x="1588" y="2895602"/>
              <a:ext cx="236221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1" name="Oval 12"/>
            <p:cNvSpPr/>
            <p:nvPr/>
          </p:nvSpPr>
          <p:spPr>
            <a:xfrm>
              <a:off x="6301029"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2" name="Oval 13"/>
            <p:cNvSpPr/>
            <p:nvPr/>
          </p:nvSpPr>
          <p:spPr>
            <a:xfrm>
              <a:off x="5691429"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3" name="Oval 14"/>
            <p:cNvSpPr/>
            <p:nvPr/>
          </p:nvSpPr>
          <p:spPr>
            <a:xfrm>
              <a:off x="6301029"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4" name="Oval 15"/>
            <p:cNvSpPr/>
            <p:nvPr/>
          </p:nvSpPr>
          <p:spPr>
            <a:xfrm>
              <a:off x="-1" y="2667002"/>
              <a:ext cx="4191015"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5" name="Freeform 5"/>
            <p:cNvSpPr/>
            <p:nvPr/>
          </p:nvSpPr>
          <p:spPr>
            <a:xfrm rot="4966650">
              <a:off x="4674643" y="5107512"/>
              <a:ext cx="2377699" cy="31775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57" name="Rectangle 16"/>
          <p:cNvSpPr/>
          <p:nvPr/>
        </p:nvSpPr>
        <p:spPr>
          <a:xfrm>
            <a:off x="414860" y="402164"/>
            <a:ext cx="4610577" cy="6053672"/>
          </a:xfrm>
          <a:prstGeom prst="rect">
            <a:avLst/>
          </a:prstGeom>
          <a:solidFill>
            <a:srgbClr val="FFFFFF"/>
          </a:solidFill>
          <a:ln w="12700">
            <a:miter lim="400000"/>
          </a:ln>
        </p:spPr>
        <p:txBody>
          <a:bodyPr lIns="45718" tIns="45718" rIns="45718" bIns="45718"/>
          <a:lstStyle/>
          <a:p>
            <a:pPr>
              <a:defRPr>
                <a:latin typeface="Century Gothic"/>
                <a:ea typeface="Century Gothic"/>
                <a:cs typeface="Century Gothic"/>
                <a:sym typeface="Century Gothic"/>
              </a:defRPr>
            </a:pPr>
            <a:endParaRPr/>
          </a:p>
        </p:txBody>
      </p:sp>
      <p:sp>
        <p:nvSpPr>
          <p:cNvPr id="358" name="Freeform 9"/>
          <p:cNvSpPr/>
          <p:nvPr/>
        </p:nvSpPr>
        <p:spPr>
          <a:xfrm rot="5400000">
            <a:off x="1299305" y="1765592"/>
            <a:ext cx="5996000" cy="33268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a:miter lim="400000"/>
          </a:ln>
        </p:spPr>
        <p:txBody>
          <a:bodyPr lIns="45718" tIns="45718" rIns="45718" bIns="45718"/>
          <a:lstStyle/>
          <a:p>
            <a:pPr>
              <a:defRPr>
                <a:latin typeface="Century Gothic"/>
                <a:ea typeface="Century Gothic"/>
                <a:cs typeface="Century Gothic"/>
                <a:sym typeface="Century Gothic"/>
              </a:defRPr>
            </a:pPr>
            <a:endParaRPr/>
          </a:p>
        </p:txBody>
      </p:sp>
      <p:sp>
        <p:nvSpPr>
          <p:cNvPr id="359" name="Freeform 5"/>
          <p:cNvSpPr/>
          <p:nvPr/>
        </p:nvSpPr>
        <p:spPr>
          <a:xfrm>
            <a:off x="-1" y="0"/>
            <a:ext cx="9144005"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a:miter lim="400000"/>
          </a:ln>
        </p:spPr>
        <p:txBody>
          <a:bodyPr lIns="45718" tIns="45718" rIns="45718" bIns="45718"/>
          <a:lstStyle/>
          <a:p>
            <a:pPr>
              <a:defRPr>
                <a:latin typeface="Century Gothic"/>
                <a:ea typeface="Century Gothic"/>
                <a:cs typeface="Century Gothic"/>
                <a:sym typeface="Century Gothic"/>
              </a:defRPr>
            </a:pPr>
            <a:endParaRPr/>
          </a:p>
        </p:txBody>
      </p:sp>
      <p:sp>
        <p:nvSpPr>
          <p:cNvPr id="360" name="Title Text"/>
          <p:cNvSpPr txBox="1">
            <a:spLocks noGrp="1"/>
          </p:cNvSpPr>
          <p:nvPr>
            <p:ph type="title"/>
          </p:nvPr>
        </p:nvSpPr>
        <p:spPr>
          <a:xfrm>
            <a:off x="6174928" y="1447799"/>
            <a:ext cx="1113523" cy="4572002"/>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361" name="Body Level One…"/>
          <p:cNvSpPr txBox="1">
            <a:spLocks noGrp="1"/>
          </p:cNvSpPr>
          <p:nvPr>
            <p:ph type="body" sz="half" idx="1"/>
          </p:nvPr>
        </p:nvSpPr>
        <p:spPr>
          <a:xfrm>
            <a:off x="866737" y="1447799"/>
            <a:ext cx="4416939" cy="4572002"/>
          </a:xfrm>
          <a:prstGeom prst="rect">
            <a:avLst/>
          </a:prstGeom>
        </p:spPr>
        <p:txBody>
          <a:bodyPr/>
          <a:lstStyle>
            <a:lvl1pPr marL="342900" indent="-342900" defTabSz="457200">
              <a:spcBef>
                <a:spcPts val="1000"/>
              </a:spcBef>
              <a:buSzPct val="80000"/>
              <a:buBlip>
                <a:blip r:embed="rId3"/>
              </a:buBlip>
              <a:defRPr sz="1800">
                <a:solidFill>
                  <a:srgbClr val="404040"/>
                </a:solidFill>
                <a:latin typeface="Century Gothic"/>
                <a:ea typeface="Century Gothic"/>
                <a:cs typeface="Century Gothic"/>
                <a:sym typeface="Century Gothic"/>
              </a:defRPr>
            </a:lvl1pPr>
            <a:lvl2pPr marL="721233" indent="-318897" defTabSz="457200">
              <a:spcBef>
                <a:spcPts val="1000"/>
              </a:spcBef>
              <a:buSzPct val="80000"/>
              <a:buChar char="u"/>
              <a:defRPr sz="1800">
                <a:solidFill>
                  <a:srgbClr val="404040"/>
                </a:solidFill>
                <a:latin typeface="Century Gothic"/>
                <a:ea typeface="Century Gothic"/>
                <a:cs typeface="Century Gothic"/>
                <a:sym typeface="Century Gothic"/>
              </a:defRPr>
            </a:lvl2pPr>
            <a:lvl3pPr marL="1025434" indent="-293912" defTabSz="457200">
              <a:spcBef>
                <a:spcPts val="1000"/>
              </a:spcBef>
              <a:buSzPct val="80000"/>
              <a:buChar char="u"/>
              <a:defRPr sz="1800">
                <a:solidFill>
                  <a:srgbClr val="404040"/>
                </a:solidFill>
                <a:latin typeface="Century Gothic"/>
                <a:ea typeface="Century Gothic"/>
                <a:cs typeface="Century Gothic"/>
                <a:sym typeface="Century Gothic"/>
              </a:defRPr>
            </a:lvl3pPr>
            <a:lvl4pPr marL="1348738" indent="-342900" defTabSz="457200">
              <a:spcBef>
                <a:spcPts val="1000"/>
              </a:spcBef>
              <a:buSzPct val="80000"/>
              <a:buChar char="u"/>
              <a:defRPr sz="1800">
                <a:solidFill>
                  <a:srgbClr val="404040"/>
                </a:solidFill>
                <a:latin typeface="Century Gothic"/>
                <a:ea typeface="Century Gothic"/>
                <a:cs typeface="Century Gothic"/>
                <a:sym typeface="Century Gothic"/>
              </a:defRPr>
            </a:lvl4pPr>
            <a:lvl5pPr marL="1623060" indent="-342900" defTabSz="457200">
              <a:spcBef>
                <a:spcPts val="1000"/>
              </a:spcBef>
              <a:buSzPct val="80000"/>
              <a:buChar char="u"/>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62" name="Rectangle 8"/>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63"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503" name="Group 7"/>
          <p:cNvGrpSpPr/>
          <p:nvPr/>
        </p:nvGrpSpPr>
        <p:grpSpPr>
          <a:xfrm>
            <a:off x="-76" y="-21"/>
            <a:ext cx="9144018" cy="6858017"/>
            <a:chOff x="-38" y="-10"/>
            <a:chExt cx="9144016" cy="6858016"/>
          </a:xfrm>
        </p:grpSpPr>
        <p:sp>
          <p:nvSpPr>
            <p:cNvPr id="2494"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0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0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0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0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05"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506"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07"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508"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2517" name="Group 6"/>
          <p:cNvGrpSpPr/>
          <p:nvPr/>
        </p:nvGrpSpPr>
        <p:grpSpPr>
          <a:xfrm>
            <a:off x="-76" y="-4"/>
            <a:ext cx="9144018" cy="6858010"/>
            <a:chOff x="-38" y="-2"/>
            <a:chExt cx="9144016" cy="6858008"/>
          </a:xfrm>
        </p:grpSpPr>
        <p:sp>
          <p:nvSpPr>
            <p:cNvPr id="2515" name="Rectangle 8"/>
            <p:cNvSpPr/>
            <p:nvPr/>
          </p:nvSpPr>
          <p:spPr>
            <a:xfrm>
              <a:off x="-39" y="-3"/>
              <a:ext cx="9144018" cy="6858008"/>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16" name="Freeform 5"/>
            <p:cNvSpPr/>
            <p:nvPr/>
          </p:nvSpPr>
          <p:spPr>
            <a:xfrm>
              <a:off x="-37" y="1582"/>
              <a:ext cx="9144016" cy="685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18" name="Title Text"/>
          <p:cNvSpPr txBox="1">
            <a:spLocks noGrp="1"/>
          </p:cNvSpPr>
          <p:nvPr>
            <p:ph type="title"/>
          </p:nvPr>
        </p:nvSpPr>
        <p:spPr>
          <a:xfrm>
            <a:off x="866216" y="2099733"/>
            <a:ext cx="6619245" cy="2677654"/>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2519" name="Body Level One…"/>
          <p:cNvSpPr txBox="1">
            <a:spLocks noGrp="1"/>
          </p:cNvSpPr>
          <p:nvPr>
            <p:ph type="body" sz="quarter" idx="1"/>
          </p:nvPr>
        </p:nvSpPr>
        <p:spPr>
          <a:xfrm>
            <a:off x="866216" y="4777380"/>
            <a:ext cx="6619245" cy="861426"/>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520" name="Rectangle 1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2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2537" name="Group 7"/>
          <p:cNvGrpSpPr/>
          <p:nvPr/>
        </p:nvGrpSpPr>
        <p:grpSpPr>
          <a:xfrm>
            <a:off x="-76" y="-21"/>
            <a:ext cx="9144018" cy="6858017"/>
            <a:chOff x="-38" y="-10"/>
            <a:chExt cx="9144016" cy="6858016"/>
          </a:xfrm>
        </p:grpSpPr>
        <p:sp>
          <p:nvSpPr>
            <p:cNvPr id="2528"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2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3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39"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540"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54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2558" name="Group 7"/>
          <p:cNvGrpSpPr/>
          <p:nvPr/>
        </p:nvGrpSpPr>
        <p:grpSpPr>
          <a:xfrm>
            <a:off x="-76" y="-21"/>
            <a:ext cx="9144018" cy="6858017"/>
            <a:chOff x="-38" y="-10"/>
            <a:chExt cx="9144016" cy="6858016"/>
          </a:xfrm>
        </p:grpSpPr>
        <p:sp>
          <p:nvSpPr>
            <p:cNvPr id="2548"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49"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0"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1"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2"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3"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4"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5"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6"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59"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560"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561"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6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2578" name="Group 7"/>
          <p:cNvGrpSpPr/>
          <p:nvPr/>
        </p:nvGrpSpPr>
        <p:grpSpPr>
          <a:xfrm>
            <a:off x="-76" y="-21"/>
            <a:ext cx="9144018" cy="6858017"/>
            <a:chOff x="-38" y="-10"/>
            <a:chExt cx="9144016" cy="6858016"/>
          </a:xfrm>
        </p:grpSpPr>
        <p:sp>
          <p:nvSpPr>
            <p:cNvPr id="256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7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80"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581"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58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2598" name="Group 7"/>
          <p:cNvGrpSpPr/>
          <p:nvPr/>
        </p:nvGrpSpPr>
        <p:grpSpPr>
          <a:xfrm>
            <a:off x="-76" y="-21"/>
            <a:ext cx="9144018" cy="6858017"/>
            <a:chOff x="-38" y="-10"/>
            <a:chExt cx="9144016" cy="6858016"/>
          </a:xfrm>
        </p:grpSpPr>
        <p:sp>
          <p:nvSpPr>
            <p:cNvPr id="258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9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00"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601"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602"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260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2619" name="Group 7"/>
          <p:cNvGrpSpPr/>
          <p:nvPr/>
        </p:nvGrpSpPr>
        <p:grpSpPr>
          <a:xfrm>
            <a:off x="-76" y="-21"/>
            <a:ext cx="9144018" cy="6858017"/>
            <a:chOff x="-38" y="-10"/>
            <a:chExt cx="9144016" cy="6858016"/>
          </a:xfrm>
        </p:grpSpPr>
        <p:sp>
          <p:nvSpPr>
            <p:cNvPr id="261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2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21"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62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629"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3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2654" name="Group 8"/>
          <p:cNvGrpSpPr/>
          <p:nvPr/>
        </p:nvGrpSpPr>
        <p:grpSpPr>
          <a:xfrm>
            <a:off x="-76" y="-21"/>
            <a:ext cx="9144018" cy="6858017"/>
            <a:chOff x="-38" y="-10"/>
            <a:chExt cx="9144016" cy="6858016"/>
          </a:xfrm>
        </p:grpSpPr>
        <p:sp>
          <p:nvSpPr>
            <p:cNvPr id="2644"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5"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6"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7"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8"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9"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50"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51"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52"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5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55"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2656"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657"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2658"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5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2676" name="Group 8"/>
          <p:cNvGrpSpPr/>
          <p:nvPr/>
        </p:nvGrpSpPr>
        <p:grpSpPr>
          <a:xfrm>
            <a:off x="-76" y="-21"/>
            <a:ext cx="9144018" cy="6858017"/>
            <a:chOff x="-38" y="-10"/>
            <a:chExt cx="9144016" cy="6858016"/>
          </a:xfrm>
        </p:grpSpPr>
        <p:sp>
          <p:nvSpPr>
            <p:cNvPr id="2666"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67"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68"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69"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0"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1"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2"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3"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4"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77"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678"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679"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680"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8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标题幻灯片">
    <p:spTree>
      <p:nvGrpSpPr>
        <p:cNvPr id="1" name=""/>
        <p:cNvGrpSpPr/>
        <p:nvPr/>
      </p:nvGrpSpPr>
      <p:grpSpPr>
        <a:xfrm>
          <a:off x="0" y="0"/>
          <a:ext cx="0" cy="0"/>
          <a:chOff x="0" y="0"/>
          <a:chExt cx="0" cy="0"/>
        </a:xfrm>
      </p:grpSpPr>
      <p:grpSp>
        <p:nvGrpSpPr>
          <p:cNvPr id="372" name="Group 6"/>
          <p:cNvGrpSpPr/>
          <p:nvPr/>
        </p:nvGrpSpPr>
        <p:grpSpPr>
          <a:xfrm>
            <a:off x="-154" y="-10"/>
            <a:ext cx="9144022" cy="6858011"/>
            <a:chOff x="-77" y="-5"/>
            <a:chExt cx="9144020" cy="6858010"/>
          </a:xfrm>
        </p:grpSpPr>
        <p:sp>
          <p:nvSpPr>
            <p:cNvPr id="370" name="Rectangle 8"/>
            <p:cNvSpPr/>
            <p:nvPr/>
          </p:nvSpPr>
          <p:spPr>
            <a:xfrm>
              <a:off x="-78" y="-6"/>
              <a:ext cx="9144021" cy="685801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71" name="Freeform 5"/>
            <p:cNvSpPr/>
            <p:nvPr/>
          </p:nvSpPr>
          <p:spPr>
            <a:xfrm>
              <a:off x="-75" y="1580"/>
              <a:ext cx="9144019" cy="685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73" name="Title Text"/>
          <p:cNvSpPr txBox="1">
            <a:spLocks noGrp="1"/>
          </p:cNvSpPr>
          <p:nvPr>
            <p:ph type="title"/>
          </p:nvPr>
        </p:nvSpPr>
        <p:spPr>
          <a:xfrm>
            <a:off x="866216" y="2099733"/>
            <a:ext cx="6619245" cy="2677655"/>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374" name="Body Level One…"/>
          <p:cNvSpPr txBox="1">
            <a:spLocks noGrp="1"/>
          </p:cNvSpPr>
          <p:nvPr>
            <p:ph type="body" sz="quarter" idx="1"/>
          </p:nvPr>
        </p:nvSpPr>
        <p:spPr>
          <a:xfrm>
            <a:off x="866216" y="4777380"/>
            <a:ext cx="6619245" cy="861427"/>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75" name="Rectangle 1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7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2697" name="Group 7"/>
          <p:cNvGrpSpPr/>
          <p:nvPr/>
        </p:nvGrpSpPr>
        <p:grpSpPr>
          <a:xfrm>
            <a:off x="-76" y="-21"/>
            <a:ext cx="9144018" cy="6858017"/>
            <a:chOff x="-38" y="-10"/>
            <a:chExt cx="9144016" cy="6858016"/>
          </a:xfrm>
        </p:grpSpPr>
        <p:sp>
          <p:nvSpPr>
            <p:cNvPr id="2688"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8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9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2708" name="Group 8"/>
          <p:cNvGrpSpPr/>
          <p:nvPr/>
        </p:nvGrpSpPr>
        <p:grpSpPr>
          <a:xfrm>
            <a:off x="-76" y="-21"/>
            <a:ext cx="9144018" cy="6858017"/>
            <a:chOff x="-38" y="-10"/>
            <a:chExt cx="9144016" cy="6858016"/>
          </a:xfrm>
        </p:grpSpPr>
        <p:sp>
          <p:nvSpPr>
            <p:cNvPr id="2699"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0"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1"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2"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3"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4"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5"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6"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09"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2710"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711"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12"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1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729" name="Group 6"/>
          <p:cNvGrpSpPr/>
          <p:nvPr/>
        </p:nvGrpSpPr>
        <p:grpSpPr>
          <a:xfrm>
            <a:off x="-76" y="-21"/>
            <a:ext cx="9144018" cy="6858017"/>
            <a:chOff x="-38" y="-10"/>
            <a:chExt cx="9144016" cy="6858016"/>
          </a:xfrm>
        </p:grpSpPr>
        <p:sp>
          <p:nvSpPr>
            <p:cNvPr id="2720"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1"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3"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4"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5"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6"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7"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30"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731"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32"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3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749" name="Group 2"/>
          <p:cNvGrpSpPr/>
          <p:nvPr/>
        </p:nvGrpSpPr>
        <p:grpSpPr>
          <a:xfrm>
            <a:off x="-76" y="-21"/>
            <a:ext cx="9144018" cy="6858017"/>
            <a:chOff x="-38" y="-10"/>
            <a:chExt cx="9144016" cy="6858016"/>
          </a:xfrm>
        </p:grpSpPr>
        <p:sp>
          <p:nvSpPr>
            <p:cNvPr id="2740"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1"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2"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3"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4"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5"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6"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7"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50" name="TextBox 15"/>
          <p:cNvSpPr txBox="1"/>
          <p:nvPr/>
        </p:nvSpPr>
        <p:spPr>
          <a:xfrm>
            <a:off x="661175" y="607335"/>
            <a:ext cx="601434"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2751" name="TextBox 12"/>
          <p:cNvSpPr txBox="1"/>
          <p:nvPr/>
        </p:nvSpPr>
        <p:spPr>
          <a:xfrm>
            <a:off x="7413342" y="2613785"/>
            <a:ext cx="489576"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2752"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753"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54"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2755"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5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772" name="Group 8"/>
          <p:cNvGrpSpPr/>
          <p:nvPr/>
        </p:nvGrpSpPr>
        <p:grpSpPr>
          <a:xfrm>
            <a:off x="-76" y="-21"/>
            <a:ext cx="9144018" cy="6858017"/>
            <a:chOff x="-38" y="-10"/>
            <a:chExt cx="9144016" cy="6858016"/>
          </a:xfrm>
        </p:grpSpPr>
        <p:sp>
          <p:nvSpPr>
            <p:cNvPr id="2763"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4"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5"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6"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7"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8"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9"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70"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7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73"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774"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75"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7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792" name="Group 7"/>
          <p:cNvGrpSpPr/>
          <p:nvPr/>
        </p:nvGrpSpPr>
        <p:grpSpPr>
          <a:xfrm>
            <a:off x="-76" y="-21"/>
            <a:ext cx="9144018" cy="6858017"/>
            <a:chOff x="-38" y="-10"/>
            <a:chExt cx="9144016" cy="6858016"/>
          </a:xfrm>
        </p:grpSpPr>
        <p:sp>
          <p:nvSpPr>
            <p:cNvPr id="2783"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4"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5"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6"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7"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8"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9"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90"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9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93"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94"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795"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96"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2797"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2798"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2799"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2800"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2801"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802"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80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2819" name="Group 7"/>
          <p:cNvGrpSpPr/>
          <p:nvPr/>
        </p:nvGrpSpPr>
        <p:grpSpPr>
          <a:xfrm>
            <a:off x="-76" y="-21"/>
            <a:ext cx="9144018" cy="6858017"/>
            <a:chOff x="-38" y="-10"/>
            <a:chExt cx="9144016" cy="6858016"/>
          </a:xfrm>
        </p:grpSpPr>
        <p:sp>
          <p:nvSpPr>
            <p:cNvPr id="281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2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21"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822"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823"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824"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2825"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2826"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827"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2828"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2829"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830"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2831"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832"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83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2849" name="Group 7"/>
          <p:cNvGrpSpPr/>
          <p:nvPr/>
        </p:nvGrpSpPr>
        <p:grpSpPr>
          <a:xfrm>
            <a:off x="-76" y="-21"/>
            <a:ext cx="9144018" cy="6858017"/>
            <a:chOff x="-38" y="-10"/>
            <a:chExt cx="9144016" cy="6858016"/>
          </a:xfrm>
        </p:grpSpPr>
        <p:sp>
          <p:nvSpPr>
            <p:cNvPr id="284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5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51"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852"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85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2870" name="Group 8"/>
          <p:cNvGrpSpPr/>
          <p:nvPr/>
        </p:nvGrpSpPr>
        <p:grpSpPr>
          <a:xfrm>
            <a:off x="-76" y="-21"/>
            <a:ext cx="9144018" cy="6858017"/>
            <a:chOff x="-38" y="-10"/>
            <a:chExt cx="9144016" cy="6858016"/>
          </a:xfrm>
        </p:grpSpPr>
        <p:sp>
          <p:nvSpPr>
            <p:cNvPr id="2860"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1"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2"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4"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5"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6"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7"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8"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71"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872"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873"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7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890" name="Group 7"/>
          <p:cNvGrpSpPr/>
          <p:nvPr/>
        </p:nvGrpSpPr>
        <p:grpSpPr>
          <a:xfrm>
            <a:off x="-76" y="-21"/>
            <a:ext cx="9144018" cy="6858017"/>
            <a:chOff x="-38" y="-10"/>
            <a:chExt cx="9144016" cy="6858016"/>
          </a:xfrm>
        </p:grpSpPr>
        <p:sp>
          <p:nvSpPr>
            <p:cNvPr id="2881"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2"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3"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4"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5"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6"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7"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8"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91"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92"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893"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94"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895"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911" name="Group 7"/>
          <p:cNvGrpSpPr/>
          <p:nvPr/>
        </p:nvGrpSpPr>
        <p:grpSpPr>
          <a:xfrm>
            <a:off x="-76" y="-21"/>
            <a:ext cx="9144018" cy="6858017"/>
            <a:chOff x="-38" y="-10"/>
            <a:chExt cx="9144016" cy="6858016"/>
          </a:xfrm>
        </p:grpSpPr>
        <p:sp>
          <p:nvSpPr>
            <p:cNvPr id="2902"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1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91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913"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914"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15"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916"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标题和内容">
    <p:spTree>
      <p:nvGrpSpPr>
        <p:cNvPr id="1" name=""/>
        <p:cNvGrpSpPr/>
        <p:nvPr/>
      </p:nvGrpSpPr>
      <p:grpSpPr>
        <a:xfrm>
          <a:off x="0" y="0"/>
          <a:ext cx="0" cy="0"/>
          <a:chOff x="0" y="0"/>
          <a:chExt cx="0" cy="0"/>
        </a:xfrm>
      </p:grpSpPr>
      <p:grpSp>
        <p:nvGrpSpPr>
          <p:cNvPr id="392" name="Group 7"/>
          <p:cNvGrpSpPr/>
          <p:nvPr/>
        </p:nvGrpSpPr>
        <p:grpSpPr>
          <a:xfrm>
            <a:off x="-154" y="-44"/>
            <a:ext cx="9144022" cy="6858020"/>
            <a:chOff x="-77" y="-22"/>
            <a:chExt cx="9144020" cy="6858019"/>
          </a:xfrm>
        </p:grpSpPr>
        <p:sp>
          <p:nvSpPr>
            <p:cNvPr id="383"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4"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5"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6"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7"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8"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9"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90"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91"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93"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94"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395"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9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923"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2924" name="Picture 7" descr="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25" name="Title Text"/>
          <p:cNvSpPr txBox="1">
            <a:spLocks noGrp="1"/>
          </p:cNvSpPr>
          <p:nvPr>
            <p:ph type="title"/>
          </p:nvPr>
        </p:nvSpPr>
        <p:spPr>
          <a:xfrm>
            <a:off x="916720" y="657321"/>
            <a:ext cx="6480951" cy="3167847"/>
          </a:xfrm>
          <a:prstGeom prst="rect">
            <a:avLst/>
          </a:prstGeom>
        </p:spPr>
        <p:txBody>
          <a:bodyPr lIns="0" tIns="0" rIns="0" bIns="0" anchor="b"/>
          <a:lstStyle>
            <a:lvl1pPr algn="l" defTabSz="457200">
              <a:lnSpc>
                <a:spcPct val="80000"/>
              </a:lnSpc>
              <a:defRPr sz="4500" b="1">
                <a:solidFill>
                  <a:srgbClr val="FFFFFF"/>
                </a:solidFill>
              </a:defRPr>
            </a:lvl1pPr>
          </a:lstStyle>
          <a:p>
            <a:r>
              <a:t>Title Text</a:t>
            </a:r>
          </a:p>
        </p:txBody>
      </p:sp>
      <p:sp>
        <p:nvSpPr>
          <p:cNvPr id="2926" name="Body Level One…"/>
          <p:cNvSpPr txBox="1">
            <a:spLocks noGrp="1"/>
          </p:cNvSpPr>
          <p:nvPr>
            <p:ph type="body" sz="quarter" idx="1"/>
          </p:nvPr>
        </p:nvSpPr>
        <p:spPr>
          <a:xfrm>
            <a:off x="916720" y="3825164"/>
            <a:ext cx="6400802" cy="688517"/>
          </a:xfrm>
          <a:prstGeom prst="rect">
            <a:avLst/>
          </a:prstGeom>
        </p:spPr>
        <p:txBody>
          <a:bodyPr/>
          <a:lstStyle>
            <a:lvl1pPr marL="0" indent="0" defTabSz="457200">
              <a:lnSpc>
                <a:spcPct val="90000"/>
              </a:lnSpc>
              <a:spcBef>
                <a:spcPts val="300"/>
              </a:spcBef>
              <a:buSzTx/>
              <a:buNone/>
              <a:defRPr sz="1600" b="1">
                <a:solidFill>
                  <a:srgbClr val="FDB713"/>
                </a:solidFill>
              </a:defRPr>
            </a:lvl1pPr>
            <a:lvl2pPr marL="0" indent="0" defTabSz="457200">
              <a:lnSpc>
                <a:spcPct val="90000"/>
              </a:lnSpc>
              <a:spcBef>
                <a:spcPts val="300"/>
              </a:spcBef>
              <a:buSzTx/>
              <a:buNone/>
              <a:defRPr sz="1600" b="1">
                <a:solidFill>
                  <a:srgbClr val="FDB713"/>
                </a:solidFill>
              </a:defRPr>
            </a:lvl2pPr>
            <a:lvl3pPr marL="0" indent="0" defTabSz="457200">
              <a:lnSpc>
                <a:spcPct val="90000"/>
              </a:lnSpc>
              <a:spcBef>
                <a:spcPts val="300"/>
              </a:spcBef>
              <a:buSzTx/>
              <a:buNone/>
              <a:defRPr sz="1600" b="1">
                <a:solidFill>
                  <a:srgbClr val="FDB713"/>
                </a:solidFill>
              </a:defRPr>
            </a:lvl3pPr>
            <a:lvl4pPr marL="0" indent="0" defTabSz="457200">
              <a:lnSpc>
                <a:spcPct val="90000"/>
              </a:lnSpc>
              <a:spcBef>
                <a:spcPts val="300"/>
              </a:spcBef>
              <a:buSzTx/>
              <a:buNone/>
              <a:defRPr sz="1600" b="1">
                <a:solidFill>
                  <a:srgbClr val="FDB713"/>
                </a:solidFill>
              </a:defRPr>
            </a:lvl4pPr>
            <a:lvl5pPr marL="0" indent="0" defTabSz="457200">
              <a:lnSpc>
                <a:spcPct val="90000"/>
              </a:lnSpc>
              <a:spcBef>
                <a:spcPts val="300"/>
              </a:spcBef>
              <a:buSzTx/>
              <a:buNone/>
              <a:defRPr sz="1600" b="1">
                <a:solidFill>
                  <a:srgbClr val="FDB713"/>
                </a:solidFill>
              </a:defRPr>
            </a:lvl5pPr>
          </a:lstStyle>
          <a:p>
            <a:r>
              <a:t>Body Level One</a:t>
            </a:r>
          </a:p>
          <a:p>
            <a:pPr lvl="1"/>
            <a:r>
              <a:t>Body Level Two</a:t>
            </a:r>
          </a:p>
          <a:p>
            <a:pPr lvl="2"/>
            <a:r>
              <a:t>Body Level Three</a:t>
            </a:r>
          </a:p>
          <a:p>
            <a:pPr lvl="3"/>
            <a:r>
              <a:t>Body Level Four</a:t>
            </a:r>
          </a:p>
          <a:p>
            <a:pPr lvl="4"/>
            <a:r>
              <a:t>Body Level Five</a:t>
            </a:r>
          </a:p>
        </p:txBody>
      </p:sp>
      <p:sp>
        <p:nvSpPr>
          <p:cNvPr id="2927"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2944"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45" name="Title Text"/>
          <p:cNvSpPr txBox="1">
            <a:spLocks noGrp="1"/>
          </p:cNvSpPr>
          <p:nvPr>
            <p:ph type="title"/>
          </p:nvPr>
        </p:nvSpPr>
        <p:spPr>
          <a:xfrm>
            <a:off x="956666" y="395830"/>
            <a:ext cx="7606428" cy="1359154"/>
          </a:xfrm>
          <a:prstGeom prst="rect">
            <a:avLst/>
          </a:prstGeom>
        </p:spPr>
        <p:txBody>
          <a:bodyPr lIns="0" tIns="0" rIns="0" bIns="0" anchor="b"/>
          <a:lstStyle>
            <a:lvl1pPr algn="l" defTabSz="457200">
              <a:lnSpc>
                <a:spcPct val="90000"/>
              </a:lnSpc>
              <a:defRPr sz="4500" b="1">
                <a:solidFill>
                  <a:srgbClr val="AD122A"/>
                </a:solidFill>
              </a:defRPr>
            </a:lvl1pPr>
          </a:lstStyle>
          <a:p>
            <a:r>
              <a:t>Title Text</a:t>
            </a:r>
          </a:p>
        </p:txBody>
      </p:sp>
      <p:sp>
        <p:nvSpPr>
          <p:cNvPr id="2946" name="Body Level One…"/>
          <p:cNvSpPr txBox="1">
            <a:spLocks noGrp="1"/>
          </p:cNvSpPr>
          <p:nvPr>
            <p:ph type="body" sz="half" idx="1"/>
          </p:nvPr>
        </p:nvSpPr>
        <p:spPr>
          <a:xfrm>
            <a:off x="4679846" y="1882619"/>
            <a:ext cx="3465577" cy="3895431"/>
          </a:xfrm>
          <a:prstGeom prst="rect">
            <a:avLst/>
          </a:prstGeom>
        </p:spPr>
        <p:txBody>
          <a:bodyPr/>
          <a:lstStyle>
            <a:lvl1pPr marL="0" indent="0" defTabSz="457200">
              <a:lnSpc>
                <a:spcPct val="90000"/>
              </a:lnSpc>
              <a:spcBef>
                <a:spcPts val="300"/>
              </a:spcBef>
              <a:buSzTx/>
              <a:buNone/>
              <a:defRPr sz="1600"/>
            </a:lvl1pPr>
            <a:lvl2pPr marL="0" indent="0" defTabSz="457200">
              <a:lnSpc>
                <a:spcPct val="90000"/>
              </a:lnSpc>
              <a:spcBef>
                <a:spcPts val="300"/>
              </a:spcBef>
              <a:buSzTx/>
              <a:buNone/>
              <a:defRPr sz="1600"/>
            </a:lvl2pPr>
            <a:lvl3pPr marL="0" indent="0" defTabSz="457200">
              <a:lnSpc>
                <a:spcPct val="90000"/>
              </a:lnSpc>
              <a:spcBef>
                <a:spcPts val="300"/>
              </a:spcBef>
              <a:buSzTx/>
              <a:buNone/>
              <a:defRPr sz="1600"/>
            </a:lvl3pPr>
            <a:lvl4pPr marL="0" indent="0" defTabSz="457200">
              <a:lnSpc>
                <a:spcPct val="90000"/>
              </a:lnSpc>
              <a:spcBef>
                <a:spcPts val="300"/>
              </a:spcBef>
              <a:buSzTx/>
              <a:buNone/>
              <a:defRPr sz="1600"/>
            </a:lvl4pPr>
            <a:lvl5pPr marL="0" indent="0" defTabSz="457200">
              <a:lnSpc>
                <a:spcPct val="90000"/>
              </a:lnSpc>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2947" name="Text Placeholder 2"/>
          <p:cNvSpPr>
            <a:spLocks noGrp="1"/>
          </p:cNvSpPr>
          <p:nvPr>
            <p:ph type="body" sz="half" idx="13"/>
          </p:nvPr>
        </p:nvSpPr>
        <p:spPr>
          <a:xfrm>
            <a:off x="956439" y="1882619"/>
            <a:ext cx="3465137" cy="3895429"/>
          </a:xfrm>
          <a:prstGeom prst="rect">
            <a:avLst/>
          </a:prstGeom>
        </p:spPr>
        <p:txBody>
          <a:bodyPr/>
          <a:lstStyle/>
          <a:p>
            <a:pPr>
              <a:buBlip>
                <a:blip r:embed="rId3"/>
              </a:buBlip>
            </a:pPr>
            <a:endParaRPr/>
          </a:p>
        </p:txBody>
      </p:sp>
      <p:sp>
        <p:nvSpPr>
          <p:cNvPr id="2948" name="Slide Number"/>
          <p:cNvSpPr txBox="1">
            <a:spLocks noGrp="1"/>
          </p:cNvSpPr>
          <p:nvPr>
            <p:ph type="sldNum" sz="quarter" idx="2"/>
          </p:nvPr>
        </p:nvSpPr>
        <p:spPr>
          <a:xfrm>
            <a:off x="6539336" y="5936345"/>
            <a:ext cx="343899" cy="358137"/>
          </a:xfrm>
          <a:prstGeom prst="rect">
            <a:avLst/>
          </a:prstGeom>
        </p:spPr>
        <p:txBody>
          <a:bodyPr/>
          <a:lstStyle>
            <a:lvl1pPr>
              <a:defRPr sz="1800">
                <a:solidFill>
                  <a:srgbClr val="989EA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955"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2956"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57"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964"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2965" name="Picture 7" descr="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66" name="Title Text"/>
          <p:cNvSpPr txBox="1">
            <a:spLocks noGrp="1"/>
          </p:cNvSpPr>
          <p:nvPr>
            <p:ph type="title"/>
          </p:nvPr>
        </p:nvSpPr>
        <p:spPr>
          <a:xfrm>
            <a:off x="916720" y="657321"/>
            <a:ext cx="6480951" cy="3167847"/>
          </a:xfrm>
          <a:prstGeom prst="rect">
            <a:avLst/>
          </a:prstGeom>
        </p:spPr>
        <p:txBody>
          <a:bodyPr lIns="0" tIns="0" rIns="0" bIns="0" anchor="b"/>
          <a:lstStyle>
            <a:lvl1pPr algn="l" defTabSz="457200">
              <a:lnSpc>
                <a:spcPct val="80000"/>
              </a:lnSpc>
              <a:defRPr sz="4500" b="1">
                <a:solidFill>
                  <a:srgbClr val="FFFFFF"/>
                </a:solidFill>
              </a:defRPr>
            </a:lvl1pPr>
          </a:lstStyle>
          <a:p>
            <a:r>
              <a:t>Title Text</a:t>
            </a:r>
          </a:p>
        </p:txBody>
      </p:sp>
      <p:sp>
        <p:nvSpPr>
          <p:cNvPr id="2967" name="Body Level One…"/>
          <p:cNvSpPr txBox="1">
            <a:spLocks noGrp="1"/>
          </p:cNvSpPr>
          <p:nvPr>
            <p:ph type="body" sz="quarter" idx="1"/>
          </p:nvPr>
        </p:nvSpPr>
        <p:spPr>
          <a:xfrm>
            <a:off x="916720" y="3825164"/>
            <a:ext cx="6400802" cy="688517"/>
          </a:xfrm>
          <a:prstGeom prst="rect">
            <a:avLst/>
          </a:prstGeom>
        </p:spPr>
        <p:txBody>
          <a:bodyPr/>
          <a:lstStyle>
            <a:lvl1pPr marL="0" indent="0" defTabSz="457200">
              <a:lnSpc>
                <a:spcPct val="90000"/>
              </a:lnSpc>
              <a:spcBef>
                <a:spcPts val="300"/>
              </a:spcBef>
              <a:buSzTx/>
              <a:buNone/>
              <a:defRPr sz="1600" b="1">
                <a:solidFill>
                  <a:srgbClr val="FDB713"/>
                </a:solidFill>
              </a:defRPr>
            </a:lvl1pPr>
            <a:lvl2pPr marL="0" indent="0" defTabSz="457200">
              <a:lnSpc>
                <a:spcPct val="90000"/>
              </a:lnSpc>
              <a:spcBef>
                <a:spcPts val="300"/>
              </a:spcBef>
              <a:buSzTx/>
              <a:buNone/>
              <a:defRPr sz="1600" b="1">
                <a:solidFill>
                  <a:srgbClr val="FDB713"/>
                </a:solidFill>
              </a:defRPr>
            </a:lvl2pPr>
            <a:lvl3pPr marL="0" indent="0" defTabSz="457200">
              <a:lnSpc>
                <a:spcPct val="90000"/>
              </a:lnSpc>
              <a:spcBef>
                <a:spcPts val="300"/>
              </a:spcBef>
              <a:buSzTx/>
              <a:buNone/>
              <a:defRPr sz="1600" b="1">
                <a:solidFill>
                  <a:srgbClr val="FDB713"/>
                </a:solidFill>
              </a:defRPr>
            </a:lvl3pPr>
            <a:lvl4pPr marL="0" indent="0" defTabSz="457200">
              <a:lnSpc>
                <a:spcPct val="90000"/>
              </a:lnSpc>
              <a:spcBef>
                <a:spcPts val="300"/>
              </a:spcBef>
              <a:buSzTx/>
              <a:buNone/>
              <a:defRPr sz="1600" b="1">
                <a:solidFill>
                  <a:srgbClr val="FDB713"/>
                </a:solidFill>
              </a:defRPr>
            </a:lvl4pPr>
            <a:lvl5pPr marL="0" indent="0" defTabSz="457200">
              <a:lnSpc>
                <a:spcPct val="90000"/>
              </a:lnSpc>
              <a:spcBef>
                <a:spcPts val="300"/>
              </a:spcBef>
              <a:buSzTx/>
              <a:buNone/>
              <a:defRPr sz="1600" b="1">
                <a:solidFill>
                  <a:srgbClr val="FDB713"/>
                </a:solidFill>
              </a:defRPr>
            </a:lvl5pPr>
          </a:lstStyle>
          <a:p>
            <a:r>
              <a:t>Body Level One</a:t>
            </a:r>
          </a:p>
          <a:p>
            <a:pPr lvl="1"/>
            <a:r>
              <a:t>Body Level Two</a:t>
            </a:r>
          </a:p>
          <a:p>
            <a:pPr lvl="2"/>
            <a:r>
              <a:t>Body Level Three</a:t>
            </a:r>
          </a:p>
          <a:p>
            <a:pPr lvl="3"/>
            <a:r>
              <a:t>Body Level Four</a:t>
            </a:r>
          </a:p>
          <a:p>
            <a:pPr lvl="4"/>
            <a:r>
              <a:t>Body Level Five</a:t>
            </a:r>
          </a:p>
        </p:txBody>
      </p:sp>
      <p:sp>
        <p:nvSpPr>
          <p:cNvPr id="2968"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2985"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86" name="Title Text"/>
          <p:cNvSpPr txBox="1">
            <a:spLocks noGrp="1"/>
          </p:cNvSpPr>
          <p:nvPr>
            <p:ph type="title"/>
          </p:nvPr>
        </p:nvSpPr>
        <p:spPr>
          <a:xfrm>
            <a:off x="956666" y="395830"/>
            <a:ext cx="7606428" cy="1359154"/>
          </a:xfrm>
          <a:prstGeom prst="rect">
            <a:avLst/>
          </a:prstGeom>
        </p:spPr>
        <p:txBody>
          <a:bodyPr lIns="0" tIns="0" rIns="0" bIns="0" anchor="b"/>
          <a:lstStyle>
            <a:lvl1pPr algn="l" defTabSz="457200">
              <a:lnSpc>
                <a:spcPct val="90000"/>
              </a:lnSpc>
              <a:defRPr sz="4500" b="1">
                <a:solidFill>
                  <a:srgbClr val="AD122A"/>
                </a:solidFill>
              </a:defRPr>
            </a:lvl1pPr>
          </a:lstStyle>
          <a:p>
            <a:r>
              <a:t>Title Text</a:t>
            </a:r>
          </a:p>
        </p:txBody>
      </p:sp>
      <p:sp>
        <p:nvSpPr>
          <p:cNvPr id="2987" name="Body Level One…"/>
          <p:cNvSpPr txBox="1">
            <a:spLocks noGrp="1"/>
          </p:cNvSpPr>
          <p:nvPr>
            <p:ph type="body" sz="half" idx="1"/>
          </p:nvPr>
        </p:nvSpPr>
        <p:spPr>
          <a:xfrm>
            <a:off x="4679846" y="1882619"/>
            <a:ext cx="3465577" cy="3895431"/>
          </a:xfrm>
          <a:prstGeom prst="rect">
            <a:avLst/>
          </a:prstGeom>
        </p:spPr>
        <p:txBody>
          <a:bodyPr/>
          <a:lstStyle>
            <a:lvl1pPr marL="0" indent="0" defTabSz="457200">
              <a:lnSpc>
                <a:spcPct val="90000"/>
              </a:lnSpc>
              <a:spcBef>
                <a:spcPts val="300"/>
              </a:spcBef>
              <a:buSzTx/>
              <a:buNone/>
              <a:defRPr sz="1600"/>
            </a:lvl1pPr>
            <a:lvl2pPr marL="0" indent="0" defTabSz="457200">
              <a:lnSpc>
                <a:spcPct val="90000"/>
              </a:lnSpc>
              <a:spcBef>
                <a:spcPts val="300"/>
              </a:spcBef>
              <a:buSzTx/>
              <a:buNone/>
              <a:defRPr sz="1600"/>
            </a:lvl2pPr>
            <a:lvl3pPr marL="0" indent="0" defTabSz="457200">
              <a:lnSpc>
                <a:spcPct val="90000"/>
              </a:lnSpc>
              <a:spcBef>
                <a:spcPts val="300"/>
              </a:spcBef>
              <a:buSzTx/>
              <a:buNone/>
              <a:defRPr sz="1600"/>
            </a:lvl3pPr>
            <a:lvl4pPr marL="0" indent="0" defTabSz="457200">
              <a:lnSpc>
                <a:spcPct val="90000"/>
              </a:lnSpc>
              <a:spcBef>
                <a:spcPts val="300"/>
              </a:spcBef>
              <a:buSzTx/>
              <a:buNone/>
              <a:defRPr sz="1600"/>
            </a:lvl4pPr>
            <a:lvl5pPr marL="0" indent="0" defTabSz="457200">
              <a:lnSpc>
                <a:spcPct val="90000"/>
              </a:lnSpc>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2988" name="Text Placeholder 2"/>
          <p:cNvSpPr>
            <a:spLocks noGrp="1"/>
          </p:cNvSpPr>
          <p:nvPr>
            <p:ph type="body" sz="half" idx="13"/>
          </p:nvPr>
        </p:nvSpPr>
        <p:spPr>
          <a:xfrm>
            <a:off x="956439" y="1882619"/>
            <a:ext cx="3465137" cy="3895429"/>
          </a:xfrm>
          <a:prstGeom prst="rect">
            <a:avLst/>
          </a:prstGeom>
        </p:spPr>
        <p:txBody>
          <a:bodyPr/>
          <a:lstStyle/>
          <a:p>
            <a:pPr>
              <a:buBlip>
                <a:blip r:embed="rId3"/>
              </a:buBlip>
            </a:pPr>
            <a:endParaRPr/>
          </a:p>
        </p:txBody>
      </p:sp>
      <p:sp>
        <p:nvSpPr>
          <p:cNvPr id="2989" name="Slide Number"/>
          <p:cNvSpPr txBox="1">
            <a:spLocks noGrp="1"/>
          </p:cNvSpPr>
          <p:nvPr>
            <p:ph type="sldNum" sz="quarter" idx="2"/>
          </p:nvPr>
        </p:nvSpPr>
        <p:spPr>
          <a:xfrm>
            <a:off x="6539336" y="5936345"/>
            <a:ext cx="343899" cy="358137"/>
          </a:xfrm>
          <a:prstGeom prst="rect">
            <a:avLst/>
          </a:prstGeom>
        </p:spPr>
        <p:txBody>
          <a:bodyPr/>
          <a:lstStyle>
            <a:lvl1pPr>
              <a:defRPr sz="1800">
                <a:solidFill>
                  <a:srgbClr val="989EA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996"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2997"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98"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3015" name="Group 7"/>
          <p:cNvGrpSpPr/>
          <p:nvPr/>
        </p:nvGrpSpPr>
        <p:grpSpPr>
          <a:xfrm>
            <a:off x="-1591" y="-7"/>
            <a:ext cx="9145601" cy="6860816"/>
            <a:chOff x="-1" y="0"/>
            <a:chExt cx="9145599" cy="6860815"/>
          </a:xfrm>
        </p:grpSpPr>
        <p:sp>
          <p:nvSpPr>
            <p:cNvPr id="3005" name="Rectangle 11"/>
            <p:cNvSpPr/>
            <p:nvPr/>
          </p:nvSpPr>
          <p:spPr>
            <a:xfrm>
              <a:off x="1584" y="-1"/>
              <a:ext cx="9118846" cy="6858012"/>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06" name="Oval 12"/>
            <p:cNvSpPr/>
            <p:nvPr/>
          </p:nvSpPr>
          <p:spPr>
            <a:xfrm>
              <a:off x="1586" y="2895602"/>
              <a:ext cx="2362209"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07" name="Oval 13"/>
            <p:cNvSpPr/>
            <p:nvPr/>
          </p:nvSpPr>
          <p:spPr>
            <a:xfrm>
              <a:off x="6301021" y="1676402"/>
              <a:ext cx="281941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08" name="Oval 14"/>
            <p:cNvSpPr/>
            <p:nvPr/>
          </p:nvSpPr>
          <p:spPr>
            <a:xfrm>
              <a:off x="5691421" y="-1"/>
              <a:ext cx="1600211" cy="160021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09" name="Oval 17"/>
            <p:cNvSpPr/>
            <p:nvPr/>
          </p:nvSpPr>
          <p:spPr>
            <a:xfrm>
              <a:off x="6301021" y="5870204"/>
              <a:ext cx="99061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0" name="Oval 18"/>
            <p:cNvSpPr/>
            <p:nvPr/>
          </p:nvSpPr>
          <p:spPr>
            <a:xfrm>
              <a:off x="-2" y="2667002"/>
              <a:ext cx="4191010"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1" name="Freeform 5"/>
            <p:cNvSpPr/>
            <p:nvPr/>
          </p:nvSpPr>
          <p:spPr>
            <a:xfrm rot="10204164">
              <a:off x="428373" y="4564249"/>
              <a:ext cx="2377699"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2" name="Rectangle 15"/>
            <p:cNvSpPr/>
            <p:nvPr/>
          </p:nvSpPr>
          <p:spPr>
            <a:xfrm>
              <a:off x="423089" y="402166"/>
              <a:ext cx="8327949" cy="3141142"/>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3" name="Freeform 10"/>
            <p:cNvSpPr/>
            <p:nvPr/>
          </p:nvSpPr>
          <p:spPr>
            <a:xfrm rot="10800000">
              <a:off x="486217" y="2670081"/>
              <a:ext cx="8182532" cy="2130517"/>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4" name="Freeform 5"/>
            <p:cNvSpPr/>
            <p:nvPr/>
          </p:nvSpPr>
          <p:spPr>
            <a:xfrm>
              <a:off x="1584" y="-1"/>
              <a:ext cx="9144015"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016" name="Title Text"/>
          <p:cNvSpPr txBox="1">
            <a:spLocks noGrp="1"/>
          </p:cNvSpPr>
          <p:nvPr>
            <p:ph type="title"/>
          </p:nvPr>
        </p:nvSpPr>
        <p:spPr>
          <a:xfrm>
            <a:off x="866441" y="4961454"/>
            <a:ext cx="6422005" cy="566744"/>
          </a:xfrm>
          <a:prstGeom prst="rect">
            <a:avLst/>
          </a:prstGeom>
        </p:spPr>
        <p:txBody>
          <a:bodyPr anchor="b"/>
          <a:lstStyle>
            <a:lvl1pPr algn="l" defTabSz="457200">
              <a:defRPr sz="2400">
                <a:solidFill>
                  <a:srgbClr val="FFFFFF"/>
                </a:solidFill>
                <a:latin typeface="Century Gothic"/>
                <a:ea typeface="Century Gothic"/>
                <a:cs typeface="Century Gothic"/>
                <a:sym typeface="Century Gothic"/>
              </a:defRPr>
            </a:lvl1pPr>
          </a:lstStyle>
          <a:p>
            <a:r>
              <a:t>Title Text</a:t>
            </a:r>
          </a:p>
        </p:txBody>
      </p:sp>
      <p:sp>
        <p:nvSpPr>
          <p:cNvPr id="3017" name="Picture Placeholder 2"/>
          <p:cNvSpPr>
            <a:spLocks noGrp="1"/>
          </p:cNvSpPr>
          <p:nvPr>
            <p:ph type="pic" sz="half" idx="13"/>
          </p:nvPr>
        </p:nvSpPr>
        <p:spPr>
          <a:xfrm>
            <a:off x="866440" y="685800"/>
            <a:ext cx="6422007"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3018" name="Body Level One…"/>
          <p:cNvSpPr txBox="1">
            <a:spLocks noGrp="1"/>
          </p:cNvSpPr>
          <p:nvPr>
            <p:ph type="body" sz="quarter" idx="1"/>
          </p:nvPr>
        </p:nvSpPr>
        <p:spPr>
          <a:xfrm>
            <a:off x="866440" y="5528192"/>
            <a:ext cx="6422005" cy="493718"/>
          </a:xfrm>
          <a:prstGeom prst="rect">
            <a:avLst/>
          </a:prstGeom>
        </p:spPr>
        <p:txBody>
          <a:bodyPr/>
          <a:lstStyle>
            <a:lvl1pPr marL="0" indent="0" defTabSz="457200">
              <a:spcBef>
                <a:spcPts val="1000"/>
              </a:spcBef>
              <a:buSzTx/>
              <a:buNone/>
              <a:defRPr sz="1200">
                <a:solidFill>
                  <a:srgbClr val="EF53A5"/>
                </a:solidFill>
                <a:latin typeface="Century Gothic"/>
                <a:ea typeface="Century Gothic"/>
                <a:cs typeface="Century Gothic"/>
                <a:sym typeface="Century Gothic"/>
              </a:defRPr>
            </a:lvl1pPr>
            <a:lvl2pPr marL="0" indent="0" defTabSz="457200">
              <a:spcBef>
                <a:spcPts val="1000"/>
              </a:spcBef>
              <a:buSzTx/>
              <a:buNone/>
              <a:defRPr sz="1200">
                <a:solidFill>
                  <a:srgbClr val="EF53A5"/>
                </a:solidFill>
                <a:latin typeface="Century Gothic"/>
                <a:ea typeface="Century Gothic"/>
                <a:cs typeface="Century Gothic"/>
                <a:sym typeface="Century Gothic"/>
              </a:defRPr>
            </a:lvl2pPr>
            <a:lvl3pPr marL="0" indent="0" defTabSz="457200">
              <a:spcBef>
                <a:spcPts val="1000"/>
              </a:spcBef>
              <a:buSzTx/>
              <a:buNone/>
              <a:defRPr sz="1200">
                <a:solidFill>
                  <a:srgbClr val="EF53A5"/>
                </a:solidFill>
                <a:latin typeface="Century Gothic"/>
                <a:ea typeface="Century Gothic"/>
                <a:cs typeface="Century Gothic"/>
                <a:sym typeface="Century Gothic"/>
              </a:defRPr>
            </a:lvl3pPr>
            <a:lvl4pPr marL="0" indent="0" defTabSz="457200">
              <a:spcBef>
                <a:spcPts val="1000"/>
              </a:spcBef>
              <a:buSzTx/>
              <a:buNone/>
              <a:defRPr sz="1200">
                <a:solidFill>
                  <a:srgbClr val="EF53A5"/>
                </a:solidFill>
                <a:latin typeface="Century Gothic"/>
                <a:ea typeface="Century Gothic"/>
                <a:cs typeface="Century Gothic"/>
                <a:sym typeface="Century Gothic"/>
              </a:defRPr>
            </a:lvl4pPr>
            <a:lvl5pPr marL="0" indent="0" defTabSz="457200">
              <a:spcBef>
                <a:spcPts val="1000"/>
              </a:spcBef>
              <a:buSzTx/>
              <a:buNone/>
              <a:defRPr sz="12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019" name="Rectangle 9"/>
          <p:cNvSpPr/>
          <p:nvPr/>
        </p:nvSpPr>
        <p:spPr>
          <a:xfrm>
            <a:off x="7745644" y="0"/>
            <a:ext cx="685806"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020"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3029" name="Group 6"/>
          <p:cNvGrpSpPr/>
          <p:nvPr/>
        </p:nvGrpSpPr>
        <p:grpSpPr>
          <a:xfrm>
            <a:off x="-17" y="-1"/>
            <a:ext cx="9144009" cy="6858006"/>
            <a:chOff x="-8" y="0"/>
            <a:chExt cx="9144007" cy="6858004"/>
          </a:xfrm>
        </p:grpSpPr>
        <p:sp>
          <p:nvSpPr>
            <p:cNvPr id="3027" name="Rectangle 8"/>
            <p:cNvSpPr/>
            <p:nvPr/>
          </p:nvSpPr>
          <p:spPr>
            <a:xfrm>
              <a:off x="-9" y="-1"/>
              <a:ext cx="9144007" cy="685800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28" name="Freeform 5"/>
            <p:cNvSpPr/>
            <p:nvPr/>
          </p:nvSpPr>
          <p:spPr>
            <a:xfrm>
              <a:off x="-9" y="1584"/>
              <a:ext cx="9144008" cy="68564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030" name="Title Text"/>
          <p:cNvSpPr txBox="1">
            <a:spLocks noGrp="1"/>
          </p:cNvSpPr>
          <p:nvPr>
            <p:ph type="title"/>
          </p:nvPr>
        </p:nvSpPr>
        <p:spPr>
          <a:xfrm>
            <a:off x="866216" y="2099733"/>
            <a:ext cx="6619245" cy="2677653"/>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3031" name="Body Level One…"/>
          <p:cNvSpPr txBox="1">
            <a:spLocks noGrp="1"/>
          </p:cNvSpPr>
          <p:nvPr>
            <p:ph type="body" sz="quarter" idx="1"/>
          </p:nvPr>
        </p:nvSpPr>
        <p:spPr>
          <a:xfrm>
            <a:off x="866216" y="4777380"/>
            <a:ext cx="6619245" cy="861425"/>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032" name="Rectangle 10"/>
          <p:cNvSpPr/>
          <p:nvPr/>
        </p:nvSpPr>
        <p:spPr>
          <a:xfrm>
            <a:off x="7828359" y="0"/>
            <a:ext cx="514355"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03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3049" name="Group 5"/>
          <p:cNvGrpSpPr/>
          <p:nvPr/>
        </p:nvGrpSpPr>
        <p:grpSpPr>
          <a:xfrm>
            <a:off x="-1591" y="-7"/>
            <a:ext cx="9145601" cy="6860816"/>
            <a:chOff x="-1" y="0"/>
            <a:chExt cx="9145599" cy="6860815"/>
          </a:xfrm>
        </p:grpSpPr>
        <p:sp>
          <p:nvSpPr>
            <p:cNvPr id="3040" name="Rectangle 13"/>
            <p:cNvSpPr/>
            <p:nvPr/>
          </p:nvSpPr>
          <p:spPr>
            <a:xfrm>
              <a:off x="1584" y="-1"/>
              <a:ext cx="9118846" cy="6858012"/>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1" name="Oval 20"/>
            <p:cNvSpPr/>
            <p:nvPr/>
          </p:nvSpPr>
          <p:spPr>
            <a:xfrm>
              <a:off x="1586" y="2895602"/>
              <a:ext cx="2362209"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2" name="Oval 21"/>
            <p:cNvSpPr/>
            <p:nvPr/>
          </p:nvSpPr>
          <p:spPr>
            <a:xfrm>
              <a:off x="6301021" y="1676402"/>
              <a:ext cx="281941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3" name="Oval 22"/>
            <p:cNvSpPr/>
            <p:nvPr/>
          </p:nvSpPr>
          <p:spPr>
            <a:xfrm>
              <a:off x="5691421" y="-1"/>
              <a:ext cx="1600211" cy="160021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4" name="Oval 23"/>
            <p:cNvSpPr/>
            <p:nvPr/>
          </p:nvSpPr>
          <p:spPr>
            <a:xfrm>
              <a:off x="6301021" y="5870204"/>
              <a:ext cx="99061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5" name="Oval 19"/>
            <p:cNvSpPr/>
            <p:nvPr/>
          </p:nvSpPr>
          <p:spPr>
            <a:xfrm>
              <a:off x="-2" y="2667002"/>
              <a:ext cx="4191010"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6" name="Freeform 5"/>
            <p:cNvSpPr/>
            <p:nvPr/>
          </p:nvSpPr>
          <p:spPr>
            <a:xfrm rot="21010067">
              <a:off x="6361535" y="1790295"/>
              <a:ext cx="2377697" cy="317749"/>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7" name="Freeform 24"/>
            <p:cNvSpPr/>
            <p:nvPr/>
          </p:nvSpPr>
          <p:spPr>
            <a:xfrm>
              <a:off x="486608" y="1856452"/>
              <a:ext cx="8173965" cy="45352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8" name="Freeform 5"/>
            <p:cNvSpPr/>
            <p:nvPr/>
          </p:nvSpPr>
          <p:spPr>
            <a:xfrm>
              <a:off x="1584" y="-1"/>
              <a:ext cx="9144015"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050" name="Rectangle 25"/>
          <p:cNvSpPr/>
          <p:nvPr/>
        </p:nvSpPr>
        <p:spPr>
          <a:xfrm>
            <a:off x="7745644" y="0"/>
            <a:ext cx="685806"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051" name="Title Text"/>
          <p:cNvSpPr txBox="1">
            <a:spLocks noGrp="1"/>
          </p:cNvSpPr>
          <p:nvPr>
            <p:ph type="title"/>
          </p:nvPr>
        </p:nvSpPr>
        <p:spPr>
          <a:xfrm>
            <a:off x="865970" y="927096"/>
            <a:ext cx="6343673" cy="709872"/>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3052" name="Body Level One…"/>
          <p:cNvSpPr txBox="1">
            <a:spLocks noGrp="1"/>
          </p:cNvSpPr>
          <p:nvPr>
            <p:ph type="body" sz="half" idx="1"/>
          </p:nvPr>
        </p:nvSpPr>
        <p:spPr>
          <a:xfrm>
            <a:off x="864382" y="2489200"/>
            <a:ext cx="6345262" cy="3530600"/>
          </a:xfrm>
          <a:prstGeom prst="rect">
            <a:avLst/>
          </a:prstGeom>
        </p:spPr>
        <p:txBody>
          <a:bodyPr/>
          <a:lstStyle>
            <a:lvl1pPr marL="342900" indent="-342900" defTabSz="457200">
              <a:spcBef>
                <a:spcPts val="1000"/>
              </a:spcBef>
              <a:buSzPct val="80000"/>
              <a:buBlip>
                <a:blip r:embed="rId3"/>
              </a:buBlip>
              <a:defRPr sz="1800">
                <a:solidFill>
                  <a:srgbClr val="404040"/>
                </a:solidFill>
                <a:latin typeface="Century Gothic"/>
                <a:ea typeface="Century Gothic"/>
                <a:cs typeface="Century Gothic"/>
                <a:sym typeface="Century Gothic"/>
              </a:defRPr>
            </a:lvl1pPr>
            <a:lvl2pPr marL="721233" indent="-318897" defTabSz="457200">
              <a:spcBef>
                <a:spcPts val="1000"/>
              </a:spcBef>
              <a:buSzPct val="80000"/>
              <a:buChar char="u"/>
              <a:defRPr sz="1800">
                <a:solidFill>
                  <a:srgbClr val="404040"/>
                </a:solidFill>
                <a:latin typeface="Century Gothic"/>
                <a:ea typeface="Century Gothic"/>
                <a:cs typeface="Century Gothic"/>
                <a:sym typeface="Century Gothic"/>
              </a:defRPr>
            </a:lvl2pPr>
            <a:lvl3pPr marL="1025434" indent="-293912" defTabSz="457200">
              <a:spcBef>
                <a:spcPts val="1000"/>
              </a:spcBef>
              <a:buSzPct val="80000"/>
              <a:buChar char="u"/>
              <a:defRPr sz="1800">
                <a:solidFill>
                  <a:srgbClr val="404040"/>
                </a:solidFill>
                <a:latin typeface="Century Gothic"/>
                <a:ea typeface="Century Gothic"/>
                <a:cs typeface="Century Gothic"/>
                <a:sym typeface="Century Gothic"/>
              </a:defRPr>
            </a:lvl3pPr>
            <a:lvl4pPr marL="1348738" indent="-342900" defTabSz="457200">
              <a:spcBef>
                <a:spcPts val="1000"/>
              </a:spcBef>
              <a:buSzPct val="80000"/>
              <a:buChar char="u"/>
              <a:defRPr sz="1800">
                <a:solidFill>
                  <a:srgbClr val="404040"/>
                </a:solidFill>
                <a:latin typeface="Century Gothic"/>
                <a:ea typeface="Century Gothic"/>
                <a:cs typeface="Century Gothic"/>
                <a:sym typeface="Century Gothic"/>
              </a:defRPr>
            </a:lvl4pPr>
            <a:lvl5pPr marL="1623060" indent="-342900" defTabSz="457200">
              <a:spcBef>
                <a:spcPts val="1000"/>
              </a:spcBef>
              <a:buSzPct val="80000"/>
              <a:buChar char="u"/>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053"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3/26/2021</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81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节标题">
    <p:spTree>
      <p:nvGrpSpPr>
        <p:cNvPr id="1" name=""/>
        <p:cNvGrpSpPr/>
        <p:nvPr/>
      </p:nvGrpSpPr>
      <p:grpSpPr>
        <a:xfrm>
          <a:off x="0" y="0"/>
          <a:ext cx="0" cy="0"/>
          <a:chOff x="0" y="0"/>
          <a:chExt cx="0" cy="0"/>
        </a:xfrm>
      </p:grpSpPr>
      <p:grpSp>
        <p:nvGrpSpPr>
          <p:cNvPr id="413" name="Group 7"/>
          <p:cNvGrpSpPr/>
          <p:nvPr/>
        </p:nvGrpSpPr>
        <p:grpSpPr>
          <a:xfrm>
            <a:off x="-154" y="-44"/>
            <a:ext cx="9144022" cy="6858020"/>
            <a:chOff x="-77" y="-22"/>
            <a:chExt cx="9144020" cy="6858019"/>
          </a:xfrm>
        </p:grpSpPr>
        <p:sp>
          <p:nvSpPr>
            <p:cNvPr id="403" name="Rectangle 13"/>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4" name="Oval 16"/>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5" name="Oval 17"/>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6" name="Oval 18"/>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7" name="Oval 19"/>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8" name="Oval 20"/>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9" name="Rectangle 9"/>
            <p:cNvSpPr/>
            <p:nvPr/>
          </p:nvSpPr>
          <p:spPr>
            <a:xfrm>
              <a:off x="5467281" y="402142"/>
              <a:ext cx="3359156" cy="605368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10" name="Freeform 5"/>
            <p:cNvSpPr/>
            <p:nvPr/>
          </p:nvSpPr>
          <p:spPr>
            <a:xfrm rot="16200000">
              <a:off x="2083651" y="2958521"/>
              <a:ext cx="6053684" cy="940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11" name="Freeform 5"/>
            <p:cNvSpPr/>
            <p:nvPr/>
          </p:nvSpPr>
          <p:spPr>
            <a:xfrm rot="15922489">
              <a:off x="3111265" y="1881175"/>
              <a:ext cx="3299417" cy="33069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12"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14"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415"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16" name="Rectangle 15"/>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1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3478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12940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3/26/2021</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59033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3/26/2021</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70378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3/26/2021</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81219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3/26/2021</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64557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3/26/2021</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79275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3/26/2021</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16255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3/26/2021</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36940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79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两栏内容">
    <p:spTree>
      <p:nvGrpSpPr>
        <p:cNvPr id="1" name=""/>
        <p:cNvGrpSpPr/>
        <p:nvPr/>
      </p:nvGrpSpPr>
      <p:grpSpPr>
        <a:xfrm>
          <a:off x="0" y="0"/>
          <a:ext cx="0" cy="0"/>
          <a:chOff x="0" y="0"/>
          <a:chExt cx="0" cy="0"/>
        </a:xfrm>
      </p:grpSpPr>
      <p:grpSp>
        <p:nvGrpSpPr>
          <p:cNvPr id="433" name="Group 7"/>
          <p:cNvGrpSpPr/>
          <p:nvPr/>
        </p:nvGrpSpPr>
        <p:grpSpPr>
          <a:xfrm>
            <a:off x="-154" y="-44"/>
            <a:ext cx="9144022" cy="6858020"/>
            <a:chOff x="-77" y="-22"/>
            <a:chExt cx="9144020" cy="6858019"/>
          </a:xfrm>
        </p:grpSpPr>
        <p:sp>
          <p:nvSpPr>
            <p:cNvPr id="424"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5"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6"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7"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8"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9"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30"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31"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32"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34"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35"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436"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3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hangingPunct="1"/>
            <a:r>
              <a:rPr lang="en-US" sz="7200" kern="1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hangingPunct="1"/>
            <a:r>
              <a:rPr lang="en-US" sz="7200" kern="1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01926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69289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3/26/2021</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16104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3/26/2021</a:t>
            </a:fld>
            <a:endParaRPr lang="en-US" dirty="0">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012090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08861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4989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比较">
    <p:spTree>
      <p:nvGrpSpPr>
        <p:cNvPr id="1" name=""/>
        <p:cNvGrpSpPr/>
        <p:nvPr/>
      </p:nvGrpSpPr>
      <p:grpSpPr>
        <a:xfrm>
          <a:off x="0" y="0"/>
          <a:ext cx="0" cy="0"/>
          <a:chOff x="0" y="0"/>
          <a:chExt cx="0" cy="0"/>
        </a:xfrm>
      </p:grpSpPr>
      <p:grpSp>
        <p:nvGrpSpPr>
          <p:cNvPr id="453" name="Group 7"/>
          <p:cNvGrpSpPr/>
          <p:nvPr/>
        </p:nvGrpSpPr>
        <p:grpSpPr>
          <a:xfrm>
            <a:off x="-154" y="-44"/>
            <a:ext cx="9144022" cy="6858020"/>
            <a:chOff x="-77" y="-22"/>
            <a:chExt cx="9144020" cy="6858019"/>
          </a:xfrm>
        </p:grpSpPr>
        <p:sp>
          <p:nvSpPr>
            <p:cNvPr id="444"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5"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6"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7"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8"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9"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50"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51"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52"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54"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55"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456"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57" name="Text Placeholder 4"/>
          <p:cNvSpPr>
            <a:spLocks noGrp="1"/>
          </p:cNvSpPr>
          <p:nvPr>
            <p:ph type="body" sz="quarter" idx="13"/>
          </p:nvPr>
        </p:nvSpPr>
        <p:spPr>
          <a:xfrm>
            <a:off x="4656535" y="2603499"/>
            <a:ext cx="3618875" cy="576270"/>
          </a:xfrm>
          <a:prstGeom prst="rect">
            <a:avLst/>
          </a:prstGeom>
        </p:spPr>
        <p:txBody>
          <a:bodyPr anchor="b"/>
          <a:lstStyle/>
          <a:p>
            <a:pPr>
              <a:buBlip>
                <a:blip r:embed="rId3"/>
              </a:buBlip>
            </a:pPr>
            <a:endParaRPr/>
          </a:p>
        </p:txBody>
      </p:sp>
      <p:sp>
        <p:nvSpPr>
          <p:cNvPr id="45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仅标题">
    <p:spTree>
      <p:nvGrpSpPr>
        <p:cNvPr id="1" name=""/>
        <p:cNvGrpSpPr/>
        <p:nvPr/>
      </p:nvGrpSpPr>
      <p:grpSpPr>
        <a:xfrm>
          <a:off x="0" y="0"/>
          <a:ext cx="0" cy="0"/>
          <a:chOff x="0" y="0"/>
          <a:chExt cx="0" cy="0"/>
        </a:xfrm>
      </p:grpSpPr>
      <p:grpSp>
        <p:nvGrpSpPr>
          <p:cNvPr id="474" name="Group 7"/>
          <p:cNvGrpSpPr/>
          <p:nvPr/>
        </p:nvGrpSpPr>
        <p:grpSpPr>
          <a:xfrm>
            <a:off x="-154" y="-44"/>
            <a:ext cx="9144022" cy="6858020"/>
            <a:chOff x="-77" y="-22"/>
            <a:chExt cx="9144020" cy="6858019"/>
          </a:xfrm>
        </p:grpSpPr>
        <p:sp>
          <p:nvSpPr>
            <p:cNvPr id="465"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66"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67"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68"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69"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70"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71"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72"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73"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75"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76"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47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内容与标题">
    <p:spTree>
      <p:nvGrpSpPr>
        <p:cNvPr id="1" name=""/>
        <p:cNvGrpSpPr/>
        <p:nvPr/>
      </p:nvGrpSpPr>
      <p:grpSpPr>
        <a:xfrm>
          <a:off x="0" y="0"/>
          <a:ext cx="0" cy="0"/>
          <a:chOff x="0" y="0"/>
          <a:chExt cx="0" cy="0"/>
        </a:xfrm>
      </p:grpSpPr>
      <p:grpSp>
        <p:nvGrpSpPr>
          <p:cNvPr id="502" name="Group 8"/>
          <p:cNvGrpSpPr/>
          <p:nvPr/>
        </p:nvGrpSpPr>
        <p:grpSpPr>
          <a:xfrm>
            <a:off x="-154" y="-44"/>
            <a:ext cx="9144022" cy="6858020"/>
            <a:chOff x="-77" y="-22"/>
            <a:chExt cx="9144020" cy="6858019"/>
          </a:xfrm>
        </p:grpSpPr>
        <p:sp>
          <p:nvSpPr>
            <p:cNvPr id="492" name="Rectangle 13"/>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3" name="Oval 16"/>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4" name="Oval 18"/>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5" name="Oval 19"/>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6" name="Oval 20"/>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7" name="Oval 21"/>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8" name="Rectangle 10"/>
            <p:cNvSpPr/>
            <p:nvPr/>
          </p:nvSpPr>
          <p:spPr>
            <a:xfrm>
              <a:off x="4284990" y="402142"/>
              <a:ext cx="4541449" cy="605368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9" name="Freeform 5"/>
            <p:cNvSpPr/>
            <p:nvPr/>
          </p:nvSpPr>
          <p:spPr>
            <a:xfrm rot="15922489">
              <a:off x="1942863" y="1881175"/>
              <a:ext cx="3299418" cy="330698"/>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00" name="Freeform 5"/>
            <p:cNvSpPr/>
            <p:nvPr/>
          </p:nvSpPr>
          <p:spPr>
            <a:xfrm rot="16200000">
              <a:off x="915250" y="2958522"/>
              <a:ext cx="6053684" cy="940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01"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03"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504"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05"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506" name="Rectangle 15"/>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50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40" name="Group 5"/>
          <p:cNvGrpSpPr/>
          <p:nvPr/>
        </p:nvGrpSpPr>
        <p:grpSpPr>
          <a:xfrm>
            <a:off x="-1593" y="-9"/>
            <a:ext cx="9145605" cy="6860820"/>
            <a:chOff x="-1" y="-1"/>
            <a:chExt cx="9145603" cy="6860818"/>
          </a:xfrm>
        </p:grpSpPr>
        <p:sp>
          <p:nvSpPr>
            <p:cNvPr id="31"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2"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3"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4"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6"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7"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9"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1"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2" name="Title Text"/>
          <p:cNvSpPr txBox="1">
            <a:spLocks noGrp="1"/>
          </p:cNvSpPr>
          <p:nvPr>
            <p:ph type="title"/>
          </p:nvPr>
        </p:nvSpPr>
        <p:spPr>
          <a:xfrm>
            <a:off x="865970" y="927096"/>
            <a:ext cx="6343673" cy="709873"/>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43" name="Body Level One…"/>
          <p:cNvSpPr txBox="1">
            <a:spLocks noGrp="1"/>
          </p:cNvSpPr>
          <p:nvPr>
            <p:ph type="body" sz="half" idx="1"/>
          </p:nvPr>
        </p:nvSpPr>
        <p:spPr>
          <a:xfrm>
            <a:off x="864382" y="2489200"/>
            <a:ext cx="6345262" cy="3530600"/>
          </a:xfrm>
          <a:prstGeom prst="rect">
            <a:avLst/>
          </a:prstGeom>
        </p:spPr>
        <p:txBody>
          <a:bodyPr/>
          <a:lstStyle>
            <a:lvl1pPr marL="342900" indent="-342900" defTabSz="457200">
              <a:spcBef>
                <a:spcPts val="1000"/>
              </a:spcBef>
              <a:buSzPct val="80000"/>
              <a:buBlip>
                <a:blip r:embed="rId3"/>
              </a:buBlip>
              <a:defRPr sz="1800">
                <a:solidFill>
                  <a:srgbClr val="404040"/>
                </a:solidFill>
                <a:latin typeface="Century Gothic"/>
                <a:ea typeface="Century Gothic"/>
                <a:cs typeface="Century Gothic"/>
                <a:sym typeface="Century Gothic"/>
              </a:defRPr>
            </a:lvl1pPr>
            <a:lvl2pPr marL="721233" indent="-318897" defTabSz="457200">
              <a:spcBef>
                <a:spcPts val="1000"/>
              </a:spcBef>
              <a:buSzPct val="80000"/>
              <a:buChar char="u"/>
              <a:defRPr sz="1800">
                <a:solidFill>
                  <a:srgbClr val="404040"/>
                </a:solidFill>
                <a:latin typeface="Century Gothic"/>
                <a:ea typeface="Century Gothic"/>
                <a:cs typeface="Century Gothic"/>
                <a:sym typeface="Century Gothic"/>
              </a:defRPr>
            </a:lvl2pPr>
            <a:lvl3pPr marL="1025434" indent="-293912" defTabSz="457200">
              <a:spcBef>
                <a:spcPts val="1000"/>
              </a:spcBef>
              <a:buSzPct val="80000"/>
              <a:buChar char="u"/>
              <a:defRPr sz="1800">
                <a:solidFill>
                  <a:srgbClr val="404040"/>
                </a:solidFill>
                <a:latin typeface="Century Gothic"/>
                <a:ea typeface="Century Gothic"/>
                <a:cs typeface="Century Gothic"/>
                <a:sym typeface="Century Gothic"/>
              </a:defRPr>
            </a:lvl3pPr>
            <a:lvl4pPr marL="1348738" indent="-342900" defTabSz="457200">
              <a:spcBef>
                <a:spcPts val="1000"/>
              </a:spcBef>
              <a:buSzPct val="80000"/>
              <a:buChar char="u"/>
              <a:defRPr sz="1800">
                <a:solidFill>
                  <a:srgbClr val="404040"/>
                </a:solidFill>
                <a:latin typeface="Century Gothic"/>
                <a:ea typeface="Century Gothic"/>
                <a:cs typeface="Century Gothic"/>
                <a:sym typeface="Century Gothic"/>
              </a:defRPr>
            </a:lvl4pPr>
            <a:lvl5pPr marL="1623060" indent="-342900" defTabSz="457200">
              <a:spcBef>
                <a:spcPts val="1000"/>
              </a:spcBef>
              <a:buSzPct val="80000"/>
              <a:buChar char="u"/>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图片与标题">
    <p:spTree>
      <p:nvGrpSpPr>
        <p:cNvPr id="1" name=""/>
        <p:cNvGrpSpPr/>
        <p:nvPr/>
      </p:nvGrpSpPr>
      <p:grpSpPr>
        <a:xfrm>
          <a:off x="0" y="0"/>
          <a:ext cx="0" cy="0"/>
          <a:chOff x="0" y="0"/>
          <a:chExt cx="0" cy="0"/>
        </a:xfrm>
      </p:grpSpPr>
      <p:grpSp>
        <p:nvGrpSpPr>
          <p:cNvPr id="524" name="Group 8"/>
          <p:cNvGrpSpPr/>
          <p:nvPr/>
        </p:nvGrpSpPr>
        <p:grpSpPr>
          <a:xfrm>
            <a:off x="-154" y="-44"/>
            <a:ext cx="9144022" cy="6858020"/>
            <a:chOff x="-77" y="-22"/>
            <a:chExt cx="9144020" cy="6858019"/>
          </a:xfrm>
        </p:grpSpPr>
        <p:sp>
          <p:nvSpPr>
            <p:cNvPr id="514" name="Rectangle 13"/>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5" name="Oval 16"/>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6" name="Oval 17"/>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7" name="Oval 18"/>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8" name="Oval 19"/>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9" name="Oval 20"/>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0" name="Rectangle 10"/>
            <p:cNvSpPr/>
            <p:nvPr/>
          </p:nvSpPr>
          <p:spPr>
            <a:xfrm>
              <a:off x="4629081" y="402142"/>
              <a:ext cx="4197358" cy="605368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1" name="Freeform 5"/>
            <p:cNvSpPr/>
            <p:nvPr/>
          </p:nvSpPr>
          <p:spPr>
            <a:xfrm rot="15922489">
              <a:off x="2740196" y="1881175"/>
              <a:ext cx="3299418" cy="330699"/>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2" name="Freeform 5"/>
            <p:cNvSpPr/>
            <p:nvPr/>
          </p:nvSpPr>
          <p:spPr>
            <a:xfrm rot="16200000">
              <a:off x="1714792" y="2958521"/>
              <a:ext cx="6053684" cy="940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3"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25"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526" name="Picture Placeholder 2"/>
          <p:cNvSpPr>
            <a:spLocks noGrp="1"/>
          </p:cNvSpPr>
          <p:nvPr>
            <p:ph type="pic" sz="quarter" idx="13"/>
          </p:nvPr>
        </p:nvSpPr>
        <p:spPr>
          <a:xfrm>
            <a:off x="4910902" y="1143000"/>
            <a:ext cx="2420403"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527"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28" name="Rectangle 15"/>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52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带描述的全景图片">
    <p:spTree>
      <p:nvGrpSpPr>
        <p:cNvPr id="1" name=""/>
        <p:cNvGrpSpPr/>
        <p:nvPr/>
      </p:nvGrpSpPr>
      <p:grpSpPr>
        <a:xfrm>
          <a:off x="0" y="0"/>
          <a:ext cx="0" cy="0"/>
          <a:chOff x="0" y="0"/>
          <a:chExt cx="0" cy="0"/>
        </a:xfrm>
      </p:grpSpPr>
      <p:grpSp>
        <p:nvGrpSpPr>
          <p:cNvPr id="545" name="Group 7"/>
          <p:cNvGrpSpPr/>
          <p:nvPr/>
        </p:nvGrpSpPr>
        <p:grpSpPr>
          <a:xfrm>
            <a:off x="-154" y="-44"/>
            <a:ext cx="9144022" cy="6858020"/>
            <a:chOff x="-77" y="-22"/>
            <a:chExt cx="9144020" cy="6858019"/>
          </a:xfrm>
        </p:grpSpPr>
        <p:sp>
          <p:nvSpPr>
            <p:cNvPr id="536"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37"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38"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39"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0"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1"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2"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3"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4"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46"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556" name="Group 8"/>
          <p:cNvGrpSpPr/>
          <p:nvPr/>
        </p:nvGrpSpPr>
        <p:grpSpPr>
          <a:xfrm>
            <a:off x="-154" y="-44"/>
            <a:ext cx="9144022" cy="6858020"/>
            <a:chOff x="-77" y="-22"/>
            <a:chExt cx="9144020" cy="6858019"/>
          </a:xfrm>
        </p:grpSpPr>
        <p:sp>
          <p:nvSpPr>
            <p:cNvPr id="547" name="Rectangle 12"/>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8" name="Oval 16"/>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9" name="Oval 17"/>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0" name="Oval 18"/>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1" name="Oval 19"/>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2" name="Oval 20"/>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3" name="Freeform 5"/>
            <p:cNvSpPr/>
            <p:nvPr/>
          </p:nvSpPr>
          <p:spPr>
            <a:xfrm rot="10371525">
              <a:off x="197750" y="4438241"/>
              <a:ext cx="2474565" cy="440927"/>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4" name="Freeform 5"/>
            <p:cNvSpPr/>
            <p:nvPr/>
          </p:nvSpPr>
          <p:spPr>
            <a:xfrm rot="10800000">
              <a:off x="344553" y="321110"/>
              <a:ext cx="8458218"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5"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57" name="Title Text"/>
          <p:cNvSpPr txBox="1">
            <a:spLocks noGrp="1"/>
          </p:cNvSpPr>
          <p:nvPr>
            <p:ph type="title"/>
          </p:nvPr>
        </p:nvSpPr>
        <p:spPr>
          <a:xfrm>
            <a:off x="866216" y="4969926"/>
            <a:ext cx="6619245" cy="566745"/>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558"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559" name="Body Level One…"/>
          <p:cNvSpPr txBox="1">
            <a:spLocks noGrp="1"/>
          </p:cNvSpPr>
          <p:nvPr>
            <p:ph type="body" sz="quarter" idx="1"/>
          </p:nvPr>
        </p:nvSpPr>
        <p:spPr>
          <a:xfrm>
            <a:off x="866213" y="5536665"/>
            <a:ext cx="6619248" cy="493719"/>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60" name="Rectangle 15"/>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56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标题和描述">
    <p:spTree>
      <p:nvGrpSpPr>
        <p:cNvPr id="1" name=""/>
        <p:cNvGrpSpPr/>
        <p:nvPr/>
      </p:nvGrpSpPr>
      <p:grpSpPr>
        <a:xfrm>
          <a:off x="0" y="0"/>
          <a:ext cx="0" cy="0"/>
          <a:chOff x="0" y="0"/>
          <a:chExt cx="0" cy="0"/>
        </a:xfrm>
      </p:grpSpPr>
      <p:grpSp>
        <p:nvGrpSpPr>
          <p:cNvPr id="577" name="Group 6"/>
          <p:cNvGrpSpPr/>
          <p:nvPr/>
        </p:nvGrpSpPr>
        <p:grpSpPr>
          <a:xfrm>
            <a:off x="-154" y="-44"/>
            <a:ext cx="9144022" cy="6858020"/>
            <a:chOff x="-77" y="-22"/>
            <a:chExt cx="9144020" cy="6858019"/>
          </a:xfrm>
        </p:grpSpPr>
        <p:sp>
          <p:nvSpPr>
            <p:cNvPr id="568" name="Rectangle 10"/>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69" name="Oval 13"/>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0"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1" name="Oval 15"/>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2" name="Oval 17"/>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3" name="Oval 18"/>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4" name="Freeform 5"/>
            <p:cNvSpPr/>
            <p:nvPr/>
          </p:nvSpPr>
          <p:spPr>
            <a:xfrm rot="21010067">
              <a:off x="6368145" y="2714854"/>
              <a:ext cx="2474565" cy="440928"/>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5" name="Freeform 5"/>
            <p:cNvSpPr/>
            <p:nvPr/>
          </p:nvSpPr>
          <p:spPr>
            <a:xfrm>
              <a:off x="341635" y="2801299"/>
              <a:ext cx="8458216" cy="3602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6"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78"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579"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80" name="Rectangle 12"/>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58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带描述的引言">
    <p:spTree>
      <p:nvGrpSpPr>
        <p:cNvPr id="1" name=""/>
        <p:cNvGrpSpPr/>
        <p:nvPr/>
      </p:nvGrpSpPr>
      <p:grpSpPr>
        <a:xfrm>
          <a:off x="0" y="0"/>
          <a:ext cx="0" cy="0"/>
          <a:chOff x="0" y="0"/>
          <a:chExt cx="0" cy="0"/>
        </a:xfrm>
      </p:grpSpPr>
      <p:grpSp>
        <p:nvGrpSpPr>
          <p:cNvPr id="597" name="Group 2"/>
          <p:cNvGrpSpPr/>
          <p:nvPr/>
        </p:nvGrpSpPr>
        <p:grpSpPr>
          <a:xfrm>
            <a:off x="-154" y="-44"/>
            <a:ext cx="9144022" cy="6858020"/>
            <a:chOff x="-77" y="-22"/>
            <a:chExt cx="9144020" cy="6858019"/>
          </a:xfrm>
        </p:grpSpPr>
        <p:sp>
          <p:nvSpPr>
            <p:cNvPr id="588" name="Rectangle 1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89" name="Oval 19"/>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0" name="Oval 21"/>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1" name="Oval 22"/>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2" name="Oval 23"/>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3" name="Oval 24"/>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4" name="Freeform 5"/>
            <p:cNvSpPr/>
            <p:nvPr/>
          </p:nvSpPr>
          <p:spPr>
            <a:xfrm rot="21010067">
              <a:off x="6368145" y="4185099"/>
              <a:ext cx="2474565" cy="440927"/>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5" name="Freeform 5"/>
            <p:cNvSpPr/>
            <p:nvPr/>
          </p:nvSpPr>
          <p:spPr>
            <a:xfrm>
              <a:off x="341635" y="4241783"/>
              <a:ext cx="8458216" cy="23371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6"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98" name="TextBox 15"/>
          <p:cNvSpPr txBox="1"/>
          <p:nvPr/>
        </p:nvSpPr>
        <p:spPr>
          <a:xfrm>
            <a:off x="661175" y="607335"/>
            <a:ext cx="601434"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7200">
                <a:solidFill>
                  <a:srgbClr val="EF53A5"/>
                </a:solidFill>
                <a:latin typeface="Arial"/>
                <a:ea typeface="Arial"/>
                <a:cs typeface="Arial"/>
                <a:sym typeface="Arial"/>
              </a:defRPr>
            </a:lvl1pPr>
          </a:lstStyle>
          <a:p>
            <a:r>
              <a:t>“</a:t>
            </a:r>
          </a:p>
        </p:txBody>
      </p:sp>
      <p:sp>
        <p:nvSpPr>
          <p:cNvPr id="599" name="TextBox 12"/>
          <p:cNvSpPr txBox="1"/>
          <p:nvPr/>
        </p:nvSpPr>
        <p:spPr>
          <a:xfrm>
            <a:off x="7413342" y="2613785"/>
            <a:ext cx="489576"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7200">
                <a:solidFill>
                  <a:srgbClr val="EF53A5"/>
                </a:solidFill>
                <a:latin typeface="Arial"/>
                <a:ea typeface="Arial"/>
                <a:cs typeface="Arial"/>
                <a:sym typeface="Arial"/>
              </a:defRPr>
            </a:lvl1pPr>
          </a:lstStyle>
          <a:p>
            <a:r>
              <a:t>”</a:t>
            </a:r>
          </a:p>
        </p:txBody>
      </p:sp>
      <p:sp>
        <p:nvSpPr>
          <p:cNvPr id="600"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601" name="Body Level One…"/>
          <p:cNvSpPr txBox="1">
            <a:spLocks noGrp="1"/>
          </p:cNvSpPr>
          <p:nvPr>
            <p:ph type="body" sz="quarter" idx="1"/>
          </p:nvPr>
        </p:nvSpPr>
        <p:spPr>
          <a:xfrm>
            <a:off x="1459458" y="3678766"/>
            <a:ext cx="5798416" cy="342181"/>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02"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603" name="Rectangle 18"/>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0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名片">
    <p:spTree>
      <p:nvGrpSpPr>
        <p:cNvPr id="1" name=""/>
        <p:cNvGrpSpPr/>
        <p:nvPr/>
      </p:nvGrpSpPr>
      <p:grpSpPr>
        <a:xfrm>
          <a:off x="0" y="0"/>
          <a:ext cx="0" cy="0"/>
          <a:chOff x="0" y="0"/>
          <a:chExt cx="0" cy="0"/>
        </a:xfrm>
      </p:grpSpPr>
      <p:grpSp>
        <p:nvGrpSpPr>
          <p:cNvPr id="620" name="Group 8"/>
          <p:cNvGrpSpPr/>
          <p:nvPr/>
        </p:nvGrpSpPr>
        <p:grpSpPr>
          <a:xfrm>
            <a:off x="-154" y="-44"/>
            <a:ext cx="9144022" cy="6858020"/>
            <a:chOff x="-77" y="-22"/>
            <a:chExt cx="9144020" cy="6858019"/>
          </a:xfrm>
        </p:grpSpPr>
        <p:sp>
          <p:nvSpPr>
            <p:cNvPr id="611" name="Rectangle 10"/>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2" name="Oval 14"/>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3" name="Oval 15"/>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4" name="Oval 16"/>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5" name="Oval 17"/>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6" name="Oval 18"/>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7" name="Freeform 5"/>
            <p:cNvSpPr/>
            <p:nvPr/>
          </p:nvSpPr>
          <p:spPr>
            <a:xfrm rot="21010067">
              <a:off x="6368145" y="4193565"/>
              <a:ext cx="2474565" cy="440928"/>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8" name="Freeform 5"/>
            <p:cNvSpPr/>
            <p:nvPr/>
          </p:nvSpPr>
          <p:spPr>
            <a:xfrm>
              <a:off x="341635" y="4241783"/>
              <a:ext cx="8458216" cy="23371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9"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21"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622" name="Body Level One…"/>
          <p:cNvSpPr txBox="1">
            <a:spLocks noGrp="1"/>
          </p:cNvSpPr>
          <p:nvPr>
            <p:ph type="body" sz="quarter" idx="1"/>
          </p:nvPr>
        </p:nvSpPr>
        <p:spPr>
          <a:xfrm>
            <a:off x="866216" y="5024966"/>
            <a:ext cx="6619245" cy="860407"/>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23" name="Rectangle 13"/>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2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 栏">
    <p:spTree>
      <p:nvGrpSpPr>
        <p:cNvPr id="1" name=""/>
        <p:cNvGrpSpPr/>
        <p:nvPr/>
      </p:nvGrpSpPr>
      <p:grpSpPr>
        <a:xfrm>
          <a:off x="0" y="0"/>
          <a:ext cx="0" cy="0"/>
          <a:chOff x="0" y="0"/>
          <a:chExt cx="0" cy="0"/>
        </a:xfrm>
      </p:grpSpPr>
      <p:grpSp>
        <p:nvGrpSpPr>
          <p:cNvPr id="640" name="Group 7"/>
          <p:cNvGrpSpPr/>
          <p:nvPr/>
        </p:nvGrpSpPr>
        <p:grpSpPr>
          <a:xfrm>
            <a:off x="-154" y="-44"/>
            <a:ext cx="9144022" cy="6858020"/>
            <a:chOff x="-77" y="-22"/>
            <a:chExt cx="9144020" cy="6858019"/>
          </a:xfrm>
        </p:grpSpPr>
        <p:sp>
          <p:nvSpPr>
            <p:cNvPr id="631"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2"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3"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4"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5"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6"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7"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8"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9"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41"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42"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643"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44" name="Text Placeholder 3"/>
          <p:cNvSpPr>
            <a:spLocks noGrp="1"/>
          </p:cNvSpPr>
          <p:nvPr>
            <p:ph type="body" sz="quarter" idx="13"/>
          </p:nvPr>
        </p:nvSpPr>
        <p:spPr>
          <a:xfrm>
            <a:off x="866213" y="3179764"/>
            <a:ext cx="2356413" cy="2847298"/>
          </a:xfrm>
          <a:prstGeom prst="rect">
            <a:avLst/>
          </a:prstGeom>
        </p:spPr>
        <p:txBody>
          <a:bodyPr/>
          <a:lstStyle/>
          <a:p>
            <a:pPr>
              <a:buBlip>
                <a:blip r:embed="rId3"/>
              </a:buBlip>
            </a:pPr>
            <a:endParaRPr/>
          </a:p>
        </p:txBody>
      </p:sp>
      <p:sp>
        <p:nvSpPr>
          <p:cNvPr id="645" name="Text Placeholder 4"/>
          <p:cNvSpPr>
            <a:spLocks noGrp="1"/>
          </p:cNvSpPr>
          <p:nvPr>
            <p:ph type="body" sz="quarter" idx="14"/>
          </p:nvPr>
        </p:nvSpPr>
        <p:spPr>
          <a:xfrm>
            <a:off x="3384541" y="2603499"/>
            <a:ext cx="2360264" cy="576270"/>
          </a:xfrm>
          <a:prstGeom prst="rect">
            <a:avLst/>
          </a:prstGeom>
        </p:spPr>
        <p:txBody>
          <a:bodyPr anchor="b"/>
          <a:lstStyle/>
          <a:p>
            <a:pPr>
              <a:buBlip>
                <a:blip r:embed="rId3"/>
              </a:buBlip>
            </a:pPr>
            <a:endParaRPr/>
          </a:p>
        </p:txBody>
      </p:sp>
      <p:sp>
        <p:nvSpPr>
          <p:cNvPr id="646" name="Text Placeholder 3"/>
          <p:cNvSpPr>
            <a:spLocks noGrp="1"/>
          </p:cNvSpPr>
          <p:nvPr>
            <p:ph type="body" sz="quarter" idx="15"/>
          </p:nvPr>
        </p:nvSpPr>
        <p:spPr>
          <a:xfrm>
            <a:off x="3384541" y="3179763"/>
            <a:ext cx="2360264" cy="2847301"/>
          </a:xfrm>
          <a:prstGeom prst="rect">
            <a:avLst/>
          </a:prstGeom>
        </p:spPr>
        <p:txBody>
          <a:bodyPr/>
          <a:lstStyle/>
          <a:p>
            <a:pPr>
              <a:buBlip>
                <a:blip r:embed="rId3"/>
              </a:buBlip>
            </a:pPr>
            <a:endParaRPr/>
          </a:p>
        </p:txBody>
      </p:sp>
      <p:sp>
        <p:nvSpPr>
          <p:cNvPr id="647"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648" name="Text Placeholder 3"/>
          <p:cNvSpPr>
            <a:spLocks noGrp="1"/>
          </p:cNvSpPr>
          <p:nvPr>
            <p:ph type="body" sz="quarter" idx="17"/>
          </p:nvPr>
        </p:nvSpPr>
        <p:spPr>
          <a:xfrm>
            <a:off x="5916245" y="3179763"/>
            <a:ext cx="2359160" cy="2847298"/>
          </a:xfrm>
          <a:prstGeom prst="rect">
            <a:avLst/>
          </a:prstGeom>
        </p:spPr>
        <p:txBody>
          <a:bodyPr/>
          <a:lstStyle/>
          <a:p>
            <a:pPr>
              <a:buBlip>
                <a:blip r:embed="rId3"/>
              </a:buBlip>
            </a:pPr>
            <a:endParaRPr/>
          </a:p>
        </p:txBody>
      </p:sp>
      <p:sp>
        <p:nvSpPr>
          <p:cNvPr id="649" name="Straight Connector 16"/>
          <p:cNvSpPr/>
          <p:nvPr/>
        </p:nvSpPr>
        <p:spPr>
          <a:xfrm flipH="1">
            <a:off x="3302977" y="2569634"/>
            <a:ext cx="5" cy="3492499"/>
          </a:xfrm>
          <a:prstGeom prst="line">
            <a:avLst/>
          </a:prstGeom>
          <a:ln w="12700" cap="rnd">
            <a:solidFill>
              <a:schemeClr val="accent1">
                <a:alpha val="40000"/>
              </a:schemeClr>
            </a:solidFill>
          </a:ln>
        </p:spPr>
        <p:txBody>
          <a:bodyPr lIns="45718" tIns="45718" rIns="45718" bIns="45718"/>
          <a:lstStyle/>
          <a:p>
            <a:endParaRPr/>
          </a:p>
        </p:txBody>
      </p:sp>
      <p:sp>
        <p:nvSpPr>
          <p:cNvPr id="650"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65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3 图片栏">
    <p:spTree>
      <p:nvGrpSpPr>
        <p:cNvPr id="1" name=""/>
        <p:cNvGrpSpPr/>
        <p:nvPr/>
      </p:nvGrpSpPr>
      <p:grpSpPr>
        <a:xfrm>
          <a:off x="0" y="0"/>
          <a:ext cx="0" cy="0"/>
          <a:chOff x="0" y="0"/>
          <a:chExt cx="0" cy="0"/>
        </a:xfrm>
      </p:grpSpPr>
      <p:grpSp>
        <p:nvGrpSpPr>
          <p:cNvPr id="667" name="Group 7"/>
          <p:cNvGrpSpPr/>
          <p:nvPr/>
        </p:nvGrpSpPr>
        <p:grpSpPr>
          <a:xfrm>
            <a:off x="-154" y="-44"/>
            <a:ext cx="9144022" cy="6858020"/>
            <a:chOff x="-77" y="-22"/>
            <a:chExt cx="9144020" cy="6858019"/>
          </a:xfrm>
        </p:grpSpPr>
        <p:sp>
          <p:nvSpPr>
            <p:cNvPr id="658"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59"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0"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1"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2"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3"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4"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5"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6"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68"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69"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670" name="Body Level One…"/>
          <p:cNvSpPr txBox="1">
            <a:spLocks noGrp="1"/>
          </p:cNvSpPr>
          <p:nvPr>
            <p:ph type="body" sz="quarter" idx="1"/>
          </p:nvPr>
        </p:nvSpPr>
        <p:spPr>
          <a:xfrm>
            <a:off x="866213" y="4532843"/>
            <a:ext cx="2287835" cy="576269"/>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71"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672"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673" name="Text Placeholder 4"/>
          <p:cNvSpPr>
            <a:spLocks noGrp="1"/>
          </p:cNvSpPr>
          <p:nvPr>
            <p:ph type="body" sz="quarter" idx="15"/>
          </p:nvPr>
        </p:nvSpPr>
        <p:spPr>
          <a:xfrm>
            <a:off x="3426645" y="4532845"/>
            <a:ext cx="2287835" cy="576270"/>
          </a:xfrm>
          <a:prstGeom prst="rect">
            <a:avLst/>
          </a:prstGeom>
        </p:spPr>
        <p:txBody>
          <a:bodyPr anchor="b"/>
          <a:lstStyle/>
          <a:p>
            <a:pPr>
              <a:buBlip>
                <a:blip r:embed="rId3"/>
              </a:buBlip>
            </a:pPr>
            <a:endParaRPr/>
          </a:p>
        </p:txBody>
      </p:sp>
      <p:sp>
        <p:nvSpPr>
          <p:cNvPr id="674" name="Picture Placeholder 2"/>
          <p:cNvSpPr>
            <a:spLocks noGrp="1"/>
          </p:cNvSpPr>
          <p:nvPr>
            <p:ph type="pic" sz="quarter" idx="16"/>
          </p:nvPr>
        </p:nvSpPr>
        <p:spPr>
          <a:xfrm>
            <a:off x="3561346" y="2603499"/>
            <a:ext cx="2018439"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675" name="Text Placeholder 3"/>
          <p:cNvSpPr>
            <a:spLocks noGrp="1"/>
          </p:cNvSpPr>
          <p:nvPr>
            <p:ph type="body" sz="quarter" idx="17"/>
          </p:nvPr>
        </p:nvSpPr>
        <p:spPr>
          <a:xfrm>
            <a:off x="3427629" y="5109104"/>
            <a:ext cx="2287836" cy="917957"/>
          </a:xfrm>
          <a:prstGeom prst="rect">
            <a:avLst/>
          </a:prstGeom>
        </p:spPr>
        <p:txBody>
          <a:bodyPr/>
          <a:lstStyle/>
          <a:p>
            <a:pPr>
              <a:buBlip>
                <a:blip r:embed="rId3"/>
              </a:buBlip>
            </a:pPr>
            <a:endParaRPr/>
          </a:p>
        </p:txBody>
      </p:sp>
      <p:sp>
        <p:nvSpPr>
          <p:cNvPr id="676" name="Text Placeholder 4"/>
          <p:cNvSpPr>
            <a:spLocks noGrp="1"/>
          </p:cNvSpPr>
          <p:nvPr>
            <p:ph type="body" sz="quarter" idx="18"/>
          </p:nvPr>
        </p:nvSpPr>
        <p:spPr>
          <a:xfrm>
            <a:off x="5987081" y="4532845"/>
            <a:ext cx="2288323" cy="576269"/>
          </a:xfrm>
          <a:prstGeom prst="rect">
            <a:avLst/>
          </a:prstGeom>
        </p:spPr>
        <p:txBody>
          <a:bodyPr anchor="b"/>
          <a:lstStyle/>
          <a:p>
            <a:pPr>
              <a:buBlip>
                <a:blip r:embed="rId3"/>
              </a:buBlip>
            </a:pPr>
            <a:endParaRPr/>
          </a:p>
        </p:txBody>
      </p:sp>
      <p:sp>
        <p:nvSpPr>
          <p:cNvPr id="677"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678"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679"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680"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68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标题和竖排文字">
    <p:spTree>
      <p:nvGrpSpPr>
        <p:cNvPr id="1" name=""/>
        <p:cNvGrpSpPr/>
        <p:nvPr/>
      </p:nvGrpSpPr>
      <p:grpSpPr>
        <a:xfrm>
          <a:off x="0" y="0"/>
          <a:ext cx="0" cy="0"/>
          <a:chOff x="0" y="0"/>
          <a:chExt cx="0" cy="0"/>
        </a:xfrm>
      </p:grpSpPr>
      <p:grpSp>
        <p:nvGrpSpPr>
          <p:cNvPr id="697" name="Group 7"/>
          <p:cNvGrpSpPr/>
          <p:nvPr/>
        </p:nvGrpSpPr>
        <p:grpSpPr>
          <a:xfrm>
            <a:off x="-154" y="-44"/>
            <a:ext cx="9144022" cy="6858020"/>
            <a:chOff x="-77" y="-22"/>
            <a:chExt cx="9144020" cy="6858019"/>
          </a:xfrm>
        </p:grpSpPr>
        <p:sp>
          <p:nvSpPr>
            <p:cNvPr id="688"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89"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0"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1"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2"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3"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4"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5"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6"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98"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99"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700"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0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竖排标题与文本">
    <p:spTree>
      <p:nvGrpSpPr>
        <p:cNvPr id="1" name=""/>
        <p:cNvGrpSpPr/>
        <p:nvPr/>
      </p:nvGrpSpPr>
      <p:grpSpPr>
        <a:xfrm>
          <a:off x="0" y="0"/>
          <a:ext cx="0" cy="0"/>
          <a:chOff x="0" y="0"/>
          <a:chExt cx="0" cy="0"/>
        </a:xfrm>
      </p:grpSpPr>
      <p:grpSp>
        <p:nvGrpSpPr>
          <p:cNvPr id="718" name="Group 8"/>
          <p:cNvGrpSpPr/>
          <p:nvPr/>
        </p:nvGrpSpPr>
        <p:grpSpPr>
          <a:xfrm>
            <a:off x="-154" y="-44"/>
            <a:ext cx="9144022" cy="6858020"/>
            <a:chOff x="-77" y="-22"/>
            <a:chExt cx="9144020" cy="6858019"/>
          </a:xfrm>
        </p:grpSpPr>
        <p:sp>
          <p:nvSpPr>
            <p:cNvPr id="708" name="Rectangle 11"/>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09" name="Oval 14"/>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0" name="Oval 15"/>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1"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2" name="Oval 18"/>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3" name="Oval 19"/>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4" name="Rectangle 6"/>
            <p:cNvSpPr/>
            <p:nvPr/>
          </p:nvSpPr>
          <p:spPr>
            <a:xfrm>
              <a:off x="311075" y="402142"/>
              <a:ext cx="4883162" cy="605368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5" name="Freeform 5"/>
            <p:cNvSpPr/>
            <p:nvPr/>
          </p:nvSpPr>
          <p:spPr>
            <a:xfrm rot="5101749">
              <a:off x="4308559" y="4632836"/>
              <a:ext cx="3299418" cy="330698"/>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6" name="Freeform 5"/>
            <p:cNvSpPr/>
            <p:nvPr/>
          </p:nvSpPr>
          <p:spPr>
            <a:xfrm rot="5400000">
              <a:off x="2580143" y="2958521"/>
              <a:ext cx="6053684"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7"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719" name="Title Text"/>
          <p:cNvSpPr txBox="1">
            <a:spLocks noGrp="1"/>
          </p:cNvSpPr>
          <p:nvPr>
            <p:ph type="title"/>
          </p:nvPr>
        </p:nvSpPr>
        <p:spPr>
          <a:xfrm>
            <a:off x="6438927" y="1278467"/>
            <a:ext cx="1057481"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720"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21" name="Rectangle 13"/>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2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738" name="Group 5"/>
          <p:cNvGrpSpPr/>
          <p:nvPr/>
        </p:nvGrpSpPr>
        <p:grpSpPr>
          <a:xfrm>
            <a:off x="-1593" y="-9"/>
            <a:ext cx="9145605" cy="6860820"/>
            <a:chOff x="-1" y="-1"/>
            <a:chExt cx="9145603" cy="6860818"/>
          </a:xfrm>
        </p:grpSpPr>
        <p:sp>
          <p:nvSpPr>
            <p:cNvPr id="729"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0"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1"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2"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3"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4"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5"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6"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7"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739"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40" name="Rectangle 4"/>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41"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90C226"/>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61" name="Group 6"/>
          <p:cNvGrpSpPr/>
          <p:nvPr/>
        </p:nvGrpSpPr>
        <p:grpSpPr>
          <a:xfrm>
            <a:off x="-1593" y="-9"/>
            <a:ext cx="9145605" cy="6860820"/>
            <a:chOff x="-1" y="-1"/>
            <a:chExt cx="9145603" cy="6860818"/>
          </a:xfrm>
        </p:grpSpPr>
        <p:sp>
          <p:nvSpPr>
            <p:cNvPr id="51" name="Rectangle 11"/>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 name="Oval 12"/>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3" name="Oval 13"/>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 name="Oval 14"/>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 name="Oval 15"/>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6" name="Oval 16"/>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 name="Rectangle 9"/>
            <p:cNvSpPr/>
            <p:nvPr/>
          </p:nvSpPr>
          <p:spPr>
            <a:xfrm>
              <a:off x="5285264" y="402165"/>
              <a:ext cx="3465775" cy="6053683"/>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8" name="Freeform 10"/>
            <p:cNvSpPr/>
            <p:nvPr/>
          </p:nvSpPr>
          <p:spPr>
            <a:xfrm rot="16200000">
              <a:off x="3106616" y="1765596"/>
              <a:ext cx="5996006" cy="33268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 name="Freeform 5"/>
            <p:cNvSpPr/>
            <p:nvPr/>
          </p:nvSpPr>
          <p:spPr>
            <a:xfrm rot="15687607">
              <a:off x="3321687" y="1458376"/>
              <a:ext cx="2377700"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0"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2" name="Title Text"/>
          <p:cNvSpPr txBox="1">
            <a:spLocks noGrp="1"/>
          </p:cNvSpPr>
          <p:nvPr>
            <p:ph type="title"/>
          </p:nvPr>
        </p:nvSpPr>
        <p:spPr>
          <a:xfrm>
            <a:off x="877534" y="2257587"/>
            <a:ext cx="3090674" cy="3020345"/>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63" name="Body Level One…"/>
          <p:cNvSpPr txBox="1">
            <a:spLocks noGrp="1"/>
          </p:cNvSpPr>
          <p:nvPr>
            <p:ph type="body" sz="quarter" idx="1"/>
          </p:nvPr>
        </p:nvSpPr>
        <p:spPr>
          <a:xfrm>
            <a:off x="5119261" y="2257587"/>
            <a:ext cx="3082523" cy="3020345"/>
          </a:xfrm>
          <a:prstGeom prst="rect">
            <a:avLst/>
          </a:prstGeom>
        </p:spPr>
        <p:txBody>
          <a:bodyPr anchor="ctr"/>
          <a:lstStyle>
            <a:lvl1pPr marL="0" indent="0" defTabSz="457200">
              <a:spcBef>
                <a:spcPts val="1000"/>
              </a:spcBef>
              <a:buSzTx/>
              <a:buNone/>
              <a:defRPr sz="2000" cap="all">
                <a:solidFill>
                  <a:srgbClr val="EF53A5"/>
                </a:solidFill>
                <a:latin typeface="Century Gothic"/>
                <a:ea typeface="Century Gothic"/>
                <a:cs typeface="Century Gothic"/>
                <a:sym typeface="Century Gothic"/>
              </a:defRPr>
            </a:lvl1pPr>
            <a:lvl2pPr marL="0" indent="0" defTabSz="457200">
              <a:spcBef>
                <a:spcPts val="1000"/>
              </a:spcBef>
              <a:buSzTx/>
              <a:buNone/>
              <a:defRPr sz="2000" cap="all">
                <a:solidFill>
                  <a:srgbClr val="EF53A5"/>
                </a:solidFill>
                <a:latin typeface="Century Gothic"/>
                <a:ea typeface="Century Gothic"/>
                <a:cs typeface="Century Gothic"/>
                <a:sym typeface="Century Gothic"/>
              </a:defRPr>
            </a:lvl2pPr>
            <a:lvl3pPr marL="0" indent="0" defTabSz="457200">
              <a:spcBef>
                <a:spcPts val="1000"/>
              </a:spcBef>
              <a:buSzTx/>
              <a:buNone/>
              <a:defRPr sz="2000" cap="all">
                <a:solidFill>
                  <a:srgbClr val="EF53A5"/>
                </a:solidFill>
                <a:latin typeface="Century Gothic"/>
                <a:ea typeface="Century Gothic"/>
                <a:cs typeface="Century Gothic"/>
                <a:sym typeface="Century Gothic"/>
              </a:defRPr>
            </a:lvl3pPr>
            <a:lvl4pPr marL="0" indent="0" defTabSz="457200">
              <a:spcBef>
                <a:spcPts val="1000"/>
              </a:spcBef>
              <a:buSzTx/>
              <a:buNone/>
              <a:defRPr sz="2000" cap="all">
                <a:solidFill>
                  <a:srgbClr val="EF53A5"/>
                </a:solidFill>
                <a:latin typeface="Century Gothic"/>
                <a:ea typeface="Century Gothic"/>
                <a:cs typeface="Century Gothic"/>
                <a:sym typeface="Century Gothic"/>
              </a:defRPr>
            </a:lvl4pPr>
            <a:lvl5pPr marL="0" indent="0" defTabSz="457200">
              <a:spcBef>
                <a:spcPts val="1000"/>
              </a:spcBef>
              <a:buSzTx/>
              <a:buNone/>
              <a:defRPr sz="20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4" name="Rectangle 7"/>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5"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750" name="Group 6"/>
          <p:cNvGrpSpPr/>
          <p:nvPr/>
        </p:nvGrpSpPr>
        <p:grpSpPr>
          <a:xfrm>
            <a:off x="-76" y="-4"/>
            <a:ext cx="9144018" cy="6858010"/>
            <a:chOff x="-38" y="-2"/>
            <a:chExt cx="9144016" cy="6858008"/>
          </a:xfrm>
        </p:grpSpPr>
        <p:sp>
          <p:nvSpPr>
            <p:cNvPr id="748" name="Rectangle 8"/>
            <p:cNvSpPr/>
            <p:nvPr/>
          </p:nvSpPr>
          <p:spPr>
            <a:xfrm>
              <a:off x="-39" y="-3"/>
              <a:ext cx="9144018" cy="6858008"/>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49" name="Freeform 5"/>
            <p:cNvSpPr/>
            <p:nvPr/>
          </p:nvSpPr>
          <p:spPr>
            <a:xfrm>
              <a:off x="-37" y="1582"/>
              <a:ext cx="9144016" cy="685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751" name="Title Text"/>
          <p:cNvSpPr txBox="1">
            <a:spLocks noGrp="1"/>
          </p:cNvSpPr>
          <p:nvPr>
            <p:ph type="title"/>
          </p:nvPr>
        </p:nvSpPr>
        <p:spPr>
          <a:xfrm>
            <a:off x="866216" y="2099733"/>
            <a:ext cx="6619245" cy="2677654"/>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752" name="Body Level One…"/>
          <p:cNvSpPr txBox="1">
            <a:spLocks noGrp="1"/>
          </p:cNvSpPr>
          <p:nvPr>
            <p:ph type="body" sz="quarter" idx="1"/>
          </p:nvPr>
        </p:nvSpPr>
        <p:spPr>
          <a:xfrm>
            <a:off x="866216" y="4777380"/>
            <a:ext cx="6619245" cy="861426"/>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53" name="Rectangle 1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5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779" name="Group 7"/>
          <p:cNvGrpSpPr/>
          <p:nvPr/>
        </p:nvGrpSpPr>
        <p:grpSpPr>
          <a:xfrm>
            <a:off x="-76" y="-21"/>
            <a:ext cx="9144018" cy="6858017"/>
            <a:chOff x="-38" y="-10"/>
            <a:chExt cx="9144016" cy="6858016"/>
          </a:xfrm>
        </p:grpSpPr>
        <p:sp>
          <p:nvSpPr>
            <p:cNvPr id="77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78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81"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782"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8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790"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791"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2"/>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9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809" name="Group 7"/>
          <p:cNvGrpSpPr/>
          <p:nvPr/>
        </p:nvGrpSpPr>
        <p:grpSpPr>
          <a:xfrm>
            <a:off x="-76" y="-21"/>
            <a:ext cx="9144018" cy="6858017"/>
            <a:chOff x="-38" y="-10"/>
            <a:chExt cx="9144016" cy="6858016"/>
          </a:xfrm>
        </p:grpSpPr>
        <p:sp>
          <p:nvSpPr>
            <p:cNvPr id="799"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0"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1"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2"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3"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4"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5"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6"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7"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10"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811"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812"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1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829" name="Group 7"/>
          <p:cNvGrpSpPr/>
          <p:nvPr/>
        </p:nvGrpSpPr>
        <p:grpSpPr>
          <a:xfrm>
            <a:off x="-76" y="-21"/>
            <a:ext cx="9144018" cy="6858017"/>
            <a:chOff x="-38" y="-10"/>
            <a:chExt cx="9144016" cy="6858016"/>
          </a:xfrm>
        </p:grpSpPr>
        <p:sp>
          <p:nvSpPr>
            <p:cNvPr id="82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3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31"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832"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83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849" name="Group 7"/>
          <p:cNvGrpSpPr/>
          <p:nvPr/>
        </p:nvGrpSpPr>
        <p:grpSpPr>
          <a:xfrm>
            <a:off x="-76" y="-21"/>
            <a:ext cx="9144018" cy="6858017"/>
            <a:chOff x="-38" y="-10"/>
            <a:chExt cx="9144016" cy="6858016"/>
          </a:xfrm>
        </p:grpSpPr>
        <p:sp>
          <p:nvSpPr>
            <p:cNvPr id="84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5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51"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852"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853"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85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870" name="Group 7"/>
          <p:cNvGrpSpPr/>
          <p:nvPr/>
        </p:nvGrpSpPr>
        <p:grpSpPr>
          <a:xfrm>
            <a:off x="-76" y="-21"/>
            <a:ext cx="9144018" cy="6858017"/>
            <a:chOff x="-38" y="-10"/>
            <a:chExt cx="9144016" cy="6858016"/>
          </a:xfrm>
        </p:grpSpPr>
        <p:sp>
          <p:nvSpPr>
            <p:cNvPr id="861"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2"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3"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4"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5"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6"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7"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8"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71"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72"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87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80"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8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898" name="Group 8"/>
          <p:cNvGrpSpPr/>
          <p:nvPr/>
        </p:nvGrpSpPr>
        <p:grpSpPr>
          <a:xfrm>
            <a:off x="-76" y="-21"/>
            <a:ext cx="9144018" cy="6858017"/>
            <a:chOff x="-38" y="-10"/>
            <a:chExt cx="9144016" cy="6858016"/>
          </a:xfrm>
        </p:grpSpPr>
        <p:sp>
          <p:nvSpPr>
            <p:cNvPr id="888"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89"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0"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1"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2"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3"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4"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5"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6"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99"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900"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01"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902"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90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920" name="Group 8"/>
          <p:cNvGrpSpPr/>
          <p:nvPr/>
        </p:nvGrpSpPr>
        <p:grpSpPr>
          <a:xfrm>
            <a:off x="-76" y="-21"/>
            <a:ext cx="9144018" cy="6858017"/>
            <a:chOff x="-38" y="-10"/>
            <a:chExt cx="9144016" cy="6858016"/>
          </a:xfrm>
        </p:grpSpPr>
        <p:sp>
          <p:nvSpPr>
            <p:cNvPr id="910"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1"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2"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3"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4"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5"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6"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7"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8"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21"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922"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923"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24"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9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01" name="Group 5"/>
          <p:cNvGrpSpPr/>
          <p:nvPr/>
        </p:nvGrpSpPr>
        <p:grpSpPr>
          <a:xfrm>
            <a:off x="-1593" y="-9"/>
            <a:ext cx="9145605" cy="6860820"/>
            <a:chOff x="-1" y="-1"/>
            <a:chExt cx="9145603" cy="6860818"/>
          </a:xfrm>
        </p:grpSpPr>
        <p:sp>
          <p:nvSpPr>
            <p:cNvPr id="92"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5"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7"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9"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0"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2"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3" name="Title Text"/>
          <p:cNvSpPr txBox="1">
            <a:spLocks noGrp="1"/>
          </p:cNvSpPr>
          <p:nvPr>
            <p:ph type="title"/>
          </p:nvPr>
        </p:nvSpPr>
        <p:spPr>
          <a:xfrm>
            <a:off x="866440" y="927099"/>
            <a:ext cx="6345262" cy="709872"/>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104" name="Body Level One…"/>
          <p:cNvSpPr txBox="1">
            <a:spLocks noGrp="1"/>
          </p:cNvSpPr>
          <p:nvPr>
            <p:ph type="body" sz="quarter" idx="1"/>
          </p:nvPr>
        </p:nvSpPr>
        <p:spPr>
          <a:xfrm>
            <a:off x="869918" y="2489200"/>
            <a:ext cx="3633502" cy="759290"/>
          </a:xfrm>
          <a:prstGeom prst="rect">
            <a:avLst/>
          </a:prstGeom>
        </p:spPr>
        <p:txBody>
          <a:bodyPr anchor="b"/>
          <a:lstStyle>
            <a:lvl1pPr marL="0" indent="0" defTabSz="457200">
              <a:spcBef>
                <a:spcPts val="1000"/>
              </a:spcBef>
              <a:buSzTx/>
              <a:buNone/>
              <a:defRPr>
                <a:solidFill>
                  <a:srgbClr val="EF53A5"/>
                </a:solidFill>
                <a:latin typeface="Century Gothic"/>
                <a:ea typeface="Century Gothic"/>
                <a:cs typeface="Century Gothic"/>
                <a:sym typeface="Century Gothic"/>
              </a:defRPr>
            </a:lvl1pPr>
            <a:lvl2pPr marL="0" indent="0" defTabSz="457200">
              <a:spcBef>
                <a:spcPts val="1000"/>
              </a:spcBef>
              <a:buSzTx/>
              <a:buNone/>
              <a:defRPr>
                <a:solidFill>
                  <a:srgbClr val="EF53A5"/>
                </a:solidFill>
                <a:latin typeface="Century Gothic"/>
                <a:ea typeface="Century Gothic"/>
                <a:cs typeface="Century Gothic"/>
                <a:sym typeface="Century Gothic"/>
              </a:defRPr>
            </a:lvl2pPr>
            <a:lvl3pPr marL="0" indent="0" defTabSz="457200">
              <a:spcBef>
                <a:spcPts val="1000"/>
              </a:spcBef>
              <a:buSzTx/>
              <a:buNone/>
              <a:defRPr>
                <a:solidFill>
                  <a:srgbClr val="EF53A5"/>
                </a:solidFill>
                <a:latin typeface="Century Gothic"/>
                <a:ea typeface="Century Gothic"/>
                <a:cs typeface="Century Gothic"/>
                <a:sym typeface="Century Gothic"/>
              </a:defRPr>
            </a:lvl3pPr>
            <a:lvl4pPr marL="0" indent="0" defTabSz="457200">
              <a:spcBef>
                <a:spcPts val="1000"/>
              </a:spcBef>
              <a:buSzTx/>
              <a:buNone/>
              <a:defRPr>
                <a:solidFill>
                  <a:srgbClr val="EF53A5"/>
                </a:solidFill>
                <a:latin typeface="Century Gothic"/>
                <a:ea typeface="Century Gothic"/>
                <a:cs typeface="Century Gothic"/>
                <a:sym typeface="Century Gothic"/>
              </a:defRPr>
            </a:lvl4pPr>
            <a:lvl5pPr marL="0" indent="0" defTabSz="457200">
              <a:spcBef>
                <a:spcPts val="1000"/>
              </a:spcBef>
              <a:buSzTx/>
              <a:buNone/>
              <a:defRPr>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5" name="Text Placeholder 4"/>
          <p:cNvSpPr>
            <a:spLocks noGrp="1"/>
          </p:cNvSpPr>
          <p:nvPr>
            <p:ph type="body" sz="quarter" idx="13"/>
          </p:nvPr>
        </p:nvSpPr>
        <p:spPr>
          <a:xfrm>
            <a:off x="4640581" y="2489199"/>
            <a:ext cx="3636984" cy="756643"/>
          </a:xfrm>
          <a:prstGeom prst="rect">
            <a:avLst/>
          </a:prstGeom>
        </p:spPr>
        <p:txBody>
          <a:bodyPr anchor="b"/>
          <a:lstStyle/>
          <a:p>
            <a:pPr>
              <a:buBlip>
                <a:blip r:embed="rId3"/>
              </a:buBlip>
            </a:pPr>
            <a:endParaRPr/>
          </a:p>
        </p:txBody>
      </p:sp>
      <p:sp>
        <p:nvSpPr>
          <p:cNvPr id="106"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941" name="Group 7"/>
          <p:cNvGrpSpPr/>
          <p:nvPr/>
        </p:nvGrpSpPr>
        <p:grpSpPr>
          <a:xfrm>
            <a:off x="-76" y="-21"/>
            <a:ext cx="9144018" cy="6858017"/>
            <a:chOff x="-38" y="-10"/>
            <a:chExt cx="9144016" cy="6858016"/>
          </a:xfrm>
        </p:grpSpPr>
        <p:sp>
          <p:nvSpPr>
            <p:cNvPr id="932"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4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952" name="Group 8"/>
          <p:cNvGrpSpPr/>
          <p:nvPr/>
        </p:nvGrpSpPr>
        <p:grpSpPr>
          <a:xfrm>
            <a:off x="-76" y="-21"/>
            <a:ext cx="9144018" cy="6858017"/>
            <a:chOff x="-38" y="-10"/>
            <a:chExt cx="9144016" cy="6858016"/>
          </a:xfrm>
        </p:grpSpPr>
        <p:sp>
          <p:nvSpPr>
            <p:cNvPr id="943"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4"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5"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6"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7"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8"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9"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50"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5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53"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954"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955"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56"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95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973" name="Group 6"/>
          <p:cNvGrpSpPr/>
          <p:nvPr/>
        </p:nvGrpSpPr>
        <p:grpSpPr>
          <a:xfrm>
            <a:off x="-76" y="-21"/>
            <a:ext cx="9144018" cy="6858017"/>
            <a:chOff x="-38" y="-10"/>
            <a:chExt cx="9144016" cy="6858016"/>
          </a:xfrm>
        </p:grpSpPr>
        <p:sp>
          <p:nvSpPr>
            <p:cNvPr id="964"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5"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7"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8"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9"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70"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71"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7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74"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975"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76"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97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993" name="Group 2"/>
          <p:cNvGrpSpPr/>
          <p:nvPr/>
        </p:nvGrpSpPr>
        <p:grpSpPr>
          <a:xfrm>
            <a:off x="-76" y="-21"/>
            <a:ext cx="9144018" cy="6858017"/>
            <a:chOff x="-38" y="-10"/>
            <a:chExt cx="9144016" cy="6858016"/>
          </a:xfrm>
        </p:grpSpPr>
        <p:sp>
          <p:nvSpPr>
            <p:cNvPr id="984"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5"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6"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7"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8"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9"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90"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91"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9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94" name="TextBox 15"/>
          <p:cNvSpPr txBox="1"/>
          <p:nvPr/>
        </p:nvSpPr>
        <p:spPr>
          <a:xfrm>
            <a:off x="661175" y="607335"/>
            <a:ext cx="601434"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995" name="TextBox 12"/>
          <p:cNvSpPr txBox="1"/>
          <p:nvPr/>
        </p:nvSpPr>
        <p:spPr>
          <a:xfrm>
            <a:off x="7413342" y="2613785"/>
            <a:ext cx="489576"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996"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997"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98"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999"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0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1016" name="Group 8"/>
          <p:cNvGrpSpPr/>
          <p:nvPr/>
        </p:nvGrpSpPr>
        <p:grpSpPr>
          <a:xfrm>
            <a:off x="-76" y="-21"/>
            <a:ext cx="9144018" cy="6858017"/>
            <a:chOff x="-38" y="-10"/>
            <a:chExt cx="9144016" cy="6858016"/>
          </a:xfrm>
        </p:grpSpPr>
        <p:sp>
          <p:nvSpPr>
            <p:cNvPr id="1007"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08"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09"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0"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1"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2"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3"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4"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17"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018"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19"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2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1036" name="Group 7"/>
          <p:cNvGrpSpPr/>
          <p:nvPr/>
        </p:nvGrpSpPr>
        <p:grpSpPr>
          <a:xfrm>
            <a:off x="-76" y="-21"/>
            <a:ext cx="9144018" cy="6858017"/>
            <a:chOff x="-38" y="-10"/>
            <a:chExt cx="9144016" cy="6858016"/>
          </a:xfrm>
        </p:grpSpPr>
        <p:sp>
          <p:nvSpPr>
            <p:cNvPr id="1027"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28"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29"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0"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1"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2"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3"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4"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37"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38"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039"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40"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1041"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1042"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1043"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1044"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1045"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046"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04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1063" name="Group 7"/>
          <p:cNvGrpSpPr/>
          <p:nvPr/>
        </p:nvGrpSpPr>
        <p:grpSpPr>
          <a:xfrm>
            <a:off x="-76" y="-21"/>
            <a:ext cx="9144018" cy="6858017"/>
            <a:chOff x="-38" y="-10"/>
            <a:chExt cx="9144016" cy="6858016"/>
          </a:xfrm>
        </p:grpSpPr>
        <p:sp>
          <p:nvSpPr>
            <p:cNvPr id="105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6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6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6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6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65"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066"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67"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068"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1069"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1070"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071"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1072"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1073"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074"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1075"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076"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07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1093" name="Group 7"/>
          <p:cNvGrpSpPr/>
          <p:nvPr/>
        </p:nvGrpSpPr>
        <p:grpSpPr>
          <a:xfrm>
            <a:off x="-76" y="-21"/>
            <a:ext cx="9144018" cy="6858017"/>
            <a:chOff x="-38" y="-10"/>
            <a:chExt cx="9144016" cy="6858016"/>
          </a:xfrm>
        </p:grpSpPr>
        <p:sp>
          <p:nvSpPr>
            <p:cNvPr id="108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9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9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9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9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95"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096"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9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1114" name="Group 8"/>
          <p:cNvGrpSpPr/>
          <p:nvPr/>
        </p:nvGrpSpPr>
        <p:grpSpPr>
          <a:xfrm>
            <a:off x="-76" y="-21"/>
            <a:ext cx="9144018" cy="6858017"/>
            <a:chOff x="-38" y="-10"/>
            <a:chExt cx="9144016" cy="6858016"/>
          </a:xfrm>
        </p:grpSpPr>
        <p:sp>
          <p:nvSpPr>
            <p:cNvPr id="1104"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5"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6"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8"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9"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10"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11"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12"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1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15"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116"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117"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11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134" name="Group 7"/>
          <p:cNvGrpSpPr/>
          <p:nvPr/>
        </p:nvGrpSpPr>
        <p:grpSpPr>
          <a:xfrm>
            <a:off x="-76" y="-21"/>
            <a:ext cx="9144018" cy="6858017"/>
            <a:chOff x="-38" y="-10"/>
            <a:chExt cx="9144016" cy="6858016"/>
          </a:xfrm>
        </p:grpSpPr>
        <p:sp>
          <p:nvSpPr>
            <p:cNvPr id="1125"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26"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27"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28"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29"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30"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31"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32"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3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35"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136"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137"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8"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1139"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155" name="Group 7"/>
          <p:cNvGrpSpPr/>
          <p:nvPr/>
        </p:nvGrpSpPr>
        <p:grpSpPr>
          <a:xfrm>
            <a:off x="-76" y="-21"/>
            <a:ext cx="9144018" cy="6858017"/>
            <a:chOff x="-38" y="-10"/>
            <a:chExt cx="9144016" cy="6858016"/>
          </a:xfrm>
        </p:grpSpPr>
        <p:sp>
          <p:nvSpPr>
            <p:cNvPr id="1146"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47"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4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4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0"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1"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2"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3"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56"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157"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158"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59"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1160"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32" name="Group 5"/>
          <p:cNvGrpSpPr/>
          <p:nvPr/>
        </p:nvGrpSpPr>
        <p:grpSpPr>
          <a:xfrm>
            <a:off x="-1593" y="-9"/>
            <a:ext cx="9145605" cy="6860820"/>
            <a:chOff x="-1" y="-1"/>
            <a:chExt cx="9145603" cy="6860818"/>
          </a:xfrm>
        </p:grpSpPr>
        <p:sp>
          <p:nvSpPr>
            <p:cNvPr id="123"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4"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6"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7"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9"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0"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3"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34" name="Title Text"/>
          <p:cNvSpPr txBox="1">
            <a:spLocks noGrp="1"/>
          </p:cNvSpPr>
          <p:nvPr>
            <p:ph type="title"/>
          </p:nvPr>
        </p:nvSpPr>
        <p:spPr>
          <a:xfrm>
            <a:off x="866440" y="927099"/>
            <a:ext cx="6345262" cy="709872"/>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135"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1176" name="Group 7"/>
          <p:cNvGrpSpPr/>
          <p:nvPr/>
        </p:nvGrpSpPr>
        <p:grpSpPr>
          <a:xfrm>
            <a:off x="-76" y="-21"/>
            <a:ext cx="9144018" cy="6858017"/>
            <a:chOff x="-38" y="-10"/>
            <a:chExt cx="9144016" cy="6858016"/>
          </a:xfrm>
        </p:grpSpPr>
        <p:sp>
          <p:nvSpPr>
            <p:cNvPr id="1167"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68"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69"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0"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1"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2"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3"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4"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77"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178"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179"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18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1197" name="Group 7"/>
          <p:cNvGrpSpPr/>
          <p:nvPr/>
        </p:nvGrpSpPr>
        <p:grpSpPr>
          <a:xfrm>
            <a:off x="-76" y="-21"/>
            <a:ext cx="9144018" cy="6858017"/>
            <a:chOff x="-38" y="-10"/>
            <a:chExt cx="9144016" cy="6858016"/>
          </a:xfrm>
        </p:grpSpPr>
        <p:sp>
          <p:nvSpPr>
            <p:cNvPr id="1187"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88"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89"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0"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1"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2"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3"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4"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5"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98"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199"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00"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0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1217" name="Group 7"/>
          <p:cNvGrpSpPr/>
          <p:nvPr/>
        </p:nvGrpSpPr>
        <p:grpSpPr>
          <a:xfrm>
            <a:off x="-76" y="-21"/>
            <a:ext cx="9144018" cy="6858017"/>
            <a:chOff x="-38" y="-10"/>
            <a:chExt cx="9144016" cy="6858016"/>
          </a:xfrm>
        </p:grpSpPr>
        <p:sp>
          <p:nvSpPr>
            <p:cNvPr id="1208"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0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21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19"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220"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2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237" name="Group 7"/>
          <p:cNvGrpSpPr/>
          <p:nvPr/>
        </p:nvGrpSpPr>
        <p:grpSpPr>
          <a:xfrm>
            <a:off x="-76" y="-21"/>
            <a:ext cx="9144018" cy="6858017"/>
            <a:chOff x="-38" y="-10"/>
            <a:chExt cx="9144016" cy="6858016"/>
          </a:xfrm>
        </p:grpSpPr>
        <p:sp>
          <p:nvSpPr>
            <p:cNvPr id="1228"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2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23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39"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240"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41"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124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258" name="Group 7"/>
          <p:cNvGrpSpPr/>
          <p:nvPr/>
        </p:nvGrpSpPr>
        <p:grpSpPr>
          <a:xfrm>
            <a:off x="-76" y="-21"/>
            <a:ext cx="9144018" cy="6858017"/>
            <a:chOff x="-38" y="-10"/>
            <a:chExt cx="9144016" cy="6858016"/>
          </a:xfrm>
        </p:grpSpPr>
        <p:sp>
          <p:nvSpPr>
            <p:cNvPr id="124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25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60"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26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68"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6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127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293" name="Group 8"/>
          <p:cNvGrpSpPr/>
          <p:nvPr/>
        </p:nvGrpSpPr>
        <p:grpSpPr>
          <a:xfrm>
            <a:off x="-76" y="-21"/>
            <a:ext cx="9144018" cy="6858017"/>
            <a:chOff x="-38" y="-10"/>
            <a:chExt cx="9144016" cy="6858016"/>
          </a:xfrm>
        </p:grpSpPr>
        <p:sp>
          <p:nvSpPr>
            <p:cNvPr id="1283"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4"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5"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6"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7"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8"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9"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90"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91"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9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294"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1295"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96"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1297"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9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325" name="Group 8"/>
          <p:cNvGrpSpPr/>
          <p:nvPr/>
        </p:nvGrpSpPr>
        <p:grpSpPr>
          <a:xfrm>
            <a:off x="-76" y="-21"/>
            <a:ext cx="9144018" cy="6858017"/>
            <a:chOff x="-38" y="-10"/>
            <a:chExt cx="9144016" cy="6858016"/>
          </a:xfrm>
        </p:grpSpPr>
        <p:sp>
          <p:nvSpPr>
            <p:cNvPr id="1315"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6"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7"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8"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9"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0"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1"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2"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3"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26"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327"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328"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329"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33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1346" name="Group 7"/>
          <p:cNvGrpSpPr/>
          <p:nvPr/>
        </p:nvGrpSpPr>
        <p:grpSpPr>
          <a:xfrm>
            <a:off x="-76" y="-21"/>
            <a:ext cx="9144018" cy="6858017"/>
            <a:chOff x="-38" y="-10"/>
            <a:chExt cx="9144016" cy="6858016"/>
          </a:xfrm>
        </p:grpSpPr>
        <p:sp>
          <p:nvSpPr>
            <p:cNvPr id="1337"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38"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39"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0"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1"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2"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3"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4"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47"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1357" name="Group 8"/>
          <p:cNvGrpSpPr/>
          <p:nvPr/>
        </p:nvGrpSpPr>
        <p:grpSpPr>
          <a:xfrm>
            <a:off x="-76" y="-21"/>
            <a:ext cx="9144018" cy="6858017"/>
            <a:chOff x="-38" y="-10"/>
            <a:chExt cx="9144016" cy="6858016"/>
          </a:xfrm>
        </p:grpSpPr>
        <p:sp>
          <p:nvSpPr>
            <p:cNvPr id="1348"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9"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0"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1"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2"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3"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4"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5"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58"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1359"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360"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361"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36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52" name="Group 7"/>
          <p:cNvGrpSpPr/>
          <p:nvPr/>
        </p:nvGrpSpPr>
        <p:grpSpPr>
          <a:xfrm>
            <a:off x="-1593" y="-9"/>
            <a:ext cx="9145605" cy="6860820"/>
            <a:chOff x="-1" y="-1"/>
            <a:chExt cx="9145603" cy="6860818"/>
          </a:xfrm>
        </p:grpSpPr>
        <p:sp>
          <p:nvSpPr>
            <p:cNvPr id="142" name="Rectangle 12"/>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 name="Oval 13"/>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4" name="Oval 14"/>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5" name="Oval 15"/>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 name="Oval 16"/>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7" name="Oval 17"/>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8" name="Rectangle 10"/>
            <p:cNvSpPr/>
            <p:nvPr/>
          </p:nvSpPr>
          <p:spPr>
            <a:xfrm>
              <a:off x="5285264" y="402165"/>
              <a:ext cx="3465775" cy="6053683"/>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 name="Freeform 11"/>
            <p:cNvSpPr/>
            <p:nvPr/>
          </p:nvSpPr>
          <p:spPr>
            <a:xfrm rot="16200000">
              <a:off x="2550124" y="1765596"/>
              <a:ext cx="5996006" cy="33268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0" name="Freeform 5"/>
            <p:cNvSpPr/>
            <p:nvPr/>
          </p:nvSpPr>
          <p:spPr>
            <a:xfrm rot="15687607">
              <a:off x="2771332" y="1458376"/>
              <a:ext cx="2377700"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53" name="Title Text"/>
          <p:cNvSpPr txBox="1">
            <a:spLocks noGrp="1"/>
          </p:cNvSpPr>
          <p:nvPr>
            <p:ph type="title"/>
          </p:nvPr>
        </p:nvSpPr>
        <p:spPr>
          <a:xfrm>
            <a:off x="866440" y="1447800"/>
            <a:ext cx="2712593" cy="1495588"/>
          </a:xfrm>
          <a:prstGeom prst="rect">
            <a:avLst/>
          </a:prstGeom>
        </p:spPr>
        <p:txBody>
          <a:bodyPr anchor="b"/>
          <a:lstStyle>
            <a:lvl1pPr algn="l" defTabSz="457200">
              <a:defRPr sz="2400">
                <a:solidFill>
                  <a:srgbClr val="FFFFFF"/>
                </a:solidFill>
                <a:latin typeface="Century Gothic"/>
                <a:ea typeface="Century Gothic"/>
                <a:cs typeface="Century Gothic"/>
                <a:sym typeface="Century Gothic"/>
              </a:defRPr>
            </a:lvl1pPr>
          </a:lstStyle>
          <a:p>
            <a:r>
              <a:t>Title Text</a:t>
            </a:r>
          </a:p>
        </p:txBody>
      </p:sp>
      <p:sp>
        <p:nvSpPr>
          <p:cNvPr id="154" name="Body Level One…"/>
          <p:cNvSpPr txBox="1">
            <a:spLocks noGrp="1"/>
          </p:cNvSpPr>
          <p:nvPr>
            <p:ph type="body" sz="half" idx="1"/>
          </p:nvPr>
        </p:nvSpPr>
        <p:spPr>
          <a:xfrm>
            <a:off x="4568926" y="1447800"/>
            <a:ext cx="3632854" cy="4572000"/>
          </a:xfrm>
          <a:prstGeom prst="rect">
            <a:avLst/>
          </a:prstGeom>
        </p:spPr>
        <p:txBody>
          <a:bodyPr anchor="ctr"/>
          <a:lstStyle>
            <a:lvl1pPr marL="342900" indent="-342900" defTabSz="457200">
              <a:spcBef>
                <a:spcPts val="1000"/>
              </a:spcBef>
              <a:buSzPct val="80000"/>
              <a:buBlip>
                <a:blip r:embed="rId3"/>
              </a:buBlip>
              <a:defRPr sz="1800">
                <a:solidFill>
                  <a:srgbClr val="404040"/>
                </a:solidFill>
                <a:latin typeface="Century Gothic"/>
                <a:ea typeface="Century Gothic"/>
                <a:cs typeface="Century Gothic"/>
                <a:sym typeface="Century Gothic"/>
              </a:defRPr>
            </a:lvl1pPr>
            <a:lvl2pPr marL="721233" indent="-318897" defTabSz="457200">
              <a:spcBef>
                <a:spcPts val="1000"/>
              </a:spcBef>
              <a:buSzPct val="80000"/>
              <a:buChar char="u"/>
              <a:defRPr sz="1800">
                <a:solidFill>
                  <a:srgbClr val="404040"/>
                </a:solidFill>
                <a:latin typeface="Century Gothic"/>
                <a:ea typeface="Century Gothic"/>
                <a:cs typeface="Century Gothic"/>
                <a:sym typeface="Century Gothic"/>
              </a:defRPr>
            </a:lvl2pPr>
            <a:lvl3pPr marL="1025434" indent="-293912" defTabSz="457200">
              <a:spcBef>
                <a:spcPts val="1000"/>
              </a:spcBef>
              <a:buSzPct val="80000"/>
              <a:buChar char="u"/>
              <a:defRPr sz="1800">
                <a:solidFill>
                  <a:srgbClr val="404040"/>
                </a:solidFill>
                <a:latin typeface="Century Gothic"/>
                <a:ea typeface="Century Gothic"/>
                <a:cs typeface="Century Gothic"/>
                <a:sym typeface="Century Gothic"/>
              </a:defRPr>
            </a:lvl3pPr>
            <a:lvl4pPr marL="1348738" indent="-342900" defTabSz="457200">
              <a:spcBef>
                <a:spcPts val="1000"/>
              </a:spcBef>
              <a:buSzPct val="80000"/>
              <a:buChar char="u"/>
              <a:defRPr sz="1800">
                <a:solidFill>
                  <a:srgbClr val="404040"/>
                </a:solidFill>
                <a:latin typeface="Century Gothic"/>
                <a:ea typeface="Century Gothic"/>
                <a:cs typeface="Century Gothic"/>
                <a:sym typeface="Century Gothic"/>
              </a:defRPr>
            </a:lvl4pPr>
            <a:lvl5pPr marL="1623060" indent="-342900" defTabSz="457200">
              <a:spcBef>
                <a:spcPts val="1000"/>
              </a:spcBef>
              <a:buSzPct val="80000"/>
              <a:buChar char="u"/>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13"/>
          </p:nvPr>
        </p:nvSpPr>
        <p:spPr>
          <a:xfrm>
            <a:off x="866438" y="3086842"/>
            <a:ext cx="2712598" cy="2933707"/>
          </a:xfrm>
          <a:prstGeom prst="rect">
            <a:avLst/>
          </a:prstGeom>
        </p:spPr>
        <p:txBody>
          <a:bodyPr/>
          <a:lstStyle/>
          <a:p>
            <a:pPr>
              <a:buBlip>
                <a:blip r:embed="rId3"/>
              </a:buBlip>
            </a:pPr>
            <a:endParaRPr/>
          </a:p>
        </p:txBody>
      </p:sp>
      <p:sp>
        <p:nvSpPr>
          <p:cNvPr id="156" name="Rectangle 8"/>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7"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1378" name="Group 6"/>
          <p:cNvGrpSpPr/>
          <p:nvPr/>
        </p:nvGrpSpPr>
        <p:grpSpPr>
          <a:xfrm>
            <a:off x="-76" y="-21"/>
            <a:ext cx="9144018" cy="6858017"/>
            <a:chOff x="-38" y="-10"/>
            <a:chExt cx="9144016" cy="6858016"/>
          </a:xfrm>
        </p:grpSpPr>
        <p:sp>
          <p:nvSpPr>
            <p:cNvPr id="1369"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0"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2"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3"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4"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5"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6"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79"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380"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381"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38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1398" name="Group 2"/>
          <p:cNvGrpSpPr/>
          <p:nvPr/>
        </p:nvGrpSpPr>
        <p:grpSpPr>
          <a:xfrm>
            <a:off x="-76" y="-21"/>
            <a:ext cx="9144018" cy="6858017"/>
            <a:chOff x="-38" y="-10"/>
            <a:chExt cx="9144016" cy="6858016"/>
          </a:xfrm>
        </p:grpSpPr>
        <p:sp>
          <p:nvSpPr>
            <p:cNvPr id="1389"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0"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1"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2"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3"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4"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5"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6"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99" name="TextBox 15"/>
          <p:cNvSpPr txBox="1"/>
          <p:nvPr/>
        </p:nvSpPr>
        <p:spPr>
          <a:xfrm>
            <a:off x="661175" y="607335"/>
            <a:ext cx="601434"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1400" name="TextBox 12"/>
          <p:cNvSpPr txBox="1"/>
          <p:nvPr/>
        </p:nvSpPr>
        <p:spPr>
          <a:xfrm>
            <a:off x="7413342" y="2613785"/>
            <a:ext cx="489576"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1401"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402"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03"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1404"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40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1421" name="Group 8"/>
          <p:cNvGrpSpPr/>
          <p:nvPr/>
        </p:nvGrpSpPr>
        <p:grpSpPr>
          <a:xfrm>
            <a:off x="-76" y="-21"/>
            <a:ext cx="9144018" cy="6858017"/>
            <a:chOff x="-38" y="-10"/>
            <a:chExt cx="9144016" cy="6858016"/>
          </a:xfrm>
        </p:grpSpPr>
        <p:sp>
          <p:nvSpPr>
            <p:cNvPr id="1412"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3"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4"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5"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6"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7"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8"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9"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2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422"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423"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24"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4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1441" name="Group 7"/>
          <p:cNvGrpSpPr/>
          <p:nvPr/>
        </p:nvGrpSpPr>
        <p:grpSpPr>
          <a:xfrm>
            <a:off x="-76" y="-21"/>
            <a:ext cx="9144018" cy="6858017"/>
            <a:chOff x="-38" y="-10"/>
            <a:chExt cx="9144016" cy="6858016"/>
          </a:xfrm>
        </p:grpSpPr>
        <p:sp>
          <p:nvSpPr>
            <p:cNvPr id="1432"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4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44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443"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444"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45"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1446"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1447"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1448"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1449"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1450"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451"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45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1468" name="Group 7"/>
          <p:cNvGrpSpPr/>
          <p:nvPr/>
        </p:nvGrpSpPr>
        <p:grpSpPr>
          <a:xfrm>
            <a:off x="-76" y="-21"/>
            <a:ext cx="9144018" cy="6858017"/>
            <a:chOff x="-38" y="-10"/>
            <a:chExt cx="9144016" cy="6858016"/>
          </a:xfrm>
        </p:grpSpPr>
        <p:sp>
          <p:nvSpPr>
            <p:cNvPr id="145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46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470"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471"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72"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473"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1474"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1475"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476"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1477"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1478"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479"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1480"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481"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48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1498" name="Group 7"/>
          <p:cNvGrpSpPr/>
          <p:nvPr/>
        </p:nvGrpSpPr>
        <p:grpSpPr>
          <a:xfrm>
            <a:off x="-76" y="-21"/>
            <a:ext cx="9144018" cy="6858017"/>
            <a:chOff x="-38" y="-10"/>
            <a:chExt cx="9144016" cy="6858016"/>
          </a:xfrm>
        </p:grpSpPr>
        <p:sp>
          <p:nvSpPr>
            <p:cNvPr id="148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49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00"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501"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50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1519" name="Group 8"/>
          <p:cNvGrpSpPr/>
          <p:nvPr/>
        </p:nvGrpSpPr>
        <p:grpSpPr>
          <a:xfrm>
            <a:off x="-76" y="-21"/>
            <a:ext cx="9144018" cy="6858017"/>
            <a:chOff x="-38" y="-10"/>
            <a:chExt cx="9144016" cy="6858016"/>
          </a:xfrm>
        </p:grpSpPr>
        <p:sp>
          <p:nvSpPr>
            <p:cNvPr id="1509"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0"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1"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3"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4"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5"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6"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7"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520"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521"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522"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2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39" name="Group 7"/>
          <p:cNvGrpSpPr/>
          <p:nvPr/>
        </p:nvGrpSpPr>
        <p:grpSpPr>
          <a:xfrm>
            <a:off x="-76" y="-21"/>
            <a:ext cx="9144018" cy="6858017"/>
            <a:chOff x="-38" y="-10"/>
            <a:chExt cx="9144016" cy="6858016"/>
          </a:xfrm>
        </p:grpSpPr>
        <p:sp>
          <p:nvSpPr>
            <p:cNvPr id="1530"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54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41"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542"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43"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1544"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Title Slide 0">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51"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552"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53" name="Text Placeholder 8"/>
          <p:cNvSpPr>
            <a:spLocks noGrp="1"/>
          </p:cNvSpPr>
          <p:nvPr>
            <p:ph type="body" sz="quarter" idx="13"/>
          </p:nvPr>
        </p:nvSpPr>
        <p:spPr>
          <a:xfrm>
            <a:off x="1371600" y="4267200"/>
            <a:ext cx="6400800" cy="1295400"/>
          </a:xfrm>
          <a:prstGeom prst="rect">
            <a:avLst/>
          </a:prstGeom>
        </p:spPr>
        <p:txBody>
          <a:bodyPr/>
          <a:lstStyle/>
          <a:p>
            <a:pPr>
              <a:buBlip>
                <a:blip r:embed="rId3"/>
              </a:buBlip>
            </a:pPr>
            <a:endParaRPr/>
          </a:p>
        </p:txBody>
      </p:sp>
      <p:sp>
        <p:nvSpPr>
          <p:cNvPr id="1554"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70" name="Group 7"/>
          <p:cNvGrpSpPr/>
          <p:nvPr/>
        </p:nvGrpSpPr>
        <p:grpSpPr>
          <a:xfrm>
            <a:off x="-76" y="-21"/>
            <a:ext cx="9144018" cy="6858017"/>
            <a:chOff x="-38" y="-10"/>
            <a:chExt cx="9144016" cy="6858016"/>
          </a:xfrm>
        </p:grpSpPr>
        <p:sp>
          <p:nvSpPr>
            <p:cNvPr id="1561"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2"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3"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4"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5"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6"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7"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8"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571"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72"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573"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4"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1575"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74" name="Group 7"/>
          <p:cNvGrpSpPr/>
          <p:nvPr/>
        </p:nvGrpSpPr>
        <p:grpSpPr>
          <a:xfrm>
            <a:off x="-1593" y="-9"/>
            <a:ext cx="9145605" cy="6860820"/>
            <a:chOff x="-1" y="-1"/>
            <a:chExt cx="9145603" cy="6860818"/>
          </a:xfrm>
        </p:grpSpPr>
        <p:sp>
          <p:nvSpPr>
            <p:cNvPr id="164" name="Rectangle 12"/>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5" name="Oval 13"/>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6" name="Oval 14"/>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7" name="Oval 15"/>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8" name="Oval 16"/>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 name="Oval 17"/>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0" name="Rectangle 10"/>
            <p:cNvSpPr/>
            <p:nvPr/>
          </p:nvSpPr>
          <p:spPr>
            <a:xfrm>
              <a:off x="5285264" y="402165"/>
              <a:ext cx="3465775" cy="6053683"/>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 name="Freeform 11"/>
            <p:cNvSpPr/>
            <p:nvPr/>
          </p:nvSpPr>
          <p:spPr>
            <a:xfrm rot="16200000">
              <a:off x="2854199" y="1765596"/>
              <a:ext cx="5996006" cy="33268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 name="Freeform 5"/>
            <p:cNvSpPr/>
            <p:nvPr/>
          </p:nvSpPr>
          <p:spPr>
            <a:xfrm rot="15687607">
              <a:off x="3076144" y="1458376"/>
              <a:ext cx="2377700"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5" name="Title Text"/>
          <p:cNvSpPr txBox="1">
            <a:spLocks noGrp="1"/>
          </p:cNvSpPr>
          <p:nvPr>
            <p:ph type="title"/>
          </p:nvPr>
        </p:nvSpPr>
        <p:spPr>
          <a:xfrm>
            <a:off x="866440" y="1381390"/>
            <a:ext cx="2987090" cy="1574810"/>
          </a:xfrm>
          <a:prstGeom prst="rect">
            <a:avLst/>
          </a:prstGeom>
        </p:spPr>
        <p:txBody>
          <a:bodyPr anchor="b"/>
          <a:lstStyle>
            <a:lvl1pPr algn="l" defTabSz="457200">
              <a:defRPr sz="2400">
                <a:solidFill>
                  <a:srgbClr val="FFFFFF"/>
                </a:solidFill>
                <a:latin typeface="Century Gothic"/>
                <a:ea typeface="Century Gothic"/>
                <a:cs typeface="Century Gothic"/>
                <a:sym typeface="Century Gothic"/>
              </a:defRPr>
            </a:lvl1pPr>
          </a:lstStyle>
          <a:p>
            <a:r>
              <a:t>Title Text</a:t>
            </a:r>
          </a:p>
        </p:txBody>
      </p:sp>
      <p:sp>
        <p:nvSpPr>
          <p:cNvPr id="176" name="Picture Placeholder 2"/>
          <p:cNvSpPr>
            <a:spLocks noGrp="1"/>
          </p:cNvSpPr>
          <p:nvPr>
            <p:ph type="pic" sz="quarter" idx="13"/>
          </p:nvPr>
        </p:nvSpPr>
        <p:spPr>
          <a:xfrm>
            <a:off x="4722907" y="1320800"/>
            <a:ext cx="2791108" cy="42164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77" name="Body Level One…"/>
          <p:cNvSpPr txBox="1">
            <a:spLocks noGrp="1"/>
          </p:cNvSpPr>
          <p:nvPr>
            <p:ph type="body" sz="quarter" idx="1"/>
          </p:nvPr>
        </p:nvSpPr>
        <p:spPr>
          <a:xfrm>
            <a:off x="866440" y="3086100"/>
            <a:ext cx="2987090" cy="2451100"/>
          </a:xfrm>
          <a:prstGeom prst="rect">
            <a:avLst/>
          </a:prstGeom>
        </p:spPr>
        <p:txBody>
          <a:bodyPr/>
          <a:lstStyle>
            <a:lvl1pPr marL="0" indent="0" defTabSz="457200">
              <a:spcBef>
                <a:spcPts val="1000"/>
              </a:spcBef>
              <a:buSzTx/>
              <a:buNone/>
              <a:defRPr sz="1400">
                <a:solidFill>
                  <a:srgbClr val="EF53A5"/>
                </a:solidFill>
                <a:latin typeface="Century Gothic"/>
                <a:ea typeface="Century Gothic"/>
                <a:cs typeface="Century Gothic"/>
                <a:sym typeface="Century Gothic"/>
              </a:defRPr>
            </a:lvl1pPr>
            <a:lvl2pPr marL="0" indent="0" defTabSz="457200">
              <a:spcBef>
                <a:spcPts val="1000"/>
              </a:spcBef>
              <a:buSzTx/>
              <a:buNone/>
              <a:defRPr sz="1400">
                <a:solidFill>
                  <a:srgbClr val="EF53A5"/>
                </a:solidFill>
                <a:latin typeface="Century Gothic"/>
                <a:ea typeface="Century Gothic"/>
                <a:cs typeface="Century Gothic"/>
                <a:sym typeface="Century Gothic"/>
              </a:defRPr>
            </a:lvl2pPr>
            <a:lvl3pPr marL="0" indent="0" defTabSz="457200">
              <a:spcBef>
                <a:spcPts val="1000"/>
              </a:spcBef>
              <a:buSzTx/>
              <a:buNone/>
              <a:defRPr sz="1400">
                <a:solidFill>
                  <a:srgbClr val="EF53A5"/>
                </a:solidFill>
                <a:latin typeface="Century Gothic"/>
                <a:ea typeface="Century Gothic"/>
                <a:cs typeface="Century Gothic"/>
                <a:sym typeface="Century Gothic"/>
              </a:defRPr>
            </a:lvl3pPr>
            <a:lvl4pPr marL="0" indent="0" defTabSz="457200">
              <a:spcBef>
                <a:spcPts val="1000"/>
              </a:spcBef>
              <a:buSzTx/>
              <a:buNone/>
              <a:defRPr sz="1400">
                <a:solidFill>
                  <a:srgbClr val="EF53A5"/>
                </a:solidFill>
                <a:latin typeface="Century Gothic"/>
                <a:ea typeface="Century Gothic"/>
                <a:cs typeface="Century Gothic"/>
                <a:sym typeface="Century Gothic"/>
              </a:defRPr>
            </a:lvl4pPr>
            <a:lvl5pPr marL="0" indent="0" defTabSz="457200">
              <a:spcBef>
                <a:spcPts val="1000"/>
              </a:spcBef>
              <a:buSzTx/>
              <a:buNone/>
              <a:defRPr sz="14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8" name="Rectangle 9"/>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9"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82" name="Title Text"/>
          <p:cNvSpPr txBox="1">
            <a:spLocks noGrp="1"/>
          </p:cNvSpPr>
          <p:nvPr>
            <p:ph type="title"/>
          </p:nvPr>
        </p:nvSpPr>
        <p:spPr>
          <a:xfrm>
            <a:off x="685800" y="2130425"/>
            <a:ext cx="7772400" cy="1470029"/>
          </a:xfrm>
          <a:prstGeom prst="rect">
            <a:avLst/>
          </a:prstGeom>
        </p:spPr>
        <p:txBody>
          <a:bodyPr/>
          <a:lstStyle/>
          <a:p>
            <a:r>
              <a:t>Title Text</a:t>
            </a:r>
          </a:p>
        </p:txBody>
      </p:sp>
      <p:sp>
        <p:nvSpPr>
          <p:cNvPr id="158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15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91" name="Title Text"/>
          <p:cNvSpPr txBox="1">
            <a:spLocks noGrp="1"/>
          </p:cNvSpPr>
          <p:nvPr>
            <p:ph type="title"/>
          </p:nvPr>
        </p:nvSpPr>
        <p:spPr>
          <a:prstGeom prst="rect">
            <a:avLst/>
          </a:prstGeom>
        </p:spPr>
        <p:txBody>
          <a:bodyPr/>
          <a:lstStyle/>
          <a:p>
            <a:r>
              <a:t>Title Text</a:t>
            </a:r>
          </a:p>
        </p:txBody>
      </p:sp>
      <p:sp>
        <p:nvSpPr>
          <p:cNvPr id="1592"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5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600" name="Title Text"/>
          <p:cNvSpPr txBox="1">
            <a:spLocks noGrp="1"/>
          </p:cNvSpPr>
          <p:nvPr>
            <p:ph type="title"/>
          </p:nvPr>
        </p:nvSpPr>
        <p:spPr>
          <a:xfrm>
            <a:off x="722312" y="4406901"/>
            <a:ext cx="7772401" cy="1362081"/>
          </a:xfrm>
          <a:prstGeom prst="rect">
            <a:avLst/>
          </a:prstGeom>
        </p:spPr>
        <p:txBody>
          <a:bodyPr anchor="t"/>
          <a:lstStyle>
            <a:lvl1pPr algn="l">
              <a:defRPr sz="3000" b="1" cap="all"/>
            </a:lvl1pPr>
          </a:lstStyle>
          <a:p>
            <a:r>
              <a:t>Title Text</a:t>
            </a:r>
          </a:p>
        </p:txBody>
      </p:sp>
      <p:sp>
        <p:nvSpPr>
          <p:cNvPr id="1601"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300"/>
              </a:spcBef>
              <a:buSzTx/>
              <a:buNone/>
              <a:defRPr sz="1500"/>
            </a:lvl1pPr>
            <a:lvl2pPr marL="0" indent="0">
              <a:spcBef>
                <a:spcPts val="300"/>
              </a:spcBef>
              <a:buSzTx/>
              <a:buNone/>
              <a:defRPr sz="1500"/>
            </a:lvl2pPr>
            <a:lvl3pPr marL="0" indent="0">
              <a:spcBef>
                <a:spcPts val="300"/>
              </a:spcBef>
              <a:buSzTx/>
              <a:buNone/>
              <a:defRPr sz="1500"/>
            </a:lvl3pPr>
            <a:lvl4pPr marL="0" indent="0">
              <a:spcBef>
                <a:spcPts val="300"/>
              </a:spcBef>
              <a:buSzTx/>
              <a:buNone/>
              <a:defRPr sz="1500"/>
            </a:lvl4pPr>
            <a:lvl5pPr marL="0" indent="0">
              <a:spcBef>
                <a:spcPts val="300"/>
              </a:spcBef>
              <a:buSzTx/>
              <a:buNone/>
              <a:defRPr sz="1500"/>
            </a:lvl5pPr>
          </a:lstStyle>
          <a:p>
            <a:r>
              <a:t>Body Level One</a:t>
            </a:r>
          </a:p>
          <a:p>
            <a:pPr lvl="1"/>
            <a:r>
              <a:t>Body Level Two</a:t>
            </a:r>
          </a:p>
          <a:p>
            <a:pPr lvl="2"/>
            <a:r>
              <a:t>Body Level Three</a:t>
            </a:r>
          </a:p>
          <a:p>
            <a:pPr lvl="3"/>
            <a:r>
              <a:t>Body Level Four</a:t>
            </a:r>
          </a:p>
          <a:p>
            <a:pPr lvl="4"/>
            <a:r>
              <a:t>Body Level Five</a:t>
            </a:r>
          </a:p>
        </p:txBody>
      </p:sp>
      <p:sp>
        <p:nvSpPr>
          <p:cNvPr id="16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609" name="Title Text"/>
          <p:cNvSpPr txBox="1">
            <a:spLocks noGrp="1"/>
          </p:cNvSpPr>
          <p:nvPr>
            <p:ph type="title"/>
          </p:nvPr>
        </p:nvSpPr>
        <p:spPr>
          <a:prstGeom prst="rect">
            <a:avLst/>
          </a:prstGeom>
        </p:spPr>
        <p:txBody>
          <a:bodyPr/>
          <a:lstStyle/>
          <a:p>
            <a:r>
              <a:t>Title Text</a:t>
            </a:r>
          </a:p>
        </p:txBody>
      </p:sp>
      <p:sp>
        <p:nvSpPr>
          <p:cNvPr id="1610" name="Body Level One…"/>
          <p:cNvSpPr txBox="1">
            <a:spLocks noGrp="1"/>
          </p:cNvSpPr>
          <p:nvPr>
            <p:ph type="body" sz="half" idx="1"/>
          </p:nvPr>
        </p:nvSpPr>
        <p:spPr>
          <a:xfrm>
            <a:off x="457200" y="1600202"/>
            <a:ext cx="4038600" cy="4525963"/>
          </a:xfrm>
          <a:prstGeom prst="rect">
            <a:avLst/>
          </a:prstGeom>
        </p:spPr>
        <p:txBody>
          <a:bodyPr/>
          <a:lstStyle>
            <a:lvl1pPr>
              <a:buBlip>
                <a:blip r:embed="rId2"/>
              </a:buBlip>
              <a:defRPr sz="2100"/>
            </a:lvl1pPr>
            <a:lvl2pPr marL="592931" indent="-250031">
              <a:defRPr sz="2100"/>
            </a:lvl2pPr>
            <a:lvl3pPr marL="925830" indent="-240030">
              <a:defRPr sz="2100"/>
            </a:lvl3pPr>
            <a:lvl4pPr marL="1305657" indent="-276957">
              <a:defRPr sz="2100"/>
            </a:lvl4pPr>
            <a:lvl5pPr marL="1648554" indent="-276957">
              <a:defRPr sz="2100"/>
            </a:lvl5pPr>
          </a:lstStyle>
          <a:p>
            <a:r>
              <a:t>Body Level One</a:t>
            </a:r>
          </a:p>
          <a:p>
            <a:pPr lvl="1"/>
            <a:r>
              <a:t>Body Level Two</a:t>
            </a:r>
          </a:p>
          <a:p>
            <a:pPr lvl="2"/>
            <a:r>
              <a:t>Body Level Three</a:t>
            </a:r>
          </a:p>
          <a:p>
            <a:pPr lvl="3"/>
            <a:r>
              <a:t>Body Level Four</a:t>
            </a:r>
          </a:p>
          <a:p>
            <a:pPr lvl="4"/>
            <a:r>
              <a:t>Body Level Five</a:t>
            </a:r>
          </a:p>
        </p:txBody>
      </p:sp>
      <p:sp>
        <p:nvSpPr>
          <p:cNvPr id="16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618" name="Title Text"/>
          <p:cNvSpPr txBox="1">
            <a:spLocks noGrp="1"/>
          </p:cNvSpPr>
          <p:nvPr>
            <p:ph type="title"/>
          </p:nvPr>
        </p:nvSpPr>
        <p:spPr>
          <a:prstGeom prst="rect">
            <a:avLst/>
          </a:prstGeom>
        </p:spPr>
        <p:txBody>
          <a:bodyPr/>
          <a:lstStyle/>
          <a:p>
            <a:r>
              <a:t>Title Text</a:t>
            </a:r>
          </a:p>
        </p:txBody>
      </p:sp>
      <p:sp>
        <p:nvSpPr>
          <p:cNvPr id="161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400"/>
              </a:spcBef>
              <a:buSzTx/>
              <a:buNone/>
              <a:defRPr sz="1800" b="1"/>
            </a:lvl1pPr>
            <a:lvl2pPr marL="0" indent="0">
              <a:spcBef>
                <a:spcPts val="400"/>
              </a:spcBef>
              <a:buSzTx/>
              <a:buNone/>
              <a:defRPr sz="1800" b="1"/>
            </a:lvl2pPr>
            <a:lvl3pPr marL="0" indent="0">
              <a:spcBef>
                <a:spcPts val="400"/>
              </a:spcBef>
              <a:buSzTx/>
              <a:buNone/>
              <a:defRPr sz="1800" b="1"/>
            </a:lvl3pPr>
            <a:lvl4pPr marL="0" indent="0">
              <a:spcBef>
                <a:spcPts val="400"/>
              </a:spcBef>
              <a:buSzTx/>
              <a:buNone/>
              <a:defRPr sz="1800" b="1"/>
            </a:lvl4pPr>
            <a:lvl5pPr marL="0" indent="0">
              <a:spcBef>
                <a:spcPts val="400"/>
              </a:spcBef>
              <a:buSz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1620" name="Text Placeholder 4"/>
          <p:cNvSpPr>
            <a:spLocks noGrp="1"/>
          </p:cNvSpPr>
          <p:nvPr>
            <p:ph type="body" sz="quarter" idx="13"/>
          </p:nvPr>
        </p:nvSpPr>
        <p:spPr>
          <a:xfrm>
            <a:off x="4645026" y="1535112"/>
            <a:ext cx="4041781" cy="639768"/>
          </a:xfrm>
          <a:prstGeom prst="rect">
            <a:avLst/>
          </a:prstGeom>
        </p:spPr>
        <p:txBody>
          <a:bodyPr anchor="b"/>
          <a:lstStyle/>
          <a:p>
            <a:pPr>
              <a:buBlip>
                <a:blip r:embed="rId2"/>
              </a:buBlip>
            </a:pPr>
            <a:endParaRPr/>
          </a:p>
        </p:txBody>
      </p:sp>
      <p:sp>
        <p:nvSpPr>
          <p:cNvPr id="16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28" name="Title Text"/>
          <p:cNvSpPr txBox="1">
            <a:spLocks noGrp="1"/>
          </p:cNvSpPr>
          <p:nvPr>
            <p:ph type="title"/>
          </p:nvPr>
        </p:nvSpPr>
        <p:spPr>
          <a:prstGeom prst="rect">
            <a:avLst/>
          </a:prstGeom>
        </p:spPr>
        <p:txBody>
          <a:bodyPr/>
          <a:lstStyle/>
          <a:p>
            <a:r>
              <a:t>Title Text</a:t>
            </a:r>
          </a:p>
        </p:txBody>
      </p:sp>
      <p:sp>
        <p:nvSpPr>
          <p:cNvPr id="16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643" name="Title Text"/>
          <p:cNvSpPr txBox="1">
            <a:spLocks noGrp="1"/>
          </p:cNvSpPr>
          <p:nvPr>
            <p:ph type="title"/>
          </p:nvPr>
        </p:nvSpPr>
        <p:spPr>
          <a:xfrm>
            <a:off x="457201" y="273050"/>
            <a:ext cx="3008317" cy="1162050"/>
          </a:xfrm>
          <a:prstGeom prst="rect">
            <a:avLst/>
          </a:prstGeom>
        </p:spPr>
        <p:txBody>
          <a:bodyPr anchor="b"/>
          <a:lstStyle>
            <a:lvl1pPr algn="l">
              <a:defRPr sz="1500" b="1"/>
            </a:lvl1pPr>
          </a:lstStyle>
          <a:p>
            <a:r>
              <a:t>Title Text</a:t>
            </a:r>
          </a:p>
        </p:txBody>
      </p:sp>
      <p:sp>
        <p:nvSpPr>
          <p:cNvPr id="1644" name="Body Level One…"/>
          <p:cNvSpPr txBox="1">
            <a:spLocks noGrp="1"/>
          </p:cNvSpPr>
          <p:nvPr>
            <p:ph type="body" idx="1"/>
          </p:nvPr>
        </p:nvSpPr>
        <p:spPr>
          <a:xfrm>
            <a:off x="3575050" y="273052"/>
            <a:ext cx="5111750" cy="585311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645" name="Text Placeholder 3"/>
          <p:cNvSpPr>
            <a:spLocks noGrp="1"/>
          </p:cNvSpPr>
          <p:nvPr>
            <p:ph type="body" sz="half" idx="13"/>
          </p:nvPr>
        </p:nvSpPr>
        <p:spPr>
          <a:xfrm>
            <a:off x="457200" y="1435102"/>
            <a:ext cx="3008316" cy="4691065"/>
          </a:xfrm>
          <a:prstGeom prst="rect">
            <a:avLst/>
          </a:prstGeom>
        </p:spPr>
        <p:txBody>
          <a:bodyPr/>
          <a:lstStyle/>
          <a:p>
            <a:pPr>
              <a:buBlip>
                <a:blip r:embed="rId2"/>
              </a:buBlip>
            </a:pPr>
            <a:endParaRPr/>
          </a:p>
        </p:txBody>
      </p:sp>
      <p:sp>
        <p:nvSpPr>
          <p:cNvPr id="16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53" name="Title Text"/>
          <p:cNvSpPr txBox="1">
            <a:spLocks noGrp="1"/>
          </p:cNvSpPr>
          <p:nvPr>
            <p:ph type="title"/>
          </p:nvPr>
        </p:nvSpPr>
        <p:spPr>
          <a:xfrm>
            <a:off x="1792288" y="4800600"/>
            <a:ext cx="5486404" cy="566738"/>
          </a:xfrm>
          <a:prstGeom prst="rect">
            <a:avLst/>
          </a:prstGeom>
        </p:spPr>
        <p:txBody>
          <a:bodyPr anchor="b"/>
          <a:lstStyle>
            <a:lvl1pPr algn="l">
              <a:defRPr sz="1500" b="1"/>
            </a:lvl1pPr>
          </a:lstStyle>
          <a:p>
            <a:r>
              <a:t>Title Text</a:t>
            </a:r>
          </a:p>
        </p:txBody>
      </p:sp>
      <p:sp>
        <p:nvSpPr>
          <p:cNvPr id="1654"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1655"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200"/>
              </a:spcBef>
              <a:buSzTx/>
              <a:buNone/>
              <a:defRPr sz="1000"/>
            </a:lvl1pPr>
            <a:lvl2pPr marL="0" indent="0">
              <a:spcBef>
                <a:spcPts val="200"/>
              </a:spcBef>
              <a:buSzTx/>
              <a:buNone/>
              <a:defRPr sz="1000"/>
            </a:lvl2pPr>
            <a:lvl3pPr marL="0" indent="0">
              <a:spcBef>
                <a:spcPts val="200"/>
              </a:spcBef>
              <a:buSzTx/>
              <a:buNone/>
              <a:defRPr sz="1000"/>
            </a:lvl3pPr>
            <a:lvl4pPr marL="0" indent="0">
              <a:spcBef>
                <a:spcPts val="200"/>
              </a:spcBef>
              <a:buSzTx/>
              <a:buNone/>
              <a:defRPr sz="1000"/>
            </a:lvl4pPr>
            <a:lvl5pPr marL="0" indent="0">
              <a:spcBef>
                <a:spcPts val="200"/>
              </a:spcBef>
              <a:buSzTx/>
              <a:buNone/>
              <a:defRPr sz="1000"/>
            </a:lvl5pPr>
          </a:lstStyle>
          <a:p>
            <a:r>
              <a:t>Body Level One</a:t>
            </a:r>
          </a:p>
          <a:p>
            <a:pPr lvl="1"/>
            <a:r>
              <a:t>Body Level Two</a:t>
            </a:r>
          </a:p>
          <a:p>
            <a:pPr lvl="2"/>
            <a:r>
              <a:t>Body Level Three</a:t>
            </a:r>
          </a:p>
          <a:p>
            <a:pPr lvl="3"/>
            <a:r>
              <a:t>Body Level Four</a:t>
            </a:r>
          </a:p>
          <a:p>
            <a:pPr lvl="4"/>
            <a:r>
              <a:t>Body Level Five</a:t>
            </a:r>
          </a:p>
        </p:txBody>
      </p:sp>
      <p:sp>
        <p:nvSpPr>
          <p:cNvPr id="16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663" name="Title Text"/>
          <p:cNvSpPr txBox="1">
            <a:spLocks noGrp="1"/>
          </p:cNvSpPr>
          <p:nvPr>
            <p:ph type="title"/>
          </p:nvPr>
        </p:nvSpPr>
        <p:spPr>
          <a:prstGeom prst="rect">
            <a:avLst/>
          </a:prstGeom>
        </p:spPr>
        <p:txBody>
          <a:bodyPr/>
          <a:lstStyle/>
          <a:p>
            <a:r>
              <a:t>Title Text</a:t>
            </a:r>
          </a:p>
        </p:txBody>
      </p:sp>
      <p:sp>
        <p:nvSpPr>
          <p:cNvPr id="1664"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6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18" name="Group 2"/>
          <p:cNvGrpSpPr/>
          <p:nvPr/>
        </p:nvGrpSpPr>
        <p:grpSpPr>
          <a:xfrm>
            <a:off x="-1593" y="-9"/>
            <a:ext cx="9145605" cy="6860820"/>
            <a:chOff x="-1" y="-1"/>
            <a:chExt cx="9145603" cy="6860818"/>
          </a:xfrm>
        </p:grpSpPr>
        <p:sp>
          <p:nvSpPr>
            <p:cNvPr id="208" name="Rectangle 11"/>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9" name="Oval 13"/>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0" name="Oval 14"/>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1" name="Oval 15"/>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 name="Oval 16"/>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3" name="Oval 17"/>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 name="Freeform 5"/>
            <p:cNvSpPr/>
            <p:nvPr/>
          </p:nvSpPr>
          <p:spPr>
            <a:xfrm rot="21010067">
              <a:off x="6361537" y="2780897"/>
              <a:ext cx="2377698" cy="317752"/>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5" name="Rectangle 8"/>
            <p:cNvSpPr/>
            <p:nvPr/>
          </p:nvSpPr>
          <p:spPr>
            <a:xfrm>
              <a:off x="486609" y="4343403"/>
              <a:ext cx="8182142" cy="211244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 name="Freeform 10"/>
            <p:cNvSpPr/>
            <p:nvPr/>
          </p:nvSpPr>
          <p:spPr>
            <a:xfrm>
              <a:off x="486608" y="2854648"/>
              <a:ext cx="8182394" cy="2130518"/>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7"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9" name="Title Text"/>
          <p:cNvSpPr txBox="1">
            <a:spLocks noGrp="1"/>
          </p:cNvSpPr>
          <p:nvPr>
            <p:ph type="title"/>
          </p:nvPr>
        </p:nvSpPr>
        <p:spPr>
          <a:xfrm>
            <a:off x="866440" y="927100"/>
            <a:ext cx="6422005" cy="1692720"/>
          </a:xfrm>
          <a:prstGeom prst="rect">
            <a:avLst/>
          </a:prstGeom>
        </p:spPr>
        <p:txBody>
          <a:bodyPr/>
          <a:lstStyle>
            <a:lvl1pPr algn="l" defTabSz="457200">
              <a:defRPr sz="3600">
                <a:solidFill>
                  <a:srgbClr val="FFFFFF"/>
                </a:solidFill>
                <a:latin typeface="Century Gothic"/>
                <a:ea typeface="Century Gothic"/>
                <a:cs typeface="Century Gothic"/>
                <a:sym typeface="Century Gothic"/>
              </a:defRPr>
            </a:lvl1pPr>
          </a:lstStyle>
          <a:p>
            <a:r>
              <a:t>Title Text</a:t>
            </a:r>
          </a:p>
        </p:txBody>
      </p:sp>
      <p:sp>
        <p:nvSpPr>
          <p:cNvPr id="220" name="Body Level One…"/>
          <p:cNvSpPr txBox="1">
            <a:spLocks noGrp="1"/>
          </p:cNvSpPr>
          <p:nvPr>
            <p:ph type="body" sz="half" idx="1"/>
          </p:nvPr>
        </p:nvSpPr>
        <p:spPr>
          <a:xfrm>
            <a:off x="866440" y="3488023"/>
            <a:ext cx="6422005" cy="2536864"/>
          </a:xfrm>
          <a:prstGeom prst="rect">
            <a:avLst/>
          </a:prstGeom>
        </p:spPr>
        <p:txBody>
          <a:bodyPr anchor="ctr"/>
          <a:lstStyle>
            <a:lvl1pPr marL="0" indent="0" defTabSz="457200">
              <a:spcBef>
                <a:spcPts val="1000"/>
              </a:spcBef>
              <a:buSzTx/>
              <a:buNone/>
              <a:defRPr sz="1800">
                <a:solidFill>
                  <a:srgbClr val="404040"/>
                </a:solidFill>
                <a:latin typeface="Century Gothic"/>
                <a:ea typeface="Century Gothic"/>
                <a:cs typeface="Century Gothic"/>
                <a:sym typeface="Century Gothic"/>
              </a:defRPr>
            </a:lvl1pPr>
            <a:lvl2pPr marL="0" indent="0" defTabSz="457200">
              <a:spcBef>
                <a:spcPts val="1000"/>
              </a:spcBef>
              <a:buSzTx/>
              <a:buNone/>
              <a:defRPr sz="1800">
                <a:solidFill>
                  <a:srgbClr val="404040"/>
                </a:solidFill>
                <a:latin typeface="Century Gothic"/>
                <a:ea typeface="Century Gothic"/>
                <a:cs typeface="Century Gothic"/>
                <a:sym typeface="Century Gothic"/>
              </a:defRPr>
            </a:lvl2pPr>
            <a:lvl3pPr marL="0" indent="0" defTabSz="457200">
              <a:spcBef>
                <a:spcPts val="1000"/>
              </a:spcBef>
              <a:buSzTx/>
              <a:buNone/>
              <a:defRPr sz="1800">
                <a:solidFill>
                  <a:srgbClr val="404040"/>
                </a:solidFill>
                <a:latin typeface="Century Gothic"/>
                <a:ea typeface="Century Gothic"/>
                <a:cs typeface="Century Gothic"/>
                <a:sym typeface="Century Gothic"/>
              </a:defRPr>
            </a:lvl3pPr>
            <a:lvl4pPr marL="0" indent="0" defTabSz="457200">
              <a:spcBef>
                <a:spcPts val="1000"/>
              </a:spcBef>
              <a:buSzTx/>
              <a:buNone/>
              <a:defRPr sz="1800">
                <a:solidFill>
                  <a:srgbClr val="404040"/>
                </a:solidFill>
                <a:latin typeface="Century Gothic"/>
                <a:ea typeface="Century Gothic"/>
                <a:cs typeface="Century Gothic"/>
                <a:sym typeface="Century Gothic"/>
              </a:defRPr>
            </a:lvl4pPr>
            <a:lvl5pPr marL="0" indent="0" defTabSz="457200">
              <a:spcBef>
                <a:spcPts val="1000"/>
              </a:spcBef>
              <a:buSzTx/>
              <a:buNone/>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21" name="Rectangle 7"/>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2"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672" name="Title Text"/>
          <p:cNvSpPr txBox="1">
            <a:spLocks noGrp="1"/>
          </p:cNvSpPr>
          <p:nvPr>
            <p:ph type="title"/>
          </p:nvPr>
        </p:nvSpPr>
        <p:spPr>
          <a:xfrm>
            <a:off x="6629400" y="274639"/>
            <a:ext cx="2057400" cy="5851527"/>
          </a:xfrm>
          <a:prstGeom prst="rect">
            <a:avLst/>
          </a:prstGeom>
        </p:spPr>
        <p:txBody>
          <a:bodyPr/>
          <a:lstStyle/>
          <a:p>
            <a:r>
              <a:t>Title Text</a:t>
            </a:r>
          </a:p>
        </p:txBody>
      </p:sp>
      <p:sp>
        <p:nvSpPr>
          <p:cNvPr id="1673" name="Body Level One…"/>
          <p:cNvSpPr txBox="1">
            <a:spLocks noGrp="1"/>
          </p:cNvSpPr>
          <p:nvPr>
            <p:ph type="body" idx="1"/>
          </p:nvPr>
        </p:nvSpPr>
        <p:spPr>
          <a:xfrm>
            <a:off x="457200" y="274639"/>
            <a:ext cx="6019800" cy="58515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6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683" name="Group 6"/>
          <p:cNvGrpSpPr/>
          <p:nvPr/>
        </p:nvGrpSpPr>
        <p:grpSpPr>
          <a:xfrm>
            <a:off x="-76" y="-4"/>
            <a:ext cx="9144018" cy="6858010"/>
            <a:chOff x="-38" y="-2"/>
            <a:chExt cx="9144016" cy="6858008"/>
          </a:xfrm>
        </p:grpSpPr>
        <p:sp>
          <p:nvSpPr>
            <p:cNvPr id="1681" name="Rectangle 8"/>
            <p:cNvSpPr/>
            <p:nvPr/>
          </p:nvSpPr>
          <p:spPr>
            <a:xfrm>
              <a:off x="-39" y="-3"/>
              <a:ext cx="9144018" cy="6858008"/>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82" name="Freeform 5"/>
            <p:cNvSpPr/>
            <p:nvPr/>
          </p:nvSpPr>
          <p:spPr>
            <a:xfrm>
              <a:off x="-37" y="1582"/>
              <a:ext cx="9144016" cy="685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684" name="Title Text"/>
          <p:cNvSpPr txBox="1">
            <a:spLocks noGrp="1"/>
          </p:cNvSpPr>
          <p:nvPr>
            <p:ph type="title"/>
          </p:nvPr>
        </p:nvSpPr>
        <p:spPr>
          <a:xfrm>
            <a:off x="866216" y="2099733"/>
            <a:ext cx="6619245" cy="2677654"/>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1685" name="Body Level One…"/>
          <p:cNvSpPr txBox="1">
            <a:spLocks noGrp="1"/>
          </p:cNvSpPr>
          <p:nvPr>
            <p:ph type="body" sz="quarter" idx="1"/>
          </p:nvPr>
        </p:nvSpPr>
        <p:spPr>
          <a:xfrm>
            <a:off x="866216" y="4777380"/>
            <a:ext cx="6619245" cy="861426"/>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686" name="Rectangle 1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68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1703" name="Group 7"/>
          <p:cNvGrpSpPr/>
          <p:nvPr/>
        </p:nvGrpSpPr>
        <p:grpSpPr>
          <a:xfrm>
            <a:off x="-76" y="-21"/>
            <a:ext cx="9144018" cy="6858017"/>
            <a:chOff x="-38" y="-10"/>
            <a:chExt cx="9144016" cy="6858016"/>
          </a:xfrm>
        </p:grpSpPr>
        <p:sp>
          <p:nvSpPr>
            <p:cNvPr id="169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0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0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0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0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05"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706"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0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1724" name="Group 7"/>
          <p:cNvGrpSpPr/>
          <p:nvPr/>
        </p:nvGrpSpPr>
        <p:grpSpPr>
          <a:xfrm>
            <a:off x="-76" y="-21"/>
            <a:ext cx="9144018" cy="6858017"/>
            <a:chOff x="-38" y="-10"/>
            <a:chExt cx="9144016" cy="6858016"/>
          </a:xfrm>
        </p:grpSpPr>
        <p:sp>
          <p:nvSpPr>
            <p:cNvPr id="1714"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5"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6"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7"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8"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9"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0"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1"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2"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25"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726"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27"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2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1744" name="Group 7"/>
          <p:cNvGrpSpPr/>
          <p:nvPr/>
        </p:nvGrpSpPr>
        <p:grpSpPr>
          <a:xfrm>
            <a:off x="-76" y="-21"/>
            <a:ext cx="9144018" cy="6858017"/>
            <a:chOff x="-38" y="-10"/>
            <a:chExt cx="9144016" cy="6858016"/>
          </a:xfrm>
        </p:grpSpPr>
        <p:sp>
          <p:nvSpPr>
            <p:cNvPr id="1735"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6"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7"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8"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9"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40"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41"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42"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4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45"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46"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747"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4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764" name="Group 7"/>
          <p:cNvGrpSpPr/>
          <p:nvPr/>
        </p:nvGrpSpPr>
        <p:grpSpPr>
          <a:xfrm>
            <a:off x="-76" y="-21"/>
            <a:ext cx="9144018" cy="6858017"/>
            <a:chOff x="-38" y="-10"/>
            <a:chExt cx="9144016" cy="6858016"/>
          </a:xfrm>
        </p:grpSpPr>
        <p:sp>
          <p:nvSpPr>
            <p:cNvPr id="1755"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56"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57"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58"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59"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60"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61"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62"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6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65"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66"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767"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68"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176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785" name="Group 7"/>
          <p:cNvGrpSpPr/>
          <p:nvPr/>
        </p:nvGrpSpPr>
        <p:grpSpPr>
          <a:xfrm>
            <a:off x="-76" y="-21"/>
            <a:ext cx="9144018" cy="6858017"/>
            <a:chOff x="-38" y="-10"/>
            <a:chExt cx="9144016" cy="6858016"/>
          </a:xfrm>
        </p:grpSpPr>
        <p:sp>
          <p:nvSpPr>
            <p:cNvPr id="1776"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77"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7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7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0"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1"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2"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3"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86"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87"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78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795"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9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180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820" name="Group 8"/>
          <p:cNvGrpSpPr/>
          <p:nvPr/>
        </p:nvGrpSpPr>
        <p:grpSpPr>
          <a:xfrm>
            <a:off x="-76" y="-21"/>
            <a:ext cx="9144018" cy="6858017"/>
            <a:chOff x="-38" y="-10"/>
            <a:chExt cx="9144016" cy="6858016"/>
          </a:xfrm>
        </p:grpSpPr>
        <p:sp>
          <p:nvSpPr>
            <p:cNvPr id="1810"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1"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2"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3"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4"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5"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6"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7"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8"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21"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1822"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823"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1824"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8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38" name="Group 2"/>
          <p:cNvGrpSpPr/>
          <p:nvPr/>
        </p:nvGrpSpPr>
        <p:grpSpPr>
          <a:xfrm>
            <a:off x="-1593" y="-9"/>
            <a:ext cx="9145605" cy="6860820"/>
            <a:chOff x="-1" y="-1"/>
            <a:chExt cx="9145603" cy="6860818"/>
          </a:xfrm>
        </p:grpSpPr>
        <p:sp>
          <p:nvSpPr>
            <p:cNvPr id="229" name="Rectangle 12"/>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0" name="Oval 14"/>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 name="Oval 17"/>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2" name="Oval 18"/>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 name="Oval 19"/>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4" name="Oval 20"/>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 name="Freeform 5"/>
            <p:cNvSpPr/>
            <p:nvPr/>
          </p:nvSpPr>
          <p:spPr>
            <a:xfrm rot="21010067">
              <a:off x="6361537" y="4309206"/>
              <a:ext cx="2377698" cy="317750"/>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 name="Freeform 10"/>
            <p:cNvSpPr/>
            <p:nvPr/>
          </p:nvSpPr>
          <p:spPr>
            <a:xfrm>
              <a:off x="486608" y="4381504"/>
              <a:ext cx="8182394" cy="2130518"/>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9" name="TextBox 22"/>
          <p:cNvSpPr txBox="1"/>
          <p:nvPr/>
        </p:nvSpPr>
        <p:spPr>
          <a:xfrm>
            <a:off x="647430" y="651690"/>
            <a:ext cx="601593" cy="122659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8000">
                <a:solidFill>
                  <a:srgbClr val="EF53A5"/>
                </a:solidFill>
                <a:latin typeface="Arial"/>
                <a:ea typeface="Arial"/>
                <a:cs typeface="Arial"/>
                <a:sym typeface="Arial"/>
              </a:defRPr>
            </a:lvl1pPr>
          </a:lstStyle>
          <a:p>
            <a:r>
              <a:t>“</a:t>
            </a:r>
          </a:p>
        </p:txBody>
      </p:sp>
      <p:sp>
        <p:nvSpPr>
          <p:cNvPr id="240" name="TextBox 13"/>
          <p:cNvSpPr txBox="1"/>
          <p:nvPr/>
        </p:nvSpPr>
        <p:spPr>
          <a:xfrm>
            <a:off x="7069418" y="2900290"/>
            <a:ext cx="619070" cy="122659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8000">
                <a:solidFill>
                  <a:srgbClr val="EF53A5"/>
                </a:solidFill>
                <a:latin typeface="Arial"/>
                <a:ea typeface="Arial"/>
                <a:cs typeface="Arial"/>
                <a:sym typeface="Arial"/>
              </a:defRPr>
            </a:lvl1pPr>
          </a:lstStyle>
          <a:p>
            <a:r>
              <a:t>”</a:t>
            </a:r>
          </a:p>
        </p:txBody>
      </p:sp>
      <p:sp>
        <p:nvSpPr>
          <p:cNvPr id="241" name="Title Text"/>
          <p:cNvSpPr txBox="1">
            <a:spLocks noGrp="1"/>
          </p:cNvSpPr>
          <p:nvPr>
            <p:ph type="title"/>
          </p:nvPr>
        </p:nvSpPr>
        <p:spPr>
          <a:xfrm>
            <a:off x="1128060" y="927099"/>
            <a:ext cx="6160385" cy="2882179"/>
          </a:xfrm>
          <a:prstGeom prst="rect">
            <a:avLst/>
          </a:prstGeom>
        </p:spPr>
        <p:txBody>
          <a:bodyPr/>
          <a:lstStyle>
            <a:lvl1pPr algn="l" defTabSz="457200">
              <a:defRPr sz="3600">
                <a:solidFill>
                  <a:srgbClr val="FFFFFF"/>
                </a:solidFill>
                <a:latin typeface="Century Gothic"/>
                <a:ea typeface="Century Gothic"/>
                <a:cs typeface="Century Gothic"/>
                <a:sym typeface="Century Gothic"/>
              </a:defRPr>
            </a:lvl1pPr>
          </a:lstStyle>
          <a:p>
            <a:r>
              <a:t>Title Text</a:t>
            </a:r>
          </a:p>
        </p:txBody>
      </p:sp>
      <p:sp>
        <p:nvSpPr>
          <p:cNvPr id="242" name="Body Level One…"/>
          <p:cNvSpPr txBox="1">
            <a:spLocks noGrp="1"/>
          </p:cNvSpPr>
          <p:nvPr>
            <p:ph type="body" sz="quarter" idx="1"/>
          </p:nvPr>
        </p:nvSpPr>
        <p:spPr>
          <a:xfrm>
            <a:off x="1387278" y="3809277"/>
            <a:ext cx="5646143" cy="333120"/>
          </a:xfrm>
          <a:prstGeom prst="rect">
            <a:avLst/>
          </a:prstGeom>
        </p:spPr>
        <p:txBody>
          <a:bodyPr/>
          <a:lstStyle>
            <a:lvl1pPr marL="0" indent="0" defTabSz="457200">
              <a:spcBef>
                <a:spcPts val="1000"/>
              </a:spcBef>
              <a:buSzTx/>
              <a:buNone/>
              <a:defRPr sz="1400" cap="small">
                <a:solidFill>
                  <a:srgbClr val="EF53A5"/>
                </a:solidFill>
                <a:latin typeface="Century Gothic"/>
                <a:ea typeface="Century Gothic"/>
                <a:cs typeface="Century Gothic"/>
                <a:sym typeface="Century Gothic"/>
              </a:defRPr>
            </a:lvl1pPr>
            <a:lvl2pPr marL="0" indent="0" defTabSz="457200">
              <a:spcBef>
                <a:spcPts val="1000"/>
              </a:spcBef>
              <a:buSzTx/>
              <a:buNone/>
              <a:defRPr sz="1400" cap="small">
                <a:solidFill>
                  <a:srgbClr val="EF53A5"/>
                </a:solidFill>
                <a:latin typeface="Century Gothic"/>
                <a:ea typeface="Century Gothic"/>
                <a:cs typeface="Century Gothic"/>
                <a:sym typeface="Century Gothic"/>
              </a:defRPr>
            </a:lvl2pPr>
            <a:lvl3pPr marL="0" indent="0" defTabSz="457200">
              <a:spcBef>
                <a:spcPts val="1000"/>
              </a:spcBef>
              <a:buSzTx/>
              <a:buNone/>
              <a:defRPr sz="1400" cap="small">
                <a:solidFill>
                  <a:srgbClr val="EF53A5"/>
                </a:solidFill>
                <a:latin typeface="Century Gothic"/>
                <a:ea typeface="Century Gothic"/>
                <a:cs typeface="Century Gothic"/>
                <a:sym typeface="Century Gothic"/>
              </a:defRPr>
            </a:lvl3pPr>
            <a:lvl4pPr marL="0" indent="0" defTabSz="457200">
              <a:spcBef>
                <a:spcPts val="1000"/>
              </a:spcBef>
              <a:buSzTx/>
              <a:buNone/>
              <a:defRPr sz="1400" cap="small">
                <a:solidFill>
                  <a:srgbClr val="EF53A5"/>
                </a:solidFill>
                <a:latin typeface="Century Gothic"/>
                <a:ea typeface="Century Gothic"/>
                <a:cs typeface="Century Gothic"/>
                <a:sym typeface="Century Gothic"/>
              </a:defRPr>
            </a:lvl4pPr>
            <a:lvl5pPr marL="0" indent="0" defTabSz="457200">
              <a:spcBef>
                <a:spcPts val="1000"/>
              </a:spcBef>
              <a:buSzTx/>
              <a:buNone/>
              <a:defRPr sz="14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3" name="Text Placeholder 3"/>
          <p:cNvSpPr>
            <a:spLocks noGrp="1"/>
          </p:cNvSpPr>
          <p:nvPr>
            <p:ph type="body" sz="quarter" idx="13"/>
          </p:nvPr>
        </p:nvSpPr>
        <p:spPr>
          <a:xfrm>
            <a:off x="866434" y="5000816"/>
            <a:ext cx="6343686" cy="1010621"/>
          </a:xfrm>
          <a:prstGeom prst="rect">
            <a:avLst/>
          </a:prstGeom>
        </p:spPr>
        <p:txBody>
          <a:bodyPr anchor="ctr"/>
          <a:lstStyle/>
          <a:p>
            <a:pPr>
              <a:buBlip>
                <a:blip r:embed="rId3"/>
              </a:buBlip>
            </a:pPr>
            <a:endParaRPr/>
          </a:p>
        </p:txBody>
      </p:sp>
      <p:sp>
        <p:nvSpPr>
          <p:cNvPr id="244" name="Rectangle 8"/>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5"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842" name="Group 8"/>
          <p:cNvGrpSpPr/>
          <p:nvPr/>
        </p:nvGrpSpPr>
        <p:grpSpPr>
          <a:xfrm>
            <a:off x="-76" y="-21"/>
            <a:ext cx="9144018" cy="6858017"/>
            <a:chOff x="-38" y="-10"/>
            <a:chExt cx="9144016" cy="6858016"/>
          </a:xfrm>
        </p:grpSpPr>
        <p:sp>
          <p:nvSpPr>
            <p:cNvPr id="1832"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3"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4"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5"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6"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7"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8"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9"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40"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4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43"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844"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845"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846"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84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1863" name="Group 7"/>
          <p:cNvGrpSpPr/>
          <p:nvPr/>
        </p:nvGrpSpPr>
        <p:grpSpPr>
          <a:xfrm>
            <a:off x="-76" y="-21"/>
            <a:ext cx="9144018" cy="6858017"/>
            <a:chOff x="-38" y="-10"/>
            <a:chExt cx="9144016" cy="6858016"/>
          </a:xfrm>
        </p:grpSpPr>
        <p:sp>
          <p:nvSpPr>
            <p:cNvPr id="185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6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1874" name="Group 8"/>
          <p:cNvGrpSpPr/>
          <p:nvPr/>
        </p:nvGrpSpPr>
        <p:grpSpPr>
          <a:xfrm>
            <a:off x="-76" y="-21"/>
            <a:ext cx="9144018" cy="6858017"/>
            <a:chOff x="-38" y="-10"/>
            <a:chExt cx="9144016" cy="6858016"/>
          </a:xfrm>
        </p:grpSpPr>
        <p:sp>
          <p:nvSpPr>
            <p:cNvPr id="1865"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6"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7"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8"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9"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70"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71"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72"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7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75"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1876"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877"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878"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87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1895" name="Group 6"/>
          <p:cNvGrpSpPr/>
          <p:nvPr/>
        </p:nvGrpSpPr>
        <p:grpSpPr>
          <a:xfrm>
            <a:off x="-76" y="-21"/>
            <a:ext cx="9144018" cy="6858017"/>
            <a:chOff x="-38" y="-10"/>
            <a:chExt cx="9144016" cy="6858016"/>
          </a:xfrm>
        </p:grpSpPr>
        <p:sp>
          <p:nvSpPr>
            <p:cNvPr id="1886"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87"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8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89"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0"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1"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2"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3"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96"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897"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898"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89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1915" name="Group 2"/>
          <p:cNvGrpSpPr/>
          <p:nvPr/>
        </p:nvGrpSpPr>
        <p:grpSpPr>
          <a:xfrm>
            <a:off x="-76" y="-21"/>
            <a:ext cx="9144018" cy="6858017"/>
            <a:chOff x="-38" y="-10"/>
            <a:chExt cx="9144016" cy="6858016"/>
          </a:xfrm>
        </p:grpSpPr>
        <p:sp>
          <p:nvSpPr>
            <p:cNvPr id="1906"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07"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08"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09"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0"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1"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2"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3"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916" name="TextBox 15"/>
          <p:cNvSpPr txBox="1"/>
          <p:nvPr/>
        </p:nvSpPr>
        <p:spPr>
          <a:xfrm>
            <a:off x="661175" y="607335"/>
            <a:ext cx="601434"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1917" name="TextBox 12"/>
          <p:cNvSpPr txBox="1"/>
          <p:nvPr/>
        </p:nvSpPr>
        <p:spPr>
          <a:xfrm>
            <a:off x="7413342" y="2613785"/>
            <a:ext cx="489576" cy="110292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1918"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919"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920"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1921"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92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1938" name="Group 8"/>
          <p:cNvGrpSpPr/>
          <p:nvPr/>
        </p:nvGrpSpPr>
        <p:grpSpPr>
          <a:xfrm>
            <a:off x="-76" y="-21"/>
            <a:ext cx="9144018" cy="6858017"/>
            <a:chOff x="-38" y="-10"/>
            <a:chExt cx="9144016" cy="6858016"/>
          </a:xfrm>
        </p:grpSpPr>
        <p:sp>
          <p:nvSpPr>
            <p:cNvPr id="1929"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0"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1"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2"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3"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4"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5"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6"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939"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940"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941"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94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1958" name="Group 7"/>
          <p:cNvGrpSpPr/>
          <p:nvPr/>
        </p:nvGrpSpPr>
        <p:grpSpPr>
          <a:xfrm>
            <a:off x="-76" y="-21"/>
            <a:ext cx="9144018" cy="6858017"/>
            <a:chOff x="-38" y="-10"/>
            <a:chExt cx="9144016" cy="6858016"/>
          </a:xfrm>
        </p:grpSpPr>
        <p:sp>
          <p:nvSpPr>
            <p:cNvPr id="194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95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960"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961"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962"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1963"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1964"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1965"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1966"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1967"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968"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96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1985" name="Group 7"/>
          <p:cNvGrpSpPr/>
          <p:nvPr/>
        </p:nvGrpSpPr>
        <p:grpSpPr>
          <a:xfrm>
            <a:off x="-76" y="-21"/>
            <a:ext cx="9144018" cy="6858017"/>
            <a:chOff x="-38" y="-10"/>
            <a:chExt cx="9144016" cy="6858016"/>
          </a:xfrm>
        </p:grpSpPr>
        <p:sp>
          <p:nvSpPr>
            <p:cNvPr id="1976"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77"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7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7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0"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1"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2"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3"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986"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987"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988"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989"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990"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1991"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1992"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993"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1994"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1995"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996"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1997"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998"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99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2015" name="Group 7"/>
          <p:cNvGrpSpPr/>
          <p:nvPr/>
        </p:nvGrpSpPr>
        <p:grpSpPr>
          <a:xfrm>
            <a:off x="-76" y="-21"/>
            <a:ext cx="9144018" cy="6858017"/>
            <a:chOff x="-38" y="-10"/>
            <a:chExt cx="9144016" cy="6858016"/>
          </a:xfrm>
        </p:grpSpPr>
        <p:sp>
          <p:nvSpPr>
            <p:cNvPr id="2006"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07"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0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0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0"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1"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2"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3"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016"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017"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018"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01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2036" name="Group 8"/>
          <p:cNvGrpSpPr/>
          <p:nvPr/>
        </p:nvGrpSpPr>
        <p:grpSpPr>
          <a:xfrm>
            <a:off x="-76" y="-21"/>
            <a:ext cx="9144018" cy="6858017"/>
            <a:chOff x="-38" y="-10"/>
            <a:chExt cx="9144016" cy="6858016"/>
          </a:xfrm>
        </p:grpSpPr>
        <p:sp>
          <p:nvSpPr>
            <p:cNvPr id="2026"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27"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28"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2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0"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1"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2"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3"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4"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037"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038"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039"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04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056" name="Group 7"/>
          <p:cNvGrpSpPr/>
          <p:nvPr/>
        </p:nvGrpSpPr>
        <p:grpSpPr>
          <a:xfrm>
            <a:off x="-76" y="-21"/>
            <a:ext cx="9144018" cy="6858017"/>
            <a:chOff x="-38" y="-10"/>
            <a:chExt cx="9144016" cy="6858016"/>
          </a:xfrm>
        </p:grpSpPr>
        <p:sp>
          <p:nvSpPr>
            <p:cNvPr id="2047"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48"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49"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0"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1"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2"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3"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4"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057"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058"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059"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60"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061"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image" Target="../media/image1.png"/><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image" Target="../media/image3.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2.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image" Target="../media/image11.jpeg"/><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150" cstate="email">
            <a:extLst>
              <a:ext uri="{28A0092B-C50C-407E-A947-70E740481C1C}">
                <a14:useLocalDpi xmlns:a14="http://schemas.microsoft.com/office/drawing/2010/main"/>
              </a:ext>
            </a:extLst>
          </a:blip>
          <a:stretch>
            <a:fillRect/>
          </a:stretch>
        </p:blipFill>
        <p:spPr>
          <a:xfrm>
            <a:off x="228600" y="6096000"/>
            <a:ext cx="685800" cy="685800"/>
          </a:xfrm>
          <a:prstGeom prst="rect">
            <a:avLst/>
          </a:prstGeom>
          <a:ln w="12700">
            <a:miter lim="400000"/>
          </a:ln>
        </p:spPr>
      </p:pic>
      <p:pic>
        <p:nvPicPr>
          <p:cNvPr id="3" name="Picture 9" descr="Picture 9"/>
          <p:cNvPicPr>
            <a:picLocks noChangeAspect="1"/>
          </p:cNvPicPr>
          <p:nvPr/>
        </p:nvPicPr>
        <p:blipFill>
          <a:blip r:embed="rId151"/>
          <a:stretch>
            <a:fillRect/>
          </a:stretch>
        </p:blipFill>
        <p:spPr>
          <a:xfrm>
            <a:off x="8229600" y="6207126"/>
            <a:ext cx="685800" cy="498481"/>
          </a:xfrm>
          <a:prstGeom prst="rect">
            <a:avLst/>
          </a:prstGeom>
          <a:ln w="12700">
            <a:miter lim="400000"/>
          </a:ln>
        </p:spPr>
      </p:pic>
      <p:sp>
        <p:nvSpPr>
          <p:cNvPr id="4"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600202"/>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a:buBlip>
                <a:blip r:embed="rId152"/>
              </a:buBlip>
            </a:lvl1p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441898" y="6245225"/>
            <a:ext cx="244903" cy="243837"/>
          </a:xfrm>
          <a:prstGeom prst="rect">
            <a:avLst/>
          </a:prstGeom>
          <a:ln w="12700">
            <a:miter lim="400000"/>
          </a:ln>
        </p:spPr>
        <p:txBody>
          <a:bodyPr wrap="none" lIns="45718" tIns="45718" rIns="45718" bIns="45718">
            <a:spAutoFit/>
          </a:bodyPr>
          <a:lstStyle>
            <a:lvl1pPr algn="r">
              <a:defRPr sz="1000">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9" r:id="rId8"/>
    <p:sldLayoutId id="2147483660" r:id="rId9"/>
    <p:sldLayoutId id="2147483661" r:id="rId10"/>
    <p:sldLayoutId id="2147483662" r:id="rId11"/>
    <p:sldLayoutId id="2147483665" r:id="rId12"/>
    <p:sldLayoutId id="2147483666" r:id="rId13"/>
    <p:sldLayoutId id="2147483667" r:id="rId14"/>
    <p:sldLayoutId id="2147483668" r:id="rId15"/>
    <p:sldLayoutId id="2147483669" r:id="rId16"/>
    <p:sldLayoutId id="2147483670" r:id="rId17"/>
    <p:sldLayoutId id="2147483671"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 id="2147483710" r:id="rId55"/>
    <p:sldLayoutId id="2147483711" r:id="rId56"/>
    <p:sldLayoutId id="2147483712" r:id="rId57"/>
    <p:sldLayoutId id="2147483714" r:id="rId58"/>
    <p:sldLayoutId id="2147483715" r:id="rId59"/>
    <p:sldLayoutId id="2147483716" r:id="rId60"/>
    <p:sldLayoutId id="2147483717" r:id="rId61"/>
    <p:sldLayoutId id="2147483718" r:id="rId62"/>
    <p:sldLayoutId id="2147483719" r:id="rId63"/>
    <p:sldLayoutId id="2147483720" r:id="rId64"/>
    <p:sldLayoutId id="2147483721"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0" r:id="rId74"/>
    <p:sldLayoutId id="2147483731" r:id="rId75"/>
    <p:sldLayoutId id="2147483732" r:id="rId76"/>
    <p:sldLayoutId id="2147483733" r:id="rId77"/>
    <p:sldLayoutId id="2147483734" r:id="rId78"/>
    <p:sldLayoutId id="2147483735" r:id="rId79"/>
    <p:sldLayoutId id="2147483736" r:id="rId80"/>
    <p:sldLayoutId id="2147483737" r:id="rId81"/>
    <p:sldLayoutId id="2147483738" r:id="rId82"/>
    <p:sldLayoutId id="2147483739" r:id="rId83"/>
    <p:sldLayoutId id="2147483740" r:id="rId84"/>
    <p:sldLayoutId id="2147483741" r:id="rId85"/>
    <p:sldLayoutId id="2147483742" r:id="rId86"/>
    <p:sldLayoutId id="2147483743" r:id="rId87"/>
    <p:sldLayoutId id="2147483744" r:id="rId88"/>
    <p:sldLayoutId id="2147483745" r:id="rId89"/>
    <p:sldLayoutId id="2147483746" r:id="rId90"/>
    <p:sldLayoutId id="2147483747" r:id="rId91"/>
    <p:sldLayoutId id="2147483748" r:id="rId92"/>
    <p:sldLayoutId id="2147483749" r:id="rId93"/>
    <p:sldLayoutId id="2147483750" r:id="rId94"/>
    <p:sldLayoutId id="2147483751" r:id="rId95"/>
    <p:sldLayoutId id="2147483752" r:id="rId96"/>
    <p:sldLayoutId id="2147483753" r:id="rId97"/>
    <p:sldLayoutId id="2147483754" r:id="rId98"/>
    <p:sldLayoutId id="2147483755" r:id="rId99"/>
    <p:sldLayoutId id="2147483756" r:id="rId100"/>
    <p:sldLayoutId id="2147483759" r:id="rId101"/>
    <p:sldLayoutId id="2147483760" r:id="rId102"/>
    <p:sldLayoutId id="2147483761" r:id="rId103"/>
    <p:sldLayoutId id="2147483762" r:id="rId104"/>
    <p:sldLayoutId id="2147483763" r:id="rId105"/>
    <p:sldLayoutId id="2147483764" r:id="rId106"/>
    <p:sldLayoutId id="2147483765" r:id="rId107"/>
    <p:sldLayoutId id="2147483766" r:id="rId108"/>
    <p:sldLayoutId id="2147483767" r:id="rId109"/>
    <p:sldLayoutId id="2147483768" r:id="rId110"/>
    <p:sldLayoutId id="2147483769" r:id="rId111"/>
    <p:sldLayoutId id="2147483770" r:id="rId112"/>
    <p:sldLayoutId id="2147483771" r:id="rId113"/>
    <p:sldLayoutId id="2147483772" r:id="rId114"/>
    <p:sldLayoutId id="2147483773" r:id="rId115"/>
    <p:sldLayoutId id="2147483774" r:id="rId116"/>
    <p:sldLayoutId id="2147483775" r:id="rId117"/>
    <p:sldLayoutId id="2147483776" r:id="rId118"/>
    <p:sldLayoutId id="2147483777" r:id="rId119"/>
    <p:sldLayoutId id="2147483778" r:id="rId120"/>
    <p:sldLayoutId id="2147483779" r:id="rId121"/>
    <p:sldLayoutId id="2147483780" r:id="rId122"/>
    <p:sldLayoutId id="2147483781" r:id="rId123"/>
    <p:sldLayoutId id="2147483782" r:id="rId124"/>
    <p:sldLayoutId id="2147483783" r:id="rId125"/>
    <p:sldLayoutId id="2147483784" r:id="rId126"/>
    <p:sldLayoutId id="2147483785" r:id="rId127"/>
    <p:sldLayoutId id="2147483787" r:id="rId128"/>
    <p:sldLayoutId id="2147483788" r:id="rId129"/>
    <p:sldLayoutId id="2147483789" r:id="rId130"/>
    <p:sldLayoutId id="2147483790" r:id="rId131"/>
    <p:sldLayoutId id="2147483791" r:id="rId132"/>
    <p:sldLayoutId id="2147483792" r:id="rId133"/>
    <p:sldLayoutId id="2147483793" r:id="rId134"/>
    <p:sldLayoutId id="2147483794" r:id="rId135"/>
    <p:sldLayoutId id="2147483795" r:id="rId136"/>
    <p:sldLayoutId id="2147483796" r:id="rId137"/>
    <p:sldLayoutId id="2147483797" r:id="rId138"/>
    <p:sldLayoutId id="2147483798" r:id="rId139"/>
    <p:sldLayoutId id="2147483799" r:id="rId140"/>
    <p:sldLayoutId id="2147483801" r:id="rId141"/>
    <p:sldLayoutId id="2147483802" r:id="rId142"/>
    <p:sldLayoutId id="2147483803" r:id="rId143"/>
    <p:sldLayoutId id="2147483805" r:id="rId144"/>
    <p:sldLayoutId id="2147483806" r:id="rId145"/>
    <p:sldLayoutId id="2147483807" r:id="rId146"/>
    <p:sldLayoutId id="2147483808" r:id="rId147"/>
    <p:sldLayoutId id="2147483809" r:id="rId148"/>
  </p:sldLayoutIdLst>
  <p:transition spd="med"/>
  <p:txStyles>
    <p:titleStyle>
      <a:lvl1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9pPr>
    </p:titleStyle>
    <p:bodyStyle>
      <a:lvl1pPr marL="257175" marR="0" indent="-257175" algn="l" defTabSz="914400" rtl="0" latinLnBrk="0">
        <a:lnSpc>
          <a:spcPct val="100000"/>
        </a:lnSpc>
        <a:spcBef>
          <a:spcPts val="500"/>
        </a:spcBef>
        <a:spcAft>
          <a:spcPts val="0"/>
        </a:spcAft>
        <a:buClrTx/>
        <a:buSzPct val="100000"/>
        <a:buFontTx/>
        <a:buBlip>
          <a:blip r:embed="rId152"/>
        </a:buBlip>
        <a:tabLst/>
        <a:defRPr sz="2400" b="0" i="0" u="none" strike="noStrike" cap="none" spc="0" baseline="0">
          <a:ln>
            <a:noFill/>
          </a:ln>
          <a:solidFill>
            <a:srgbClr val="000000"/>
          </a:solidFill>
          <a:uFillTx/>
          <a:latin typeface="Arial"/>
          <a:ea typeface="Arial"/>
          <a:cs typeface="Arial"/>
          <a:sym typeface="Arial"/>
        </a:defRPr>
      </a:lvl1pPr>
      <a:lvl2pPr marL="587827" marR="0" indent="-244928"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2pPr>
      <a:lvl3pPr marL="914400" marR="0" indent="-2286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3pPr>
      <a:lvl4pPr marL="1303019" marR="0" indent="-274319"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4pPr>
      <a:lvl5pPr marL="1645920" marR="0" indent="-274319"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5pPr>
      <a:lvl6pPr marL="2043200" marR="0" indent="-457200" algn="l" defTabSz="914400" rtl="0" latinLnBrk="0">
        <a:lnSpc>
          <a:spcPct val="100000"/>
        </a:lnSpc>
        <a:spcBef>
          <a:spcPts val="500"/>
        </a:spcBef>
        <a:spcAft>
          <a:spcPts val="0"/>
        </a:spcAft>
        <a:buClrTx/>
        <a:buSzPct val="80000"/>
        <a:buFontTx/>
        <a:buChar char="u"/>
        <a:tabLst/>
        <a:defRPr sz="2400" b="0" i="0" u="none" strike="noStrike" cap="none" spc="0" baseline="0">
          <a:ln>
            <a:noFill/>
          </a:ln>
          <a:solidFill>
            <a:srgbClr val="000000"/>
          </a:solidFill>
          <a:uFillTx/>
          <a:latin typeface="Arial"/>
          <a:ea typeface="Arial"/>
          <a:cs typeface="Arial"/>
          <a:sym typeface="Arial"/>
        </a:defRPr>
      </a:lvl6pPr>
      <a:lvl7pPr marL="2300400" marR="0" indent="-457200" algn="l" defTabSz="914400" rtl="0" latinLnBrk="0">
        <a:lnSpc>
          <a:spcPct val="100000"/>
        </a:lnSpc>
        <a:spcBef>
          <a:spcPts val="500"/>
        </a:spcBef>
        <a:spcAft>
          <a:spcPts val="0"/>
        </a:spcAft>
        <a:buClrTx/>
        <a:buSzPct val="80000"/>
        <a:buFontTx/>
        <a:buChar char="u"/>
        <a:tabLst/>
        <a:defRPr sz="2400" b="0" i="0" u="none" strike="noStrike" cap="none" spc="0" baseline="0">
          <a:ln>
            <a:noFill/>
          </a:ln>
          <a:solidFill>
            <a:srgbClr val="000000"/>
          </a:solidFill>
          <a:uFillTx/>
          <a:latin typeface="Arial"/>
          <a:ea typeface="Arial"/>
          <a:cs typeface="Arial"/>
          <a:sym typeface="Arial"/>
        </a:defRPr>
      </a:lvl7pPr>
      <a:lvl8pPr marL="2487596" marR="0" indent="-457200" algn="l" defTabSz="914400" rtl="0" latinLnBrk="0">
        <a:lnSpc>
          <a:spcPct val="100000"/>
        </a:lnSpc>
        <a:spcBef>
          <a:spcPts val="500"/>
        </a:spcBef>
        <a:spcAft>
          <a:spcPts val="0"/>
        </a:spcAft>
        <a:buClrTx/>
        <a:buSzPct val="80000"/>
        <a:buFontTx/>
        <a:buChar char="u"/>
        <a:tabLst/>
        <a:defRPr sz="2400" b="0" i="0" u="none" strike="noStrike" cap="none" spc="0" baseline="0">
          <a:ln>
            <a:noFill/>
          </a:ln>
          <a:solidFill>
            <a:srgbClr val="000000"/>
          </a:solidFill>
          <a:uFillTx/>
          <a:latin typeface="Arial"/>
          <a:ea typeface="Arial"/>
          <a:cs typeface="Arial"/>
          <a:sym typeface="Arial"/>
        </a:defRPr>
      </a:lvl8pPr>
      <a:lvl9pPr marL="2714799" marR="0" indent="-457200" algn="l" defTabSz="914400" rtl="0" latinLnBrk="0">
        <a:lnSpc>
          <a:spcPct val="100000"/>
        </a:lnSpc>
        <a:spcBef>
          <a:spcPts val="500"/>
        </a:spcBef>
        <a:spcAft>
          <a:spcPts val="0"/>
        </a:spcAft>
        <a:buClrTx/>
        <a:buSzPct val="80000"/>
        <a:buFontTx/>
        <a:buChar char="u"/>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1pPr>
      <a:lvl2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2pPr>
      <a:lvl3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3pPr>
      <a:lvl4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4pPr>
      <a:lvl5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5pPr>
      <a:lvl6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6pPr>
      <a:lvl7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7pPr>
      <a:lvl8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8pPr>
      <a:lvl9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pPr hangingPunct="1"/>
            <a:fld id="{2BE451C3-0FF4-47C4-B829-773ADF60F88C}" type="datetimeFigureOut">
              <a:rPr lang="en-US" kern="1200" dirty="0">
                <a:solidFill>
                  <a:srgbClr val="B31166"/>
                </a:solidFill>
              </a:rPr>
              <a:pPr hangingPunct="1"/>
              <a:t>3/26/2021</a:t>
            </a:fld>
            <a:endParaRPr lang="en-US" kern="1200" dirty="0">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pPr hangingPunct="1"/>
            <a:r>
              <a:rPr lang="en-US" kern="1200" dirty="0">
                <a:solidFill>
                  <a:srgbClr val="B31166"/>
                </a:solidFill>
              </a:rPr>
              <a:t>
              </a:t>
            </a: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pPr hangingPunct="1"/>
            <a:fld id="{D57F1E4F-1CFF-5643-939E-217C01CDF565}" type="slidenum">
              <a:rPr lang="en-US" kern="1200" dirty="0">
                <a:solidFill>
                  <a:prstClr val="white"/>
                </a:solidFill>
              </a:rPr>
              <a:pPr hangingPunct="1"/>
              <a:t>‹#›</a:t>
            </a:fld>
            <a:endParaRPr lang="en-US" kern="1200" dirty="0">
              <a:solidFill>
                <a:prstClr val="white"/>
              </a:solidFill>
            </a:endParaRPr>
          </a:p>
        </p:txBody>
      </p:sp>
    </p:spTree>
    <p:extLst>
      <p:ext uri="{BB962C8B-B14F-4D97-AF65-F5344CB8AC3E}">
        <p14:creationId xmlns:p14="http://schemas.microsoft.com/office/powerpoint/2010/main" val="385188782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46.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8.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6.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48.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104.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5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72" y="1361555"/>
            <a:ext cx="6085299" cy="2930340"/>
          </a:xfrm>
        </p:spPr>
        <p:txBody>
          <a:bodyPr>
            <a:normAutofit/>
          </a:bodyPr>
          <a:lstStyle/>
          <a:p>
            <a:r>
              <a:rPr lang="en-US" sz="3200" dirty="0" err="1" smtClean="0"/>
              <a:t>Reducción</a:t>
            </a:r>
            <a:r>
              <a:rPr lang="en-US" sz="3200" dirty="0" smtClean="0"/>
              <a:t> del </a:t>
            </a:r>
            <a:r>
              <a:rPr lang="en-US" sz="3200" dirty="0" err="1" smtClean="0"/>
              <a:t>riesgo</a:t>
            </a:r>
            <a:r>
              <a:rPr lang="en-US" sz="3200" dirty="0" smtClean="0"/>
              <a:t> de </a:t>
            </a:r>
            <a:r>
              <a:rPr lang="en-US" sz="3200" dirty="0" err="1" smtClean="0"/>
              <a:t>resultados</a:t>
            </a:r>
            <a:r>
              <a:rPr lang="en-US" sz="3200" dirty="0" smtClean="0"/>
              <a:t> </a:t>
            </a:r>
            <a:r>
              <a:rPr lang="en-US" sz="3200" dirty="0" err="1" smtClean="0"/>
              <a:t>adversos</a:t>
            </a:r>
            <a:r>
              <a:rPr lang="en-US" sz="3200" dirty="0" smtClean="0"/>
              <a:t> en el </a:t>
            </a:r>
            <a:r>
              <a:rPr lang="en-US" sz="3200" dirty="0" err="1" smtClean="0"/>
              <a:t>embarazo</a:t>
            </a:r>
            <a:r>
              <a:rPr lang="en-US" sz="3200" dirty="0" smtClean="0"/>
              <a:t> y </a:t>
            </a:r>
            <a:r>
              <a:rPr lang="en-US" sz="3200" dirty="0" err="1" smtClean="0"/>
              <a:t>enfermedades</a:t>
            </a:r>
            <a:r>
              <a:rPr lang="en-US" sz="3200" dirty="0" smtClean="0"/>
              <a:t> </a:t>
            </a:r>
            <a:r>
              <a:rPr lang="en-US" sz="3200" dirty="0" err="1" smtClean="0"/>
              <a:t>perinatales</a:t>
            </a:r>
            <a:r>
              <a:rPr lang="en-US" sz="3200" dirty="0" smtClean="0"/>
              <a:t> </a:t>
            </a:r>
            <a:r>
              <a:rPr lang="en-US" sz="3200" dirty="0" err="1" smtClean="0"/>
              <a:t>para</a:t>
            </a:r>
            <a:r>
              <a:rPr lang="en-US" sz="3200" dirty="0" smtClean="0"/>
              <a:t> </a:t>
            </a:r>
            <a:r>
              <a:rPr lang="en-US" sz="3200" dirty="0" err="1" smtClean="0"/>
              <a:t>las</a:t>
            </a:r>
            <a:r>
              <a:rPr lang="en-US" sz="3200" dirty="0" smtClean="0"/>
              <a:t> </a:t>
            </a:r>
            <a:r>
              <a:rPr lang="en-US" sz="3200" dirty="0" err="1" smtClean="0"/>
              <a:t>mujeres</a:t>
            </a:r>
            <a:r>
              <a:rPr lang="en-US" sz="3200" dirty="0" smtClean="0"/>
              <a:t> </a:t>
            </a:r>
            <a:r>
              <a:rPr lang="en-US" sz="3200" dirty="0" err="1" smtClean="0"/>
              <a:t>productoras</a:t>
            </a:r>
            <a:r>
              <a:rPr lang="en-US" sz="3200" dirty="0" smtClean="0"/>
              <a:t> </a:t>
            </a:r>
            <a:r>
              <a:rPr lang="en-US" sz="3200" dirty="0" err="1" smtClean="0"/>
              <a:t>agrícolas</a:t>
            </a:r>
            <a:endParaRPr lang="en-US" sz="3200" dirty="0"/>
          </a:p>
        </p:txBody>
      </p:sp>
    </p:spTree>
    <p:extLst>
      <p:ext uri="{BB962C8B-B14F-4D97-AF65-F5344CB8AC3E}">
        <p14:creationId xmlns:p14="http://schemas.microsoft.com/office/powerpoint/2010/main" val="197080519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7" name="Title 5"/>
          <p:cNvSpPr txBox="1">
            <a:spLocks noGrp="1"/>
          </p:cNvSpPr>
          <p:nvPr>
            <p:ph type="title"/>
          </p:nvPr>
        </p:nvSpPr>
        <p:spPr>
          <a:xfrm>
            <a:off x="866435" y="927099"/>
            <a:ext cx="6345271" cy="709869"/>
          </a:xfrm>
          <a:prstGeom prst="rect">
            <a:avLst/>
          </a:prstGeom>
        </p:spPr>
        <p:txBody>
          <a:bodyPr/>
          <a:lstStyle/>
          <a:p>
            <a:pPr>
              <a:defRPr b="1" i="1"/>
            </a:pPr>
            <a:r>
              <a:rPr lang="en-US" dirty="0"/>
              <a:t>Total farmer health </a:t>
            </a:r>
            <a:endParaRPr dirty="0"/>
          </a:p>
        </p:txBody>
      </p:sp>
      <p:pic>
        <p:nvPicPr>
          <p:cNvPr id="3118" name="Picture 2" descr="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810" y="-40176"/>
            <a:ext cx="9194811" cy="7216811"/>
          </a:xfrm>
          <a:prstGeom prst="rect">
            <a:avLst/>
          </a:prstGeom>
          <a:ln w="12700">
            <a:miter lim="400000"/>
          </a:ln>
        </p:spPr>
      </p:pic>
      <p:sp>
        <p:nvSpPr>
          <p:cNvPr id="3119" name="TextBox 4"/>
          <p:cNvSpPr txBox="1"/>
          <p:nvPr/>
        </p:nvSpPr>
        <p:spPr>
          <a:xfrm>
            <a:off x="3762080" y="3733798"/>
            <a:ext cx="248103" cy="2184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800">
                <a:latin typeface="Century Gothic"/>
                <a:ea typeface="Century Gothic"/>
                <a:cs typeface="Century Gothic"/>
                <a:sym typeface="Century Gothic"/>
              </a:defRPr>
            </a:lvl1pPr>
          </a:lstStyle>
          <a:p>
            <a:r>
              <a:t>SM</a:t>
            </a:r>
          </a:p>
        </p:txBody>
      </p:sp>
      <p:sp>
        <p:nvSpPr>
          <p:cNvPr id="3120" name="TextBox 6"/>
          <p:cNvSpPr txBox="1"/>
          <p:nvPr/>
        </p:nvSpPr>
        <p:spPr>
          <a:xfrm>
            <a:off x="228596" y="321743"/>
            <a:ext cx="5609847" cy="3708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a:defRPr>
                <a:latin typeface="Century Gothic"/>
                <a:ea typeface="Century Gothic"/>
                <a:cs typeface="Century Gothic"/>
                <a:sym typeface="Century Gothic"/>
              </a:defRPr>
            </a:pPr>
            <a:r>
              <a:t>Adaptation of </a:t>
            </a:r>
            <a:r>
              <a:rPr i="1"/>
              <a:t>Total Worker Health® </a:t>
            </a:r>
            <a:r>
              <a:t>to Agriculture</a:t>
            </a:r>
          </a:p>
        </p:txBody>
      </p:sp>
      <p:pic>
        <p:nvPicPr>
          <p:cNvPr id="3121" name="Picture 3" descr="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636" y="5105400"/>
            <a:ext cx="1638302" cy="186766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25" name="Title 1"/>
          <p:cNvSpPr txBox="1">
            <a:spLocks noGrp="1"/>
          </p:cNvSpPr>
          <p:nvPr>
            <p:ph type="title"/>
          </p:nvPr>
        </p:nvSpPr>
        <p:spPr>
          <a:xfrm>
            <a:off x="594359" y="583473"/>
            <a:ext cx="8229601" cy="1143001"/>
          </a:xfrm>
          <a:prstGeom prst="rect">
            <a:avLst/>
          </a:prstGeom>
        </p:spPr>
        <p:txBody>
          <a:bodyPr/>
          <a:lstStyle>
            <a:lvl1pPr algn="ctr"/>
          </a:lstStyle>
          <a:p>
            <a:r>
              <a:rPr lang="en-US" dirty="0" err="1" smtClean="0"/>
              <a:t>Predominio</a:t>
            </a:r>
            <a:endParaRPr dirty="0"/>
          </a:p>
        </p:txBody>
      </p:sp>
      <p:sp>
        <p:nvSpPr>
          <p:cNvPr id="3126" name="Content Placeholder 2"/>
          <p:cNvSpPr txBox="1">
            <a:spLocks noGrp="1"/>
          </p:cNvSpPr>
          <p:nvPr>
            <p:ph type="body" idx="1"/>
          </p:nvPr>
        </p:nvSpPr>
        <p:spPr>
          <a:xfrm>
            <a:off x="978409" y="2399087"/>
            <a:ext cx="6711900" cy="4056193"/>
          </a:xfrm>
          <a:prstGeom prst="rect">
            <a:avLst/>
          </a:prstGeom>
        </p:spPr>
        <p:txBody>
          <a:bodyPr>
            <a:normAutofit fontScale="85000" lnSpcReduction="10000"/>
          </a:bodyPr>
          <a:lstStyle/>
          <a:p>
            <a:r>
              <a:rPr lang="es-ES" dirty="0"/>
              <a:t>La gama de actividades agrícolas agrava el problema de garantizar un lugar de trabajo seguro para las mujeres que tienen sus propias contraindicaciones inherentes. </a:t>
            </a:r>
            <a:endParaRPr lang="es-ES" dirty="0" smtClean="0"/>
          </a:p>
          <a:p>
            <a:pPr marL="0" indent="0">
              <a:buNone/>
            </a:pPr>
            <a:r>
              <a:rPr lang="es-ES" dirty="0" smtClean="0"/>
              <a:t>El </a:t>
            </a:r>
            <a:r>
              <a:rPr lang="es-ES" dirty="0"/>
              <a:t>Instituto Nacional para la Seguridad y Salud Ocupacional (NIOSH) enumera numerosos problemas de seguridad y salud de las mujeres relacionados con un trabajo agrícola que incluyen: </a:t>
            </a:r>
            <a:endParaRPr lang="es-ES" dirty="0" smtClean="0"/>
          </a:p>
          <a:p>
            <a:r>
              <a:rPr lang="es-ES" dirty="0" smtClean="0"/>
              <a:t> </a:t>
            </a:r>
            <a:r>
              <a:rPr lang="es-ES" dirty="0"/>
              <a:t>exposiciones agudas y crónicas a </a:t>
            </a:r>
            <a:r>
              <a:rPr lang="es-ES" dirty="0" smtClean="0"/>
              <a:t>pesticidas. </a:t>
            </a:r>
          </a:p>
          <a:p>
            <a:r>
              <a:rPr lang="es-ES" dirty="0"/>
              <a:t> </a:t>
            </a:r>
            <a:r>
              <a:rPr lang="es-ES" dirty="0" smtClean="0"/>
              <a:t>bronquitis </a:t>
            </a:r>
            <a:r>
              <a:rPr lang="es-ES" dirty="0"/>
              <a:t>crónica entre mujeres campesinas no </a:t>
            </a:r>
            <a:r>
              <a:rPr lang="es-ES" dirty="0" smtClean="0"/>
              <a:t>fumadoras.</a:t>
            </a:r>
          </a:p>
          <a:p>
            <a:r>
              <a:rPr lang="es-ES" dirty="0" smtClean="0"/>
              <a:t> riesgos </a:t>
            </a:r>
            <a:r>
              <a:rPr lang="es-ES" dirty="0"/>
              <a:t>relacionados con el </a:t>
            </a:r>
            <a:r>
              <a:rPr lang="es-ES" dirty="0" smtClean="0"/>
              <a:t>embarazo.</a:t>
            </a:r>
          </a:p>
          <a:p>
            <a:r>
              <a:rPr lang="es-ES" dirty="0"/>
              <a:t> </a:t>
            </a:r>
            <a:r>
              <a:rPr lang="es-ES" dirty="0" smtClean="0"/>
              <a:t>lesiones </a:t>
            </a:r>
            <a:r>
              <a:rPr lang="es-ES" dirty="0"/>
              <a:t>relacionadas con el trabajo </a:t>
            </a:r>
            <a:r>
              <a:rPr lang="es-ES" dirty="0" smtClean="0"/>
              <a:t>agrícola</a:t>
            </a:r>
            <a:r>
              <a:rPr lang="es-ES" dirty="0"/>
              <a:t>.</a:t>
            </a:r>
            <a:endParaRPr lang="es-ES" dirty="0" smtClean="0"/>
          </a:p>
          <a:p>
            <a:r>
              <a:rPr lang="es-ES" dirty="0"/>
              <a:t> </a:t>
            </a:r>
            <a:r>
              <a:rPr lang="es-ES" dirty="0" smtClean="0"/>
              <a:t>exposiciones </a:t>
            </a:r>
            <a:r>
              <a:rPr lang="es-ES" dirty="0"/>
              <a:t>a sustancias inhaladas en el lugar de </a:t>
            </a:r>
            <a:r>
              <a:rPr lang="es-ES" dirty="0" smtClean="0"/>
              <a:t>trabajo. </a:t>
            </a:r>
          </a:p>
          <a:p>
            <a:r>
              <a:rPr lang="es-ES" dirty="0"/>
              <a:t>f</a:t>
            </a:r>
            <a:r>
              <a:rPr lang="es-ES" dirty="0" smtClean="0"/>
              <a:t>actores </a:t>
            </a:r>
            <a:r>
              <a:rPr lang="es-ES" dirty="0"/>
              <a:t>de riesgo de infertilidad femenina en una región </a:t>
            </a:r>
            <a:r>
              <a:rPr lang="es-ES" dirty="0" smtClean="0"/>
              <a:t>agrícola.</a:t>
            </a:r>
            <a:r>
              <a:rPr lang="en-US" dirty="0"/>
              <a:t> </a:t>
            </a:r>
          </a:p>
          <a:p>
            <a:pPr marL="0" indent="0" defTabSz="896111">
              <a:spcBef>
                <a:spcPts val="400"/>
              </a:spcBef>
              <a:buNone/>
              <a:defRPr sz="1500"/>
            </a:pPr>
            <a:endParaRPr lang="en-US" dirty="0" smtClean="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28" name="Title 1"/>
          <p:cNvSpPr txBox="1">
            <a:spLocks noGrp="1"/>
          </p:cNvSpPr>
          <p:nvPr>
            <p:ph type="title"/>
          </p:nvPr>
        </p:nvSpPr>
        <p:spPr>
          <a:xfrm>
            <a:off x="524255" y="648350"/>
            <a:ext cx="8229601" cy="1143004"/>
          </a:xfrm>
          <a:prstGeom prst="rect">
            <a:avLst/>
          </a:prstGeom>
        </p:spPr>
        <p:txBody>
          <a:bodyPr/>
          <a:lstStyle>
            <a:lvl1pPr algn="ctr"/>
          </a:lstStyle>
          <a:p>
            <a:r>
              <a:rPr lang="en-US" dirty="0" err="1" smtClean="0"/>
              <a:t>Consideraciones</a:t>
            </a:r>
            <a:r>
              <a:rPr lang="en-US" dirty="0" smtClean="0"/>
              <a:t> </a:t>
            </a:r>
            <a:r>
              <a:rPr lang="en-US" dirty="0" err="1" smtClean="0"/>
              <a:t>Culturales</a:t>
            </a:r>
            <a:endParaRPr dirty="0"/>
          </a:p>
        </p:txBody>
      </p:sp>
      <p:sp>
        <p:nvSpPr>
          <p:cNvPr id="3129" name="Content Placeholder 2"/>
          <p:cNvSpPr txBox="1">
            <a:spLocks noGrp="1"/>
          </p:cNvSpPr>
          <p:nvPr>
            <p:ph type="body" idx="1"/>
          </p:nvPr>
        </p:nvSpPr>
        <p:spPr>
          <a:xfrm>
            <a:off x="816863" y="2569463"/>
            <a:ext cx="7239001" cy="4953006"/>
          </a:xfrm>
          <a:prstGeom prst="rect">
            <a:avLst/>
          </a:prstGeom>
        </p:spPr>
        <p:txBody>
          <a:bodyPr/>
          <a:lstStyle/>
          <a:p>
            <a:pPr lvl="0"/>
            <a:r>
              <a:rPr lang="es-ES_tradnl" dirty="0"/>
              <a:t>Cada familia tiene sus valores, basados en su </a:t>
            </a:r>
            <a:r>
              <a:rPr lang="es-ES_tradnl" dirty="0" smtClean="0"/>
              <a:t>etnia, estatus </a:t>
            </a:r>
            <a:r>
              <a:rPr lang="es-ES_tradnl" dirty="0"/>
              <a:t>socioeconómico, nivel de educación y tradiciones culturales.</a:t>
            </a:r>
            <a:endParaRPr lang="en-US" dirty="0"/>
          </a:p>
          <a:p>
            <a:pPr lvl="0"/>
            <a:r>
              <a:rPr lang="es-ES_tradnl" dirty="0"/>
              <a:t>Estos valores influyen en la división de tareas en las granjas y las mujeres están expuestas a múltiples roles. Estos factores contribuyen a una enfermedad ocupacional, estrés, </a:t>
            </a:r>
            <a:r>
              <a:rPr lang="es-ES_tradnl" dirty="0" smtClean="0"/>
              <a:t>fatiga</a:t>
            </a:r>
            <a:r>
              <a:rPr lang="es-ES_tradnl" dirty="0"/>
              <a:t> </a:t>
            </a:r>
            <a:r>
              <a:rPr lang="es-ES_tradnl" dirty="0" smtClean="0"/>
              <a:t>y </a:t>
            </a:r>
            <a:r>
              <a:rPr lang="es-ES_tradnl" dirty="0"/>
              <a:t>lesiones agrícolas. ( </a:t>
            </a:r>
            <a:r>
              <a:rPr lang="es-ES_tradnl" dirty="0" err="1"/>
              <a:t>Weinert</a:t>
            </a:r>
            <a:r>
              <a:rPr lang="es-ES_tradnl" dirty="0"/>
              <a:t> &amp; </a:t>
            </a:r>
            <a:r>
              <a:rPr lang="es-ES_tradnl" dirty="0" err="1"/>
              <a:t>Burman</a:t>
            </a:r>
            <a:r>
              <a:rPr lang="es-ES_tradnl" dirty="0"/>
              <a:t>, 1994)</a:t>
            </a:r>
            <a:endParaRPr lang="en-US" dirty="0"/>
          </a:p>
          <a:p>
            <a:pPr marL="0" indent="0">
              <a:buNone/>
            </a:pPr>
            <a:endParaRPr lang="en-US" dirty="0"/>
          </a:p>
        </p:txBody>
      </p:sp>
      <p:pic>
        <p:nvPicPr>
          <p:cNvPr id="3130" name="Fotosearch_k27181050.jpg" descr="Farmhouse and silos.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0352" y="4771700"/>
            <a:ext cx="2900944" cy="1933964"/>
          </a:xfrm>
          <a:prstGeom prst="rect">
            <a:avLst/>
          </a:prstGeom>
          <a:ln w="25400">
            <a:solidFill>
              <a:srgbClr val="DDDDDD"/>
            </a:solidFill>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34" name="Shape"/>
          <p:cNvSpPr/>
          <p:nvPr/>
        </p:nvSpPr>
        <p:spPr>
          <a:xfrm>
            <a:off x="5927269" y="4686300"/>
            <a:ext cx="2243170" cy="20206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lnTo>
                  <a:pt x="21600" y="3309"/>
                </a:lnTo>
                <a:lnTo>
                  <a:pt x="21600" y="21600"/>
                </a:lnTo>
                <a:lnTo>
                  <a:pt x="3600" y="21600"/>
                </a:lnTo>
                <a:lnTo>
                  <a:pt x="0" y="18291"/>
                </a:lnTo>
                <a:lnTo>
                  <a:pt x="0" y="0"/>
                </a:lnTo>
                <a:close/>
              </a:path>
            </a:pathLst>
          </a:custGeom>
          <a:solidFill>
            <a:srgbClr val="EDEDED"/>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sp>
        <p:nvSpPr>
          <p:cNvPr id="3137" name="Title 1"/>
          <p:cNvSpPr txBox="1">
            <a:spLocks noGrp="1"/>
          </p:cNvSpPr>
          <p:nvPr>
            <p:ph type="title"/>
          </p:nvPr>
        </p:nvSpPr>
        <p:spPr>
          <a:xfrm>
            <a:off x="1103375" y="615694"/>
            <a:ext cx="6705601" cy="1143004"/>
          </a:xfrm>
          <a:prstGeom prst="rect">
            <a:avLst/>
          </a:prstGeom>
        </p:spPr>
        <p:txBody>
          <a:bodyPr/>
          <a:lstStyle>
            <a:lvl1pPr algn="ctr"/>
          </a:lstStyle>
          <a:p>
            <a:r>
              <a:rPr lang="en-US" dirty="0" smtClean="0"/>
              <a:t>El </a:t>
            </a:r>
            <a:r>
              <a:rPr lang="en-US" dirty="0" err="1" smtClean="0"/>
              <a:t>Baile</a:t>
            </a:r>
            <a:r>
              <a:rPr lang="en-US" dirty="0" smtClean="0"/>
              <a:t> </a:t>
            </a:r>
            <a:endParaRPr dirty="0"/>
          </a:p>
        </p:txBody>
      </p:sp>
      <p:sp>
        <p:nvSpPr>
          <p:cNvPr id="3138" name="Content Placeholder 2"/>
          <p:cNvSpPr txBox="1">
            <a:spLocks noGrp="1"/>
          </p:cNvSpPr>
          <p:nvPr>
            <p:ph type="body" idx="1"/>
          </p:nvPr>
        </p:nvSpPr>
        <p:spPr>
          <a:xfrm>
            <a:off x="560831" y="2560632"/>
            <a:ext cx="8125970" cy="4525971"/>
          </a:xfrm>
          <a:prstGeom prst="rect">
            <a:avLst/>
          </a:prstGeom>
        </p:spPr>
        <p:txBody>
          <a:bodyPr/>
          <a:lstStyle/>
          <a:p>
            <a:pPr marL="0" indent="0" defTabSz="868680">
              <a:lnSpc>
                <a:spcPct val="80000"/>
              </a:lnSpc>
              <a:spcBef>
                <a:spcPts val="500"/>
              </a:spcBef>
              <a:buSzTx/>
              <a:buNone/>
              <a:defRPr sz="1500"/>
            </a:pPr>
            <a:r>
              <a:rPr lang="en-US" dirty="0" err="1" smtClean="0"/>
              <a:t>Retos</a:t>
            </a:r>
            <a:endParaRPr dirty="0"/>
          </a:p>
          <a:p>
            <a:pPr marL="0" indent="0" defTabSz="868680">
              <a:lnSpc>
                <a:spcPct val="80000"/>
              </a:lnSpc>
              <a:spcBef>
                <a:spcPts val="500"/>
              </a:spcBef>
              <a:buSzTx/>
              <a:buNone/>
              <a:defRPr sz="1500"/>
            </a:pPr>
            <a:endParaRPr dirty="0"/>
          </a:p>
          <a:p>
            <a:pPr lvl="0"/>
            <a:r>
              <a:rPr lang="en-US" dirty="0"/>
              <a:t>“</a:t>
            </a:r>
            <a:r>
              <a:rPr lang="en-US" dirty="0" err="1"/>
              <a:t>Yo</a:t>
            </a:r>
            <a:r>
              <a:rPr lang="en-US" dirty="0"/>
              <a:t> </a:t>
            </a:r>
            <a:r>
              <a:rPr lang="en-US" dirty="0" err="1"/>
              <a:t>trato</a:t>
            </a:r>
            <a:r>
              <a:rPr lang="en-US" dirty="0"/>
              <a:t> de </a:t>
            </a:r>
            <a:r>
              <a:rPr lang="en-US" dirty="0" err="1"/>
              <a:t>estar</a:t>
            </a:r>
            <a:r>
              <a:rPr lang="en-US" dirty="0"/>
              <a:t> en </a:t>
            </a:r>
            <a:r>
              <a:rPr lang="en-US" dirty="0" err="1"/>
              <a:t>todo</a:t>
            </a:r>
            <a:r>
              <a:rPr lang="en-US" dirty="0"/>
              <a:t> en la </a:t>
            </a:r>
            <a:r>
              <a:rPr lang="en-US" dirty="0" err="1"/>
              <a:t>granja</a:t>
            </a:r>
            <a:r>
              <a:rPr lang="en-US" dirty="0"/>
              <a:t>, </a:t>
            </a:r>
            <a:r>
              <a:rPr lang="en-US" dirty="0" err="1"/>
              <a:t>si</a:t>
            </a:r>
            <a:r>
              <a:rPr lang="en-US" dirty="0"/>
              <a:t> me </a:t>
            </a:r>
            <a:r>
              <a:rPr lang="en-US" dirty="0" err="1"/>
              <a:t>permito</a:t>
            </a:r>
            <a:r>
              <a:rPr lang="en-US" dirty="0"/>
              <a:t> </a:t>
            </a:r>
            <a:r>
              <a:rPr lang="en-US" dirty="0" err="1"/>
              <a:t>profundizar</a:t>
            </a:r>
            <a:r>
              <a:rPr lang="en-US" dirty="0"/>
              <a:t> mucho </a:t>
            </a:r>
            <a:r>
              <a:rPr lang="en-US" dirty="0" err="1"/>
              <a:t>pierdo</a:t>
            </a:r>
            <a:r>
              <a:rPr lang="en-US" dirty="0"/>
              <a:t> la </a:t>
            </a:r>
            <a:r>
              <a:rPr lang="en-US" dirty="0" err="1"/>
              <a:t>oportunidad</a:t>
            </a:r>
            <a:r>
              <a:rPr lang="en-US" dirty="0"/>
              <a:t> de </a:t>
            </a:r>
            <a:r>
              <a:rPr lang="en-US" dirty="0" err="1"/>
              <a:t>tomar</a:t>
            </a:r>
            <a:r>
              <a:rPr lang="en-US" dirty="0"/>
              <a:t> </a:t>
            </a:r>
            <a:r>
              <a:rPr lang="en-US" dirty="0" err="1"/>
              <a:t>decisiones</a:t>
            </a:r>
            <a:r>
              <a:rPr lang="en-US" dirty="0"/>
              <a:t> u </a:t>
            </a:r>
            <a:r>
              <a:rPr lang="en-US" dirty="0" err="1"/>
              <a:t>oportunidades</a:t>
            </a:r>
            <a:r>
              <a:rPr lang="en-US" dirty="0"/>
              <a:t> </a:t>
            </a:r>
            <a:r>
              <a:rPr lang="en-US" dirty="0" err="1" smtClean="0"/>
              <a:t>más</a:t>
            </a:r>
            <a:r>
              <a:rPr lang="en-US" dirty="0" smtClean="0"/>
              <a:t> </a:t>
            </a:r>
            <a:r>
              <a:rPr lang="en-US" dirty="0" err="1"/>
              <a:t>eficientes</a:t>
            </a:r>
            <a:r>
              <a:rPr lang="en-US" dirty="0"/>
              <a:t>.” </a:t>
            </a:r>
          </a:p>
          <a:p>
            <a:pPr lvl="0"/>
            <a:r>
              <a:rPr lang="en-US" dirty="0"/>
              <a:t>“</a:t>
            </a:r>
            <a:r>
              <a:rPr lang="en-US" dirty="0" err="1"/>
              <a:t>Esta</a:t>
            </a:r>
            <a:r>
              <a:rPr lang="en-US" dirty="0"/>
              <a:t> </a:t>
            </a:r>
            <a:r>
              <a:rPr lang="en-US" dirty="0" err="1" smtClean="0"/>
              <a:t>operación</a:t>
            </a:r>
            <a:r>
              <a:rPr lang="en-US" dirty="0" smtClean="0"/>
              <a:t> </a:t>
            </a:r>
            <a:r>
              <a:rPr lang="en-US" dirty="0"/>
              <a:t>require de un </a:t>
            </a:r>
            <a:r>
              <a:rPr lang="en-US" dirty="0" err="1"/>
              <a:t>baile</a:t>
            </a:r>
            <a:r>
              <a:rPr lang="en-US" dirty="0"/>
              <a:t> </a:t>
            </a:r>
            <a:r>
              <a:rPr lang="en-US" dirty="0" err="1"/>
              <a:t>delicado</a:t>
            </a:r>
            <a:r>
              <a:rPr lang="en-US" dirty="0"/>
              <a:t> </a:t>
            </a:r>
            <a:r>
              <a:rPr lang="en-US" dirty="0" err="1"/>
              <a:t>mientras</a:t>
            </a:r>
            <a:r>
              <a:rPr lang="en-US" dirty="0"/>
              <a:t> </a:t>
            </a:r>
            <a:r>
              <a:rPr lang="en-US" dirty="0" err="1"/>
              <a:t>apreciamos</a:t>
            </a:r>
            <a:r>
              <a:rPr lang="en-US" dirty="0"/>
              <a:t> </a:t>
            </a:r>
            <a:r>
              <a:rPr lang="en-US" dirty="0" err="1"/>
              <a:t>nuestra</a:t>
            </a:r>
            <a:r>
              <a:rPr lang="en-US" dirty="0"/>
              <a:t> </a:t>
            </a:r>
            <a:r>
              <a:rPr lang="en-US" dirty="0" err="1"/>
              <a:t>herencia</a:t>
            </a:r>
            <a:r>
              <a:rPr lang="en-US" dirty="0"/>
              <a:t> y </a:t>
            </a:r>
            <a:r>
              <a:rPr lang="en-US" dirty="0" err="1"/>
              <a:t>nos</a:t>
            </a:r>
            <a:r>
              <a:rPr lang="en-US" dirty="0"/>
              <a:t> </a:t>
            </a:r>
            <a:r>
              <a:rPr lang="en-US" dirty="0" err="1"/>
              <a:t>embarcamos</a:t>
            </a:r>
            <a:r>
              <a:rPr lang="en-US" dirty="0"/>
              <a:t> en </a:t>
            </a:r>
            <a:r>
              <a:rPr lang="en-US" dirty="0" err="1"/>
              <a:t>cambios</a:t>
            </a:r>
            <a:r>
              <a:rPr lang="en-US" dirty="0"/>
              <a:t> </a:t>
            </a:r>
            <a:r>
              <a:rPr lang="en-US" dirty="0" err="1"/>
              <a:t>que</a:t>
            </a:r>
            <a:r>
              <a:rPr lang="en-US" dirty="0"/>
              <a:t> </a:t>
            </a:r>
            <a:r>
              <a:rPr lang="en-US" dirty="0" err="1"/>
              <a:t>aseguren</a:t>
            </a:r>
            <a:r>
              <a:rPr lang="en-US" dirty="0"/>
              <a:t> </a:t>
            </a:r>
            <a:r>
              <a:rPr lang="en-US" dirty="0" err="1"/>
              <a:t>que</a:t>
            </a:r>
            <a:r>
              <a:rPr lang="en-US" dirty="0"/>
              <a:t> el </a:t>
            </a:r>
            <a:r>
              <a:rPr lang="en-US" dirty="0" err="1"/>
              <a:t>legado</a:t>
            </a:r>
            <a:r>
              <a:rPr lang="en-US" dirty="0"/>
              <a:t> continue.”</a:t>
            </a:r>
          </a:p>
          <a:p>
            <a:pPr marL="0" lvl="1" indent="402336" algn="just" defTabSz="868680">
              <a:lnSpc>
                <a:spcPct val="80000"/>
              </a:lnSpc>
              <a:spcBef>
                <a:spcPts val="500"/>
              </a:spcBef>
              <a:buSzTx/>
              <a:buNone/>
              <a:defRPr sz="1000" b="1" i="1"/>
            </a:pPr>
            <a:r>
              <a:rPr dirty="0" smtClean="0"/>
              <a:t>Tracy </a:t>
            </a:r>
            <a:r>
              <a:rPr dirty="0"/>
              <a:t>(age 47) </a:t>
            </a:r>
            <a:r>
              <a:rPr lang="en-US" dirty="0" smtClean="0"/>
              <a:t>Operadora principal de una granja familiar</a:t>
            </a:r>
            <a:endParaRPr dirty="0"/>
          </a:p>
        </p:txBody>
      </p:sp>
      <p:pic>
        <p:nvPicPr>
          <p:cNvPr id="2" name="Picture 1" title="woman using farm equipment smil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1977" y="4769707"/>
            <a:ext cx="2293245" cy="2088293"/>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Diversification of an Optimist"/>
          <p:cNvSpPr txBox="1">
            <a:spLocks noGrp="1"/>
          </p:cNvSpPr>
          <p:nvPr>
            <p:ph type="title"/>
          </p:nvPr>
        </p:nvSpPr>
        <p:spPr>
          <a:xfrm>
            <a:off x="1056941" y="5113854"/>
            <a:ext cx="6422005" cy="566744"/>
          </a:xfrm>
          <a:prstGeom prst="rect">
            <a:avLst/>
          </a:prstGeom>
        </p:spPr>
        <p:txBody>
          <a:bodyPr/>
          <a:lstStyle>
            <a:lvl1pPr algn="ctr">
              <a:defRPr sz="3100"/>
            </a:lvl1pPr>
          </a:lstStyle>
          <a:p>
            <a:r>
              <a:rPr lang="en-US" dirty="0" err="1" smtClean="0"/>
              <a:t>Diversificación</a:t>
            </a:r>
            <a:r>
              <a:rPr lang="en-US" dirty="0" smtClean="0"/>
              <a:t> de un </a:t>
            </a:r>
            <a:r>
              <a:rPr lang="en-US" dirty="0" err="1" smtClean="0"/>
              <a:t>optimista</a:t>
            </a:r>
            <a:endParaRPr dirty="0"/>
          </a:p>
        </p:txBody>
      </p:sp>
      <p:pic>
        <p:nvPicPr>
          <p:cNvPr id="3144" name="31589260_10211416493914724_1278088031412158464_n.jpg" descr="woman holding baby goat in a field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0464" y="1371946"/>
            <a:ext cx="2951761" cy="2951760"/>
          </a:xfrm>
          <a:prstGeom prst="rect">
            <a:avLst/>
          </a:prstGeom>
          <a:ln w="12700">
            <a:miter lim="400000"/>
          </a:ln>
        </p:spPr>
      </p:pic>
      <p:pic>
        <p:nvPicPr>
          <p:cNvPr id="3145" name="36578830_10211822452503435_4622820381839851520_n.jpg" descr="little kids walking on farmland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142" y="974323"/>
            <a:ext cx="2111777" cy="2111776"/>
          </a:xfrm>
          <a:prstGeom prst="rect">
            <a:avLst/>
          </a:prstGeom>
          <a:ln w="12700">
            <a:miter lim="400000"/>
          </a:ln>
        </p:spPr>
      </p:pic>
      <p:sp>
        <p:nvSpPr>
          <p:cNvPr id="3146" name="Laney 28yrs, entrepreneur female producer"/>
          <p:cNvSpPr txBox="1"/>
          <p:nvPr/>
        </p:nvSpPr>
        <p:spPr>
          <a:xfrm>
            <a:off x="5330947" y="709930"/>
            <a:ext cx="2111776" cy="4924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300">
                <a:latin typeface="+mj-lt"/>
                <a:ea typeface="+mj-ea"/>
                <a:cs typeface="+mj-cs"/>
                <a:sym typeface="Calibri"/>
              </a:defRPr>
            </a:lvl1pPr>
          </a:lstStyle>
          <a:p>
            <a:r>
              <a:rPr dirty="0"/>
              <a:t>Laney </a:t>
            </a:r>
            <a:r>
              <a:rPr lang="en-US" dirty="0" smtClean="0"/>
              <a:t>28 años</a:t>
            </a:r>
            <a:r>
              <a:rPr dirty="0" smtClean="0"/>
              <a:t>, </a:t>
            </a:r>
            <a:r>
              <a:rPr lang="en-US" dirty="0" smtClean="0"/>
              <a:t>empresaria productora femenina.</a:t>
            </a:r>
            <a:endParaRPr dirty="0"/>
          </a:p>
        </p:txBody>
      </p:sp>
      <p:sp>
        <p:nvSpPr>
          <p:cNvPr id="3147" name="“I see our generation moving back to diverse farming operations. I love telling our farms story and I think a lot to women do!”"/>
          <p:cNvSpPr txBox="1"/>
          <p:nvPr/>
        </p:nvSpPr>
        <p:spPr>
          <a:xfrm>
            <a:off x="290989" y="2665731"/>
            <a:ext cx="4672765"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lang="es-ES" sz="1200" dirty="0">
                <a:latin typeface="Century Gothic"/>
                <a:cs typeface="Century Gothic"/>
              </a:rPr>
              <a:t>“Veo que nuestra generación regresa a diversas operaciones agrícolas. ¡Me encanta contar la historia de nuestras granjas y creo que las mujeres lo hacen mucho! ” </a:t>
            </a:r>
            <a:endParaRPr lang="en-US" sz="1200" dirty="0">
              <a:latin typeface="Century Gothic"/>
              <a:cs typeface="Century Gothic"/>
            </a:endParaRPr>
          </a:p>
        </p:txBody>
      </p:sp>
      <p:sp>
        <p:nvSpPr>
          <p:cNvPr id="3148" name="“I think my leadership roll on our farm is peer mediator and eternal optimist. I like to be the person to find bright sides and solutions.”"/>
          <p:cNvSpPr txBox="1"/>
          <p:nvPr/>
        </p:nvSpPr>
        <p:spPr>
          <a:xfrm>
            <a:off x="229181" y="3538609"/>
            <a:ext cx="4672766"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700">
                <a:latin typeface="+mj-lt"/>
                <a:ea typeface="+mj-ea"/>
                <a:cs typeface="+mj-cs"/>
                <a:sym typeface="Calibri"/>
              </a:defRPr>
            </a:lvl1pPr>
          </a:lstStyle>
          <a:p>
            <a:r>
              <a:rPr lang="es-ES" sz="1200" dirty="0">
                <a:latin typeface="Century Gothic"/>
                <a:cs typeface="Century Gothic"/>
              </a:rPr>
              <a:t>“Creo que mi rol de liderazgo en nuestra granja es mediador y eterno optimista. Me gusta ser la persona que encuentra los lados brillantes y las soluciones ".</a:t>
            </a:r>
            <a:endParaRPr lang="en-US" sz="1200" dirty="0">
              <a:latin typeface="Century Gothic"/>
              <a:cs typeface="Century Gothic"/>
            </a:endParaRPr>
          </a:p>
        </p:txBody>
      </p:sp>
      <p:pic>
        <p:nvPicPr>
          <p:cNvPr id="3" name="Picture Placeholder 2" title="woman holding bushel of flowers with rows of flowers surrounding her. "/>
          <p:cNvPicPr>
            <a:picLocks noGrp="1" noChangeAspect="1"/>
          </p:cNvPicPr>
          <p:nvPr>
            <p:ph type="pic" sz="half" idx="13"/>
          </p:nvPr>
        </p:nvPicPr>
        <p:blipFill>
          <a:blip r:embed="rId5" cstate="email">
            <a:extLst>
              <a:ext uri="{28A0092B-C50C-407E-A947-70E740481C1C}">
                <a14:useLocalDpi xmlns:a14="http://schemas.microsoft.com/office/drawing/2010/main"/>
              </a:ext>
            </a:extLst>
          </a:blip>
          <a:srcRect/>
          <a:stretch>
            <a:fillRect/>
          </a:stretch>
        </p:blipFill>
        <p:spPr>
          <a:xfrm>
            <a:off x="342900" y="0"/>
            <a:ext cx="4723047" cy="2521849"/>
          </a:xfr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Title 1"/>
          <p:cNvSpPr txBox="1">
            <a:spLocks noGrp="1"/>
          </p:cNvSpPr>
          <p:nvPr>
            <p:ph type="title"/>
          </p:nvPr>
        </p:nvSpPr>
        <p:spPr>
          <a:xfrm>
            <a:off x="533400" y="695125"/>
            <a:ext cx="8229600" cy="1143001"/>
          </a:xfrm>
          <a:prstGeom prst="rect">
            <a:avLst/>
          </a:prstGeom>
        </p:spPr>
        <p:txBody>
          <a:bodyPr/>
          <a:lstStyle>
            <a:lvl1pPr algn="ctr"/>
          </a:lstStyle>
          <a:p>
            <a:r>
              <a:rPr lang="en-US" dirty="0" err="1" smtClean="0"/>
              <a:t>Diferencias</a:t>
            </a:r>
            <a:r>
              <a:rPr lang="en-US" dirty="0" smtClean="0"/>
              <a:t> en </a:t>
            </a:r>
            <a:r>
              <a:rPr lang="en-US" dirty="0" err="1" smtClean="0"/>
              <a:t>salud</a:t>
            </a:r>
            <a:r>
              <a:rPr lang="en-US" dirty="0" smtClean="0"/>
              <a:t>– </a:t>
            </a:r>
            <a:r>
              <a:rPr lang="en-US" dirty="0" err="1" smtClean="0"/>
              <a:t>Mujeres</a:t>
            </a:r>
            <a:r>
              <a:rPr lang="en-US" dirty="0" smtClean="0"/>
              <a:t> </a:t>
            </a:r>
            <a:r>
              <a:rPr lang="en-US" dirty="0" err="1" smtClean="0"/>
              <a:t>Rurales</a:t>
            </a:r>
            <a:r>
              <a:rPr lang="en-US" dirty="0" smtClean="0"/>
              <a:t> </a:t>
            </a:r>
            <a:endParaRPr dirty="0"/>
          </a:p>
        </p:txBody>
      </p:sp>
      <p:sp>
        <p:nvSpPr>
          <p:cNvPr id="905" name="Content Placeholder 2"/>
          <p:cNvSpPr txBox="1">
            <a:spLocks noGrp="1"/>
          </p:cNvSpPr>
          <p:nvPr>
            <p:ph type="body" idx="1"/>
          </p:nvPr>
        </p:nvSpPr>
        <p:spPr>
          <a:xfrm>
            <a:off x="419100" y="2577415"/>
            <a:ext cx="8458200" cy="5410201"/>
          </a:xfrm>
          <a:prstGeom prst="rect">
            <a:avLst/>
          </a:prstGeom>
        </p:spPr>
        <p:txBody>
          <a:bodyPr>
            <a:normAutofit/>
          </a:bodyPr>
          <a:lstStyle/>
          <a:p>
            <a:pPr>
              <a:lnSpc>
                <a:spcPct val="90000"/>
              </a:lnSpc>
              <a:buSzTx/>
              <a:buFont typeface="Wingdings" panose="05000000000000000000" pitchFamily="2" charset="2"/>
              <a:buChar char="Ø"/>
              <a:defRPr sz="1500"/>
            </a:pPr>
            <a:r>
              <a:rPr lang="en-US" sz="2000" dirty="0" err="1" smtClean="0">
                <a:latin typeface="Times New Roman" panose="02020603050405020304" pitchFamily="18" charset="0"/>
                <a:cs typeface="Times New Roman" panose="02020603050405020304" pitchFamily="18" charset="0"/>
              </a:rPr>
              <a:t>Resultados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más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pobres</a:t>
            </a:r>
            <a:r>
              <a:rPr lang="en-US" sz="2000" dirty="0" smtClean="0">
                <a:latin typeface="Times New Roman" panose="02020603050405020304" pitchFamily="18" charset="0"/>
                <a:cs typeface="Times New Roman" panose="02020603050405020304" pitchFamily="18" charset="0"/>
              </a:rPr>
              <a:t> en </a:t>
            </a:r>
            <a:r>
              <a:rPr lang="en-US" sz="2000" dirty="0" err="1" smtClean="0">
                <a:latin typeface="Times New Roman" panose="02020603050405020304" pitchFamily="18" charset="0"/>
                <a:cs typeface="Times New Roman" panose="02020603050405020304" pitchFamily="18" charset="0"/>
              </a:rPr>
              <a:t>salud</a:t>
            </a:r>
            <a:endParaRPr lang="en-US" sz="2000" dirty="0">
              <a:latin typeface="Times New Roman" panose="02020603050405020304" pitchFamily="18" charset="0"/>
              <a:cs typeface="Times New Roman" panose="02020603050405020304" pitchFamily="18" charset="0"/>
            </a:endParaRPr>
          </a:p>
          <a:p>
            <a:pPr>
              <a:lnSpc>
                <a:spcPct val="90000"/>
              </a:lnSpc>
              <a:buSzTx/>
              <a:buFont typeface="Wingdings" panose="05000000000000000000" pitchFamily="2" charset="2"/>
              <a:buChar char="Ø"/>
              <a:defRPr sz="1500"/>
            </a:pPr>
            <a:r>
              <a:rPr lang="en-US" sz="2000" dirty="0" err="1" smtClean="0">
                <a:latin typeface="Times New Roman" panose="02020603050405020304" pitchFamily="18" charset="0"/>
                <a:cs typeface="Times New Roman" panose="02020603050405020304" pitchFamily="18" charset="0"/>
              </a:rPr>
              <a:t>Menor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acceso</a:t>
            </a:r>
            <a:r>
              <a:rPr lang="en-US" sz="2000" dirty="0" smtClean="0">
                <a:latin typeface="Times New Roman" panose="02020603050405020304" pitchFamily="18" charset="0"/>
                <a:cs typeface="Times New Roman" panose="02020603050405020304" pitchFamily="18" charset="0"/>
              </a:rPr>
              <a:t> a la </a:t>
            </a:r>
            <a:r>
              <a:rPr lang="en-US" sz="2000" dirty="0" err="1" smtClean="0">
                <a:latin typeface="Times New Roman" panose="02020603050405020304" pitchFamily="18" charset="0"/>
                <a:cs typeface="Times New Roman" panose="02020603050405020304" pitchFamily="18" charset="0"/>
              </a:rPr>
              <a:t>salud</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que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las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mujeres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urbanas</a:t>
            </a:r>
            <a:r>
              <a:rPr lang="en-US" sz="2000" dirty="0" smtClean="0">
                <a:latin typeface="Times New Roman" panose="02020603050405020304" pitchFamily="18" charset="0"/>
                <a:cs typeface="Times New Roman" panose="02020603050405020304" pitchFamily="18" charset="0"/>
              </a:rPr>
              <a:t>. </a:t>
            </a:r>
          </a:p>
          <a:p>
            <a:pPr>
              <a:lnSpc>
                <a:spcPct val="90000"/>
              </a:lnSpc>
              <a:buSzTx/>
              <a:buFont typeface="Wingdings" panose="05000000000000000000" pitchFamily="2" charset="2"/>
              <a:buChar char="Ø"/>
              <a:defRPr sz="1500"/>
            </a:pPr>
            <a:r>
              <a:rPr lang="en-US" sz="2000" dirty="0" err="1" smtClean="0">
                <a:latin typeface="Times New Roman" panose="02020603050405020304" pitchFamily="18" charset="0"/>
                <a:cs typeface="Times New Roman" panose="02020603050405020304" pitchFamily="18" charset="0"/>
              </a:rPr>
              <a:t>Número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limitado</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Proveedores</a:t>
            </a:r>
            <a:r>
              <a:rPr lang="en-US" sz="2000" dirty="0" smtClean="0">
                <a:latin typeface="Times New Roman" panose="02020603050405020304" pitchFamily="18" charset="0"/>
                <a:cs typeface="Times New Roman" panose="02020603050405020304" pitchFamily="18" charset="0"/>
              </a:rPr>
              <a:t> del </a:t>
            </a:r>
            <a:r>
              <a:rPr lang="en-US" sz="2000" dirty="0" err="1" smtClean="0">
                <a:latin typeface="Times New Roman" panose="02020603050405020304" pitchFamily="18" charset="0"/>
                <a:cs typeface="Times New Roman" panose="02020603050405020304" pitchFamily="18" charset="0"/>
              </a:rPr>
              <a:t>cuidado</a:t>
            </a:r>
            <a:r>
              <a:rPr lang="en-US" sz="2000" dirty="0" smtClean="0">
                <a:latin typeface="Times New Roman" panose="02020603050405020304" pitchFamily="18" charset="0"/>
                <a:cs typeface="Times New Roman" panose="02020603050405020304" pitchFamily="18" charset="0"/>
              </a:rPr>
              <a:t> de la </a:t>
            </a:r>
            <a:r>
              <a:rPr lang="en-US" sz="2000" dirty="0" err="1" smtClean="0">
                <a:latin typeface="Times New Roman" panose="02020603050405020304" pitchFamily="18" charset="0"/>
                <a:cs typeface="Times New Roman" panose="02020603050405020304" pitchFamily="18" charset="0"/>
              </a:rPr>
              <a:t>salud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Women’s Health)</a:t>
            </a:r>
          </a:p>
          <a:p>
            <a:pPr>
              <a:lnSpc>
                <a:spcPct val="90000"/>
              </a:lnSpc>
              <a:spcBef>
                <a:spcPts val="600"/>
              </a:spcBef>
              <a:buFont typeface="Wingdings" panose="05000000000000000000" pitchFamily="2" charset="2"/>
              <a:buChar char="Ø"/>
              <a:defRPr sz="1500"/>
            </a:pPr>
            <a:r>
              <a:rPr lang="en-US" sz="2000" dirty="0" err="1" smtClean="0">
                <a:latin typeface="Times New Roman" panose="02020603050405020304" pitchFamily="18" charset="0"/>
                <a:cs typeface="Times New Roman" panose="02020603050405020304" pitchFamily="18" charset="0"/>
              </a:rPr>
              <a:t>Comparación</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1">
              <a:lnSpc>
                <a:spcPct val="90000"/>
              </a:lnSpc>
              <a:spcBef>
                <a:spcPts val="600"/>
              </a:spcBef>
              <a:buFont typeface="Wingdings" panose="05000000000000000000" pitchFamily="2" charset="2"/>
              <a:buChar char="Ø"/>
              <a:defRPr sz="1500"/>
            </a:pP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Enfermedad</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Isquémica</a:t>
            </a:r>
            <a:r>
              <a:rPr lang="en-US" sz="2000" dirty="0" smtClean="0">
                <a:latin typeface="Times New Roman" panose="02020603050405020304" pitchFamily="18" charset="0"/>
                <a:cs typeface="Times New Roman" panose="02020603050405020304" pitchFamily="18" charset="0"/>
              </a:rPr>
              <a:t> del </a:t>
            </a:r>
            <a:r>
              <a:rPr lang="en-US" sz="2000" dirty="0" err="1" smtClean="0">
                <a:latin typeface="Times New Roman" panose="02020603050405020304" pitchFamily="18" charset="0"/>
                <a:cs typeface="Times New Roman" panose="02020603050405020304" pitchFamily="18" charset="0"/>
              </a:rPr>
              <a:t>corazón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fatalidades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lvl="1">
              <a:lnSpc>
                <a:spcPct val="90000"/>
              </a:lnSpc>
              <a:spcBef>
                <a:spcPts val="600"/>
              </a:spcBef>
              <a:buFont typeface="Wingdings" panose="05000000000000000000" pitchFamily="2" charset="2"/>
              <a:buChar char="Ø"/>
              <a:defRPr sz="1500"/>
            </a:pPr>
            <a:r>
              <a:rPr lang="en-US" sz="2000" b="1"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Servicios</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exámenes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preventivos</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Cáncer</a:t>
            </a:r>
            <a:r>
              <a:rPr lang="en-US" sz="2000" dirty="0" smtClean="0">
                <a:latin typeface="Times New Roman" panose="02020603050405020304" pitchFamily="18" charset="0"/>
                <a:cs typeface="Times New Roman" panose="02020603050405020304" pitchFamily="18" charset="0"/>
              </a:rPr>
              <a:t> de </a:t>
            </a:r>
            <a:r>
              <a:rPr lang="en-US" sz="2000" dirty="0" err="1" smtClean="0">
                <a:latin typeface="Times New Roman" panose="02020603050405020304" pitchFamily="18" charset="0"/>
                <a:cs typeface="Times New Roman" panose="02020603050405020304" pitchFamily="18" charset="0"/>
              </a:rPr>
              <a:t>seno</a:t>
            </a:r>
            <a:r>
              <a:rPr lang="en-US" sz="2000" dirty="0" smtClean="0">
                <a:latin typeface="Times New Roman" panose="02020603050405020304" pitchFamily="18" charset="0"/>
                <a:cs typeface="Times New Roman" panose="02020603050405020304" pitchFamily="18" charset="0"/>
              </a:rPr>
              <a:t> y cervical)  </a:t>
            </a:r>
            <a:endParaRPr lang="en-US" sz="2000" dirty="0">
              <a:latin typeface="Times New Roman" panose="02020603050405020304" pitchFamily="18" charset="0"/>
              <a:cs typeface="Times New Roman" panose="02020603050405020304" pitchFamily="18" charset="0"/>
            </a:endParaRPr>
          </a:p>
        </p:txBody>
      </p:sp>
      <p:sp>
        <p:nvSpPr>
          <p:cNvPr id="906" name="TextBox 3"/>
          <p:cNvSpPr txBox="1"/>
          <p:nvPr/>
        </p:nvSpPr>
        <p:spPr>
          <a:xfrm>
            <a:off x="381000" y="5919060"/>
            <a:ext cx="8763000" cy="8309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200"/>
            </a:pPr>
            <a:r>
              <a:rPr lang="en-US" sz="1200" dirty="0" err="1" smtClean="0"/>
              <a:t>Fuente</a:t>
            </a:r>
            <a:r>
              <a:rPr sz="1200" dirty="0" smtClean="0"/>
              <a:t>: </a:t>
            </a:r>
            <a:r>
              <a:rPr lang="en-US" sz="1200" dirty="0" err="1"/>
              <a:t>D</a:t>
            </a:r>
            <a:r>
              <a:rPr lang="en-US" sz="1200" dirty="0" err="1" smtClean="0"/>
              <a:t>iferencias</a:t>
            </a:r>
            <a:r>
              <a:rPr lang="en-US" sz="1200" dirty="0" smtClean="0"/>
              <a:t> en </a:t>
            </a:r>
            <a:r>
              <a:rPr lang="en-US" sz="1200" dirty="0" err="1" smtClean="0"/>
              <a:t>salud</a:t>
            </a:r>
            <a:r>
              <a:rPr sz="1200" dirty="0" smtClean="0"/>
              <a:t>;</a:t>
            </a:r>
            <a:r>
              <a:rPr lang="en-US" sz="1200" dirty="0"/>
              <a:t> </a:t>
            </a:r>
            <a:r>
              <a:rPr lang="en-US" sz="1200" dirty="0" err="1" smtClean="0"/>
              <a:t>mujeres</a:t>
            </a:r>
            <a:r>
              <a:rPr lang="en-US" sz="1200" dirty="0" smtClean="0"/>
              <a:t> </a:t>
            </a:r>
            <a:r>
              <a:rPr lang="en-US" sz="1200" dirty="0" err="1" smtClean="0"/>
              <a:t>rurales</a:t>
            </a:r>
            <a:endParaRPr lang="en-US" sz="1200" dirty="0" smtClean="0"/>
          </a:p>
          <a:p>
            <a:pPr>
              <a:defRPr sz="1200"/>
            </a:pPr>
            <a:r>
              <a:rPr lang="en-US" sz="1200" dirty="0" smtClean="0"/>
              <a:t>ACOG </a:t>
            </a:r>
            <a:r>
              <a:rPr lang="en-US" sz="1200" dirty="0"/>
              <a:t>Committee Opinion</a:t>
            </a:r>
            <a:endParaRPr sz="1200" dirty="0"/>
          </a:p>
          <a:p>
            <a:pPr>
              <a:defRPr sz="1200"/>
            </a:pPr>
            <a:r>
              <a:rPr lang="en-US" sz="1200" dirty="0"/>
              <a:t>Committee on Health Care for Underserved Women</a:t>
            </a:r>
            <a:endParaRPr sz="1200" dirty="0"/>
          </a:p>
          <a:p>
            <a:pPr>
              <a:defRPr sz="1200"/>
            </a:pPr>
            <a:r>
              <a:rPr lang="en-US" sz="1200" dirty="0"/>
              <a:t>February 2014 </a:t>
            </a:r>
            <a:endParaRPr sz="1200" dirty="0"/>
          </a:p>
        </p:txBody>
      </p:sp>
    </p:spTree>
    <p:extLst>
      <p:ext uri="{BB962C8B-B14F-4D97-AF65-F5344CB8AC3E}">
        <p14:creationId xmlns:p14="http://schemas.microsoft.com/office/powerpoint/2010/main" val="291890810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Title 1"/>
          <p:cNvSpPr txBox="1">
            <a:spLocks noGrp="1"/>
          </p:cNvSpPr>
          <p:nvPr>
            <p:ph type="title"/>
          </p:nvPr>
        </p:nvSpPr>
        <p:spPr>
          <a:xfrm>
            <a:off x="533400" y="695125"/>
            <a:ext cx="8229600" cy="1143001"/>
          </a:xfrm>
          <a:prstGeom prst="rect">
            <a:avLst/>
          </a:prstGeom>
        </p:spPr>
        <p:txBody>
          <a:bodyPr/>
          <a:lstStyle>
            <a:lvl1pPr algn="ctr"/>
          </a:lstStyle>
          <a:p>
            <a:r>
              <a:rPr lang="en-US" dirty="0" err="1" smtClean="0"/>
              <a:t>Exposiciones</a:t>
            </a:r>
            <a:r>
              <a:rPr lang="en-US" dirty="0" smtClean="0"/>
              <a:t> </a:t>
            </a:r>
            <a:r>
              <a:rPr lang="en-US" dirty="0" err="1" smtClean="0"/>
              <a:t>Ocupacionales</a:t>
            </a:r>
            <a:endParaRPr dirty="0"/>
          </a:p>
        </p:txBody>
      </p:sp>
      <p:sp>
        <p:nvSpPr>
          <p:cNvPr id="905" name="Content Placeholder 2"/>
          <p:cNvSpPr txBox="1">
            <a:spLocks noGrp="1"/>
          </p:cNvSpPr>
          <p:nvPr>
            <p:ph type="body" idx="1"/>
          </p:nvPr>
        </p:nvSpPr>
        <p:spPr>
          <a:xfrm>
            <a:off x="419100" y="2238006"/>
            <a:ext cx="8576444" cy="3911560"/>
          </a:xfrm>
          <a:prstGeom prst="rect">
            <a:avLst/>
          </a:prstGeom>
        </p:spPr>
        <p:txBody>
          <a:bodyPr>
            <a:normAutofit/>
          </a:bodyPr>
          <a:lstStyle/>
          <a:p>
            <a:pPr lvl="0">
              <a:buFont typeface="Arial"/>
              <a:buChar char="•"/>
            </a:pPr>
            <a:r>
              <a:rPr lang="es-ES_tradnl" sz="1600" dirty="0"/>
              <a:t>Exposiciones Ocupacionales </a:t>
            </a:r>
            <a:endParaRPr lang="en-US" sz="1600" dirty="0"/>
          </a:p>
          <a:p>
            <a:pPr lvl="1"/>
            <a:r>
              <a:rPr lang="es-ES_tradnl" sz="1600" dirty="0"/>
              <a:t>Muertes/lesiones relacionadas con </a:t>
            </a:r>
            <a:r>
              <a:rPr lang="es-ES_tradnl" sz="1600" dirty="0" smtClean="0"/>
              <a:t>ganado </a:t>
            </a:r>
            <a:r>
              <a:rPr lang="es-ES_tradnl" sz="1600" dirty="0"/>
              <a:t>vacuno</a:t>
            </a:r>
            <a:endParaRPr lang="en-US" sz="1600" dirty="0"/>
          </a:p>
          <a:p>
            <a:pPr lvl="1"/>
            <a:r>
              <a:rPr lang="es-ES_tradnl" sz="1600" dirty="0"/>
              <a:t>Caídas (Mujeres mayores de 60 años)  </a:t>
            </a:r>
            <a:endParaRPr lang="en-US" sz="1600" dirty="0"/>
          </a:p>
          <a:p>
            <a:pPr lvl="1"/>
            <a:r>
              <a:rPr lang="es-ES_tradnl" sz="1600" dirty="0"/>
              <a:t>Lesiones no fatales/fatalidades relacionadas con accidentes de maquinaria </a:t>
            </a:r>
            <a:endParaRPr lang="en-US" sz="1600" dirty="0"/>
          </a:p>
          <a:p>
            <a:pPr lvl="1"/>
            <a:r>
              <a:rPr lang="es-ES_tradnl" sz="1600" dirty="0"/>
              <a:t>“Triple responsabilidad” – Aumenta el riesgo de estrés y lesiones agrícolas </a:t>
            </a:r>
            <a:endParaRPr lang="en-US" sz="1600" dirty="0"/>
          </a:p>
          <a:p>
            <a:pPr lvl="1"/>
            <a:r>
              <a:rPr lang="es-ES_tradnl" sz="1600" dirty="0"/>
              <a:t>Pesticidas/ Químicos/ Exposición a herbicidas ( Mezcla y aplicación)</a:t>
            </a:r>
            <a:endParaRPr lang="en-US" sz="1600" dirty="0"/>
          </a:p>
          <a:p>
            <a:pPr lvl="1"/>
            <a:r>
              <a:rPr lang="es-ES_tradnl" sz="1600" dirty="0"/>
              <a:t>Exposición al polvo agrícola</a:t>
            </a:r>
            <a:endParaRPr lang="en-US" sz="1600" dirty="0"/>
          </a:p>
          <a:p>
            <a:pPr lvl="0">
              <a:buFont typeface="Arial"/>
              <a:buChar char="•"/>
            </a:pPr>
            <a:r>
              <a:rPr lang="es-ES_tradnl" sz="1600" dirty="0"/>
              <a:t>Exposición a gases de confinamiento (cerdo)</a:t>
            </a:r>
            <a:endParaRPr lang="en-US" sz="1600" dirty="0"/>
          </a:p>
          <a:p>
            <a:pPr lvl="1"/>
            <a:r>
              <a:rPr lang="es-ES_tradnl" sz="1600" dirty="0"/>
              <a:t>Infecciones </a:t>
            </a:r>
            <a:r>
              <a:rPr lang="es-ES_tradnl" sz="1600" dirty="0" err="1" smtClean="0"/>
              <a:t>Zoonóticas</a:t>
            </a:r>
            <a:endParaRPr lang="en-US" sz="1600" dirty="0"/>
          </a:p>
        </p:txBody>
      </p:sp>
    </p:spTree>
    <p:extLst>
      <p:ext uri="{BB962C8B-B14F-4D97-AF65-F5344CB8AC3E}">
        <p14:creationId xmlns:p14="http://schemas.microsoft.com/office/powerpoint/2010/main" val="55408401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2" name="Footer Placeholder 5"/>
          <p:cNvSpPr txBox="1"/>
          <p:nvPr/>
        </p:nvSpPr>
        <p:spPr>
          <a:xfrm rot="5400000">
            <a:off x="6231510" y="3277365"/>
            <a:ext cx="3859800" cy="2057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spAutoFit/>
          </a:bodyPr>
          <a:lstStyle>
            <a:lvl1pPr>
              <a:defRPr sz="700">
                <a:solidFill>
                  <a:srgbClr val="FFFFFF">
                    <a:alpha val="60000"/>
                  </a:srgbClr>
                </a:solidFill>
                <a:latin typeface="Century Gothic"/>
                <a:ea typeface="Century Gothic"/>
                <a:cs typeface="Century Gothic"/>
                <a:sym typeface="Century Gothic"/>
              </a:defRPr>
            </a:lvl1pPr>
          </a:lstStyle>
          <a:p>
            <a:r>
              <a:t>copyright@2018</a:t>
            </a:r>
          </a:p>
        </p:txBody>
      </p:sp>
      <p:sp>
        <p:nvSpPr>
          <p:cNvPr id="3223" name="Title 1"/>
          <p:cNvSpPr txBox="1">
            <a:spLocks noGrp="1"/>
          </p:cNvSpPr>
          <p:nvPr>
            <p:ph type="title"/>
          </p:nvPr>
        </p:nvSpPr>
        <p:spPr>
          <a:xfrm>
            <a:off x="1336963" y="1697051"/>
            <a:ext cx="6619245" cy="1602259"/>
          </a:xfrm>
          <a:prstGeom prst="rect">
            <a:avLst/>
          </a:prstGeom>
        </p:spPr>
        <p:txBody>
          <a:bodyPr/>
          <a:lstStyle/>
          <a:p>
            <a:pPr algn="ctr"/>
            <a:r>
              <a:rPr lang="en-US" dirty="0" err="1" smtClean="0"/>
              <a:t>Salud</a:t>
            </a:r>
            <a:r>
              <a:rPr lang="en-US" dirty="0" smtClean="0"/>
              <a:t> </a:t>
            </a:r>
            <a:r>
              <a:rPr lang="en-US" dirty="0" err="1" smtClean="0"/>
              <a:t>Reproductiva</a:t>
            </a:r>
            <a:endParaRPr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7" name="Title 1"/>
          <p:cNvSpPr txBox="1">
            <a:spLocks noGrp="1"/>
          </p:cNvSpPr>
          <p:nvPr>
            <p:ph type="title"/>
          </p:nvPr>
        </p:nvSpPr>
        <p:spPr>
          <a:xfrm>
            <a:off x="865966" y="927096"/>
            <a:ext cx="6343682" cy="709869"/>
          </a:xfrm>
          <a:prstGeom prst="rect">
            <a:avLst/>
          </a:prstGeom>
        </p:spPr>
        <p:txBody>
          <a:bodyPr>
            <a:normAutofit fontScale="90000"/>
          </a:bodyPr>
          <a:lstStyle>
            <a:lvl1pPr defTabSz="438911">
              <a:defRPr sz="2600"/>
            </a:lvl1pPr>
          </a:lstStyle>
          <a:p>
            <a:pPr algn="ctr"/>
            <a:r>
              <a:rPr lang="en-US" dirty="0" err="1" smtClean="0"/>
              <a:t>Riesgos</a:t>
            </a:r>
            <a:r>
              <a:rPr lang="en-US" dirty="0" smtClean="0"/>
              <a:t> de </a:t>
            </a:r>
            <a:r>
              <a:rPr lang="en-US" dirty="0" err="1" smtClean="0"/>
              <a:t>resultados</a:t>
            </a:r>
            <a:r>
              <a:rPr lang="en-US" dirty="0" smtClean="0"/>
              <a:t> </a:t>
            </a:r>
            <a:r>
              <a:rPr lang="en-US" dirty="0" err="1" smtClean="0"/>
              <a:t>adversos</a:t>
            </a:r>
            <a:r>
              <a:rPr lang="en-US" dirty="0" smtClean="0"/>
              <a:t> </a:t>
            </a:r>
            <a:r>
              <a:rPr lang="en-US" dirty="0" err="1" smtClean="0"/>
              <a:t>durante</a:t>
            </a:r>
            <a:r>
              <a:rPr lang="en-US" dirty="0" smtClean="0"/>
              <a:t> el </a:t>
            </a:r>
            <a:r>
              <a:rPr lang="en-US" dirty="0" err="1" smtClean="0"/>
              <a:t>embarazo</a:t>
            </a:r>
            <a:endParaRPr dirty="0"/>
          </a:p>
        </p:txBody>
      </p:sp>
      <p:sp>
        <p:nvSpPr>
          <p:cNvPr id="3228" name="Text Placeholder 2"/>
          <p:cNvSpPr txBox="1">
            <a:spLocks noGrp="1"/>
          </p:cNvSpPr>
          <p:nvPr>
            <p:ph type="body" sz="half" idx="1"/>
          </p:nvPr>
        </p:nvSpPr>
        <p:spPr>
          <a:xfrm>
            <a:off x="864377" y="2489200"/>
            <a:ext cx="6345270" cy="3530600"/>
          </a:xfrm>
          <a:prstGeom prst="rect">
            <a:avLst/>
          </a:prstGeom>
        </p:spPr>
        <p:txBody>
          <a:bodyPr>
            <a:normAutofit fontScale="92500" lnSpcReduction="10000"/>
          </a:bodyPr>
          <a:lstStyle/>
          <a:p>
            <a:pPr lvl="0"/>
            <a:r>
              <a:rPr dirty="0"/>
              <a:t>   </a:t>
            </a:r>
            <a:r>
              <a:rPr lang="es-ES_tradnl" dirty="0"/>
              <a:t>Exposiciones relacionadas al trabajo</a:t>
            </a:r>
            <a:endParaRPr lang="en-US" dirty="0"/>
          </a:p>
          <a:p>
            <a:pPr lvl="1"/>
            <a:r>
              <a:rPr lang="es-ES_tradnl" dirty="0"/>
              <a:t>Herbicidas </a:t>
            </a:r>
            <a:r>
              <a:rPr lang="en-US" dirty="0"/>
              <a:t> </a:t>
            </a:r>
            <a:r>
              <a:rPr lang="es-ES" dirty="0" err="1" smtClean="0"/>
              <a:t>Dicamba</a:t>
            </a:r>
            <a:r>
              <a:rPr lang="es-ES" dirty="0"/>
              <a:t>, glifosato, ácidos </a:t>
            </a:r>
            <a:r>
              <a:rPr lang="es-ES" dirty="0" err="1" smtClean="0"/>
              <a:t>fenoxiacéticos</a:t>
            </a:r>
            <a:r>
              <a:rPr lang="es-ES" dirty="0"/>
              <a:t>, </a:t>
            </a:r>
            <a:r>
              <a:rPr lang="es-ES" dirty="0" err="1"/>
              <a:t>tiocarbamat</a:t>
            </a:r>
            <a:r>
              <a:rPr lang="es-ES_tradnl" dirty="0"/>
              <a:t>)</a:t>
            </a:r>
            <a:endParaRPr lang="en-US" dirty="0"/>
          </a:p>
          <a:p>
            <a:pPr lvl="1"/>
            <a:r>
              <a:rPr lang="es-ES_tradnl" dirty="0" smtClean="0"/>
              <a:t>Monóxido </a:t>
            </a:r>
            <a:r>
              <a:rPr lang="es-ES_tradnl" dirty="0"/>
              <a:t>de carbono</a:t>
            </a:r>
            <a:endParaRPr lang="en-US" dirty="0"/>
          </a:p>
          <a:p>
            <a:pPr lvl="1"/>
            <a:r>
              <a:rPr lang="en-US" dirty="0" smtClean="0"/>
              <a:t>T</a:t>
            </a:r>
            <a:r>
              <a:rPr lang="es-ES_tradnl" dirty="0" err="1" smtClean="0"/>
              <a:t>oxicidad</a:t>
            </a:r>
            <a:r>
              <a:rPr lang="es-ES_tradnl" dirty="0" smtClean="0"/>
              <a:t> de nitrato(Formula para infantes)</a:t>
            </a:r>
            <a:endParaRPr lang="en-US" dirty="0" smtClean="0"/>
          </a:p>
          <a:p>
            <a:pPr lvl="1"/>
            <a:r>
              <a:rPr lang="es-ES_tradnl" dirty="0" smtClean="0"/>
              <a:t>Producción </a:t>
            </a:r>
            <a:r>
              <a:rPr lang="es-ES_tradnl" dirty="0"/>
              <a:t>de ganado vacuno. </a:t>
            </a:r>
            <a:endParaRPr lang="en-US" dirty="0"/>
          </a:p>
          <a:p>
            <a:pPr lvl="2"/>
            <a:r>
              <a:rPr lang="es-ES_tradnl" dirty="0" err="1"/>
              <a:t>Oxitocina</a:t>
            </a:r>
            <a:r>
              <a:rPr lang="es-ES_tradnl" dirty="0"/>
              <a:t> </a:t>
            </a:r>
            <a:endParaRPr lang="en-US" dirty="0"/>
          </a:p>
          <a:p>
            <a:pPr lvl="2"/>
            <a:r>
              <a:rPr lang="es-ES_tradnl" dirty="0"/>
              <a:t>Prostaglandina</a:t>
            </a:r>
            <a:endParaRPr lang="en-US" dirty="0"/>
          </a:p>
          <a:p>
            <a:pPr lvl="1"/>
            <a:r>
              <a:rPr lang="es-ES_tradnl" dirty="0"/>
              <a:t> </a:t>
            </a:r>
            <a:r>
              <a:rPr lang="es-ES_tradnl" dirty="0" smtClean="0"/>
              <a:t>Infecciones </a:t>
            </a:r>
            <a:r>
              <a:rPr lang="es-ES_tradnl" dirty="0" err="1" smtClean="0"/>
              <a:t>zoonóticas</a:t>
            </a:r>
            <a:endParaRPr lang="en-US" dirty="0"/>
          </a:p>
          <a:p>
            <a:pPr lvl="0"/>
            <a:r>
              <a:rPr lang="es-ES" dirty="0"/>
              <a:t>Brucelosis, fiebre Q, listeria (causa aborto)</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2" name="Title 1"/>
          <p:cNvSpPr txBox="1">
            <a:spLocks noGrp="1"/>
          </p:cNvSpPr>
          <p:nvPr>
            <p:ph type="title"/>
          </p:nvPr>
        </p:nvSpPr>
        <p:spPr>
          <a:prstGeom prst="rect">
            <a:avLst/>
          </a:prstGeom>
        </p:spPr>
        <p:txBody>
          <a:bodyPr/>
          <a:lstStyle/>
          <a:p>
            <a:r>
              <a:rPr dirty="0"/>
              <a:t>Zoonotic Disease</a:t>
            </a:r>
          </a:p>
        </p:txBody>
      </p:sp>
      <p:sp>
        <p:nvSpPr>
          <p:cNvPr id="3" name="Text Placeholder 2"/>
          <p:cNvSpPr>
            <a:spLocks noGrp="1"/>
          </p:cNvSpPr>
          <p:nvPr>
            <p:ph type="body" sz="quarter" idx="13"/>
          </p:nvPr>
        </p:nvSpPr>
        <p:spPr>
          <a:xfrm>
            <a:off x="5393210" y="2516552"/>
            <a:ext cx="3636984" cy="3929186"/>
          </a:xfrm>
        </p:spPr>
        <p:txBody>
          <a:bodyPr>
            <a:normAutofit/>
          </a:bodyPr>
          <a:lstStyle/>
          <a:p>
            <a:r>
              <a:rPr lang="en-US" b="1" dirty="0" err="1" smtClean="0"/>
              <a:t>Fiebre</a:t>
            </a:r>
            <a:r>
              <a:rPr lang="en-US" b="1" dirty="0" smtClean="0"/>
              <a:t> Q</a:t>
            </a:r>
          </a:p>
          <a:p>
            <a:r>
              <a:rPr lang="en-US" dirty="0" err="1" smtClean="0"/>
              <a:t>Clamidiosis</a:t>
            </a:r>
            <a:endParaRPr lang="en-US" dirty="0" smtClean="0"/>
          </a:p>
          <a:p>
            <a:r>
              <a:rPr lang="en-US" dirty="0" smtClean="0"/>
              <a:t>Toxoplasmosis</a:t>
            </a:r>
          </a:p>
          <a:p>
            <a:r>
              <a:rPr lang="en-US" dirty="0" smtClean="0"/>
              <a:t>T. </a:t>
            </a:r>
            <a:r>
              <a:rPr lang="en-US" dirty="0" err="1" smtClean="0"/>
              <a:t>Gondii</a:t>
            </a:r>
            <a:r>
              <a:rPr lang="en-US" dirty="0" smtClean="0"/>
              <a:t> </a:t>
            </a:r>
          </a:p>
          <a:p>
            <a:r>
              <a:rPr lang="en-US" b="1" dirty="0" smtClean="0"/>
              <a:t>Listeria</a:t>
            </a:r>
          </a:p>
          <a:p>
            <a:r>
              <a:rPr lang="en-US" dirty="0" smtClean="0"/>
              <a:t>Leptospirosis</a:t>
            </a:r>
          </a:p>
          <a:p>
            <a:r>
              <a:rPr lang="en-US" b="1" dirty="0" err="1" smtClean="0"/>
              <a:t>Brucelosis</a:t>
            </a:r>
            <a:r>
              <a:rPr lang="en-US" b="1" dirty="0" smtClean="0"/>
              <a:t> </a:t>
            </a:r>
          </a:p>
          <a:p>
            <a:pPr marL="0" indent="0">
              <a:buNone/>
            </a:pPr>
            <a:endParaRPr lang="en-US" dirty="0"/>
          </a:p>
          <a:p>
            <a:endParaRPr lang="en-US" dirty="0"/>
          </a:p>
        </p:txBody>
      </p:sp>
      <p:pic>
        <p:nvPicPr>
          <p:cNvPr id="5" name="Picture 4" descr="pregnant woman standing in field looking up in black and wh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46" y="2516552"/>
            <a:ext cx="4951243" cy="3278555"/>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err="1" smtClean="0"/>
              <a:t>Nuestro</a:t>
            </a:r>
            <a:r>
              <a:rPr lang="en-US" dirty="0"/>
              <a:t> </a:t>
            </a:r>
            <a:r>
              <a:rPr lang="en-US" dirty="0" err="1" smtClean="0"/>
              <a:t>fundador</a:t>
            </a:r>
            <a:r>
              <a:rPr lang="en-US" dirty="0" smtClean="0"/>
              <a:t> </a:t>
            </a:r>
            <a:endParaRPr lang="en-US" dirty="0"/>
          </a:p>
        </p:txBody>
      </p:sp>
      <p:sp>
        <p:nvSpPr>
          <p:cNvPr id="2" name="Rectangle 1"/>
          <p:cNvSpPr/>
          <p:nvPr/>
        </p:nvSpPr>
        <p:spPr>
          <a:xfrm>
            <a:off x="1183876" y="3355668"/>
            <a:ext cx="6787443" cy="2308324"/>
          </a:xfrm>
          <a:prstGeom prst="rect">
            <a:avLst/>
          </a:prstGeom>
        </p:spPr>
        <p:txBody>
          <a:bodyPr wrap="square">
            <a:spAutoFit/>
          </a:bodyPr>
          <a:lstStyle/>
          <a:p>
            <a:r>
              <a:rPr lang="en-US" dirty="0">
                <a:latin typeface="Century Gothic"/>
                <a:cs typeface="Century Gothic"/>
              </a:rPr>
              <a:t>Este material </a:t>
            </a:r>
            <a:r>
              <a:rPr lang="en-US" dirty="0" err="1">
                <a:latin typeface="Century Gothic"/>
                <a:cs typeface="Century Gothic"/>
              </a:rPr>
              <a:t>fue</a:t>
            </a:r>
            <a:r>
              <a:rPr lang="en-US" dirty="0">
                <a:latin typeface="Century Gothic"/>
                <a:cs typeface="Century Gothic"/>
              </a:rPr>
              <a:t> </a:t>
            </a:r>
            <a:r>
              <a:rPr lang="en-US" dirty="0" err="1">
                <a:latin typeface="Century Gothic"/>
                <a:cs typeface="Century Gothic"/>
              </a:rPr>
              <a:t>producido</a:t>
            </a:r>
            <a:r>
              <a:rPr lang="en-US" dirty="0">
                <a:latin typeface="Century Gothic"/>
                <a:cs typeface="Century Gothic"/>
              </a:rPr>
              <a:t> </a:t>
            </a:r>
            <a:r>
              <a:rPr lang="en-US" dirty="0" err="1">
                <a:latin typeface="Century Gothic"/>
                <a:cs typeface="Century Gothic"/>
              </a:rPr>
              <a:t>bajo</a:t>
            </a:r>
            <a:r>
              <a:rPr lang="en-US" dirty="0">
                <a:latin typeface="Century Gothic"/>
                <a:cs typeface="Century Gothic"/>
              </a:rPr>
              <a:t> el </a:t>
            </a:r>
            <a:r>
              <a:rPr lang="en-US" dirty="0" err="1">
                <a:latin typeface="Century Gothic"/>
                <a:cs typeface="Century Gothic"/>
              </a:rPr>
              <a:t>número</a:t>
            </a:r>
            <a:r>
              <a:rPr lang="en-US" dirty="0">
                <a:latin typeface="Century Gothic"/>
                <a:cs typeface="Century Gothic"/>
              </a:rPr>
              <a:t> de </a:t>
            </a:r>
            <a:r>
              <a:rPr lang="en-US" dirty="0" err="1">
                <a:latin typeface="Century Gothic"/>
                <a:cs typeface="Century Gothic"/>
              </a:rPr>
              <a:t>subvención</a:t>
            </a:r>
            <a:r>
              <a:rPr lang="en-US" dirty="0">
                <a:latin typeface="Century Gothic"/>
                <a:cs typeface="Century Gothic"/>
              </a:rPr>
              <a:t> SH -05068-SH 8 de la </a:t>
            </a:r>
            <a:r>
              <a:rPr lang="en-US" dirty="0" err="1">
                <a:latin typeface="Century Gothic"/>
                <a:cs typeface="Century Gothic"/>
              </a:rPr>
              <a:t>Administración</a:t>
            </a:r>
            <a:r>
              <a:rPr lang="en-US" dirty="0">
                <a:latin typeface="Century Gothic"/>
                <a:cs typeface="Century Gothic"/>
              </a:rPr>
              <a:t> de </a:t>
            </a:r>
            <a:r>
              <a:rPr lang="en-US" dirty="0" err="1">
                <a:latin typeface="Century Gothic"/>
                <a:cs typeface="Century Gothic"/>
              </a:rPr>
              <a:t>Seguridad</a:t>
            </a:r>
            <a:r>
              <a:rPr lang="en-US" dirty="0">
                <a:latin typeface="Century Gothic"/>
                <a:cs typeface="Century Gothic"/>
              </a:rPr>
              <a:t> y </a:t>
            </a:r>
            <a:r>
              <a:rPr lang="en-US" dirty="0" err="1">
                <a:latin typeface="Century Gothic"/>
                <a:cs typeface="Century Gothic"/>
              </a:rPr>
              <a:t>Salud</a:t>
            </a:r>
            <a:r>
              <a:rPr lang="en-US" dirty="0">
                <a:latin typeface="Century Gothic"/>
                <a:cs typeface="Century Gothic"/>
              </a:rPr>
              <a:t> </a:t>
            </a:r>
            <a:r>
              <a:rPr lang="en-US" dirty="0" err="1">
                <a:latin typeface="Century Gothic"/>
                <a:cs typeface="Century Gothic"/>
              </a:rPr>
              <a:t>Ocupacional</a:t>
            </a:r>
            <a:r>
              <a:rPr lang="en-US" dirty="0">
                <a:latin typeface="Century Gothic"/>
                <a:cs typeface="Century Gothic"/>
              </a:rPr>
              <a:t> del </a:t>
            </a:r>
            <a:r>
              <a:rPr lang="en-US" dirty="0" err="1">
                <a:latin typeface="Century Gothic"/>
                <a:cs typeface="Century Gothic"/>
              </a:rPr>
              <a:t>Departamento</a:t>
            </a:r>
            <a:r>
              <a:rPr lang="en-US" dirty="0">
                <a:latin typeface="Century Gothic"/>
                <a:cs typeface="Century Gothic"/>
              </a:rPr>
              <a:t> de </a:t>
            </a:r>
            <a:r>
              <a:rPr lang="en-US" dirty="0" err="1">
                <a:latin typeface="Century Gothic"/>
                <a:cs typeface="Century Gothic"/>
              </a:rPr>
              <a:t>Trabajo</a:t>
            </a:r>
            <a:r>
              <a:rPr lang="en-US" dirty="0">
                <a:latin typeface="Century Gothic"/>
                <a:cs typeface="Century Gothic"/>
              </a:rPr>
              <a:t> de los EE. UU. No </a:t>
            </a:r>
            <a:r>
              <a:rPr lang="en-US" dirty="0" err="1">
                <a:latin typeface="Century Gothic"/>
                <a:cs typeface="Century Gothic"/>
              </a:rPr>
              <a:t>refleja</a:t>
            </a:r>
            <a:r>
              <a:rPr lang="en-US" dirty="0">
                <a:latin typeface="Century Gothic"/>
                <a:cs typeface="Century Gothic"/>
              </a:rPr>
              <a:t> </a:t>
            </a:r>
            <a:r>
              <a:rPr lang="en-US" dirty="0" err="1">
                <a:latin typeface="Century Gothic"/>
                <a:cs typeface="Century Gothic"/>
              </a:rPr>
              <a:t>necesariamente</a:t>
            </a:r>
            <a:r>
              <a:rPr lang="en-US" dirty="0">
                <a:latin typeface="Century Gothic"/>
                <a:cs typeface="Century Gothic"/>
              </a:rPr>
              <a:t> </a:t>
            </a:r>
            <a:r>
              <a:rPr lang="en-US" dirty="0" err="1">
                <a:latin typeface="Century Gothic"/>
                <a:cs typeface="Century Gothic"/>
              </a:rPr>
              <a:t>las</a:t>
            </a:r>
            <a:r>
              <a:rPr lang="en-US" dirty="0">
                <a:latin typeface="Century Gothic"/>
                <a:cs typeface="Century Gothic"/>
              </a:rPr>
              <a:t> </a:t>
            </a:r>
            <a:r>
              <a:rPr lang="en-US" dirty="0" err="1">
                <a:latin typeface="Century Gothic"/>
                <a:cs typeface="Century Gothic"/>
              </a:rPr>
              <a:t>opiniones</a:t>
            </a:r>
            <a:r>
              <a:rPr lang="en-US" dirty="0">
                <a:latin typeface="Century Gothic"/>
                <a:cs typeface="Century Gothic"/>
              </a:rPr>
              <a:t> o </a:t>
            </a:r>
            <a:r>
              <a:rPr lang="en-US" dirty="0" err="1">
                <a:latin typeface="Century Gothic"/>
                <a:cs typeface="Century Gothic"/>
              </a:rPr>
              <a:t>políticas</a:t>
            </a:r>
            <a:r>
              <a:rPr lang="en-US" dirty="0">
                <a:latin typeface="Century Gothic"/>
                <a:cs typeface="Century Gothic"/>
              </a:rPr>
              <a:t> del </a:t>
            </a:r>
            <a:r>
              <a:rPr lang="en-US" dirty="0" err="1">
                <a:latin typeface="Century Gothic"/>
                <a:cs typeface="Century Gothic"/>
              </a:rPr>
              <a:t>Departamento</a:t>
            </a:r>
            <a:r>
              <a:rPr lang="en-US" dirty="0">
                <a:latin typeface="Century Gothic"/>
                <a:cs typeface="Century Gothic"/>
              </a:rPr>
              <a:t> de </a:t>
            </a:r>
            <a:r>
              <a:rPr lang="en-US" dirty="0" err="1">
                <a:latin typeface="Century Gothic"/>
                <a:cs typeface="Century Gothic"/>
              </a:rPr>
              <a:t>Trabajo</a:t>
            </a:r>
            <a:r>
              <a:rPr lang="en-US" dirty="0">
                <a:latin typeface="Century Gothic"/>
                <a:cs typeface="Century Gothic"/>
              </a:rPr>
              <a:t> de los EE. UU., la </a:t>
            </a:r>
            <a:r>
              <a:rPr lang="en-US" dirty="0" err="1">
                <a:latin typeface="Century Gothic"/>
                <a:cs typeface="Century Gothic"/>
              </a:rPr>
              <a:t>mención</a:t>
            </a:r>
            <a:r>
              <a:rPr lang="en-US" dirty="0">
                <a:latin typeface="Century Gothic"/>
                <a:cs typeface="Century Gothic"/>
              </a:rPr>
              <a:t> de </a:t>
            </a:r>
            <a:r>
              <a:rPr lang="en-US" dirty="0" err="1">
                <a:latin typeface="Century Gothic"/>
                <a:cs typeface="Century Gothic"/>
              </a:rPr>
              <a:t>nombres</a:t>
            </a:r>
            <a:r>
              <a:rPr lang="en-US" dirty="0">
                <a:latin typeface="Century Gothic"/>
                <a:cs typeface="Century Gothic"/>
              </a:rPr>
              <a:t> </a:t>
            </a:r>
            <a:r>
              <a:rPr lang="en-US" dirty="0" err="1">
                <a:latin typeface="Century Gothic"/>
                <a:cs typeface="Century Gothic"/>
              </a:rPr>
              <a:t>comerciales</a:t>
            </a:r>
            <a:r>
              <a:rPr lang="en-US" dirty="0">
                <a:latin typeface="Century Gothic"/>
                <a:cs typeface="Century Gothic"/>
              </a:rPr>
              <a:t>, </a:t>
            </a:r>
            <a:r>
              <a:rPr lang="en-US" dirty="0" err="1">
                <a:latin typeface="Century Gothic"/>
                <a:cs typeface="Century Gothic"/>
              </a:rPr>
              <a:t>productos</a:t>
            </a:r>
            <a:r>
              <a:rPr lang="en-US" dirty="0">
                <a:latin typeface="Century Gothic"/>
                <a:cs typeface="Century Gothic"/>
              </a:rPr>
              <a:t> </a:t>
            </a:r>
            <a:r>
              <a:rPr lang="en-US" dirty="0" err="1">
                <a:latin typeface="Century Gothic"/>
                <a:cs typeface="Century Gothic"/>
              </a:rPr>
              <a:t>comerciales</a:t>
            </a:r>
            <a:r>
              <a:rPr lang="en-US" dirty="0">
                <a:latin typeface="Century Gothic"/>
                <a:cs typeface="Century Gothic"/>
              </a:rPr>
              <a:t> u </a:t>
            </a:r>
            <a:r>
              <a:rPr lang="en-US" dirty="0" err="1">
                <a:latin typeface="Century Gothic"/>
                <a:cs typeface="Century Gothic"/>
              </a:rPr>
              <a:t>organizaciones</a:t>
            </a:r>
            <a:r>
              <a:rPr lang="en-US" dirty="0">
                <a:latin typeface="Century Gothic"/>
                <a:cs typeface="Century Gothic"/>
              </a:rPr>
              <a:t> no </a:t>
            </a:r>
            <a:r>
              <a:rPr lang="en-US" dirty="0" err="1">
                <a:latin typeface="Century Gothic"/>
                <a:cs typeface="Century Gothic"/>
              </a:rPr>
              <a:t>implica</a:t>
            </a:r>
            <a:r>
              <a:rPr lang="en-US" dirty="0">
                <a:latin typeface="Century Gothic"/>
                <a:cs typeface="Century Gothic"/>
              </a:rPr>
              <a:t> el </a:t>
            </a:r>
            <a:r>
              <a:rPr lang="en-US" dirty="0" err="1">
                <a:latin typeface="Century Gothic"/>
                <a:cs typeface="Century Gothic"/>
              </a:rPr>
              <a:t>respaldo</a:t>
            </a:r>
            <a:r>
              <a:rPr lang="en-US" dirty="0">
                <a:latin typeface="Century Gothic"/>
                <a:cs typeface="Century Gothic"/>
              </a:rPr>
              <a:t> del </a:t>
            </a:r>
            <a:r>
              <a:rPr lang="en-US" dirty="0" err="1">
                <a:latin typeface="Century Gothic"/>
                <a:cs typeface="Century Gothic"/>
              </a:rPr>
              <a:t>gobierno</a:t>
            </a:r>
            <a:r>
              <a:rPr lang="en-US" dirty="0">
                <a:latin typeface="Century Gothic"/>
                <a:cs typeface="Century Gothic"/>
              </a:rPr>
              <a:t> de los EE. UU</a:t>
            </a:r>
          </a:p>
        </p:txBody>
      </p:sp>
    </p:spTree>
    <p:extLst>
      <p:ext uri="{BB962C8B-B14F-4D97-AF65-F5344CB8AC3E}">
        <p14:creationId xmlns:p14="http://schemas.microsoft.com/office/powerpoint/2010/main" val="210400853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6" name="New shape" descr="credit to statista "/>
          <p:cNvSpPr/>
          <p:nvPr/>
        </p:nvSpPr>
        <p:spPr>
          <a:xfrm>
            <a:off x="-6350" y="6223000"/>
            <a:ext cx="9169400" cy="647700"/>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nchor="ctr"/>
          <a:lstStyle/>
          <a:p>
            <a:pPr algn="ctr" defTabSz="914400">
              <a:defRPr>
                <a:solidFill>
                  <a:srgbClr val="FFFFFF"/>
                </a:solidFill>
                <a:latin typeface="+mj-lt"/>
                <a:ea typeface="+mj-ea"/>
                <a:cs typeface="+mj-cs"/>
                <a:sym typeface="Calibri"/>
              </a:defRPr>
            </a:pPr>
            <a:endParaRPr/>
          </a:p>
        </p:txBody>
      </p:sp>
      <p:graphicFrame>
        <p:nvGraphicFramePr>
          <p:cNvPr id="3237" name="ChartObject" descr="Graphic showing the rates of infant, neonatal and post neonatal mortality in the U.S. from 2013 to 2015 "/>
          <p:cNvGraphicFramePr/>
          <p:nvPr>
            <p:extLst>
              <p:ext uri="{D42A27DB-BD31-4B8C-83A1-F6EECF244321}">
                <p14:modId xmlns:p14="http://schemas.microsoft.com/office/powerpoint/2010/main" val="2639855094"/>
              </p:ext>
            </p:extLst>
          </p:nvPr>
        </p:nvGraphicFramePr>
        <p:xfrm>
          <a:off x="872100" y="1802674"/>
          <a:ext cx="7416841" cy="376901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A1F5A22-0F98-4368-BF1F-7711FEAE7AF5}"/>
              </a:ext>
            </a:extLst>
          </p:cNvPr>
          <p:cNvSpPr>
            <a:spLocks noGrp="1"/>
          </p:cNvSpPr>
          <p:nvPr>
            <p:ph type="title" idx="4294967295"/>
          </p:nvPr>
        </p:nvSpPr>
        <p:spPr>
          <a:xfrm>
            <a:off x="463550" y="764237"/>
            <a:ext cx="8229600" cy="647700"/>
          </a:xfrm>
        </p:spPr>
        <p:txBody>
          <a:bodyPr>
            <a:normAutofit fontScale="90000"/>
          </a:bodyPr>
          <a:lstStyle/>
          <a:p>
            <a:r>
              <a:rPr lang="en-US" dirty="0"/>
              <a:t>Rates of infant, neonatal and post neonatal mortality in the U.S. from 2013 to 2015 by urbanization level (per 1,000 live births)</a:t>
            </a:r>
          </a:p>
          <a:p>
            <a:endParaRPr lang="en-US"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42" name="Title 1"/>
          <p:cNvSpPr txBox="1">
            <a:spLocks noGrp="1"/>
          </p:cNvSpPr>
          <p:nvPr>
            <p:ph type="title"/>
          </p:nvPr>
        </p:nvSpPr>
        <p:spPr>
          <a:xfrm>
            <a:off x="588263" y="603504"/>
            <a:ext cx="8229601" cy="1143001"/>
          </a:xfrm>
          <a:prstGeom prst="rect">
            <a:avLst/>
          </a:prstGeom>
        </p:spPr>
        <p:txBody>
          <a:bodyPr/>
          <a:lstStyle>
            <a:lvl1pPr algn="ctr"/>
          </a:lstStyle>
          <a:p>
            <a:r>
              <a:rPr lang="en-US" dirty="0" err="1" smtClean="0"/>
              <a:t>Administración</a:t>
            </a:r>
            <a:r>
              <a:rPr lang="en-US" dirty="0" smtClean="0"/>
              <a:t> de los </a:t>
            </a:r>
            <a:r>
              <a:rPr lang="en-US" dirty="0" err="1" smtClean="0"/>
              <a:t>pesticidas</a:t>
            </a:r>
            <a:endParaRPr dirty="0"/>
          </a:p>
        </p:txBody>
      </p:sp>
      <p:sp>
        <p:nvSpPr>
          <p:cNvPr id="3243" name="Rectangle 3"/>
          <p:cNvSpPr txBox="1">
            <a:spLocks noGrp="1"/>
          </p:cNvSpPr>
          <p:nvPr>
            <p:ph type="body" idx="1"/>
          </p:nvPr>
        </p:nvSpPr>
        <p:spPr>
          <a:xfrm>
            <a:off x="387096" y="2399090"/>
            <a:ext cx="8235696" cy="4678366"/>
          </a:xfrm>
          <a:prstGeom prst="rect">
            <a:avLst/>
          </a:prstGeom>
        </p:spPr>
        <p:txBody>
          <a:bodyPr>
            <a:normAutofit/>
          </a:bodyPr>
          <a:lstStyle/>
          <a:p>
            <a:pPr marL="0" indent="0" algn="just" defTabSz="886966">
              <a:lnSpc>
                <a:spcPct val="80000"/>
              </a:lnSpc>
              <a:spcBef>
                <a:spcPts val="300"/>
              </a:spcBef>
              <a:buSzTx/>
              <a:buNone/>
              <a:defRPr sz="1500" b="1"/>
            </a:pPr>
            <a:endParaRPr dirty="0"/>
          </a:p>
          <a:p>
            <a:r>
              <a:rPr lang="es-ES_tradnl" b="1" dirty="0"/>
              <a:t>EPA – Reconocimiento y administración de pesticidas tóxicos. </a:t>
            </a:r>
            <a:endParaRPr lang="en-US" dirty="0"/>
          </a:p>
          <a:p>
            <a:pPr marL="0" indent="0">
              <a:buNone/>
            </a:pPr>
            <a:r>
              <a:rPr lang="es-ES_tradnl" dirty="0" smtClean="0"/>
              <a:t>	 </a:t>
            </a:r>
            <a:r>
              <a:rPr lang="es-ES_tradnl" dirty="0"/>
              <a:t>Las mujeres embarazadas o intentando quedar embarazadas, especialmente las que actualmente desarrollan trabajos granjeros deberían ser informadas sobre las implicaciones de estar expuestas a pesticidas </a:t>
            </a:r>
            <a:r>
              <a:rPr lang="es-ES_tradnl" b="1" dirty="0"/>
              <a:t>antes, durante y después</a:t>
            </a:r>
            <a:r>
              <a:rPr lang="es-ES_tradnl" dirty="0"/>
              <a:t> del embarazo. Así mismo, tomar decisiones que sean las apropiadas para sus trabajos y hogares. </a:t>
            </a:r>
            <a:endParaRPr lang="en-US" dirty="0"/>
          </a:p>
          <a:p>
            <a:pPr marL="0" indent="0">
              <a:buNone/>
            </a:pPr>
            <a:r>
              <a:rPr lang="es-ES_tradnl" dirty="0"/>
              <a:t> </a:t>
            </a:r>
            <a:endParaRPr lang="en-US" dirty="0"/>
          </a:p>
          <a:p>
            <a:pPr marL="0" indent="0" defTabSz="886966">
              <a:lnSpc>
                <a:spcPct val="80000"/>
              </a:lnSpc>
              <a:spcBef>
                <a:spcPts val="200"/>
              </a:spcBef>
              <a:buSzTx/>
              <a:buNone/>
              <a:defRPr sz="1600"/>
            </a:pPr>
            <a:endParaRPr sz="1600" dirty="0"/>
          </a:p>
          <a:p>
            <a:pPr marL="0" indent="0" defTabSz="886966">
              <a:lnSpc>
                <a:spcPct val="80000"/>
              </a:lnSpc>
              <a:spcBef>
                <a:spcPts val="200"/>
              </a:spcBef>
              <a:buSzTx/>
              <a:buNone/>
              <a:defRPr sz="1600"/>
            </a:pPr>
            <a:endParaRPr sz="1600" dirty="0"/>
          </a:p>
          <a:p>
            <a:pPr marL="0" indent="0" defTabSz="886966">
              <a:lnSpc>
                <a:spcPct val="80000"/>
              </a:lnSpc>
              <a:spcBef>
                <a:spcPts val="200"/>
              </a:spcBef>
              <a:buSzTx/>
              <a:buNone/>
              <a:defRPr sz="1000"/>
            </a:pPr>
            <a:r>
              <a:rPr lang="en-US" dirty="0" err="1" smtClean="0"/>
              <a:t>Efectos</a:t>
            </a:r>
            <a:r>
              <a:rPr lang="en-US" dirty="0" smtClean="0"/>
              <a:t> de la </a:t>
            </a:r>
            <a:r>
              <a:rPr lang="en-US" dirty="0" err="1" smtClean="0"/>
              <a:t>salud</a:t>
            </a:r>
            <a:r>
              <a:rPr lang="en-US" dirty="0" smtClean="0"/>
              <a:t> </a:t>
            </a:r>
            <a:r>
              <a:rPr lang="en-US" dirty="0" err="1" smtClean="0"/>
              <a:t>reproductiva</a:t>
            </a:r>
            <a:r>
              <a:rPr lang="en-US" dirty="0" smtClean="0"/>
              <a:t> </a:t>
            </a:r>
            <a:r>
              <a:rPr lang="en-US" dirty="0" err="1" smtClean="0"/>
              <a:t>por</a:t>
            </a:r>
            <a:r>
              <a:rPr lang="en-US" dirty="0" smtClean="0"/>
              <a:t> la </a:t>
            </a:r>
            <a:r>
              <a:rPr lang="en-US" dirty="0" err="1" smtClean="0"/>
              <a:t>exposición</a:t>
            </a:r>
            <a:r>
              <a:rPr lang="en-US" dirty="0" smtClean="0"/>
              <a:t> a </a:t>
            </a:r>
            <a:r>
              <a:rPr lang="en-US" dirty="0" err="1" smtClean="0"/>
              <a:t>pesticidad</a:t>
            </a:r>
            <a:endParaRPr sz="2600" dirty="0" smtClean="0"/>
          </a:p>
          <a:p>
            <a:pPr marL="0" indent="0" defTabSz="886966">
              <a:lnSpc>
                <a:spcPct val="80000"/>
              </a:lnSpc>
              <a:spcBef>
                <a:spcPts val="200"/>
              </a:spcBef>
              <a:buSzTx/>
              <a:buNone/>
              <a:defRPr sz="1000"/>
            </a:pPr>
            <a:r>
              <a:rPr lang="en-US" dirty="0" err="1" smtClean="0"/>
              <a:t>Problemas</a:t>
            </a:r>
            <a:r>
              <a:rPr lang="en-US" dirty="0" smtClean="0"/>
              <a:t> </a:t>
            </a:r>
            <a:r>
              <a:rPr lang="en-US" dirty="0" err="1" smtClean="0"/>
              <a:t>para</a:t>
            </a:r>
            <a:r>
              <a:rPr lang="en-US" dirty="0" smtClean="0"/>
              <a:t> los </a:t>
            </a:r>
            <a:r>
              <a:rPr lang="en-US" dirty="0" err="1" smtClean="0"/>
              <a:t>proveedores</a:t>
            </a:r>
            <a:r>
              <a:rPr lang="en-US" dirty="0" smtClean="0"/>
              <a:t> de </a:t>
            </a:r>
            <a:r>
              <a:rPr lang="en-US" dirty="0" err="1" smtClean="0"/>
              <a:t>salud</a:t>
            </a:r>
            <a:r>
              <a:rPr lang="en-US" dirty="0" smtClean="0"/>
              <a:t> a los </a:t>
            </a:r>
            <a:r>
              <a:rPr lang="en-US" dirty="0" err="1" smtClean="0"/>
              <a:t>campesinos</a:t>
            </a:r>
            <a:r>
              <a:rPr lang="en-US" dirty="0" smtClean="0"/>
              <a:t>. </a:t>
            </a:r>
            <a:endParaRPr sz="2600" dirty="0"/>
          </a:p>
          <a:p>
            <a:pPr marL="0" indent="0" defTabSz="886966">
              <a:lnSpc>
                <a:spcPct val="80000"/>
              </a:lnSpc>
              <a:spcBef>
                <a:spcPts val="200"/>
              </a:spcBef>
              <a:buSzTx/>
              <a:buNone/>
              <a:defRPr sz="1000"/>
            </a:pPr>
            <a:r>
              <a:rPr lang="en-US" dirty="0" smtClean="0"/>
              <a:t>Red de </a:t>
            </a:r>
            <a:r>
              <a:rPr lang="en-US" dirty="0" err="1" smtClean="0"/>
              <a:t>clínicos</a:t>
            </a:r>
            <a:r>
              <a:rPr lang="en-US" dirty="0" smtClean="0"/>
              <a:t> </a:t>
            </a:r>
            <a:r>
              <a:rPr lang="en-US" dirty="0" err="1" smtClean="0"/>
              <a:t>migrantes</a:t>
            </a:r>
            <a:endParaRPr sz="2600" dirty="0"/>
          </a:p>
          <a:p>
            <a:pPr marL="0" indent="0" defTabSz="886966">
              <a:lnSpc>
                <a:spcPct val="80000"/>
              </a:lnSpc>
              <a:spcBef>
                <a:spcPts val="200"/>
              </a:spcBef>
              <a:buSzTx/>
              <a:buNone/>
              <a:defRPr sz="1000"/>
            </a:pPr>
            <a:r>
              <a:rPr dirty="0"/>
              <a:t>Pamela Rao PhD</a:t>
            </a:r>
            <a:endParaRPr sz="2600" dirty="0"/>
          </a:p>
          <a:p>
            <a:pPr marL="0" indent="0" defTabSz="886966">
              <a:lnSpc>
                <a:spcPct val="80000"/>
              </a:lnSpc>
              <a:spcBef>
                <a:spcPts val="200"/>
              </a:spcBef>
              <a:buSzTx/>
              <a:buNone/>
              <a:defRPr sz="1000"/>
            </a:pPr>
            <a:r>
              <a:rPr lang="en-US" dirty="0" err="1" smtClean="0"/>
              <a:t>Justicia</a:t>
            </a:r>
            <a:r>
              <a:rPr lang="en-US" dirty="0" smtClean="0"/>
              <a:t> </a:t>
            </a:r>
            <a:r>
              <a:rPr lang="en-US" dirty="0" err="1" smtClean="0"/>
              <a:t>Campesina</a:t>
            </a:r>
            <a:endParaRPr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47" name="Title 1"/>
          <p:cNvSpPr txBox="1">
            <a:spLocks noGrp="1"/>
          </p:cNvSpPr>
          <p:nvPr>
            <p:ph type="title"/>
          </p:nvPr>
        </p:nvSpPr>
        <p:spPr>
          <a:xfrm>
            <a:off x="505967" y="615575"/>
            <a:ext cx="8229601" cy="1143009"/>
          </a:xfrm>
          <a:prstGeom prst="rect">
            <a:avLst/>
          </a:prstGeom>
        </p:spPr>
        <p:txBody>
          <a:bodyPr/>
          <a:lstStyle>
            <a:lvl1pPr algn="ctr">
              <a:defRPr sz="3600"/>
            </a:lvl1pPr>
          </a:lstStyle>
          <a:p>
            <a:r>
              <a:rPr lang="en-US" dirty="0" smtClean="0"/>
              <a:t>Mantra </a:t>
            </a:r>
            <a:r>
              <a:rPr lang="en-US" dirty="0" err="1" smtClean="0"/>
              <a:t>segura</a:t>
            </a:r>
            <a:r>
              <a:rPr lang="en-US" dirty="0" smtClean="0"/>
              <a:t> del </a:t>
            </a:r>
            <a:r>
              <a:rPr lang="en-US" dirty="0" err="1" smtClean="0"/>
              <a:t>pesticida</a:t>
            </a:r>
            <a:endParaRPr dirty="0"/>
          </a:p>
        </p:txBody>
      </p:sp>
      <p:sp>
        <p:nvSpPr>
          <p:cNvPr id="3248" name="Content Placeholder 2"/>
          <p:cNvSpPr txBox="1">
            <a:spLocks noGrp="1"/>
          </p:cNvSpPr>
          <p:nvPr>
            <p:ph type="body" idx="1"/>
          </p:nvPr>
        </p:nvSpPr>
        <p:spPr>
          <a:xfrm>
            <a:off x="592999" y="2386171"/>
            <a:ext cx="6020048" cy="4525968"/>
          </a:xfrm>
          <a:prstGeom prst="rect">
            <a:avLst/>
          </a:prstGeom>
        </p:spPr>
        <p:txBody>
          <a:bodyPr>
            <a:normAutofit/>
          </a:bodyPr>
          <a:lstStyle/>
          <a:p>
            <a:pPr>
              <a:buBlip>
                <a:blip r:embed="rId4"/>
              </a:buBlip>
              <a:defRPr sz="2000">
                <a:latin typeface="Times New Roman"/>
                <a:ea typeface="Times New Roman"/>
                <a:cs typeface="Times New Roman"/>
                <a:sym typeface="Times New Roman"/>
              </a:defRPr>
            </a:pPr>
            <a:r>
              <a:rPr lang="en-US" dirty="0" smtClean="0"/>
              <a:t>Lea la </a:t>
            </a:r>
            <a:r>
              <a:rPr lang="en-US" dirty="0" err="1" smtClean="0"/>
              <a:t>etiqueta</a:t>
            </a:r>
            <a:endParaRPr dirty="0"/>
          </a:p>
          <a:p>
            <a:pPr>
              <a:buBlip>
                <a:blip r:embed="rId4"/>
              </a:buBlip>
              <a:defRPr sz="2000">
                <a:latin typeface="Times New Roman"/>
                <a:ea typeface="Times New Roman"/>
                <a:cs typeface="Times New Roman"/>
                <a:sym typeface="Times New Roman"/>
              </a:defRPr>
            </a:pPr>
            <a:r>
              <a:rPr lang="en-US" dirty="0" smtClean="0"/>
              <a:t>Use el </a:t>
            </a:r>
            <a:r>
              <a:rPr lang="en-US" dirty="0" err="1" smtClean="0"/>
              <a:t>equipo</a:t>
            </a:r>
            <a:r>
              <a:rPr lang="en-US" dirty="0" smtClean="0"/>
              <a:t> de </a:t>
            </a:r>
            <a:r>
              <a:rPr lang="en-US" dirty="0" err="1" smtClean="0"/>
              <a:t>protección</a:t>
            </a:r>
            <a:r>
              <a:rPr lang="en-US" dirty="0" smtClean="0"/>
              <a:t> personal (EPP) </a:t>
            </a:r>
            <a:r>
              <a:rPr lang="en-US" dirty="0" err="1" smtClean="0"/>
              <a:t>adecuado</a:t>
            </a:r>
            <a:endParaRPr dirty="0"/>
          </a:p>
          <a:p>
            <a:pPr>
              <a:buBlip>
                <a:blip r:embed="rId4"/>
              </a:buBlip>
              <a:defRPr sz="2000">
                <a:latin typeface="Times New Roman"/>
                <a:ea typeface="Times New Roman"/>
                <a:cs typeface="Times New Roman"/>
                <a:sym typeface="Times New Roman"/>
              </a:defRPr>
            </a:pPr>
            <a:r>
              <a:rPr lang="en-US" dirty="0" err="1" smtClean="0"/>
              <a:t>Encuentre</a:t>
            </a:r>
            <a:r>
              <a:rPr lang="en-US" dirty="0" smtClean="0"/>
              <a:t> un EPP </a:t>
            </a:r>
            <a:r>
              <a:rPr lang="en-US" dirty="0" err="1" smtClean="0"/>
              <a:t>que</a:t>
            </a:r>
            <a:r>
              <a:rPr lang="en-US" dirty="0" smtClean="0"/>
              <a:t> se </a:t>
            </a:r>
            <a:r>
              <a:rPr lang="en-US" dirty="0" err="1" smtClean="0"/>
              <a:t>ajuste</a:t>
            </a:r>
            <a:r>
              <a:rPr lang="en-US" dirty="0" smtClean="0"/>
              <a:t> a </a:t>
            </a:r>
            <a:r>
              <a:rPr lang="en-US" dirty="0" err="1" smtClean="0"/>
              <a:t>ud</a:t>
            </a:r>
            <a:r>
              <a:rPr lang="en-US" dirty="0" smtClean="0"/>
              <a:t>.</a:t>
            </a:r>
            <a:endParaRPr dirty="0"/>
          </a:p>
          <a:p>
            <a:pPr marL="742950" lvl="1" indent="-285750">
              <a:spcBef>
                <a:spcPts val="600"/>
              </a:spcBef>
              <a:buClr>
                <a:schemeClr val="accent1"/>
              </a:buClr>
              <a:buFont typeface="Times New Roman"/>
              <a:buChar char="➢"/>
              <a:defRPr sz="2000">
                <a:latin typeface="Times New Roman"/>
                <a:ea typeface="Times New Roman"/>
                <a:cs typeface="Times New Roman"/>
                <a:sym typeface="Times New Roman"/>
              </a:defRPr>
            </a:pPr>
            <a:r>
              <a:rPr lang="en-US" dirty="0" err="1" smtClean="0"/>
              <a:t>Guantes</a:t>
            </a:r>
            <a:endParaRPr dirty="0"/>
          </a:p>
          <a:p>
            <a:pPr marL="742950" lvl="1" indent="-285750">
              <a:spcBef>
                <a:spcPts val="600"/>
              </a:spcBef>
              <a:buClr>
                <a:schemeClr val="accent1"/>
              </a:buClr>
              <a:buFont typeface="Times New Roman"/>
              <a:buChar char="➢"/>
              <a:defRPr sz="2000">
                <a:latin typeface="Times New Roman"/>
                <a:ea typeface="Times New Roman"/>
                <a:cs typeface="Times New Roman"/>
                <a:sym typeface="Times New Roman"/>
              </a:defRPr>
            </a:pPr>
            <a:r>
              <a:rPr lang="en-US" dirty="0" err="1" smtClean="0"/>
              <a:t>Lentes</a:t>
            </a:r>
            <a:endParaRPr dirty="0"/>
          </a:p>
          <a:p>
            <a:pPr marL="742950" lvl="1" indent="-285750">
              <a:spcBef>
                <a:spcPts val="600"/>
              </a:spcBef>
              <a:buClr>
                <a:schemeClr val="accent1"/>
              </a:buClr>
              <a:buFont typeface="Times New Roman"/>
              <a:buChar char="➢"/>
              <a:defRPr sz="2000">
                <a:latin typeface="Times New Roman"/>
                <a:ea typeface="Times New Roman"/>
                <a:cs typeface="Times New Roman"/>
                <a:sym typeface="Times New Roman"/>
              </a:defRPr>
            </a:pPr>
            <a:r>
              <a:rPr lang="en-US" dirty="0" err="1" smtClean="0"/>
              <a:t>Proteccion</a:t>
            </a:r>
            <a:r>
              <a:rPr lang="en-US" dirty="0" smtClean="0"/>
              <a:t> de </a:t>
            </a:r>
            <a:r>
              <a:rPr lang="en-US" dirty="0" err="1" smtClean="0"/>
              <a:t>ropa</a:t>
            </a:r>
            <a:endParaRPr dirty="0"/>
          </a:p>
          <a:p>
            <a:pPr marL="742950" lvl="1" indent="-285750">
              <a:spcBef>
                <a:spcPts val="600"/>
              </a:spcBef>
              <a:buClr>
                <a:schemeClr val="accent1"/>
              </a:buClr>
              <a:buFont typeface="Times New Roman"/>
              <a:buChar char="➢"/>
              <a:defRPr sz="2000">
                <a:latin typeface="Times New Roman"/>
                <a:ea typeface="Times New Roman"/>
                <a:cs typeface="Times New Roman"/>
                <a:sym typeface="Times New Roman"/>
              </a:defRPr>
            </a:pPr>
            <a:r>
              <a:rPr dirty="0" smtClean="0"/>
              <a:t>Respira</a:t>
            </a:r>
            <a:r>
              <a:rPr lang="en-US" dirty="0" smtClean="0"/>
              <a:t>d</a:t>
            </a:r>
            <a:r>
              <a:rPr dirty="0" smtClean="0"/>
              <a:t>or </a:t>
            </a:r>
            <a:endParaRPr dirty="0"/>
          </a:p>
        </p:txBody>
      </p:sp>
      <p:pic>
        <p:nvPicPr>
          <p:cNvPr id="3249" name="IMG_1969.JPG" descr="A group of people sitting at a table during presentation about safety equipment.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056319" y="3474001"/>
            <a:ext cx="3679171" cy="2452685"/>
          </a:xfrm>
          <a:custGeom>
            <a:avLst/>
            <a:gdLst/>
            <a:ahLst/>
            <a:cxnLst>
              <a:cxn ang="0">
                <a:pos x="wd2" y="hd2"/>
              </a:cxn>
              <a:cxn ang="5400000">
                <a:pos x="wd2" y="hd2"/>
              </a:cxn>
              <a:cxn ang="10800000">
                <a:pos x="wd2" y="hd2"/>
              </a:cxn>
              <a:cxn ang="16200000">
                <a:pos x="wd2" y="hd2"/>
              </a:cxn>
            </a:cxnLst>
            <a:rect l="0" t="0" r="r" b="b"/>
            <a:pathLst>
              <a:path w="21600" h="21600" extrusionOk="0">
                <a:moveTo>
                  <a:pt x="2401" y="0"/>
                </a:moveTo>
                <a:cubicBezTo>
                  <a:pt x="1075" y="0"/>
                  <a:pt x="0" y="1613"/>
                  <a:pt x="0" y="3601"/>
                </a:cubicBezTo>
                <a:lnTo>
                  <a:pt x="0" y="21600"/>
                </a:lnTo>
                <a:lnTo>
                  <a:pt x="19201" y="21600"/>
                </a:lnTo>
                <a:cubicBezTo>
                  <a:pt x="20526" y="21600"/>
                  <a:pt x="21600" y="19990"/>
                  <a:pt x="21600" y="18001"/>
                </a:cubicBezTo>
                <a:lnTo>
                  <a:pt x="21600" y="0"/>
                </a:lnTo>
                <a:lnTo>
                  <a:pt x="2401" y="0"/>
                </a:lnTo>
                <a:close/>
              </a:path>
            </a:pathLst>
          </a:custGeom>
          <a:ln w="88900" cap="sq">
            <a:solidFill>
              <a:srgbClr val="FFFFFF"/>
            </a:solidFill>
            <a:miter/>
          </a:ln>
          <a:effectLst>
            <a:outerShdw blurRad="254000" rotWithShape="0">
              <a:srgbClr val="000000">
                <a:alpha val="43000"/>
              </a:srgbClr>
            </a:outerShdw>
          </a:effec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8" name="Title 1"/>
          <p:cNvSpPr txBox="1">
            <a:spLocks noGrp="1"/>
          </p:cNvSpPr>
          <p:nvPr>
            <p:ph type="title"/>
          </p:nvPr>
        </p:nvSpPr>
        <p:spPr>
          <a:xfrm>
            <a:off x="865965" y="927096"/>
            <a:ext cx="6343684" cy="709869"/>
          </a:xfrm>
          <a:prstGeom prst="rect">
            <a:avLst/>
          </a:prstGeom>
        </p:spPr>
        <p:txBody>
          <a:bodyPr/>
          <a:lstStyle/>
          <a:p>
            <a:r>
              <a:t>AgriSafe Think Tank Feedback </a:t>
            </a:r>
          </a:p>
        </p:txBody>
      </p:sp>
      <p:pic>
        <p:nvPicPr>
          <p:cNvPr id="3309" name="Content Placeholder 3" descr="Content Placeholder 3"/>
          <p:cNvPicPr>
            <a:picLocks noChangeAspect="1"/>
          </p:cNvPicPr>
          <p:nvPr/>
        </p:nvPicPr>
        <p:blipFill>
          <a:blip r:embed="rId3"/>
          <a:stretch>
            <a:fillRect/>
          </a:stretch>
        </p:blipFill>
        <p:spPr>
          <a:xfrm>
            <a:off x="523385" y="2351315"/>
            <a:ext cx="7826796" cy="431095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11" name="Title 1"/>
          <p:cNvSpPr txBox="1">
            <a:spLocks noGrp="1"/>
          </p:cNvSpPr>
          <p:nvPr>
            <p:ph type="title"/>
          </p:nvPr>
        </p:nvSpPr>
        <p:spPr>
          <a:xfrm>
            <a:off x="554736" y="557783"/>
            <a:ext cx="8229601" cy="1143001"/>
          </a:xfrm>
          <a:prstGeom prst="rect">
            <a:avLst/>
          </a:prstGeom>
        </p:spPr>
        <p:txBody>
          <a:bodyPr/>
          <a:lstStyle>
            <a:lvl1pPr algn="ctr"/>
          </a:lstStyle>
          <a:p>
            <a:r>
              <a:rPr lang="en-US" dirty="0" err="1" smtClean="0"/>
              <a:t>Estrés</a:t>
            </a:r>
            <a:r>
              <a:rPr lang="en-US" dirty="0" smtClean="0"/>
              <a:t> </a:t>
            </a:r>
            <a:r>
              <a:rPr lang="en-US" dirty="0" err="1" smtClean="0"/>
              <a:t>fuera</a:t>
            </a:r>
            <a:r>
              <a:rPr lang="en-US" dirty="0" smtClean="0"/>
              <a:t> y </a:t>
            </a:r>
            <a:r>
              <a:rPr lang="en-US" dirty="0" err="1" smtClean="0"/>
              <a:t>dentro</a:t>
            </a:r>
            <a:r>
              <a:rPr lang="en-US" dirty="0" smtClean="0"/>
              <a:t> de la </a:t>
            </a:r>
            <a:r>
              <a:rPr lang="en-US" dirty="0" err="1" smtClean="0"/>
              <a:t>granja</a:t>
            </a:r>
            <a:endParaRPr dirty="0"/>
          </a:p>
        </p:txBody>
      </p:sp>
      <p:sp>
        <p:nvSpPr>
          <p:cNvPr id="3312" name="Content Placeholder 2"/>
          <p:cNvSpPr txBox="1">
            <a:spLocks noGrp="1"/>
          </p:cNvSpPr>
          <p:nvPr>
            <p:ph type="body" idx="1"/>
          </p:nvPr>
        </p:nvSpPr>
        <p:spPr>
          <a:xfrm>
            <a:off x="66253" y="2290607"/>
            <a:ext cx="6210979" cy="4525972"/>
          </a:xfrm>
          <a:prstGeom prst="rect">
            <a:avLst/>
          </a:prstGeom>
        </p:spPr>
        <p:txBody>
          <a:bodyPr/>
          <a:lstStyle/>
          <a:p>
            <a:pPr>
              <a:spcBef>
                <a:spcPts val="600"/>
              </a:spcBef>
              <a:buBlip>
                <a:blip r:embed="rId4"/>
              </a:buBlip>
              <a:defRPr sz="2000">
                <a:latin typeface="Times New Roman"/>
                <a:ea typeface="Times New Roman"/>
                <a:cs typeface="Times New Roman"/>
                <a:sym typeface="Times New Roman"/>
              </a:defRPr>
            </a:pPr>
            <a:r>
              <a:rPr lang="en-US" dirty="0" err="1" smtClean="0"/>
              <a:t>Mujeres</a:t>
            </a:r>
            <a:r>
              <a:rPr lang="en-US" dirty="0" smtClean="0"/>
              <a:t> en </a:t>
            </a:r>
            <a:r>
              <a:rPr lang="en-US" dirty="0" err="1" smtClean="0"/>
              <a:t>agricultura</a:t>
            </a:r>
            <a:r>
              <a:rPr dirty="0" smtClean="0"/>
              <a:t> </a:t>
            </a:r>
            <a:r>
              <a:rPr dirty="0"/>
              <a:t>– </a:t>
            </a:r>
            <a:r>
              <a:rPr dirty="0" err="1" smtClean="0"/>
              <a:t>M</a:t>
            </a:r>
            <a:r>
              <a:rPr lang="en-US" dirty="0" err="1" smtClean="0"/>
              <a:t>ú</a:t>
            </a:r>
            <a:r>
              <a:rPr dirty="0" err="1" smtClean="0"/>
              <a:t>ltiple</a:t>
            </a:r>
            <a:r>
              <a:rPr dirty="0" smtClean="0"/>
              <a:t> </a:t>
            </a:r>
            <a:r>
              <a:rPr dirty="0"/>
              <a:t>roles	</a:t>
            </a:r>
          </a:p>
          <a:p>
            <a:pPr marL="962526" lvl="2" indent="-200525">
              <a:spcBef>
                <a:spcPts val="400"/>
              </a:spcBef>
              <a:buSzPct val="60000"/>
              <a:buBlip>
                <a:blip r:embed="rId5"/>
              </a:buBlip>
              <a:defRPr sz="2000">
                <a:latin typeface="Times New Roman"/>
                <a:ea typeface="Times New Roman"/>
                <a:cs typeface="Times New Roman"/>
                <a:sym typeface="Times New Roman"/>
              </a:defRPr>
            </a:pPr>
            <a:r>
              <a:rPr lang="en-US" dirty="0" err="1" smtClean="0"/>
              <a:t>Trabajo</a:t>
            </a:r>
            <a:r>
              <a:rPr lang="en-US" dirty="0" smtClean="0"/>
              <a:t> </a:t>
            </a:r>
            <a:r>
              <a:rPr lang="en-US" dirty="0" err="1" smtClean="0"/>
              <a:t>fuera</a:t>
            </a:r>
            <a:r>
              <a:rPr lang="en-US" dirty="0" smtClean="0"/>
              <a:t> de la </a:t>
            </a:r>
            <a:r>
              <a:rPr lang="en-US" dirty="0" err="1" smtClean="0"/>
              <a:t>granja</a:t>
            </a:r>
            <a:endParaRPr sz="1500" dirty="0"/>
          </a:p>
          <a:p>
            <a:pPr marL="962526" lvl="2" indent="-200525">
              <a:spcBef>
                <a:spcPts val="400"/>
              </a:spcBef>
              <a:buSzPct val="60000"/>
              <a:buBlip>
                <a:blip r:embed="rId5"/>
              </a:buBlip>
              <a:defRPr sz="2000">
                <a:latin typeface="Times New Roman"/>
                <a:ea typeface="Times New Roman"/>
                <a:cs typeface="Times New Roman"/>
                <a:sym typeface="Times New Roman"/>
              </a:defRPr>
            </a:pPr>
            <a:r>
              <a:rPr lang="en-US" sz="2000" dirty="0" err="1" smtClean="0"/>
              <a:t>Vivir</a:t>
            </a:r>
            <a:r>
              <a:rPr lang="en-US" sz="2000" dirty="0" smtClean="0"/>
              <a:t> con </a:t>
            </a:r>
            <a:r>
              <a:rPr lang="en-US" sz="2000" dirty="0" err="1" smtClean="0"/>
              <a:t>riesgo</a:t>
            </a:r>
            <a:r>
              <a:rPr lang="en-US" sz="2000" dirty="0" smtClean="0"/>
              <a:t> </a:t>
            </a:r>
            <a:r>
              <a:rPr lang="en-US" sz="2000" dirty="0" err="1" smtClean="0"/>
              <a:t>todos</a:t>
            </a:r>
            <a:r>
              <a:rPr lang="en-US" sz="2000" dirty="0" smtClean="0"/>
              <a:t> los </a:t>
            </a:r>
            <a:r>
              <a:rPr lang="en-US" sz="2000" dirty="0" err="1" smtClean="0"/>
              <a:t>días</a:t>
            </a:r>
            <a:endParaRPr sz="1500" dirty="0"/>
          </a:p>
          <a:p>
            <a:pPr marL="962526" lvl="2" indent="-200525">
              <a:spcBef>
                <a:spcPts val="400"/>
              </a:spcBef>
              <a:buSzPct val="60000"/>
              <a:buBlip>
                <a:blip r:embed="rId5"/>
              </a:buBlip>
              <a:defRPr sz="2000">
                <a:latin typeface="Times New Roman"/>
                <a:ea typeface="Times New Roman"/>
                <a:cs typeface="Times New Roman"/>
                <a:sym typeface="Times New Roman"/>
              </a:defRPr>
            </a:pPr>
            <a:r>
              <a:rPr lang="en-US" dirty="0" smtClean="0"/>
              <a:t>Vida </a:t>
            </a:r>
            <a:r>
              <a:rPr lang="en-US" dirty="0" err="1" smtClean="0"/>
              <a:t>familia</a:t>
            </a:r>
            <a:r>
              <a:rPr lang="en-US" dirty="0" smtClean="0"/>
              <a:t> y Vida </a:t>
            </a:r>
            <a:r>
              <a:rPr lang="en-US" dirty="0" err="1" smtClean="0"/>
              <a:t>laboral</a:t>
            </a:r>
            <a:r>
              <a:rPr lang="en-US" dirty="0" smtClean="0"/>
              <a:t> 24/7</a:t>
            </a:r>
            <a:endParaRPr sz="1500" dirty="0"/>
          </a:p>
          <a:p>
            <a:pPr marL="962526" lvl="2" indent="-200525">
              <a:spcBef>
                <a:spcPts val="400"/>
              </a:spcBef>
              <a:buSzPct val="60000"/>
              <a:buBlip>
                <a:blip r:embed="rId5"/>
              </a:buBlip>
              <a:defRPr sz="2000">
                <a:latin typeface="Times New Roman"/>
                <a:ea typeface="Times New Roman"/>
                <a:cs typeface="Times New Roman"/>
                <a:sym typeface="Times New Roman"/>
              </a:defRPr>
            </a:pPr>
            <a:r>
              <a:rPr lang="en-US" dirty="0" err="1" smtClean="0"/>
              <a:t>Falta</a:t>
            </a:r>
            <a:r>
              <a:rPr lang="en-US" dirty="0" smtClean="0"/>
              <a:t> de </a:t>
            </a:r>
            <a:r>
              <a:rPr lang="en-US" dirty="0" err="1" smtClean="0"/>
              <a:t>proveedores</a:t>
            </a:r>
            <a:r>
              <a:rPr lang="en-US" dirty="0" smtClean="0"/>
              <a:t> </a:t>
            </a:r>
            <a:r>
              <a:rPr lang="en-US" dirty="0" err="1" smtClean="0"/>
              <a:t>para</a:t>
            </a:r>
            <a:r>
              <a:rPr lang="en-US" dirty="0" smtClean="0"/>
              <a:t> la </a:t>
            </a:r>
            <a:r>
              <a:rPr lang="en-US" dirty="0" err="1" smtClean="0"/>
              <a:t>salud</a:t>
            </a:r>
            <a:r>
              <a:rPr lang="en-US" dirty="0" smtClean="0"/>
              <a:t> mental.</a:t>
            </a:r>
            <a:endParaRPr sz="1500" dirty="0"/>
          </a:p>
          <a:p>
            <a:pPr>
              <a:spcBef>
                <a:spcPts val="500"/>
              </a:spcBef>
              <a:buBlip>
                <a:blip r:embed="rId4"/>
              </a:buBlip>
              <a:defRPr sz="2000">
                <a:latin typeface="Times New Roman"/>
                <a:ea typeface="Times New Roman"/>
                <a:cs typeface="Times New Roman"/>
                <a:sym typeface="Times New Roman"/>
              </a:defRPr>
            </a:pPr>
            <a:r>
              <a:rPr lang="en-US" dirty="0" err="1" smtClean="0"/>
              <a:t>Revisión</a:t>
            </a:r>
            <a:r>
              <a:rPr lang="en-US" dirty="0" smtClean="0"/>
              <a:t> de la </a:t>
            </a:r>
            <a:r>
              <a:rPr lang="en-US" dirty="0" err="1" smtClean="0"/>
              <a:t>literatura</a:t>
            </a:r>
            <a:r>
              <a:rPr lang="en-US" dirty="0" smtClean="0"/>
              <a:t> </a:t>
            </a:r>
            <a:r>
              <a:rPr lang="en-US" dirty="0" err="1" smtClean="0"/>
              <a:t>que</a:t>
            </a:r>
            <a:r>
              <a:rPr lang="en-US" dirty="0" smtClean="0"/>
              <a:t> </a:t>
            </a:r>
            <a:r>
              <a:rPr lang="en-US" dirty="0" err="1" smtClean="0"/>
              <a:t>apoya</a:t>
            </a:r>
            <a:r>
              <a:rPr lang="en-US" dirty="0" smtClean="0"/>
              <a:t> el </a:t>
            </a:r>
            <a:r>
              <a:rPr lang="en-US" dirty="0" err="1" smtClean="0"/>
              <a:t>trabajo</a:t>
            </a:r>
            <a:r>
              <a:rPr lang="en-US" dirty="0" smtClean="0"/>
              <a:t> de </a:t>
            </a:r>
            <a:r>
              <a:rPr lang="en-US" dirty="0" err="1" smtClean="0"/>
              <a:t>las</a:t>
            </a:r>
            <a:r>
              <a:rPr lang="en-US" dirty="0" smtClean="0"/>
              <a:t> </a:t>
            </a:r>
            <a:r>
              <a:rPr lang="en-US" dirty="0" err="1" smtClean="0"/>
              <a:t>mujeres</a:t>
            </a:r>
            <a:r>
              <a:rPr lang="en-US" dirty="0" smtClean="0"/>
              <a:t> en </a:t>
            </a:r>
            <a:r>
              <a:rPr lang="en-US" dirty="0" err="1" smtClean="0"/>
              <a:t>las</a:t>
            </a:r>
            <a:r>
              <a:rPr lang="en-US" dirty="0" smtClean="0"/>
              <a:t> </a:t>
            </a:r>
            <a:r>
              <a:rPr lang="en-US" dirty="0" err="1" smtClean="0"/>
              <a:t>granjas</a:t>
            </a:r>
            <a:r>
              <a:rPr lang="en-US" dirty="0" smtClean="0"/>
              <a:t> con </a:t>
            </a:r>
            <a:r>
              <a:rPr lang="en-US" dirty="0" err="1" smtClean="0"/>
              <a:t>múltiples</a:t>
            </a:r>
            <a:r>
              <a:rPr lang="en-US" dirty="0" smtClean="0"/>
              <a:t> roles. </a:t>
            </a:r>
            <a:endParaRPr dirty="0"/>
          </a:p>
          <a:p>
            <a:pPr marL="581525" lvl="1" indent="-200525">
              <a:spcBef>
                <a:spcPts val="400"/>
              </a:spcBef>
              <a:buSzPct val="60000"/>
              <a:buBlip>
                <a:blip r:embed="rId5"/>
              </a:buBlip>
              <a:defRPr sz="2000">
                <a:latin typeface="Times New Roman"/>
                <a:ea typeface="Times New Roman"/>
                <a:cs typeface="Times New Roman"/>
                <a:sym typeface="Times New Roman"/>
              </a:defRPr>
            </a:pPr>
            <a:r>
              <a:rPr lang="en-US" dirty="0" smtClean="0"/>
              <a:t>”</a:t>
            </a:r>
            <a:r>
              <a:rPr lang="en-US" dirty="0" err="1"/>
              <a:t>U</a:t>
            </a:r>
            <a:r>
              <a:rPr lang="en-US" dirty="0" err="1" smtClean="0"/>
              <a:t>na</a:t>
            </a:r>
            <a:r>
              <a:rPr lang="en-US" dirty="0" smtClean="0"/>
              <a:t> </a:t>
            </a:r>
            <a:r>
              <a:rPr lang="en-US" dirty="0" err="1" smtClean="0"/>
              <a:t>mujer</a:t>
            </a:r>
            <a:r>
              <a:rPr lang="en-US" dirty="0" smtClean="0"/>
              <a:t> de </a:t>
            </a:r>
            <a:r>
              <a:rPr lang="en-US" dirty="0" err="1" smtClean="0"/>
              <a:t>granja</a:t>
            </a:r>
            <a:r>
              <a:rPr lang="en-US" dirty="0" smtClean="0"/>
              <a:t> con un </a:t>
            </a:r>
            <a:r>
              <a:rPr lang="en-US" dirty="0" err="1" smtClean="0"/>
              <a:t>trabajo</a:t>
            </a:r>
            <a:r>
              <a:rPr lang="en-US" dirty="0" smtClean="0"/>
              <a:t> </a:t>
            </a:r>
            <a:r>
              <a:rPr lang="en-US" dirty="0" err="1" smtClean="0"/>
              <a:t>fuera</a:t>
            </a:r>
            <a:r>
              <a:rPr lang="en-US" dirty="0" smtClean="0"/>
              <a:t> de la </a:t>
            </a:r>
            <a:r>
              <a:rPr lang="en-US" dirty="0" err="1" smtClean="0"/>
              <a:t>misma</a:t>
            </a:r>
            <a:r>
              <a:rPr lang="en-US" dirty="0" smtClean="0"/>
              <a:t> </a:t>
            </a:r>
            <a:r>
              <a:rPr lang="en-US" dirty="0" err="1" smtClean="0"/>
              <a:t>enfrenta</a:t>
            </a:r>
            <a:r>
              <a:rPr lang="en-US" dirty="0" smtClean="0"/>
              <a:t> </a:t>
            </a:r>
            <a:r>
              <a:rPr lang="en-US" dirty="0" err="1" smtClean="0"/>
              <a:t>demandas</a:t>
            </a:r>
            <a:r>
              <a:rPr lang="en-US" dirty="0" smtClean="0"/>
              <a:t> </a:t>
            </a:r>
            <a:r>
              <a:rPr lang="en-US" dirty="0" err="1" smtClean="0"/>
              <a:t>muy</a:t>
            </a:r>
            <a:r>
              <a:rPr lang="en-US" dirty="0" smtClean="0"/>
              <a:t> </a:t>
            </a:r>
            <a:r>
              <a:rPr lang="en-US" dirty="0" err="1" smtClean="0"/>
              <a:t>difíciles</a:t>
            </a:r>
            <a:r>
              <a:rPr lang="en-US" dirty="0" smtClean="0"/>
              <a:t>, </a:t>
            </a:r>
            <a:r>
              <a:rPr lang="en-US" dirty="0" err="1" smtClean="0"/>
              <a:t>además</a:t>
            </a:r>
            <a:r>
              <a:rPr lang="en-US" dirty="0" smtClean="0"/>
              <a:t>, de </a:t>
            </a:r>
            <a:r>
              <a:rPr lang="en-US" dirty="0" err="1" smtClean="0"/>
              <a:t>ser</a:t>
            </a:r>
            <a:r>
              <a:rPr lang="en-US" dirty="0" smtClean="0"/>
              <a:t> la </a:t>
            </a:r>
            <a:r>
              <a:rPr lang="en-US" dirty="0" err="1" smtClean="0"/>
              <a:t>crianza</a:t>
            </a:r>
            <a:r>
              <a:rPr lang="en-US" dirty="0" smtClean="0"/>
              <a:t> </a:t>
            </a:r>
            <a:r>
              <a:rPr lang="en-US" dirty="0" err="1" smtClean="0"/>
              <a:t>tradicional</a:t>
            </a:r>
            <a:r>
              <a:rPr dirty="0" smtClean="0"/>
              <a:t>. </a:t>
            </a:r>
            <a:r>
              <a:rPr dirty="0"/>
              <a:t>(Moolgaard and Miller, 1996)</a:t>
            </a:r>
            <a:endParaRPr sz="1500" dirty="0"/>
          </a:p>
          <a:p>
            <a:pPr marL="1343526" lvl="3" indent="-200526">
              <a:spcBef>
                <a:spcPts val="400"/>
              </a:spcBef>
              <a:buSzPct val="60000"/>
              <a:buBlip>
                <a:blip r:embed="rId5"/>
              </a:buBlip>
              <a:defRPr sz="2000">
                <a:latin typeface="Times New Roman"/>
                <a:ea typeface="Times New Roman"/>
                <a:cs typeface="Times New Roman"/>
                <a:sym typeface="Times New Roman"/>
              </a:defRPr>
            </a:pPr>
            <a:r>
              <a:rPr lang="en-US" dirty="0" smtClean="0"/>
              <a:t>No mucho ha </a:t>
            </a:r>
            <a:r>
              <a:rPr lang="en-US" dirty="0" err="1" smtClean="0"/>
              <a:t>cambiado</a:t>
            </a:r>
            <a:r>
              <a:rPr lang="en-US" dirty="0" smtClean="0"/>
              <a:t> en los </a:t>
            </a:r>
            <a:r>
              <a:rPr lang="en-US" dirty="0" err="1" smtClean="0"/>
              <a:t>últimos</a:t>
            </a:r>
            <a:r>
              <a:rPr lang="en-US" dirty="0" smtClean="0"/>
              <a:t> 20 </a:t>
            </a:r>
            <a:r>
              <a:rPr lang="en-US" dirty="0" err="1" smtClean="0"/>
              <a:t>años</a:t>
            </a:r>
            <a:endParaRPr dirty="0"/>
          </a:p>
        </p:txBody>
      </p:sp>
      <p:pic>
        <p:nvPicPr>
          <p:cNvPr id="2" name="Picture 1" title="A person petting a brown horse standing next to a build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38912" y="3162300"/>
            <a:ext cx="2466975" cy="3276600"/>
          </a:xfrm>
          <a:prstGeom prst="rect">
            <a:avLst/>
          </a:prstGeom>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71550"/>
            <a:ext cx="6172200" cy="857250"/>
          </a:xfrm>
        </p:spPr>
        <p:txBody>
          <a:bodyPr rtlCol="0">
            <a:noAutofit/>
          </a:bodyPr>
          <a:lstStyle/>
          <a:p>
            <a:pPr>
              <a:defRPr/>
            </a:pPr>
            <a:r>
              <a:rPr lang="en-US" dirty="0" err="1" smtClean="0"/>
              <a:t>Derechos</a:t>
            </a:r>
            <a:r>
              <a:rPr lang="en-US" dirty="0" smtClean="0"/>
              <a:t> y </a:t>
            </a:r>
            <a:r>
              <a:rPr lang="en-US" dirty="0" err="1" smtClean="0"/>
              <a:t>responsabilidades</a:t>
            </a:r>
            <a:r>
              <a:rPr lang="en-US" dirty="0" smtClean="0"/>
              <a:t> del </a:t>
            </a:r>
            <a:r>
              <a:rPr lang="en-US" dirty="0" err="1" smtClean="0"/>
              <a:t>empleado</a:t>
            </a:r>
            <a:endParaRPr lang="en-US" dirty="0"/>
          </a:p>
        </p:txBody>
      </p:sp>
      <p:sp>
        <p:nvSpPr>
          <p:cNvPr id="131075" name="Content Placeholder 2"/>
          <p:cNvSpPr>
            <a:spLocks noGrp="1"/>
          </p:cNvSpPr>
          <p:nvPr>
            <p:ph idx="1"/>
          </p:nvPr>
        </p:nvSpPr>
        <p:spPr>
          <a:xfrm>
            <a:off x="1281288" y="2340329"/>
            <a:ext cx="6891867" cy="4433004"/>
          </a:xfrm>
          <a:solidFill>
            <a:schemeClr val="accent1">
              <a:lumMod val="75000"/>
            </a:schemeClr>
          </a:solidFill>
        </p:spPr>
        <p:txBody>
          <a:bodyPr/>
          <a:lstStyle/>
          <a:p>
            <a:pPr eaLnBrk="1" hangingPunct="1">
              <a:buFont typeface="Arial" charset="0"/>
              <a:buNone/>
            </a:pPr>
            <a:r>
              <a:rPr lang="en-US" sz="2000" dirty="0" err="1" smtClean="0">
                <a:solidFill>
                  <a:schemeClr val="bg1"/>
                </a:solidFill>
              </a:rPr>
              <a:t>Usted</a:t>
            </a:r>
            <a:r>
              <a:rPr lang="en-US" sz="2000" dirty="0" smtClean="0">
                <a:solidFill>
                  <a:schemeClr val="bg1"/>
                </a:solidFill>
              </a:rPr>
              <a:t> </a:t>
            </a:r>
            <a:r>
              <a:rPr lang="en-US" sz="2000" dirty="0" err="1" smtClean="0">
                <a:solidFill>
                  <a:schemeClr val="bg1"/>
                </a:solidFill>
              </a:rPr>
              <a:t>tiene</a:t>
            </a:r>
            <a:r>
              <a:rPr lang="en-US" sz="2000" dirty="0" smtClean="0">
                <a:solidFill>
                  <a:schemeClr val="bg1"/>
                </a:solidFill>
              </a:rPr>
              <a:t> el </a:t>
            </a:r>
            <a:r>
              <a:rPr lang="en-US" sz="2000" dirty="0" err="1" smtClean="0">
                <a:solidFill>
                  <a:schemeClr val="bg1"/>
                </a:solidFill>
              </a:rPr>
              <a:t>derecho</a:t>
            </a:r>
            <a:r>
              <a:rPr lang="en-US" sz="2000" dirty="0" smtClean="0">
                <a:solidFill>
                  <a:schemeClr val="bg1"/>
                </a:solidFill>
              </a:rPr>
              <a:t> a</a:t>
            </a:r>
            <a:r>
              <a:rPr lang="en-US" sz="2000" dirty="0" smtClean="0">
                <a:solidFill>
                  <a:schemeClr val="bg1"/>
                </a:solidFill>
                <a:latin typeface="Arial" charset="0"/>
                <a:cs typeface="Arial" charset="0"/>
              </a:rPr>
              <a:t>:</a:t>
            </a:r>
            <a:endParaRPr lang="en-US" sz="2000" dirty="0">
              <a:solidFill>
                <a:schemeClr val="bg1"/>
              </a:solidFill>
              <a:latin typeface="Arial" charset="0"/>
              <a:cs typeface="Arial" charset="0"/>
            </a:endParaRPr>
          </a:p>
          <a:p>
            <a:pPr eaLnBrk="1" hangingPunct="1">
              <a:buFont typeface="Arial" charset="0"/>
              <a:buNone/>
            </a:pPr>
            <a:endParaRPr lang="en-US" sz="600"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smtClean="0">
                <a:solidFill>
                  <a:schemeClr val="bg1"/>
                </a:solidFill>
              </a:rPr>
              <a:t>Un </a:t>
            </a:r>
            <a:r>
              <a:rPr lang="en-US" sz="1500" dirty="0" err="1" smtClean="0">
                <a:solidFill>
                  <a:schemeClr val="bg1"/>
                </a:solidFill>
              </a:rPr>
              <a:t>lugar</a:t>
            </a:r>
            <a:r>
              <a:rPr lang="en-US" sz="1500" dirty="0" smtClean="0">
                <a:solidFill>
                  <a:schemeClr val="bg1"/>
                </a:solidFill>
              </a:rPr>
              <a:t> de </a:t>
            </a:r>
            <a:r>
              <a:rPr lang="en-US" sz="1500" dirty="0" err="1" smtClean="0">
                <a:solidFill>
                  <a:schemeClr val="bg1"/>
                </a:solidFill>
              </a:rPr>
              <a:t>trabajo</a:t>
            </a:r>
            <a:r>
              <a:rPr lang="en-US" sz="1500" dirty="0" smtClean="0">
                <a:solidFill>
                  <a:schemeClr val="bg1"/>
                </a:solidFill>
              </a:rPr>
              <a:t> </a:t>
            </a:r>
            <a:r>
              <a:rPr lang="en-US" sz="1500" dirty="0" err="1" smtClean="0">
                <a:solidFill>
                  <a:schemeClr val="bg1"/>
                </a:solidFill>
              </a:rPr>
              <a:t>sano</a:t>
            </a:r>
            <a:r>
              <a:rPr lang="en-US" sz="1500" dirty="0" smtClean="0">
                <a:solidFill>
                  <a:schemeClr val="bg1"/>
                </a:solidFill>
              </a:rPr>
              <a:t> y </a:t>
            </a:r>
            <a:r>
              <a:rPr lang="en-US" sz="1500" dirty="0" err="1" smtClean="0">
                <a:solidFill>
                  <a:schemeClr val="bg1"/>
                </a:solidFill>
              </a:rPr>
              <a:t>seguro</a:t>
            </a:r>
            <a:endParaRPr lang="en-US" sz="1500" dirty="0">
              <a:solidFill>
                <a:schemeClr val="bg1"/>
              </a:solidFill>
            </a:endParaRPr>
          </a:p>
          <a:p>
            <a:pPr marL="628650" lvl="1" indent="-285750">
              <a:buFont typeface="Wingdings" panose="05000000000000000000" pitchFamily="2" charset="2"/>
              <a:buChar char="v"/>
            </a:pPr>
            <a:endParaRPr lang="en-US" sz="1500" b="1" dirty="0">
              <a:solidFill>
                <a:schemeClr val="bg1"/>
              </a:solidFill>
            </a:endParaRPr>
          </a:p>
          <a:p>
            <a:pPr lvl="1" eaLnBrk="1" hangingPunct="1">
              <a:buFont typeface="Wingdings" panose="05000000000000000000" pitchFamily="2" charset="2"/>
              <a:buChar char="v"/>
            </a:pPr>
            <a:r>
              <a:rPr lang="en-US" sz="1500" dirty="0" err="1" smtClean="0">
                <a:solidFill>
                  <a:schemeClr val="bg1"/>
                </a:solidFill>
              </a:rPr>
              <a:t>Conocer</a:t>
            </a:r>
            <a:r>
              <a:rPr lang="en-US" sz="1500" dirty="0" smtClean="0">
                <a:solidFill>
                  <a:schemeClr val="bg1"/>
                </a:solidFill>
              </a:rPr>
              <a:t> </a:t>
            </a:r>
            <a:r>
              <a:rPr lang="en-US" sz="1500" dirty="0" err="1" smtClean="0">
                <a:solidFill>
                  <a:schemeClr val="bg1"/>
                </a:solidFill>
              </a:rPr>
              <a:t>las</a:t>
            </a:r>
            <a:r>
              <a:rPr lang="en-US" sz="1500" dirty="0" smtClean="0">
                <a:solidFill>
                  <a:schemeClr val="bg1"/>
                </a:solidFill>
              </a:rPr>
              <a:t> </a:t>
            </a:r>
            <a:r>
              <a:rPr lang="en-US" sz="1500" dirty="0" err="1" smtClean="0">
                <a:solidFill>
                  <a:schemeClr val="bg1"/>
                </a:solidFill>
              </a:rPr>
              <a:t>amenazas</a:t>
            </a:r>
            <a:r>
              <a:rPr lang="en-US" sz="1500" dirty="0" smtClean="0">
                <a:solidFill>
                  <a:schemeClr val="bg1"/>
                </a:solidFill>
              </a:rPr>
              <a:t> </a:t>
            </a:r>
            <a:r>
              <a:rPr lang="en-US" sz="1500" dirty="0" err="1" smtClean="0">
                <a:solidFill>
                  <a:schemeClr val="bg1"/>
                </a:solidFill>
              </a:rPr>
              <a:t>químicas</a:t>
            </a:r>
            <a:endParaRPr lang="en-US" sz="1500" dirty="0">
              <a:solidFill>
                <a:schemeClr val="bg1"/>
              </a:solidFill>
            </a:endParaRPr>
          </a:p>
          <a:p>
            <a:pPr marL="628650" lvl="1" indent="-285750">
              <a:buFont typeface="Wingdings" panose="05000000000000000000" pitchFamily="2" charset="2"/>
              <a:buChar char="v"/>
            </a:pPr>
            <a:endParaRPr lang="en-US" sz="1500" b="1" dirty="0">
              <a:solidFill>
                <a:schemeClr val="bg1"/>
              </a:solidFill>
            </a:endParaRPr>
          </a:p>
          <a:p>
            <a:pPr lvl="1" eaLnBrk="1" hangingPunct="1">
              <a:buFont typeface="Wingdings" panose="05000000000000000000" pitchFamily="2" charset="2"/>
              <a:buChar char="v"/>
            </a:pPr>
            <a:r>
              <a:rPr lang="en-US" sz="1500" dirty="0" err="1" smtClean="0">
                <a:solidFill>
                  <a:schemeClr val="bg1"/>
                </a:solidFill>
              </a:rPr>
              <a:t>Informarse</a:t>
            </a:r>
            <a:r>
              <a:rPr lang="en-US" sz="1500" dirty="0" smtClean="0">
                <a:solidFill>
                  <a:schemeClr val="bg1"/>
                </a:solidFill>
              </a:rPr>
              <a:t> </a:t>
            </a:r>
            <a:r>
              <a:rPr lang="en-US" sz="1500" dirty="0" err="1" smtClean="0">
                <a:solidFill>
                  <a:schemeClr val="bg1"/>
                </a:solidFill>
              </a:rPr>
              <a:t>sobre</a:t>
            </a:r>
            <a:r>
              <a:rPr lang="en-US" sz="1500" dirty="0" smtClean="0">
                <a:solidFill>
                  <a:schemeClr val="bg1"/>
                </a:solidFill>
              </a:rPr>
              <a:t> </a:t>
            </a:r>
            <a:r>
              <a:rPr lang="en-US" sz="1500" dirty="0" err="1" smtClean="0">
                <a:solidFill>
                  <a:schemeClr val="bg1"/>
                </a:solidFill>
              </a:rPr>
              <a:t>lesiones</a:t>
            </a:r>
            <a:r>
              <a:rPr lang="en-US" sz="1500" dirty="0" smtClean="0">
                <a:solidFill>
                  <a:schemeClr val="bg1"/>
                </a:solidFill>
              </a:rPr>
              <a:t> y </a:t>
            </a:r>
            <a:r>
              <a:rPr lang="en-US" sz="1500" dirty="0" err="1" smtClean="0">
                <a:solidFill>
                  <a:schemeClr val="bg1"/>
                </a:solidFill>
              </a:rPr>
              <a:t>peligros</a:t>
            </a:r>
            <a:r>
              <a:rPr lang="en-US" sz="1500" dirty="0" smtClean="0">
                <a:solidFill>
                  <a:schemeClr val="bg1"/>
                </a:solidFill>
              </a:rPr>
              <a:t> en el </a:t>
            </a:r>
            <a:r>
              <a:rPr lang="en-US" sz="1500" dirty="0" err="1" smtClean="0">
                <a:solidFill>
                  <a:schemeClr val="bg1"/>
                </a:solidFill>
              </a:rPr>
              <a:t>área</a:t>
            </a:r>
            <a:r>
              <a:rPr lang="en-US" sz="1500" dirty="0" smtClean="0">
                <a:solidFill>
                  <a:schemeClr val="bg1"/>
                </a:solidFill>
              </a:rPr>
              <a:t> de </a:t>
            </a:r>
            <a:r>
              <a:rPr lang="en-US" sz="1500" dirty="0" err="1" smtClean="0">
                <a:solidFill>
                  <a:schemeClr val="bg1"/>
                </a:solidFill>
              </a:rPr>
              <a:t>trabajo</a:t>
            </a:r>
            <a:endParaRPr lang="en-US" sz="1500" dirty="0">
              <a:solidFill>
                <a:schemeClr val="bg1"/>
              </a:solidFill>
            </a:endParaRPr>
          </a:p>
          <a:p>
            <a:pPr marL="628650" lvl="1" indent="-285750">
              <a:buFont typeface="Wingdings" panose="05000000000000000000" pitchFamily="2" charset="2"/>
              <a:buChar char="v"/>
            </a:pPr>
            <a:endParaRPr lang="en-US" sz="1500" b="1" dirty="0">
              <a:solidFill>
                <a:schemeClr val="bg1"/>
              </a:solidFill>
            </a:endParaRPr>
          </a:p>
          <a:p>
            <a:pPr lvl="1" eaLnBrk="1" hangingPunct="1">
              <a:buFont typeface="Wingdings" panose="05000000000000000000" pitchFamily="2" charset="2"/>
              <a:buChar char="v"/>
            </a:pPr>
            <a:r>
              <a:rPr lang="en-US" sz="1500" dirty="0" err="1" smtClean="0">
                <a:solidFill>
                  <a:schemeClr val="bg1"/>
                </a:solidFill>
              </a:rPr>
              <a:t>Quejarse</a:t>
            </a:r>
            <a:r>
              <a:rPr lang="en-US" sz="1500" dirty="0" smtClean="0">
                <a:solidFill>
                  <a:schemeClr val="bg1"/>
                </a:solidFill>
              </a:rPr>
              <a:t> o </a:t>
            </a:r>
            <a:r>
              <a:rPr lang="en-US" sz="1500" dirty="0" err="1" smtClean="0">
                <a:solidFill>
                  <a:schemeClr val="bg1"/>
                </a:solidFill>
              </a:rPr>
              <a:t>pedir</a:t>
            </a:r>
            <a:r>
              <a:rPr lang="en-US" sz="1500" dirty="0" smtClean="0">
                <a:solidFill>
                  <a:schemeClr val="bg1"/>
                </a:solidFill>
              </a:rPr>
              <a:t> </a:t>
            </a:r>
            <a:r>
              <a:rPr lang="en-US" sz="1500" dirty="0" err="1" smtClean="0">
                <a:solidFill>
                  <a:schemeClr val="bg1"/>
                </a:solidFill>
              </a:rPr>
              <a:t>soluciones</a:t>
            </a:r>
            <a:r>
              <a:rPr lang="en-US" sz="1500" dirty="0" smtClean="0">
                <a:solidFill>
                  <a:schemeClr val="bg1"/>
                </a:solidFill>
              </a:rPr>
              <a:t> a un </a:t>
            </a:r>
            <a:r>
              <a:rPr lang="en-US" sz="1500" dirty="0" err="1" smtClean="0">
                <a:solidFill>
                  <a:schemeClr val="bg1"/>
                </a:solidFill>
              </a:rPr>
              <a:t>problema</a:t>
            </a:r>
            <a:r>
              <a:rPr lang="en-US" sz="1500" dirty="0" smtClean="0">
                <a:solidFill>
                  <a:schemeClr val="bg1"/>
                </a:solidFill>
              </a:rPr>
              <a:t> con el </a:t>
            </a:r>
            <a:r>
              <a:rPr lang="en-US" sz="1500" dirty="0" err="1" smtClean="0">
                <a:solidFill>
                  <a:schemeClr val="bg1"/>
                </a:solidFill>
              </a:rPr>
              <a:t>empleador</a:t>
            </a:r>
            <a:endParaRPr lang="en-US" sz="1500" b="1" dirty="0">
              <a:solidFill>
                <a:schemeClr val="bg1"/>
              </a:solidFill>
            </a:endParaRPr>
          </a:p>
          <a:p>
            <a:pPr eaLnBrk="1" hangingPunct="1">
              <a:buFont typeface="Wingdings" panose="05000000000000000000" pitchFamily="2" charset="2"/>
              <a:buChar char="v"/>
            </a:pPr>
            <a:endParaRPr lang="en-US" dirty="0"/>
          </a:p>
        </p:txBody>
      </p:sp>
    </p:spTree>
    <p:extLst>
      <p:ext uri="{BB962C8B-B14F-4D97-AF65-F5344CB8AC3E}">
        <p14:creationId xmlns:p14="http://schemas.microsoft.com/office/powerpoint/2010/main" val="32124314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71550"/>
            <a:ext cx="6172200" cy="857250"/>
          </a:xfrm>
        </p:spPr>
        <p:txBody>
          <a:bodyPr rtlCol="0">
            <a:noAutofit/>
          </a:bodyPr>
          <a:lstStyle/>
          <a:p>
            <a:pPr>
              <a:defRPr/>
            </a:pPr>
            <a:r>
              <a:rPr lang="en-US" dirty="0" err="1" smtClean="0"/>
              <a:t>Derechos</a:t>
            </a:r>
            <a:r>
              <a:rPr lang="en-US" dirty="0" smtClean="0"/>
              <a:t> y </a:t>
            </a:r>
            <a:r>
              <a:rPr lang="en-US" dirty="0" err="1" smtClean="0"/>
              <a:t>responsabilidades</a:t>
            </a:r>
            <a:r>
              <a:rPr lang="en-US" dirty="0" smtClean="0"/>
              <a:t> del </a:t>
            </a:r>
            <a:r>
              <a:rPr lang="en-US" dirty="0" err="1" smtClean="0"/>
              <a:t>empleado</a:t>
            </a:r>
            <a:endParaRPr lang="en-US" dirty="0"/>
          </a:p>
        </p:txBody>
      </p:sp>
      <p:sp>
        <p:nvSpPr>
          <p:cNvPr id="132099" name="Content Placeholder 2"/>
          <p:cNvSpPr>
            <a:spLocks noGrp="1"/>
          </p:cNvSpPr>
          <p:nvPr>
            <p:ph idx="1"/>
          </p:nvPr>
        </p:nvSpPr>
        <p:spPr>
          <a:xfrm>
            <a:off x="1271763" y="2457450"/>
            <a:ext cx="7025569" cy="3920772"/>
          </a:xfrm>
          <a:solidFill>
            <a:schemeClr val="accent1">
              <a:lumMod val="75000"/>
            </a:schemeClr>
          </a:solidFill>
        </p:spPr>
        <p:txBody>
          <a:bodyPr>
            <a:normAutofit/>
          </a:bodyPr>
          <a:lstStyle/>
          <a:p>
            <a:pPr eaLnBrk="1" hangingPunct="1">
              <a:buFont typeface="Arial" charset="0"/>
              <a:buNone/>
            </a:pPr>
            <a:r>
              <a:rPr lang="en-US" sz="2000" b="1" dirty="0" err="1" smtClean="0">
                <a:solidFill>
                  <a:schemeClr val="bg1"/>
                </a:solidFill>
              </a:rPr>
              <a:t>Usted</a:t>
            </a:r>
            <a:r>
              <a:rPr lang="en-US" sz="2000" b="1" dirty="0" smtClean="0">
                <a:solidFill>
                  <a:schemeClr val="bg1"/>
                </a:solidFill>
              </a:rPr>
              <a:t> </a:t>
            </a:r>
            <a:r>
              <a:rPr lang="en-US" sz="2000" b="1" dirty="0" err="1" smtClean="0">
                <a:solidFill>
                  <a:schemeClr val="bg1"/>
                </a:solidFill>
              </a:rPr>
              <a:t>tiene</a:t>
            </a:r>
            <a:r>
              <a:rPr lang="en-US" sz="2000" b="1" dirty="0" smtClean="0">
                <a:solidFill>
                  <a:schemeClr val="bg1"/>
                </a:solidFill>
              </a:rPr>
              <a:t> </a:t>
            </a:r>
            <a:r>
              <a:rPr lang="en-US" sz="2000" b="1" dirty="0" err="1" smtClean="0">
                <a:solidFill>
                  <a:schemeClr val="bg1"/>
                </a:solidFill>
              </a:rPr>
              <a:t>derecho</a:t>
            </a:r>
            <a:r>
              <a:rPr lang="en-US" sz="2000" b="1" dirty="0" smtClean="0">
                <a:solidFill>
                  <a:schemeClr val="bg1"/>
                </a:solidFill>
              </a:rPr>
              <a:t> a:</a:t>
            </a:r>
            <a:endParaRPr lang="en-US" sz="2000" b="1" dirty="0">
              <a:solidFill>
                <a:schemeClr val="bg1"/>
              </a:solidFill>
            </a:endParaRPr>
          </a:p>
          <a:p>
            <a:pPr lvl="1" eaLnBrk="1" hangingPunct="1">
              <a:buFont typeface="Wingdings" panose="05000000000000000000" pitchFamily="2" charset="2"/>
              <a:buChar char="v"/>
            </a:pPr>
            <a:r>
              <a:rPr lang="en-US" sz="1500" dirty="0" err="1" smtClean="0">
                <a:solidFill>
                  <a:schemeClr val="bg1"/>
                </a:solidFill>
              </a:rPr>
              <a:t>Entrenamiento</a:t>
            </a:r>
            <a:endParaRPr lang="en-US" sz="1500" dirty="0">
              <a:solidFill>
                <a:schemeClr val="bg1"/>
              </a:solidFill>
            </a:endParaRPr>
          </a:p>
          <a:p>
            <a:pPr marL="628650" lvl="1" indent="-285750">
              <a:buFont typeface="Wingdings" panose="05000000000000000000" pitchFamily="2" charset="2"/>
              <a:buChar char="v"/>
            </a:pPr>
            <a:endParaRPr lang="en-US" sz="1500" b="1" dirty="0">
              <a:solidFill>
                <a:schemeClr val="bg1"/>
              </a:solidFill>
            </a:endParaRPr>
          </a:p>
          <a:p>
            <a:pPr lvl="1" eaLnBrk="1" hangingPunct="1">
              <a:buFont typeface="Wingdings" panose="05000000000000000000" pitchFamily="2" charset="2"/>
              <a:buChar char="v"/>
            </a:pPr>
            <a:r>
              <a:rPr lang="en-US" sz="1500" dirty="0" err="1" smtClean="0">
                <a:solidFill>
                  <a:schemeClr val="bg1"/>
                </a:solidFill>
              </a:rPr>
              <a:t>Acceso</a:t>
            </a:r>
            <a:r>
              <a:rPr lang="en-US" sz="1500" dirty="0" smtClean="0">
                <a:solidFill>
                  <a:schemeClr val="bg1"/>
                </a:solidFill>
              </a:rPr>
              <a:t> a los records de </a:t>
            </a:r>
            <a:r>
              <a:rPr lang="en-US" sz="1500" dirty="0" err="1" smtClean="0">
                <a:solidFill>
                  <a:schemeClr val="bg1"/>
                </a:solidFill>
              </a:rPr>
              <a:t>problemas</a:t>
            </a:r>
            <a:r>
              <a:rPr lang="en-US" sz="1500" dirty="0" smtClean="0">
                <a:solidFill>
                  <a:schemeClr val="bg1"/>
                </a:solidFill>
              </a:rPr>
              <a:t> en el </a:t>
            </a:r>
            <a:r>
              <a:rPr lang="en-US" sz="1500" dirty="0" err="1" smtClean="0">
                <a:solidFill>
                  <a:schemeClr val="bg1"/>
                </a:solidFill>
              </a:rPr>
              <a:t>lugar</a:t>
            </a:r>
            <a:r>
              <a:rPr lang="en-US" sz="1500" dirty="0" smtClean="0">
                <a:solidFill>
                  <a:schemeClr val="bg1"/>
                </a:solidFill>
              </a:rPr>
              <a:t> de </a:t>
            </a:r>
            <a:r>
              <a:rPr lang="en-US" sz="1500" dirty="0" err="1" smtClean="0">
                <a:solidFill>
                  <a:schemeClr val="bg1"/>
                </a:solidFill>
              </a:rPr>
              <a:t>trabajo</a:t>
            </a:r>
            <a:endParaRPr lang="en-US" sz="1500" dirty="0">
              <a:solidFill>
                <a:schemeClr val="bg1"/>
              </a:solidFill>
            </a:endParaRPr>
          </a:p>
          <a:p>
            <a:pPr marL="628650" lvl="1" indent="-285750">
              <a:buFont typeface="Wingdings" panose="05000000000000000000" pitchFamily="2" charset="2"/>
              <a:buChar char="v"/>
            </a:pPr>
            <a:endParaRPr lang="en-US" sz="1500" b="1" dirty="0">
              <a:solidFill>
                <a:schemeClr val="bg1"/>
              </a:solidFill>
            </a:endParaRPr>
          </a:p>
          <a:p>
            <a:pPr lvl="1" eaLnBrk="1" hangingPunct="1">
              <a:buFont typeface="Wingdings" panose="05000000000000000000" pitchFamily="2" charset="2"/>
              <a:buChar char="v"/>
            </a:pPr>
            <a:r>
              <a:rPr lang="en-US" sz="1500" dirty="0" err="1" smtClean="0">
                <a:solidFill>
                  <a:schemeClr val="bg1"/>
                </a:solidFill>
              </a:rPr>
              <a:t>Llenar</a:t>
            </a:r>
            <a:r>
              <a:rPr lang="en-US" sz="1500" dirty="0" smtClean="0">
                <a:solidFill>
                  <a:schemeClr val="bg1"/>
                </a:solidFill>
              </a:rPr>
              <a:t> </a:t>
            </a:r>
            <a:r>
              <a:rPr lang="en-US" sz="1500" dirty="0" err="1" smtClean="0">
                <a:solidFill>
                  <a:schemeClr val="bg1"/>
                </a:solidFill>
              </a:rPr>
              <a:t>una</a:t>
            </a:r>
            <a:r>
              <a:rPr lang="en-US" sz="1500" dirty="0" smtClean="0">
                <a:solidFill>
                  <a:schemeClr val="bg1"/>
                </a:solidFill>
              </a:rPr>
              <a:t> </a:t>
            </a:r>
            <a:r>
              <a:rPr lang="en-US" sz="1500" dirty="0" err="1" smtClean="0">
                <a:solidFill>
                  <a:schemeClr val="bg1"/>
                </a:solidFill>
              </a:rPr>
              <a:t>queja</a:t>
            </a:r>
            <a:r>
              <a:rPr lang="en-US" sz="1500" dirty="0" smtClean="0">
                <a:solidFill>
                  <a:schemeClr val="bg1"/>
                </a:solidFill>
              </a:rPr>
              <a:t> con OSHA</a:t>
            </a:r>
            <a:endParaRPr lang="en-US" sz="1500" dirty="0">
              <a:solidFill>
                <a:schemeClr val="bg1"/>
              </a:solidFill>
            </a:endParaRPr>
          </a:p>
          <a:p>
            <a:pPr marL="628650" lvl="1" indent="-285750">
              <a:buFont typeface="Wingdings" panose="05000000000000000000" pitchFamily="2" charset="2"/>
              <a:buChar char="v"/>
            </a:pPr>
            <a:endParaRPr lang="en-US" sz="1500" b="1" dirty="0">
              <a:solidFill>
                <a:schemeClr val="bg1"/>
              </a:solidFill>
            </a:endParaRPr>
          </a:p>
          <a:p>
            <a:pPr lvl="1" eaLnBrk="1" hangingPunct="1">
              <a:buFont typeface="Wingdings" panose="05000000000000000000" pitchFamily="2" charset="2"/>
              <a:buChar char="v"/>
            </a:pPr>
            <a:r>
              <a:rPr lang="en-US" sz="1500" dirty="0" err="1" smtClean="0">
                <a:solidFill>
                  <a:schemeClr val="bg1"/>
                </a:solidFill>
              </a:rPr>
              <a:t>Participar</a:t>
            </a:r>
            <a:r>
              <a:rPr lang="en-US" sz="1500" dirty="0" smtClean="0">
                <a:solidFill>
                  <a:schemeClr val="bg1"/>
                </a:solidFill>
              </a:rPr>
              <a:t> en </a:t>
            </a:r>
            <a:r>
              <a:rPr lang="en-US" sz="1500" dirty="0" err="1" smtClean="0">
                <a:solidFill>
                  <a:schemeClr val="bg1"/>
                </a:solidFill>
              </a:rPr>
              <a:t>las</a:t>
            </a:r>
            <a:r>
              <a:rPr lang="en-US" sz="1500" dirty="0" smtClean="0">
                <a:solidFill>
                  <a:schemeClr val="bg1"/>
                </a:solidFill>
              </a:rPr>
              <a:t> </a:t>
            </a:r>
            <a:r>
              <a:rPr lang="en-US" sz="1500" dirty="0" err="1" smtClean="0">
                <a:solidFill>
                  <a:schemeClr val="bg1"/>
                </a:solidFill>
              </a:rPr>
              <a:t>inspecciones</a:t>
            </a:r>
            <a:r>
              <a:rPr lang="en-US" sz="1500" dirty="0" smtClean="0">
                <a:solidFill>
                  <a:schemeClr val="bg1"/>
                </a:solidFill>
              </a:rPr>
              <a:t> del OSHA</a:t>
            </a:r>
            <a:endParaRPr lang="en-US" sz="1500" dirty="0">
              <a:solidFill>
                <a:schemeClr val="bg1"/>
              </a:solidFill>
            </a:endParaRPr>
          </a:p>
          <a:p>
            <a:pPr marL="628650" lvl="1" indent="-285750">
              <a:buFont typeface="Wingdings" panose="05000000000000000000" pitchFamily="2" charset="2"/>
              <a:buChar char="v"/>
            </a:pPr>
            <a:endParaRPr lang="en-US" sz="1500" b="1" dirty="0">
              <a:solidFill>
                <a:schemeClr val="bg1"/>
              </a:solidFill>
            </a:endParaRPr>
          </a:p>
          <a:p>
            <a:pPr lvl="1" eaLnBrk="1" hangingPunct="1">
              <a:buFont typeface="Wingdings" panose="05000000000000000000" pitchFamily="2" charset="2"/>
              <a:buChar char="v"/>
            </a:pPr>
            <a:r>
              <a:rPr lang="en-US" sz="1500" dirty="0" err="1" smtClean="0">
                <a:solidFill>
                  <a:schemeClr val="bg1"/>
                </a:solidFill>
              </a:rPr>
              <a:t>Estar</a:t>
            </a:r>
            <a:r>
              <a:rPr lang="en-US" sz="1500" dirty="0" smtClean="0">
                <a:solidFill>
                  <a:schemeClr val="bg1"/>
                </a:solidFill>
              </a:rPr>
              <a:t> </a:t>
            </a:r>
            <a:r>
              <a:rPr lang="en-US" sz="1500" dirty="0" err="1" smtClean="0">
                <a:solidFill>
                  <a:schemeClr val="bg1"/>
                </a:solidFill>
              </a:rPr>
              <a:t>libre</a:t>
            </a:r>
            <a:r>
              <a:rPr lang="en-US" sz="1500" dirty="0" smtClean="0">
                <a:solidFill>
                  <a:schemeClr val="bg1"/>
                </a:solidFill>
              </a:rPr>
              <a:t> de </a:t>
            </a:r>
            <a:r>
              <a:rPr lang="en-US" sz="1500" dirty="0" err="1" smtClean="0">
                <a:solidFill>
                  <a:schemeClr val="bg1"/>
                </a:solidFill>
              </a:rPr>
              <a:t>represalias</a:t>
            </a:r>
            <a:r>
              <a:rPr lang="en-US" sz="1500" dirty="0" smtClean="0">
                <a:solidFill>
                  <a:schemeClr val="bg1"/>
                </a:solidFill>
              </a:rPr>
              <a:t> </a:t>
            </a:r>
            <a:r>
              <a:rPr lang="en-US" sz="1500" dirty="0" err="1" smtClean="0">
                <a:solidFill>
                  <a:schemeClr val="bg1"/>
                </a:solidFill>
              </a:rPr>
              <a:t>por</a:t>
            </a:r>
            <a:r>
              <a:rPr lang="en-US" sz="1500" dirty="0" smtClean="0">
                <a:solidFill>
                  <a:schemeClr val="bg1"/>
                </a:solidFill>
              </a:rPr>
              <a:t> </a:t>
            </a:r>
            <a:r>
              <a:rPr lang="en-US" sz="1500" dirty="0" err="1" smtClean="0">
                <a:solidFill>
                  <a:schemeClr val="bg1"/>
                </a:solidFill>
              </a:rPr>
              <a:t>exigir</a:t>
            </a:r>
            <a:r>
              <a:rPr lang="en-US" sz="1500" dirty="0" smtClean="0">
                <a:solidFill>
                  <a:schemeClr val="bg1"/>
                </a:solidFill>
              </a:rPr>
              <a:t> </a:t>
            </a:r>
            <a:r>
              <a:rPr lang="en-US" sz="1500" dirty="0" err="1" smtClean="0">
                <a:solidFill>
                  <a:schemeClr val="bg1"/>
                </a:solidFill>
              </a:rPr>
              <a:t>sus</a:t>
            </a:r>
            <a:r>
              <a:rPr lang="en-US" sz="1500" dirty="0" smtClean="0">
                <a:solidFill>
                  <a:schemeClr val="bg1"/>
                </a:solidFill>
              </a:rPr>
              <a:t> </a:t>
            </a:r>
            <a:r>
              <a:rPr lang="en-US" sz="1500" dirty="0" err="1" smtClean="0">
                <a:solidFill>
                  <a:schemeClr val="bg1"/>
                </a:solidFill>
              </a:rPr>
              <a:t>derechos</a:t>
            </a:r>
            <a:r>
              <a:rPr lang="en-US" sz="1500" dirty="0" smtClean="0">
                <a:solidFill>
                  <a:schemeClr val="bg1"/>
                </a:solidFill>
              </a:rPr>
              <a:t> </a:t>
            </a:r>
            <a:r>
              <a:rPr lang="en-US" sz="1500" dirty="0" err="1" smtClean="0">
                <a:solidFill>
                  <a:schemeClr val="bg1"/>
                </a:solidFill>
              </a:rPr>
              <a:t>sobre</a:t>
            </a:r>
            <a:r>
              <a:rPr lang="en-US" sz="1500" dirty="0" smtClean="0">
                <a:solidFill>
                  <a:schemeClr val="bg1"/>
                </a:solidFill>
              </a:rPr>
              <a:t> </a:t>
            </a:r>
            <a:r>
              <a:rPr lang="en-US" sz="1500" dirty="0" err="1" smtClean="0">
                <a:solidFill>
                  <a:schemeClr val="bg1"/>
                </a:solidFill>
              </a:rPr>
              <a:t>salud</a:t>
            </a:r>
            <a:r>
              <a:rPr lang="en-US" sz="1500" dirty="0" smtClean="0">
                <a:solidFill>
                  <a:schemeClr val="bg1"/>
                </a:solidFill>
              </a:rPr>
              <a:t> y </a:t>
            </a:r>
            <a:r>
              <a:rPr lang="en-US" sz="1500" dirty="0" err="1" smtClean="0">
                <a:solidFill>
                  <a:schemeClr val="bg1"/>
                </a:solidFill>
              </a:rPr>
              <a:t>seguridad</a:t>
            </a:r>
            <a:r>
              <a:rPr lang="en-US" sz="1500" dirty="0" smtClean="0">
                <a:solidFill>
                  <a:schemeClr val="bg1"/>
                </a:solidFill>
              </a:rPr>
              <a:t>.</a:t>
            </a:r>
            <a:endParaRPr lang="en-US" sz="1500" dirty="0">
              <a:solidFill>
                <a:schemeClr val="bg1"/>
              </a:solidFill>
            </a:endParaRPr>
          </a:p>
          <a:p>
            <a:pPr eaLnBrk="1" hangingPunct="1"/>
            <a:endParaRPr lang="en-US" dirty="0"/>
          </a:p>
        </p:txBody>
      </p:sp>
    </p:spTree>
    <p:extLst>
      <p:ext uri="{BB962C8B-B14F-4D97-AF65-F5344CB8AC3E}">
        <p14:creationId xmlns:p14="http://schemas.microsoft.com/office/powerpoint/2010/main" val="310133446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476D-2E65-4EFC-B145-6008E2189B23}"/>
              </a:ext>
            </a:extLst>
          </p:cNvPr>
          <p:cNvSpPr>
            <a:spLocks noGrp="1"/>
          </p:cNvSpPr>
          <p:nvPr>
            <p:ph type="title"/>
          </p:nvPr>
        </p:nvSpPr>
        <p:spPr>
          <a:xfrm>
            <a:off x="956840" y="880491"/>
            <a:ext cx="6343673" cy="709873"/>
          </a:xfrm>
        </p:spPr>
        <p:txBody>
          <a:bodyPr>
            <a:normAutofit fontScale="90000"/>
          </a:bodyPr>
          <a:lstStyle/>
          <a:p>
            <a:r>
              <a:rPr lang="en-US" dirty="0">
                <a:solidFill>
                  <a:schemeClr val="bg1"/>
                </a:solidFill>
              </a:rPr>
              <a:t>Whistleblower Protection Program </a:t>
            </a:r>
          </a:p>
        </p:txBody>
      </p:sp>
      <p:pic>
        <p:nvPicPr>
          <p:cNvPr id="8" name="Picture 7" title="Image of OSHA Whistleblower  webo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27" y="2210486"/>
            <a:ext cx="5332684" cy="4193821"/>
          </a:xfrm>
          <a:prstGeom prst="rect">
            <a:avLst/>
          </a:prstGeom>
        </p:spPr>
      </p:pic>
      <p:pic>
        <p:nvPicPr>
          <p:cNvPr id="9" name="Picture 8" title="OSHA Whistleblower FactShee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6091" y="2111021"/>
            <a:ext cx="3546810" cy="4545551"/>
          </a:xfrm>
          <a:prstGeom prst="rect">
            <a:avLst/>
          </a:prstGeom>
        </p:spPr>
      </p:pic>
    </p:spTree>
    <p:extLst>
      <p:ext uri="{BB962C8B-B14F-4D97-AF65-F5344CB8AC3E}">
        <p14:creationId xmlns:p14="http://schemas.microsoft.com/office/powerpoint/2010/main" val="275221876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3" name="Title 1"/>
          <p:cNvSpPr txBox="1">
            <a:spLocks noGrp="1"/>
          </p:cNvSpPr>
          <p:nvPr>
            <p:ph type="title"/>
          </p:nvPr>
        </p:nvSpPr>
        <p:spPr>
          <a:xfrm>
            <a:off x="866435" y="927099"/>
            <a:ext cx="6345271" cy="709869"/>
          </a:xfrm>
          <a:prstGeom prst="rect">
            <a:avLst/>
          </a:prstGeom>
        </p:spPr>
        <p:txBody>
          <a:bodyPr>
            <a:normAutofit fontScale="90000"/>
          </a:bodyPr>
          <a:lstStyle>
            <a:lvl1pPr algn="ctr"/>
          </a:lstStyle>
          <a:p>
            <a:r>
              <a:rPr lang="en-US" dirty="0" err="1" smtClean="0"/>
              <a:t>Recursos</a:t>
            </a:r>
            <a:r>
              <a:rPr lang="en-US" dirty="0" smtClean="0"/>
              <a:t> </a:t>
            </a:r>
            <a:r>
              <a:rPr lang="en-US" dirty="0" err="1" smtClean="0"/>
              <a:t>para</a:t>
            </a:r>
            <a:r>
              <a:rPr lang="en-US" dirty="0" smtClean="0"/>
              <a:t> la </a:t>
            </a:r>
            <a:r>
              <a:rPr lang="en-US" dirty="0" err="1" smtClean="0"/>
              <a:t>salud</a:t>
            </a:r>
            <a:r>
              <a:rPr lang="en-US" dirty="0" smtClean="0"/>
              <a:t> de </a:t>
            </a:r>
            <a:r>
              <a:rPr lang="en-US" dirty="0" err="1" smtClean="0"/>
              <a:t>las</a:t>
            </a:r>
            <a:r>
              <a:rPr lang="en-US" dirty="0" smtClean="0"/>
              <a:t> </a:t>
            </a:r>
            <a:r>
              <a:rPr lang="en-US" dirty="0" err="1" smtClean="0"/>
              <a:t>mujeres</a:t>
            </a:r>
            <a:endParaRPr dirty="0"/>
          </a:p>
        </p:txBody>
      </p:sp>
      <p:pic>
        <p:nvPicPr>
          <p:cNvPr id="3324"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833" y="2391617"/>
            <a:ext cx="2820979" cy="3628184"/>
          </a:xfrm>
          <a:prstGeom prst="rect">
            <a:avLst/>
          </a:prstGeom>
          <a:ln w="12700">
            <a:miter lim="400000"/>
          </a:ln>
        </p:spPr>
      </p:pic>
      <p:pic>
        <p:nvPicPr>
          <p:cNvPr id="3325" name="Content Placeholder 4" descr="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47408" y="2391617"/>
            <a:ext cx="2973637" cy="3710383"/>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Title 1"/>
          <p:cNvSpPr txBox="1">
            <a:spLocks noGrp="1"/>
          </p:cNvSpPr>
          <p:nvPr>
            <p:ph type="title"/>
          </p:nvPr>
        </p:nvSpPr>
        <p:spPr>
          <a:xfrm>
            <a:off x="585216" y="2010699"/>
            <a:ext cx="3877057" cy="3020346"/>
          </a:xfrm>
          <a:prstGeom prst="rect">
            <a:avLst/>
          </a:prstGeom>
        </p:spPr>
        <p:txBody>
          <a:bodyPr/>
          <a:lstStyle/>
          <a:p>
            <a:r>
              <a:rPr lang="en-US" dirty="0" err="1" smtClean="0"/>
              <a:t>Recursos</a:t>
            </a:r>
            <a:r>
              <a:rPr lang="en-US" dirty="0" smtClean="0"/>
              <a:t> </a:t>
            </a:r>
            <a:r>
              <a:rPr lang="en-US" dirty="0" err="1" smtClean="0"/>
              <a:t>para</a:t>
            </a:r>
            <a:r>
              <a:rPr lang="en-US" dirty="0" smtClean="0"/>
              <a:t> </a:t>
            </a:r>
            <a:r>
              <a:rPr lang="en-US" dirty="0" err="1" smtClean="0"/>
              <a:t>las</a:t>
            </a:r>
            <a:r>
              <a:rPr lang="en-US" dirty="0" smtClean="0"/>
              <a:t> </a:t>
            </a:r>
            <a:r>
              <a:rPr lang="en-US" dirty="0" err="1" smtClean="0"/>
              <a:t>enfermedades</a:t>
            </a:r>
            <a:r>
              <a:rPr lang="en-US" dirty="0" smtClean="0"/>
              <a:t> </a:t>
            </a:r>
            <a:r>
              <a:rPr lang="en-US" dirty="0" err="1" smtClean="0"/>
              <a:t>Zoonóticas</a:t>
            </a:r>
            <a:endParaRPr dirty="0"/>
          </a:p>
        </p:txBody>
      </p:sp>
      <p:sp>
        <p:nvSpPr>
          <p:cNvPr id="1016" name="Text Placeholder 2"/>
          <p:cNvSpPr txBox="1">
            <a:spLocks noGrp="1"/>
          </p:cNvSpPr>
          <p:nvPr>
            <p:ph type="body" sz="quarter" idx="1"/>
          </p:nvPr>
        </p:nvSpPr>
        <p:spPr>
          <a:xfrm>
            <a:off x="5119261" y="2257587"/>
            <a:ext cx="3082517" cy="3020346"/>
          </a:xfrm>
          <a:prstGeom prst="rect">
            <a:avLst/>
          </a:prstGeom>
        </p:spPr>
        <p:txBody>
          <a:bodyPr/>
          <a:lstStyle/>
          <a:p>
            <a:endParaRPr/>
          </a:p>
        </p:txBody>
      </p:sp>
      <p:pic>
        <p:nvPicPr>
          <p:cNvPr id="1017" name="Content Placeholder 3" descr="Factsheet about zoonotic disease in Agricultur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6348" y="1119745"/>
            <a:ext cx="4080584" cy="5118472"/>
          </a:xfrm>
          <a:prstGeom prst="rect">
            <a:avLst/>
          </a:prstGeom>
          <a:ln w="12700">
            <a:miter lim="400000"/>
          </a:ln>
        </p:spPr>
      </p:pic>
    </p:spTree>
    <p:extLst>
      <p:ext uri="{BB962C8B-B14F-4D97-AF65-F5344CB8AC3E}">
        <p14:creationId xmlns:p14="http://schemas.microsoft.com/office/powerpoint/2010/main" val="731621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Footer Placeholder 5"/>
          <p:cNvSpPr txBox="1"/>
          <p:nvPr/>
        </p:nvSpPr>
        <p:spPr>
          <a:xfrm>
            <a:off x="507996" y="6041363"/>
            <a:ext cx="4723219"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solidFill>
                  <a:srgbClr val="888888"/>
                </a:solidFill>
                <a:latin typeface="Century Gothic"/>
                <a:ea typeface="Century Gothic"/>
                <a:cs typeface="Century Gothic"/>
                <a:sym typeface="Century Gothic"/>
              </a:defRPr>
            </a:lvl1pPr>
          </a:lstStyle>
          <a:p>
            <a:r>
              <a:t>copyright@2018</a:t>
            </a:r>
          </a:p>
        </p:txBody>
      </p:sp>
      <p:sp>
        <p:nvSpPr>
          <p:cNvPr id="2" name="Title 1">
            <a:extLst>
              <a:ext uri="{FF2B5EF4-FFF2-40B4-BE49-F238E27FC236}">
                <a16:creationId xmlns:a16="http://schemas.microsoft.com/office/drawing/2014/main" id="{37E73DAF-B81E-43F6-923E-4C0F5B354508}"/>
              </a:ext>
            </a:extLst>
          </p:cNvPr>
          <p:cNvSpPr>
            <a:spLocks noGrp="1"/>
          </p:cNvSpPr>
          <p:nvPr>
            <p:ph type="title" idx="4294967295"/>
          </p:nvPr>
        </p:nvSpPr>
        <p:spPr>
          <a:xfrm>
            <a:off x="7615646" y="8673737"/>
            <a:ext cx="1071153" cy="574766"/>
          </a:xfrm>
        </p:spPr>
        <p:txBody>
          <a:bodyPr>
            <a:normAutofit/>
          </a:bodyPr>
          <a:lstStyle/>
          <a:p>
            <a:r>
              <a:rPr lang="en-US" sz="800" dirty="0"/>
              <a:t> Protecting the </a:t>
            </a:r>
            <a:r>
              <a:rPr lang="en-US" sz="800" dirty="0" err="1"/>
              <a:t>peopl</a:t>
            </a:r>
            <a:r>
              <a:rPr lang="en-US" sz="800" dirty="0"/>
              <a:t> who</a:t>
            </a:r>
            <a:r>
              <a:rPr lang="en-US" sz="800" baseline="0" dirty="0"/>
              <a:t> feed the world </a:t>
            </a:r>
            <a:endParaRPr lang="en-US" sz="800" dirty="0"/>
          </a:p>
        </p:txBody>
      </p:sp>
      <p:pic>
        <p:nvPicPr>
          <p:cNvPr id="3" name="Picture 2" title="Collage of farm related images with the Agrisafe logo and slogan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7952" y="3048"/>
            <a:ext cx="8388096" cy="6851904"/>
          </a:xfrm>
          <a:prstGeom prst="rect">
            <a:avLst/>
          </a:prstGeom>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Title 1"/>
          <p:cNvSpPr txBox="1">
            <a:spLocks noGrp="1"/>
          </p:cNvSpPr>
          <p:nvPr>
            <p:ph type="title"/>
          </p:nvPr>
        </p:nvSpPr>
        <p:spPr>
          <a:xfrm>
            <a:off x="574265" y="882981"/>
            <a:ext cx="3877063" cy="3020349"/>
          </a:xfrm>
          <a:prstGeom prst="rect">
            <a:avLst/>
          </a:prstGeom>
        </p:spPr>
        <p:txBody>
          <a:bodyPr/>
          <a:lstStyle/>
          <a:p>
            <a:pPr algn="ctr"/>
            <a:r>
              <a:rPr lang="en-US" dirty="0" err="1" smtClean="0"/>
              <a:t>Recursos</a:t>
            </a:r>
            <a:r>
              <a:rPr lang="en-US" dirty="0" smtClean="0"/>
              <a:t> de </a:t>
            </a:r>
            <a:r>
              <a:rPr lang="en-US" dirty="0" err="1" smtClean="0"/>
              <a:t>bienestar</a:t>
            </a:r>
            <a:r>
              <a:rPr lang="en-US" dirty="0" smtClean="0"/>
              <a:t> mental </a:t>
            </a:r>
            <a:r>
              <a:rPr dirty="0" err="1" smtClean="0"/>
              <a:t>AgriSafe</a:t>
            </a:r>
            <a:endParaRPr dirty="0"/>
          </a:p>
        </p:txBody>
      </p:sp>
      <p:sp>
        <p:nvSpPr>
          <p:cNvPr id="3320" name="Text Placeholder 2"/>
          <p:cNvSpPr txBox="1">
            <a:spLocks noGrp="1"/>
          </p:cNvSpPr>
          <p:nvPr>
            <p:ph type="body" sz="quarter" idx="1"/>
          </p:nvPr>
        </p:nvSpPr>
        <p:spPr>
          <a:xfrm>
            <a:off x="5119261" y="2257585"/>
            <a:ext cx="3082523" cy="3020354"/>
          </a:xfrm>
          <a:prstGeom prst="rect">
            <a:avLst/>
          </a:prstGeom>
        </p:spPr>
        <p:txBody>
          <a:bodyPr/>
          <a:lstStyle/>
          <a:p>
            <a:endParaRPr/>
          </a:p>
        </p:txBody>
      </p:sp>
      <p:pic>
        <p:nvPicPr>
          <p:cNvPr id="3321" name="Content Placeholder 3" descr="Content Placeholder 3"/>
          <p:cNvPicPr>
            <a:picLocks noChangeAspect="1"/>
          </p:cNvPicPr>
          <p:nvPr/>
        </p:nvPicPr>
        <p:blipFill>
          <a:blip r:embed="rId3"/>
          <a:stretch>
            <a:fillRect/>
          </a:stretch>
        </p:blipFill>
        <p:spPr>
          <a:xfrm>
            <a:off x="4721052" y="768094"/>
            <a:ext cx="4250688" cy="5303524"/>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1C75-20A3-4E83-B214-728016C1698D}"/>
              </a:ext>
            </a:extLst>
          </p:cNvPr>
          <p:cNvSpPr>
            <a:spLocks noGrp="1"/>
          </p:cNvSpPr>
          <p:nvPr>
            <p:ph type="title"/>
          </p:nvPr>
        </p:nvSpPr>
        <p:spPr/>
        <p:txBody>
          <a:bodyPr/>
          <a:lstStyle/>
          <a:p>
            <a:r>
              <a:rPr lang="en-US" dirty="0"/>
              <a:t>Agrisafe </a:t>
            </a:r>
            <a:r>
              <a:rPr lang="en-US" dirty="0" err="1"/>
              <a:t>pilates</a:t>
            </a:r>
            <a:r>
              <a:rPr lang="en-US" baseline="0" dirty="0"/>
              <a:t> and yoga </a:t>
            </a:r>
            <a:endParaRPr lang="en-US" dirty="0"/>
          </a:p>
        </p:txBody>
      </p:sp>
      <p:pic>
        <p:nvPicPr>
          <p:cNvPr id="3210"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505" y="156484"/>
            <a:ext cx="4237141" cy="6545034"/>
          </a:xfrm>
          <a:prstGeom prst="rect">
            <a:avLst/>
          </a:prstGeom>
          <a:ln w="12700">
            <a:miter lim="400000"/>
          </a:ln>
        </p:spPr>
      </p:pic>
      <p:pic>
        <p:nvPicPr>
          <p:cNvPr id="3211" name="Content Placeholder 4" descr="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0646" y="312969"/>
            <a:ext cx="4423349" cy="6545030"/>
          </a:xfrm>
          <a:prstGeom prst="rect">
            <a:avLst/>
          </a:prstGeom>
          <a:ln w="12700">
            <a:miter lim="400000"/>
          </a:ln>
        </p:spPr>
      </p:pic>
    </p:spTree>
    <p:extLst>
      <p:ext uri="{BB962C8B-B14F-4D97-AF65-F5344CB8AC3E}">
        <p14:creationId xmlns:p14="http://schemas.microsoft.com/office/powerpoint/2010/main" val="420824489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3" name="Title 1"/>
          <p:cNvSpPr txBox="1">
            <a:spLocks noGrp="1"/>
          </p:cNvSpPr>
          <p:nvPr>
            <p:ph type="title"/>
          </p:nvPr>
        </p:nvSpPr>
        <p:spPr>
          <a:xfrm>
            <a:off x="585971" y="547119"/>
            <a:ext cx="8229600" cy="1143006"/>
          </a:xfrm>
          <a:prstGeom prst="rect">
            <a:avLst/>
          </a:prstGeom>
        </p:spPr>
        <p:txBody>
          <a:bodyPr/>
          <a:lstStyle>
            <a:lvl1pPr algn="ctr"/>
          </a:lstStyle>
          <a:p>
            <a:r>
              <a:rPr lang="en-US" dirty="0" err="1" smtClean="0"/>
              <a:t>Enfoque</a:t>
            </a:r>
            <a:r>
              <a:rPr lang="en-US" dirty="0" smtClean="0"/>
              <a:t> </a:t>
            </a:r>
            <a:r>
              <a:rPr lang="en-US" dirty="0" err="1" smtClean="0"/>
              <a:t>Clínico</a:t>
            </a:r>
            <a:endParaRPr dirty="0"/>
          </a:p>
        </p:txBody>
      </p:sp>
      <p:sp>
        <p:nvSpPr>
          <p:cNvPr id="3" name="TextBox 2"/>
          <p:cNvSpPr txBox="1"/>
          <p:nvPr/>
        </p:nvSpPr>
        <p:spPr>
          <a:xfrm>
            <a:off x="558329" y="2156896"/>
            <a:ext cx="7772810"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285750" indent="-285750">
              <a:buFont typeface="Arial"/>
              <a:buChar char="•"/>
            </a:pPr>
            <a:r>
              <a:rPr lang="en-US" dirty="0" err="1" smtClean="0">
                <a:latin typeface="Century Gothic"/>
                <a:cs typeface="Century Gothic"/>
              </a:rPr>
              <a:t>Evaluar</a:t>
            </a:r>
            <a:r>
              <a:rPr lang="en-US" dirty="0" smtClean="0">
                <a:latin typeface="Century Gothic"/>
                <a:cs typeface="Century Gothic"/>
              </a:rPr>
              <a:t> los </a:t>
            </a:r>
            <a:r>
              <a:rPr lang="en-US" dirty="0" err="1" smtClean="0">
                <a:latin typeface="Century Gothic"/>
                <a:cs typeface="Century Gothic"/>
              </a:rPr>
              <a:t>riesgos</a:t>
            </a:r>
            <a:r>
              <a:rPr lang="en-US" dirty="0" smtClean="0">
                <a:latin typeface="Century Gothic"/>
                <a:cs typeface="Century Gothic"/>
              </a:rPr>
              <a:t> </a:t>
            </a:r>
            <a:r>
              <a:rPr lang="en-US" dirty="0">
                <a:latin typeface="Century Gothic"/>
                <a:cs typeface="Century Gothic"/>
              </a:rPr>
              <a:t>de </a:t>
            </a:r>
            <a:r>
              <a:rPr lang="en-US" dirty="0" err="1">
                <a:latin typeface="Century Gothic"/>
                <a:cs typeface="Century Gothic"/>
              </a:rPr>
              <a:t>salud</a:t>
            </a:r>
            <a:r>
              <a:rPr lang="en-US" dirty="0">
                <a:latin typeface="Century Gothic"/>
                <a:cs typeface="Century Gothic"/>
              </a:rPr>
              <a:t> </a:t>
            </a:r>
            <a:r>
              <a:rPr lang="en-US" dirty="0" err="1">
                <a:latin typeface="Century Gothic"/>
                <a:cs typeface="Century Gothic"/>
              </a:rPr>
              <a:t>agrícola</a:t>
            </a:r>
            <a:endParaRPr lang="en-US" dirty="0">
              <a:latin typeface="Century Gothic"/>
              <a:cs typeface="Century Gothic"/>
            </a:endParaRPr>
          </a:p>
          <a:p>
            <a:pPr marL="285750" indent="-285750">
              <a:buFont typeface="Arial"/>
              <a:buChar char="•"/>
            </a:pPr>
            <a:endParaRPr lang="en-US" dirty="0">
              <a:latin typeface="Century Gothic"/>
              <a:cs typeface="Century Gothic"/>
            </a:endParaRPr>
          </a:p>
          <a:p>
            <a:pPr marL="285750" indent="-285750">
              <a:buFont typeface="Arial"/>
              <a:buChar char="•"/>
            </a:pPr>
            <a:r>
              <a:rPr lang="en-US" dirty="0" err="1">
                <a:latin typeface="Century Gothic"/>
                <a:cs typeface="Century Gothic"/>
              </a:rPr>
              <a:t>Evaluación</a:t>
            </a:r>
            <a:r>
              <a:rPr lang="en-US" dirty="0">
                <a:latin typeface="Century Gothic"/>
                <a:cs typeface="Century Gothic"/>
              </a:rPr>
              <a:t> </a:t>
            </a:r>
            <a:r>
              <a:rPr lang="en-US" dirty="0" err="1">
                <a:latin typeface="Century Gothic"/>
                <a:cs typeface="Century Gothic"/>
              </a:rPr>
              <a:t>clínica</a:t>
            </a:r>
            <a:r>
              <a:rPr lang="en-US" dirty="0">
                <a:latin typeface="Century Gothic"/>
                <a:cs typeface="Century Gothic"/>
              </a:rPr>
              <a:t> </a:t>
            </a:r>
            <a:r>
              <a:rPr lang="en-US" dirty="0" err="1">
                <a:latin typeface="Century Gothic"/>
                <a:cs typeface="Century Gothic"/>
              </a:rPr>
              <a:t>para</a:t>
            </a:r>
            <a:r>
              <a:rPr lang="en-US" dirty="0">
                <a:latin typeface="Century Gothic"/>
                <a:cs typeface="Century Gothic"/>
              </a:rPr>
              <a:t> </a:t>
            </a:r>
            <a:r>
              <a:rPr lang="en-US" dirty="0" err="1">
                <a:latin typeface="Century Gothic"/>
                <a:cs typeface="Century Gothic"/>
              </a:rPr>
              <a:t>determinar</a:t>
            </a:r>
            <a:r>
              <a:rPr lang="en-US" dirty="0">
                <a:latin typeface="Century Gothic"/>
                <a:cs typeface="Century Gothic"/>
              </a:rPr>
              <a:t> </a:t>
            </a:r>
            <a:r>
              <a:rPr lang="en-US" dirty="0" err="1">
                <a:latin typeface="Century Gothic"/>
                <a:cs typeface="Century Gothic"/>
              </a:rPr>
              <a:t>signos</a:t>
            </a:r>
            <a:r>
              <a:rPr lang="en-US" dirty="0">
                <a:latin typeface="Century Gothic"/>
                <a:cs typeface="Century Gothic"/>
              </a:rPr>
              <a:t> de </a:t>
            </a:r>
            <a:r>
              <a:rPr lang="en-US" dirty="0" err="1">
                <a:latin typeface="Century Gothic"/>
                <a:cs typeface="Century Gothic"/>
              </a:rPr>
              <a:t>lesión</a:t>
            </a:r>
            <a:r>
              <a:rPr lang="en-US" dirty="0">
                <a:latin typeface="Century Gothic"/>
                <a:cs typeface="Century Gothic"/>
              </a:rPr>
              <a:t> </a:t>
            </a:r>
            <a:r>
              <a:rPr lang="en-US" dirty="0" err="1">
                <a:latin typeface="Century Gothic"/>
                <a:cs typeface="Century Gothic"/>
              </a:rPr>
              <a:t>que</a:t>
            </a:r>
            <a:r>
              <a:rPr lang="en-US" dirty="0">
                <a:latin typeface="Century Gothic"/>
                <a:cs typeface="Century Gothic"/>
              </a:rPr>
              <a:t> </a:t>
            </a:r>
            <a:r>
              <a:rPr lang="en-US" dirty="0" err="1">
                <a:latin typeface="Century Gothic"/>
                <a:cs typeface="Century Gothic"/>
              </a:rPr>
              <a:t>pueden</a:t>
            </a:r>
            <a:r>
              <a:rPr lang="en-US" dirty="0">
                <a:latin typeface="Century Gothic"/>
                <a:cs typeface="Century Gothic"/>
              </a:rPr>
              <a:t> </a:t>
            </a:r>
            <a:r>
              <a:rPr lang="en-US" dirty="0" err="1">
                <a:latin typeface="Century Gothic"/>
                <a:cs typeface="Century Gothic"/>
              </a:rPr>
              <a:t>estar</a:t>
            </a:r>
            <a:r>
              <a:rPr lang="en-US" dirty="0">
                <a:latin typeface="Century Gothic"/>
                <a:cs typeface="Century Gothic"/>
              </a:rPr>
              <a:t> </a:t>
            </a:r>
            <a:r>
              <a:rPr lang="en-US" dirty="0" err="1">
                <a:latin typeface="Century Gothic"/>
                <a:cs typeface="Century Gothic"/>
              </a:rPr>
              <a:t>relacionados</a:t>
            </a:r>
            <a:r>
              <a:rPr lang="en-US" dirty="0">
                <a:latin typeface="Century Gothic"/>
                <a:cs typeface="Century Gothic"/>
              </a:rPr>
              <a:t> con el </a:t>
            </a:r>
            <a:r>
              <a:rPr lang="en-US" dirty="0" err="1">
                <a:latin typeface="Century Gothic"/>
                <a:cs typeface="Century Gothic"/>
              </a:rPr>
              <a:t>trabajo</a:t>
            </a:r>
            <a:r>
              <a:rPr lang="en-US" dirty="0">
                <a:latin typeface="Century Gothic"/>
                <a:cs typeface="Century Gothic"/>
              </a:rPr>
              <a:t> </a:t>
            </a:r>
            <a:r>
              <a:rPr lang="en-US" dirty="0" err="1">
                <a:latin typeface="Century Gothic"/>
                <a:cs typeface="Century Gothic"/>
              </a:rPr>
              <a:t>agrícola</a:t>
            </a:r>
            <a:r>
              <a:rPr lang="en-US" dirty="0">
                <a:latin typeface="Century Gothic"/>
                <a:cs typeface="Century Gothic"/>
              </a:rPr>
              <a:t>.</a:t>
            </a:r>
          </a:p>
          <a:p>
            <a:pPr marL="285750" indent="-285750">
              <a:buFont typeface="Arial"/>
              <a:buChar char="•"/>
            </a:pPr>
            <a:endParaRPr lang="en-US" dirty="0">
              <a:latin typeface="Century Gothic"/>
              <a:cs typeface="Century Gothic"/>
            </a:endParaRPr>
          </a:p>
          <a:p>
            <a:pPr marL="285750" indent="-285750">
              <a:buFont typeface="Arial"/>
              <a:buChar char="•"/>
            </a:pPr>
            <a:r>
              <a:rPr lang="en-US" dirty="0" err="1" smtClean="0">
                <a:latin typeface="Century Gothic"/>
                <a:cs typeface="Century Gothic"/>
              </a:rPr>
              <a:t>Investigar</a:t>
            </a:r>
            <a:r>
              <a:rPr lang="en-US" dirty="0" smtClean="0">
                <a:latin typeface="Century Gothic"/>
                <a:cs typeface="Century Gothic"/>
              </a:rPr>
              <a:t> </a:t>
            </a:r>
            <a:r>
              <a:rPr lang="en-US" dirty="0">
                <a:latin typeface="Century Gothic"/>
                <a:cs typeface="Century Gothic"/>
              </a:rPr>
              <a:t>la </a:t>
            </a:r>
            <a:r>
              <a:rPr lang="en-US" dirty="0" err="1">
                <a:latin typeface="Century Gothic"/>
                <a:cs typeface="Century Gothic"/>
              </a:rPr>
              <a:t>posibilidad</a:t>
            </a:r>
            <a:r>
              <a:rPr lang="en-US" dirty="0">
                <a:latin typeface="Century Gothic"/>
                <a:cs typeface="Century Gothic"/>
              </a:rPr>
              <a:t> de </a:t>
            </a:r>
            <a:r>
              <a:rPr lang="en-US" dirty="0" err="1">
                <a:latin typeface="Century Gothic"/>
                <a:cs typeface="Century Gothic"/>
              </a:rPr>
              <a:t>adaptar</a:t>
            </a:r>
            <a:r>
              <a:rPr lang="en-US" dirty="0">
                <a:latin typeface="Century Gothic"/>
                <a:cs typeface="Century Gothic"/>
              </a:rPr>
              <a:t> </a:t>
            </a:r>
            <a:r>
              <a:rPr lang="en-US" dirty="0" err="1">
                <a:latin typeface="Century Gothic"/>
                <a:cs typeface="Century Gothic"/>
              </a:rPr>
              <a:t>herramientas</a:t>
            </a:r>
            <a:r>
              <a:rPr lang="en-US" dirty="0">
                <a:latin typeface="Century Gothic"/>
                <a:cs typeface="Century Gothic"/>
              </a:rPr>
              <a:t> y </a:t>
            </a:r>
            <a:r>
              <a:rPr lang="en-US" dirty="0" err="1">
                <a:latin typeface="Century Gothic"/>
                <a:cs typeface="Century Gothic"/>
              </a:rPr>
              <a:t>tareas</a:t>
            </a:r>
            <a:r>
              <a:rPr lang="en-US" dirty="0">
                <a:latin typeface="Century Gothic"/>
                <a:cs typeface="Century Gothic"/>
              </a:rPr>
              <a:t> a </a:t>
            </a:r>
            <a:r>
              <a:rPr lang="en-US" dirty="0" err="1">
                <a:latin typeface="Century Gothic"/>
                <a:cs typeface="Century Gothic"/>
              </a:rPr>
              <a:t>las</a:t>
            </a:r>
            <a:r>
              <a:rPr lang="en-US" dirty="0">
                <a:latin typeface="Century Gothic"/>
                <a:cs typeface="Century Gothic"/>
              </a:rPr>
              <a:t> personas </a:t>
            </a:r>
            <a:r>
              <a:rPr lang="en-US" dirty="0" err="1">
                <a:latin typeface="Century Gothic"/>
                <a:cs typeface="Century Gothic"/>
              </a:rPr>
              <a:t>que</a:t>
            </a:r>
            <a:r>
              <a:rPr lang="en-US" dirty="0">
                <a:latin typeface="Century Gothic"/>
                <a:cs typeface="Century Gothic"/>
              </a:rPr>
              <a:t> </a:t>
            </a:r>
            <a:r>
              <a:rPr lang="en-US" dirty="0" err="1">
                <a:latin typeface="Century Gothic"/>
                <a:cs typeface="Century Gothic"/>
              </a:rPr>
              <a:t>las</a:t>
            </a:r>
            <a:r>
              <a:rPr lang="en-US" dirty="0">
                <a:latin typeface="Century Gothic"/>
                <a:cs typeface="Century Gothic"/>
              </a:rPr>
              <a:t> </a:t>
            </a:r>
            <a:r>
              <a:rPr lang="en-US" dirty="0" err="1">
                <a:latin typeface="Century Gothic"/>
                <a:cs typeface="Century Gothic"/>
              </a:rPr>
              <a:t>realizan</a:t>
            </a:r>
            <a:r>
              <a:rPr lang="en-US" dirty="0">
                <a:latin typeface="Century Gothic"/>
                <a:cs typeface="Century Gothic"/>
              </a:rPr>
              <a:t> de </a:t>
            </a:r>
            <a:r>
              <a:rPr lang="en-US" dirty="0" err="1">
                <a:latin typeface="Century Gothic"/>
                <a:cs typeface="Century Gothic"/>
              </a:rPr>
              <a:t>tal</a:t>
            </a:r>
            <a:r>
              <a:rPr lang="en-US" dirty="0">
                <a:latin typeface="Century Gothic"/>
                <a:cs typeface="Century Gothic"/>
              </a:rPr>
              <a:t> </a:t>
            </a:r>
            <a:r>
              <a:rPr lang="en-US" dirty="0" err="1">
                <a:latin typeface="Century Gothic"/>
                <a:cs typeface="Century Gothic"/>
              </a:rPr>
              <a:t>manera</a:t>
            </a:r>
            <a:r>
              <a:rPr lang="en-US" dirty="0">
                <a:latin typeface="Century Gothic"/>
                <a:cs typeface="Century Gothic"/>
              </a:rPr>
              <a:t> </a:t>
            </a:r>
            <a:r>
              <a:rPr lang="en-US" dirty="0" err="1">
                <a:latin typeface="Century Gothic"/>
                <a:cs typeface="Century Gothic"/>
              </a:rPr>
              <a:t>que</a:t>
            </a:r>
            <a:r>
              <a:rPr lang="en-US" dirty="0">
                <a:latin typeface="Century Gothic"/>
                <a:cs typeface="Century Gothic"/>
              </a:rPr>
              <a:t> se </a:t>
            </a:r>
            <a:r>
              <a:rPr lang="en-US" dirty="0" err="1">
                <a:latin typeface="Century Gothic"/>
                <a:cs typeface="Century Gothic"/>
              </a:rPr>
              <a:t>maximicen</a:t>
            </a:r>
            <a:r>
              <a:rPr lang="en-US" dirty="0">
                <a:latin typeface="Century Gothic"/>
                <a:cs typeface="Century Gothic"/>
              </a:rPr>
              <a:t> </a:t>
            </a:r>
            <a:r>
              <a:rPr lang="en-US" dirty="0" err="1">
                <a:latin typeface="Century Gothic"/>
                <a:cs typeface="Century Gothic"/>
              </a:rPr>
              <a:t>las</a:t>
            </a:r>
            <a:r>
              <a:rPr lang="en-US" dirty="0">
                <a:latin typeface="Century Gothic"/>
                <a:cs typeface="Century Gothic"/>
              </a:rPr>
              <a:t> </a:t>
            </a:r>
            <a:r>
              <a:rPr lang="en-US" dirty="0" err="1">
                <a:latin typeface="Century Gothic"/>
                <a:cs typeface="Century Gothic"/>
              </a:rPr>
              <a:t>fortalezas</a:t>
            </a:r>
            <a:r>
              <a:rPr lang="en-US" dirty="0">
                <a:latin typeface="Century Gothic"/>
                <a:cs typeface="Century Gothic"/>
              </a:rPr>
              <a:t> del </a:t>
            </a:r>
            <a:r>
              <a:rPr lang="en-US" dirty="0" err="1">
                <a:latin typeface="Century Gothic"/>
                <a:cs typeface="Century Gothic"/>
              </a:rPr>
              <a:t>cuerpo</a:t>
            </a:r>
            <a:r>
              <a:rPr lang="en-US" dirty="0">
                <a:latin typeface="Century Gothic"/>
                <a:cs typeface="Century Gothic"/>
              </a:rPr>
              <a:t> </a:t>
            </a:r>
            <a:r>
              <a:rPr lang="en-US" dirty="0" err="1">
                <a:latin typeface="Century Gothic"/>
                <a:cs typeface="Century Gothic"/>
              </a:rPr>
              <a:t>humano</a:t>
            </a:r>
            <a:r>
              <a:rPr lang="en-US" dirty="0">
                <a:latin typeface="Century Gothic"/>
                <a:cs typeface="Century Gothic"/>
              </a:rPr>
              <a:t> y la </a:t>
            </a:r>
            <a:r>
              <a:rPr lang="en-US" dirty="0" err="1">
                <a:latin typeface="Century Gothic"/>
                <a:cs typeface="Century Gothic"/>
              </a:rPr>
              <a:t>psicología</a:t>
            </a:r>
            <a:r>
              <a:rPr lang="en-US" dirty="0">
                <a:latin typeface="Century Gothic"/>
                <a:cs typeface="Century Gothic"/>
              </a:rPr>
              <a:t> y se </a:t>
            </a:r>
            <a:r>
              <a:rPr lang="en-US" dirty="0" err="1">
                <a:latin typeface="Century Gothic"/>
                <a:cs typeface="Century Gothic"/>
              </a:rPr>
              <a:t>minimice</a:t>
            </a:r>
            <a:r>
              <a:rPr lang="en-US" dirty="0">
                <a:latin typeface="Century Gothic"/>
                <a:cs typeface="Century Gothic"/>
              </a:rPr>
              <a:t> la </a:t>
            </a:r>
            <a:r>
              <a:rPr lang="en-US" dirty="0" err="1">
                <a:latin typeface="Century Gothic"/>
                <a:cs typeface="Century Gothic"/>
              </a:rPr>
              <a:t>exposición</a:t>
            </a:r>
            <a:r>
              <a:rPr lang="en-US" dirty="0">
                <a:latin typeface="Century Gothic"/>
                <a:cs typeface="Century Gothic"/>
              </a:rPr>
              <a:t> de </a:t>
            </a:r>
            <a:r>
              <a:rPr lang="en-US" dirty="0" err="1">
                <a:latin typeface="Century Gothic"/>
                <a:cs typeface="Century Gothic"/>
              </a:rPr>
              <a:t>las</a:t>
            </a:r>
            <a:r>
              <a:rPr lang="en-US" dirty="0">
                <a:latin typeface="Century Gothic"/>
                <a:cs typeface="Century Gothic"/>
              </a:rPr>
              <a:t> </a:t>
            </a:r>
            <a:r>
              <a:rPr lang="en-US" dirty="0" err="1">
                <a:latin typeface="Century Gothic"/>
                <a:cs typeface="Century Gothic"/>
              </a:rPr>
              <a:t>debilidades</a:t>
            </a:r>
            <a:r>
              <a:rPr lang="en-US" dirty="0">
                <a:latin typeface="Century Gothic"/>
                <a:cs typeface="Century Gothic"/>
              </a:rPr>
              <a:t> a los </a:t>
            </a:r>
            <a:r>
              <a:rPr lang="en-US" dirty="0" err="1">
                <a:latin typeface="Century Gothic"/>
                <a:cs typeface="Century Gothic"/>
              </a:rPr>
              <a:t>estresores</a:t>
            </a:r>
            <a:endParaRPr kumimoji="0" lang="en-US" sz="1800" b="0" i="0" u="none" strike="noStrike" cap="none" spc="0" normalizeH="0" baseline="0" dirty="0">
              <a:ln>
                <a:noFill/>
              </a:ln>
              <a:solidFill>
                <a:srgbClr val="000000"/>
              </a:solidFill>
              <a:effectLst/>
              <a:uFillTx/>
              <a:latin typeface="Century Gothic"/>
              <a:cs typeface="Century Gothic"/>
              <a:sym typeface="Helvetica"/>
            </a:endParaRPr>
          </a:p>
        </p:txBody>
      </p:sp>
    </p:spTree>
    <p:extLst>
      <p:ext uri="{BB962C8B-B14F-4D97-AF65-F5344CB8AC3E}">
        <p14:creationId xmlns:p14="http://schemas.microsoft.com/office/powerpoint/2010/main" val="7359657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 name="Title 6"/>
          <p:cNvSpPr txBox="1">
            <a:spLocks noGrp="1"/>
          </p:cNvSpPr>
          <p:nvPr>
            <p:ph type="title"/>
          </p:nvPr>
        </p:nvSpPr>
        <p:spPr>
          <a:xfrm>
            <a:off x="866438" y="1381389"/>
            <a:ext cx="2987096" cy="1574816"/>
          </a:xfrm>
          <a:prstGeom prst="rect">
            <a:avLst/>
          </a:prstGeom>
        </p:spPr>
        <p:txBody>
          <a:bodyPr/>
          <a:lstStyle/>
          <a:p>
            <a:r>
              <a:rPr lang="en-US" dirty="0" smtClean="0"/>
              <a:t>GRACIAS</a:t>
            </a:r>
            <a:r>
              <a:rPr dirty="0" smtClean="0"/>
              <a:t>! </a:t>
            </a:r>
            <a:endParaRPr dirty="0"/>
          </a:p>
        </p:txBody>
      </p:sp>
      <p:pic>
        <p:nvPicPr>
          <p:cNvPr id="3337" name="Picture Placeholder 5" descr="Picture Placeholder 5"/>
          <p:cNvPicPr>
            <a:picLocks noGrp="1" noChangeAspect="1"/>
          </p:cNvPicPr>
          <p:nvPr>
            <p:ph type="pic" idx="13"/>
          </p:nvPr>
        </p:nvPicPr>
        <p:blipFill>
          <a:blip r:embed="rId3" cstate="email">
            <a:extLst>
              <a:ext uri="{28A0092B-C50C-407E-A947-70E740481C1C}">
                <a14:useLocalDpi xmlns:a14="http://schemas.microsoft.com/office/drawing/2010/main"/>
              </a:ext>
            </a:extLst>
          </a:blip>
          <a:srcRect/>
          <a:stretch>
            <a:fillRect/>
          </a:stretch>
        </p:blipFill>
        <p:spPr>
          <a:xfrm>
            <a:off x="4722907" y="1320800"/>
            <a:ext cx="2791110" cy="4216400"/>
          </a:xfrm>
          <a:prstGeom prst="rect">
            <a:avLst/>
          </a:prstGeom>
        </p:spPr>
      </p:pic>
      <p:sp>
        <p:nvSpPr>
          <p:cNvPr id="3338" name="Text Placeholder 7"/>
          <p:cNvSpPr txBox="1">
            <a:spLocks noGrp="1"/>
          </p:cNvSpPr>
          <p:nvPr>
            <p:ph type="body" sz="quarter" idx="1"/>
          </p:nvPr>
        </p:nvSpPr>
        <p:spPr>
          <a:xfrm>
            <a:off x="866438" y="3086100"/>
            <a:ext cx="3483140" cy="2451100"/>
          </a:xfrm>
          <a:prstGeom prst="rect">
            <a:avLst/>
          </a:prstGeom>
        </p:spPr>
        <p:txBody>
          <a:bodyPr>
            <a:normAutofit/>
          </a:bodyPr>
          <a:lstStyle/>
          <a:p>
            <a:r>
              <a:rPr lang="en-US" dirty="0"/>
              <a:t>Este material </a:t>
            </a:r>
            <a:r>
              <a:rPr lang="en-US" dirty="0" err="1"/>
              <a:t>fue</a:t>
            </a:r>
            <a:r>
              <a:rPr lang="en-US" dirty="0"/>
              <a:t> </a:t>
            </a:r>
            <a:r>
              <a:rPr lang="en-US" dirty="0" err="1"/>
              <a:t>producido</a:t>
            </a:r>
            <a:r>
              <a:rPr lang="en-US" dirty="0"/>
              <a:t> </a:t>
            </a:r>
            <a:r>
              <a:rPr lang="en-US" dirty="0" err="1"/>
              <a:t>bajo</a:t>
            </a:r>
            <a:r>
              <a:rPr lang="en-US" dirty="0"/>
              <a:t> el </a:t>
            </a:r>
            <a:r>
              <a:rPr lang="en-US" dirty="0" err="1"/>
              <a:t>número</a:t>
            </a:r>
            <a:r>
              <a:rPr lang="en-US" dirty="0"/>
              <a:t> de </a:t>
            </a:r>
            <a:r>
              <a:rPr lang="en-US" dirty="0" err="1"/>
              <a:t>subvención</a:t>
            </a:r>
            <a:r>
              <a:rPr lang="en-US" dirty="0"/>
              <a:t> SH -05068-SH 8 de la </a:t>
            </a:r>
            <a:r>
              <a:rPr lang="en-US" dirty="0" err="1"/>
              <a:t>Administración</a:t>
            </a:r>
            <a:r>
              <a:rPr lang="en-US" dirty="0"/>
              <a:t> de </a:t>
            </a:r>
            <a:r>
              <a:rPr lang="en-US" dirty="0" err="1"/>
              <a:t>Seguridad</a:t>
            </a:r>
            <a:r>
              <a:rPr lang="en-US" dirty="0"/>
              <a:t> y </a:t>
            </a:r>
            <a:r>
              <a:rPr lang="en-US" dirty="0" err="1"/>
              <a:t>Salud</a:t>
            </a:r>
            <a:r>
              <a:rPr lang="en-US" dirty="0"/>
              <a:t> </a:t>
            </a:r>
            <a:r>
              <a:rPr lang="en-US" dirty="0" err="1"/>
              <a:t>Ocupacional</a:t>
            </a:r>
            <a:r>
              <a:rPr lang="en-US" dirty="0"/>
              <a:t> del </a:t>
            </a:r>
            <a:r>
              <a:rPr lang="en-US" dirty="0" err="1"/>
              <a:t>Departamento</a:t>
            </a:r>
            <a:r>
              <a:rPr lang="en-US" dirty="0"/>
              <a:t> de </a:t>
            </a:r>
            <a:r>
              <a:rPr lang="en-US" dirty="0" err="1"/>
              <a:t>Trabajo</a:t>
            </a:r>
            <a:r>
              <a:rPr lang="en-US" dirty="0"/>
              <a:t> de los EE. UU. No </a:t>
            </a:r>
            <a:r>
              <a:rPr lang="en-US" dirty="0" err="1"/>
              <a:t>refleja</a:t>
            </a:r>
            <a:r>
              <a:rPr lang="en-US" dirty="0"/>
              <a:t> </a:t>
            </a:r>
            <a:r>
              <a:rPr lang="en-US" dirty="0" err="1"/>
              <a:t>necesariamente</a:t>
            </a:r>
            <a:r>
              <a:rPr lang="en-US" dirty="0"/>
              <a:t> </a:t>
            </a:r>
            <a:r>
              <a:rPr lang="en-US" dirty="0" err="1"/>
              <a:t>las</a:t>
            </a:r>
            <a:r>
              <a:rPr lang="en-US" dirty="0"/>
              <a:t> </a:t>
            </a:r>
            <a:r>
              <a:rPr lang="en-US" dirty="0" err="1"/>
              <a:t>opiniones</a:t>
            </a:r>
            <a:r>
              <a:rPr lang="en-US" dirty="0"/>
              <a:t> o </a:t>
            </a:r>
            <a:r>
              <a:rPr lang="en-US" dirty="0" err="1"/>
              <a:t>políticas</a:t>
            </a:r>
            <a:r>
              <a:rPr lang="en-US" dirty="0"/>
              <a:t> del </a:t>
            </a:r>
            <a:r>
              <a:rPr lang="en-US" dirty="0" err="1"/>
              <a:t>Departamento</a:t>
            </a:r>
            <a:r>
              <a:rPr lang="en-US" dirty="0"/>
              <a:t> de </a:t>
            </a:r>
            <a:r>
              <a:rPr lang="en-US" dirty="0" err="1"/>
              <a:t>Trabajo</a:t>
            </a:r>
            <a:r>
              <a:rPr lang="en-US" dirty="0"/>
              <a:t> de los EE. UU., la </a:t>
            </a:r>
            <a:r>
              <a:rPr lang="en-US" dirty="0" err="1"/>
              <a:t>mención</a:t>
            </a:r>
            <a:r>
              <a:rPr lang="en-US" dirty="0"/>
              <a:t> de </a:t>
            </a:r>
            <a:r>
              <a:rPr lang="en-US" dirty="0" err="1"/>
              <a:t>nombres</a:t>
            </a:r>
            <a:r>
              <a:rPr lang="en-US" dirty="0"/>
              <a:t> </a:t>
            </a:r>
            <a:r>
              <a:rPr lang="en-US" dirty="0" err="1"/>
              <a:t>comerciales</a:t>
            </a:r>
            <a:r>
              <a:rPr lang="en-US" dirty="0"/>
              <a:t>, </a:t>
            </a:r>
            <a:r>
              <a:rPr lang="en-US" dirty="0" err="1"/>
              <a:t>productos</a:t>
            </a:r>
            <a:r>
              <a:rPr lang="en-US" dirty="0"/>
              <a:t> </a:t>
            </a:r>
            <a:r>
              <a:rPr lang="en-US" dirty="0" err="1"/>
              <a:t>comerciales</a:t>
            </a:r>
            <a:r>
              <a:rPr lang="en-US" dirty="0"/>
              <a:t> u </a:t>
            </a:r>
            <a:r>
              <a:rPr lang="en-US" dirty="0" err="1"/>
              <a:t>organizaciones</a:t>
            </a:r>
            <a:r>
              <a:rPr lang="en-US" dirty="0"/>
              <a:t> no </a:t>
            </a:r>
            <a:r>
              <a:rPr lang="en-US" dirty="0" err="1"/>
              <a:t>implica</a:t>
            </a:r>
            <a:r>
              <a:rPr lang="en-US" dirty="0"/>
              <a:t> el </a:t>
            </a:r>
            <a:r>
              <a:rPr lang="en-US" dirty="0" err="1"/>
              <a:t>respaldo</a:t>
            </a:r>
            <a:r>
              <a:rPr lang="en-US" dirty="0"/>
              <a:t> del </a:t>
            </a:r>
            <a:r>
              <a:rPr lang="en-US" dirty="0" err="1"/>
              <a:t>gobierno</a:t>
            </a:r>
            <a:r>
              <a:rPr lang="en-US" dirty="0"/>
              <a:t> de los EE. UU</a:t>
            </a:r>
          </a:p>
          <a:p>
            <a:endParaRPr dirty="0"/>
          </a:p>
        </p:txBody>
      </p:sp>
      <p:pic>
        <p:nvPicPr>
          <p:cNvPr id="3339" name="Picture 8" descr="The AgriSafe team holding a total farmer health sig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931563"/>
            <a:ext cx="4523233" cy="299487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86" name="Title 1"/>
          <p:cNvSpPr txBox="1">
            <a:spLocks noGrp="1"/>
          </p:cNvSpPr>
          <p:nvPr>
            <p:ph type="title"/>
          </p:nvPr>
        </p:nvSpPr>
        <p:spPr>
          <a:xfrm>
            <a:off x="484631" y="640080"/>
            <a:ext cx="8229601" cy="1143007"/>
          </a:xfrm>
          <a:prstGeom prst="rect">
            <a:avLst/>
          </a:prstGeom>
        </p:spPr>
        <p:txBody>
          <a:bodyPr/>
          <a:lstStyle>
            <a:lvl1pPr algn="ctr"/>
          </a:lstStyle>
          <a:p>
            <a:r>
              <a:rPr lang="en-US" dirty="0" err="1" smtClean="0"/>
              <a:t>Objetivos</a:t>
            </a:r>
            <a:endParaRPr dirty="0"/>
          </a:p>
        </p:txBody>
      </p:sp>
      <p:sp>
        <p:nvSpPr>
          <p:cNvPr id="3087" name="Content Placeholder 2"/>
          <p:cNvSpPr txBox="1">
            <a:spLocks noGrp="1"/>
          </p:cNvSpPr>
          <p:nvPr>
            <p:ph type="body" sz="half" idx="1"/>
          </p:nvPr>
        </p:nvSpPr>
        <p:spPr>
          <a:xfrm>
            <a:off x="613457" y="2536742"/>
            <a:ext cx="7717682" cy="3463153"/>
          </a:xfrm>
          <a:prstGeom prst="rect">
            <a:avLst/>
          </a:prstGeom>
        </p:spPr>
        <p:txBody>
          <a:bodyPr>
            <a:noAutofit/>
          </a:bodyPr>
          <a:lstStyle/>
          <a:p>
            <a:pPr marL="0" indent="0">
              <a:lnSpc>
                <a:spcPct val="72000"/>
              </a:lnSpc>
              <a:spcBef>
                <a:spcPts val="500"/>
              </a:spcBef>
              <a:buSzTx/>
              <a:buNone/>
              <a:defRPr sz="2000">
                <a:solidFill>
                  <a:srgbClr val="000000"/>
                </a:solidFill>
                <a:latin typeface="Times New Roman"/>
                <a:ea typeface="Times New Roman"/>
                <a:cs typeface="Times New Roman"/>
                <a:sym typeface="Times New Roman"/>
              </a:defRPr>
            </a:pPr>
            <a:r>
              <a:rPr lang="en-US" dirty="0" smtClean="0"/>
              <a:t>Al </a:t>
            </a:r>
            <a:r>
              <a:rPr lang="en-US" dirty="0" err="1" smtClean="0"/>
              <a:t>terminar</a:t>
            </a:r>
            <a:r>
              <a:rPr lang="en-US" dirty="0" smtClean="0"/>
              <a:t> </a:t>
            </a:r>
            <a:r>
              <a:rPr lang="en-US" dirty="0" err="1" smtClean="0"/>
              <a:t>esta</a:t>
            </a:r>
            <a:r>
              <a:rPr lang="en-US" dirty="0" smtClean="0"/>
              <a:t> </a:t>
            </a:r>
            <a:r>
              <a:rPr lang="en-US" dirty="0" err="1" smtClean="0"/>
              <a:t>presentación</a:t>
            </a:r>
            <a:r>
              <a:rPr lang="en-US" dirty="0" smtClean="0"/>
              <a:t>, el </a:t>
            </a:r>
            <a:r>
              <a:rPr lang="en-US" dirty="0" err="1" smtClean="0"/>
              <a:t>participante</a:t>
            </a:r>
            <a:r>
              <a:rPr lang="en-US" dirty="0" smtClean="0"/>
              <a:t> </a:t>
            </a:r>
            <a:r>
              <a:rPr lang="en-US" dirty="0" err="1" smtClean="0"/>
              <a:t>podrá</a:t>
            </a:r>
            <a:r>
              <a:rPr dirty="0" smtClean="0"/>
              <a:t>:</a:t>
            </a:r>
            <a:endParaRPr sz="1400" dirty="0"/>
          </a:p>
          <a:p>
            <a:pPr marL="0" indent="0">
              <a:lnSpc>
                <a:spcPct val="72000"/>
              </a:lnSpc>
              <a:spcBef>
                <a:spcPts val="500"/>
              </a:spcBef>
              <a:buSzTx/>
              <a:buNone/>
              <a:defRPr sz="1400">
                <a:solidFill>
                  <a:srgbClr val="000000"/>
                </a:solidFill>
                <a:latin typeface="Times New Roman"/>
                <a:ea typeface="Times New Roman"/>
                <a:cs typeface="Times New Roman"/>
                <a:sym typeface="Times New Roman"/>
              </a:defRPr>
            </a:pPr>
            <a:endParaRPr sz="1400" dirty="0"/>
          </a:p>
          <a:p>
            <a:pPr>
              <a:lnSpc>
                <a:spcPct val="72000"/>
              </a:lnSpc>
              <a:spcBef>
                <a:spcPts val="500"/>
              </a:spcBef>
              <a:defRPr sz="2000">
                <a:solidFill>
                  <a:srgbClr val="000000"/>
                </a:solidFill>
                <a:latin typeface="Times New Roman"/>
                <a:ea typeface="Times New Roman"/>
                <a:cs typeface="Times New Roman"/>
                <a:sym typeface="Times New Roman"/>
              </a:defRPr>
            </a:pPr>
            <a:r>
              <a:rPr lang="en-US" dirty="0" err="1" smtClean="0"/>
              <a:t>Identificar</a:t>
            </a:r>
            <a:r>
              <a:rPr lang="en-US" dirty="0" smtClean="0"/>
              <a:t> los </a:t>
            </a:r>
            <a:r>
              <a:rPr lang="en-US" dirty="0" err="1" smtClean="0"/>
              <a:t>riesgos</a:t>
            </a:r>
            <a:r>
              <a:rPr lang="en-US" dirty="0" smtClean="0"/>
              <a:t>/</a:t>
            </a:r>
            <a:r>
              <a:rPr lang="en-US" dirty="0" err="1" smtClean="0"/>
              <a:t>exposiciones</a:t>
            </a:r>
            <a:r>
              <a:rPr lang="en-US" dirty="0" smtClean="0"/>
              <a:t> </a:t>
            </a:r>
            <a:r>
              <a:rPr lang="en-US" dirty="0" err="1" smtClean="0"/>
              <a:t>asociados</a:t>
            </a:r>
            <a:r>
              <a:rPr lang="en-US" dirty="0" smtClean="0"/>
              <a:t> a los </a:t>
            </a:r>
            <a:r>
              <a:rPr lang="en-US" dirty="0" err="1" smtClean="0"/>
              <a:t>quehaceres</a:t>
            </a:r>
            <a:r>
              <a:rPr lang="en-US" dirty="0" smtClean="0"/>
              <a:t> en la </a:t>
            </a:r>
            <a:r>
              <a:rPr lang="en-US" dirty="0" err="1" smtClean="0"/>
              <a:t>granja</a:t>
            </a:r>
            <a:r>
              <a:rPr lang="en-US" dirty="0" smtClean="0"/>
              <a:t>. </a:t>
            </a:r>
          </a:p>
          <a:p>
            <a:pPr marL="0" indent="0">
              <a:lnSpc>
                <a:spcPct val="72000"/>
              </a:lnSpc>
              <a:spcBef>
                <a:spcPts val="500"/>
              </a:spcBef>
              <a:buNone/>
              <a:defRPr sz="2000">
                <a:solidFill>
                  <a:srgbClr val="000000"/>
                </a:solidFill>
                <a:latin typeface="Times New Roman"/>
                <a:ea typeface="Times New Roman"/>
                <a:cs typeface="Times New Roman"/>
                <a:sym typeface="Times New Roman"/>
              </a:defRPr>
            </a:pPr>
            <a:endParaRPr lang="en-US" dirty="0"/>
          </a:p>
          <a:p>
            <a:pPr>
              <a:lnSpc>
                <a:spcPct val="72000"/>
              </a:lnSpc>
              <a:spcBef>
                <a:spcPts val="500"/>
              </a:spcBef>
              <a:defRPr sz="2000">
                <a:solidFill>
                  <a:srgbClr val="000000"/>
                </a:solidFill>
                <a:latin typeface="Times New Roman"/>
                <a:ea typeface="Times New Roman"/>
                <a:cs typeface="Times New Roman"/>
                <a:sym typeface="Times New Roman"/>
              </a:defRPr>
            </a:pPr>
            <a:r>
              <a:rPr lang="en-US" dirty="0" err="1" smtClean="0"/>
              <a:t>Identificar</a:t>
            </a:r>
            <a:r>
              <a:rPr lang="en-US" dirty="0" smtClean="0"/>
              <a:t> </a:t>
            </a:r>
            <a:r>
              <a:rPr lang="en-US" dirty="0" err="1" smtClean="0"/>
              <a:t>por</a:t>
            </a:r>
            <a:r>
              <a:rPr lang="en-US" dirty="0" smtClean="0"/>
              <a:t> lo </a:t>
            </a:r>
            <a:r>
              <a:rPr lang="en-US" dirty="0" err="1" smtClean="0"/>
              <a:t>menos</a:t>
            </a:r>
            <a:r>
              <a:rPr lang="en-US" dirty="0" smtClean="0"/>
              <a:t> 4 </a:t>
            </a:r>
            <a:r>
              <a:rPr lang="en-US" dirty="0" err="1" smtClean="0"/>
              <a:t>problemas</a:t>
            </a:r>
            <a:r>
              <a:rPr lang="en-US" dirty="0" smtClean="0"/>
              <a:t> </a:t>
            </a:r>
            <a:r>
              <a:rPr lang="en-US" dirty="0" err="1" smtClean="0"/>
              <a:t>para</a:t>
            </a:r>
            <a:r>
              <a:rPr lang="en-US" dirty="0" smtClean="0"/>
              <a:t> la </a:t>
            </a:r>
            <a:r>
              <a:rPr lang="en-US" dirty="0" err="1" smtClean="0"/>
              <a:t>salud</a:t>
            </a:r>
            <a:r>
              <a:rPr lang="en-US" dirty="0" smtClean="0"/>
              <a:t>  y </a:t>
            </a:r>
            <a:r>
              <a:rPr lang="en-US" dirty="0" err="1" smtClean="0"/>
              <a:t>seguridad</a:t>
            </a:r>
            <a:r>
              <a:rPr lang="en-US" dirty="0" smtClean="0"/>
              <a:t> </a:t>
            </a:r>
            <a:r>
              <a:rPr lang="en-US" dirty="0" err="1" smtClean="0"/>
              <a:t>reproductiva</a:t>
            </a:r>
            <a:r>
              <a:rPr lang="en-US" dirty="0" smtClean="0"/>
              <a:t> </a:t>
            </a:r>
            <a:r>
              <a:rPr lang="en-US" dirty="0" err="1" smtClean="0"/>
              <a:t>femenina</a:t>
            </a:r>
            <a:r>
              <a:rPr lang="en-US" dirty="0" smtClean="0"/>
              <a:t>. </a:t>
            </a:r>
          </a:p>
          <a:p>
            <a:pPr>
              <a:lnSpc>
                <a:spcPct val="72000"/>
              </a:lnSpc>
              <a:spcBef>
                <a:spcPts val="500"/>
              </a:spcBef>
              <a:defRPr sz="2000">
                <a:solidFill>
                  <a:srgbClr val="000000"/>
                </a:solidFill>
                <a:latin typeface="Times New Roman"/>
                <a:ea typeface="Times New Roman"/>
                <a:cs typeface="Times New Roman"/>
                <a:sym typeface="Times New Roman"/>
              </a:defRPr>
            </a:pPr>
            <a:endParaRPr lang="en-US" dirty="0"/>
          </a:p>
          <a:p>
            <a:pPr>
              <a:lnSpc>
                <a:spcPct val="72000"/>
              </a:lnSpc>
              <a:spcBef>
                <a:spcPts val="500"/>
              </a:spcBef>
              <a:defRPr sz="2000">
                <a:solidFill>
                  <a:srgbClr val="000000"/>
                </a:solidFill>
                <a:latin typeface="Times New Roman"/>
                <a:ea typeface="Times New Roman"/>
                <a:cs typeface="Times New Roman"/>
                <a:sym typeface="Times New Roman"/>
              </a:defRPr>
            </a:pPr>
            <a:r>
              <a:rPr lang="en-US" dirty="0" err="1" smtClean="0"/>
              <a:t>Localizar</a:t>
            </a:r>
            <a:r>
              <a:rPr lang="en-US" dirty="0" smtClean="0"/>
              <a:t> 3 </a:t>
            </a:r>
            <a:r>
              <a:rPr lang="en-US" dirty="0" err="1" smtClean="0"/>
              <a:t>recursos</a:t>
            </a:r>
            <a:r>
              <a:rPr lang="en-US" dirty="0" smtClean="0"/>
              <a:t> </a:t>
            </a:r>
            <a:r>
              <a:rPr lang="en-US" dirty="0" err="1" smtClean="0"/>
              <a:t>actuales</a:t>
            </a:r>
            <a:r>
              <a:rPr lang="en-US" dirty="0" smtClean="0"/>
              <a:t> </a:t>
            </a:r>
            <a:r>
              <a:rPr lang="en-US" dirty="0" err="1" smtClean="0"/>
              <a:t>basados</a:t>
            </a:r>
            <a:r>
              <a:rPr lang="en-US" dirty="0" smtClean="0"/>
              <a:t> en </a:t>
            </a:r>
            <a:r>
              <a:rPr lang="en-US" dirty="0" err="1" smtClean="0"/>
              <a:t>evidencia</a:t>
            </a:r>
            <a:r>
              <a:rPr lang="en-US" dirty="0" smtClean="0"/>
              <a:t> en el campo de </a:t>
            </a:r>
            <a:r>
              <a:rPr lang="en-US" dirty="0" err="1" smtClean="0"/>
              <a:t>salud</a:t>
            </a:r>
            <a:r>
              <a:rPr lang="en-US" dirty="0" smtClean="0"/>
              <a:t> </a:t>
            </a:r>
            <a:r>
              <a:rPr lang="en-US" dirty="0" err="1" smtClean="0"/>
              <a:t>agropecuaria</a:t>
            </a:r>
            <a:r>
              <a:rPr lang="en-US" dirty="0" smtClean="0"/>
              <a:t>. </a:t>
            </a:r>
          </a:p>
          <a:p>
            <a:pPr marL="0" indent="0">
              <a:lnSpc>
                <a:spcPct val="72000"/>
              </a:lnSpc>
              <a:spcBef>
                <a:spcPts val="500"/>
              </a:spcBef>
              <a:buNone/>
              <a:defRPr sz="2000">
                <a:solidFill>
                  <a:srgbClr val="000000"/>
                </a:solidFill>
                <a:latin typeface="Times New Roman"/>
                <a:ea typeface="Times New Roman"/>
                <a:cs typeface="Times New Roman"/>
                <a:sym typeface="Times New Roman"/>
              </a:defRPr>
            </a:pPr>
            <a:endParaRPr lang="en-US" dirty="0"/>
          </a:p>
          <a:p>
            <a:pPr>
              <a:lnSpc>
                <a:spcPct val="72000"/>
              </a:lnSpc>
              <a:spcBef>
                <a:spcPts val="500"/>
              </a:spcBef>
              <a:defRPr sz="2000">
                <a:solidFill>
                  <a:srgbClr val="000000"/>
                </a:solidFill>
                <a:latin typeface="Times New Roman"/>
                <a:ea typeface="Times New Roman"/>
                <a:cs typeface="Times New Roman"/>
                <a:sym typeface="Times New Roman"/>
              </a:defRPr>
            </a:pPr>
            <a:r>
              <a:rPr lang="en-US" dirty="0" err="1" smtClean="0"/>
              <a:t>Seleccionar</a:t>
            </a:r>
            <a:r>
              <a:rPr lang="en-US" dirty="0" smtClean="0"/>
              <a:t> el EPP </a:t>
            </a:r>
            <a:r>
              <a:rPr lang="en-US" dirty="0" err="1" smtClean="0"/>
              <a:t>adecuado</a:t>
            </a:r>
            <a:r>
              <a:rPr lang="en-US" dirty="0" smtClean="0"/>
              <a:t> </a:t>
            </a:r>
            <a:r>
              <a:rPr lang="en-US" dirty="0" err="1" smtClean="0"/>
              <a:t>para</a:t>
            </a:r>
            <a:r>
              <a:rPr lang="en-US" dirty="0" smtClean="0"/>
              <a:t> </a:t>
            </a:r>
            <a:r>
              <a:rPr lang="en-US" dirty="0" err="1" smtClean="0"/>
              <a:t>reducir</a:t>
            </a:r>
            <a:r>
              <a:rPr lang="en-US" dirty="0" smtClean="0"/>
              <a:t> o </a:t>
            </a:r>
            <a:r>
              <a:rPr lang="en-US" dirty="0" err="1" smtClean="0"/>
              <a:t>eliminar</a:t>
            </a:r>
            <a:r>
              <a:rPr lang="en-US" dirty="0" smtClean="0"/>
              <a:t> </a:t>
            </a:r>
            <a:r>
              <a:rPr lang="en-US" dirty="0" err="1" smtClean="0"/>
              <a:t>las</a:t>
            </a:r>
            <a:r>
              <a:rPr lang="en-US" dirty="0" smtClean="0"/>
              <a:t> </a:t>
            </a:r>
            <a:r>
              <a:rPr lang="en-US" dirty="0" err="1" smtClean="0"/>
              <a:t>lesiones</a:t>
            </a:r>
            <a:r>
              <a:rPr lang="en-US" dirty="0" smtClean="0"/>
              <a:t> y </a:t>
            </a:r>
            <a:r>
              <a:rPr lang="en-US" dirty="0" err="1" smtClean="0"/>
              <a:t>riesgos</a:t>
            </a:r>
            <a:r>
              <a:rPr lang="en-US" dirty="0" smtClean="0"/>
              <a:t> en </a:t>
            </a:r>
            <a:r>
              <a:rPr lang="en-US" dirty="0" err="1" smtClean="0"/>
              <a:t>las</a:t>
            </a:r>
            <a:r>
              <a:rPr lang="en-US" dirty="0" smtClean="0"/>
              <a:t> </a:t>
            </a:r>
            <a:r>
              <a:rPr lang="en-US" dirty="0" err="1" smtClean="0"/>
              <a:t>granjas</a:t>
            </a:r>
            <a:r>
              <a:rPr lang="en-US" dirty="0" smtClean="0"/>
              <a:t>. </a:t>
            </a:r>
            <a:endParaRPr dirty="0"/>
          </a:p>
        </p:txBody>
      </p:sp>
      <p:sp>
        <p:nvSpPr>
          <p:cNvPr id="3088" name="TextBox 3"/>
          <p:cNvSpPr txBox="1"/>
          <p:nvPr/>
        </p:nvSpPr>
        <p:spPr>
          <a:xfrm>
            <a:off x="8519921" y="6252209"/>
            <a:ext cx="274917" cy="3708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entury Gothic"/>
                <a:ea typeface="Century Gothic"/>
                <a:cs typeface="Century Gothic"/>
                <a:sym typeface="Century Gothic"/>
              </a:defRPr>
            </a:lvl1pPr>
          </a:lstStyle>
          <a:p>
            <a:r>
              <a:rPr dirty="0"/>
              <a:t>©</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Title 1"/>
          <p:cNvSpPr txBox="1">
            <a:spLocks noGrp="1"/>
          </p:cNvSpPr>
          <p:nvPr>
            <p:ph type="title"/>
          </p:nvPr>
        </p:nvSpPr>
        <p:spPr>
          <a:xfrm>
            <a:off x="457200" y="650050"/>
            <a:ext cx="8229600" cy="1143001"/>
          </a:xfrm>
          <a:prstGeom prst="rect">
            <a:avLst/>
          </a:prstGeom>
        </p:spPr>
        <p:txBody>
          <a:bodyPr/>
          <a:lstStyle>
            <a:lvl1pPr algn="ctr" defTabSz="877822"/>
          </a:lstStyle>
          <a:p>
            <a:r>
              <a:rPr lang="en-US" dirty="0" smtClean="0"/>
              <a:t>De la casa a la </a:t>
            </a:r>
            <a:r>
              <a:rPr lang="en-US" dirty="0" err="1" smtClean="0"/>
              <a:t>vanguardia</a:t>
            </a:r>
            <a:endParaRPr dirty="0"/>
          </a:p>
        </p:txBody>
      </p:sp>
      <p:sp>
        <p:nvSpPr>
          <p:cNvPr id="3091" name="Content Placeholder 4"/>
          <p:cNvSpPr txBox="1">
            <a:spLocks noGrp="1"/>
          </p:cNvSpPr>
          <p:nvPr>
            <p:ph type="body" sz="half" idx="1"/>
          </p:nvPr>
        </p:nvSpPr>
        <p:spPr>
          <a:xfrm>
            <a:off x="457194" y="2216886"/>
            <a:ext cx="4419615" cy="4038607"/>
          </a:xfrm>
          <a:prstGeom prst="rect">
            <a:avLst/>
          </a:prstGeom>
        </p:spPr>
        <p:txBody>
          <a:bodyPr>
            <a:normAutofit lnSpcReduction="10000"/>
          </a:bodyPr>
          <a:lstStyle/>
          <a:p>
            <a:pPr lvl="0"/>
            <a:r>
              <a:rPr lang="en-US" sz="1400" dirty="0" err="1"/>
              <a:t>Ellas</a:t>
            </a:r>
            <a:r>
              <a:rPr lang="en-US" sz="1400" dirty="0"/>
              <a:t> son </a:t>
            </a:r>
            <a:r>
              <a:rPr lang="en-US" sz="1400" dirty="0" err="1"/>
              <a:t>operadoras</a:t>
            </a:r>
            <a:r>
              <a:rPr lang="en-US" sz="1400" dirty="0"/>
              <a:t> </a:t>
            </a:r>
            <a:r>
              <a:rPr lang="en-US" sz="1400" dirty="0" err="1"/>
              <a:t>secondarias</a:t>
            </a:r>
            <a:endParaRPr lang="en-US" sz="1400" dirty="0"/>
          </a:p>
          <a:p>
            <a:pPr lvl="0"/>
            <a:r>
              <a:rPr lang="en-US" sz="1400" dirty="0" err="1"/>
              <a:t>Ellas</a:t>
            </a:r>
            <a:r>
              <a:rPr lang="en-US" sz="1400" dirty="0"/>
              <a:t> son </a:t>
            </a:r>
            <a:r>
              <a:rPr lang="en-US" sz="1400" dirty="0" err="1" smtClean="0"/>
              <a:t>mamás</a:t>
            </a:r>
            <a:r>
              <a:rPr lang="en-US" sz="1400" dirty="0" smtClean="0"/>
              <a:t> </a:t>
            </a:r>
            <a:endParaRPr lang="en-US" sz="1400" dirty="0"/>
          </a:p>
          <a:p>
            <a:r>
              <a:rPr lang="en-US" sz="1400" dirty="0" err="1"/>
              <a:t>Ellas</a:t>
            </a:r>
            <a:r>
              <a:rPr lang="en-US" sz="1400" dirty="0"/>
              <a:t> son </a:t>
            </a:r>
            <a:r>
              <a:rPr lang="en-US" sz="1400" dirty="0" err="1"/>
              <a:t>miembros</a:t>
            </a:r>
            <a:r>
              <a:rPr lang="en-US" sz="1400" dirty="0"/>
              <a:t> de la junta </a:t>
            </a:r>
            <a:r>
              <a:rPr lang="en-US" sz="1400" dirty="0" err="1"/>
              <a:t>directiva</a:t>
            </a:r>
            <a:r>
              <a:rPr lang="en-US" sz="1400" dirty="0"/>
              <a:t> </a:t>
            </a:r>
            <a:r>
              <a:rPr lang="en-US" sz="1400" dirty="0" smtClean="0"/>
              <a:t>agricultural</a:t>
            </a:r>
          </a:p>
          <a:p>
            <a:pPr lvl="0"/>
            <a:r>
              <a:rPr lang="es-ES" sz="1400" dirty="0"/>
              <a:t>Ellas son defensoras de la alfabetización en la agricultura sostenible.</a:t>
            </a:r>
            <a:endParaRPr lang="en-US" sz="1400" dirty="0"/>
          </a:p>
          <a:p>
            <a:pPr lvl="0"/>
            <a:r>
              <a:rPr lang="es-ES" sz="1400" dirty="0"/>
              <a:t>Ellas son administradoras de granjas</a:t>
            </a:r>
            <a:r>
              <a:rPr lang="es-ES" sz="1400" dirty="0" smtClean="0"/>
              <a:t>,</a:t>
            </a:r>
            <a:endParaRPr lang="en-US" sz="1400" dirty="0"/>
          </a:p>
          <a:p>
            <a:pPr lvl="0"/>
            <a:r>
              <a:rPr lang="es-ES" sz="1400" dirty="0" smtClean="0"/>
              <a:t> </a:t>
            </a:r>
            <a:r>
              <a:rPr lang="es-ES" sz="1400" dirty="0"/>
              <a:t>Ellas son expertas en </a:t>
            </a:r>
            <a:r>
              <a:rPr lang="es-ES" sz="1400" dirty="0" smtClean="0"/>
              <a:t>ganadería</a:t>
            </a:r>
            <a:endParaRPr lang="en-US" sz="1400" dirty="0"/>
          </a:p>
          <a:p>
            <a:pPr lvl="0"/>
            <a:r>
              <a:rPr lang="es-ES" sz="1400" dirty="0" smtClean="0"/>
              <a:t> </a:t>
            </a:r>
            <a:r>
              <a:rPr lang="es-ES" sz="1400" dirty="0"/>
              <a:t>Ellas son emprendedoras </a:t>
            </a:r>
            <a:endParaRPr lang="en-US" sz="1400" dirty="0"/>
          </a:p>
          <a:p>
            <a:pPr lvl="0"/>
            <a:r>
              <a:rPr lang="es-ES" sz="1400" dirty="0" smtClean="0"/>
              <a:t>Ellas </a:t>
            </a:r>
            <a:r>
              <a:rPr lang="es-ES" sz="1400" dirty="0"/>
              <a:t>son contadoras </a:t>
            </a:r>
            <a:endParaRPr lang="en-US" sz="1400" dirty="0"/>
          </a:p>
          <a:p>
            <a:pPr lvl="0"/>
            <a:r>
              <a:rPr lang="es-ES" sz="1400" dirty="0" smtClean="0"/>
              <a:t>Ellas </a:t>
            </a:r>
            <a:r>
              <a:rPr lang="es-ES" sz="1400" dirty="0"/>
              <a:t>son mediadoras </a:t>
            </a:r>
            <a:r>
              <a:rPr lang="es-ES" sz="1400" dirty="0" smtClean="0"/>
              <a:t>familiares</a:t>
            </a:r>
            <a:endParaRPr lang="en-US" sz="1400" dirty="0"/>
          </a:p>
          <a:p>
            <a:pPr lvl="0"/>
            <a:r>
              <a:rPr lang="es-ES" sz="1400" dirty="0" smtClean="0"/>
              <a:t>Ellas </a:t>
            </a:r>
            <a:r>
              <a:rPr lang="es-ES" sz="1400" dirty="0"/>
              <a:t>son mujeres de negocios </a:t>
            </a:r>
            <a:endParaRPr lang="en-US" sz="1400" dirty="0"/>
          </a:p>
          <a:p>
            <a:pPr lvl="0"/>
            <a:r>
              <a:rPr lang="es-ES" sz="1400" dirty="0" smtClean="0"/>
              <a:t>Y  </a:t>
            </a:r>
            <a:r>
              <a:rPr lang="es-ES" sz="1400" dirty="0"/>
              <a:t>ellas son agricultoras</a:t>
            </a:r>
            <a:endParaRPr lang="en-US" sz="1400" dirty="0"/>
          </a:p>
          <a:p>
            <a:endParaRPr dirty="0"/>
          </a:p>
        </p:txBody>
      </p:sp>
      <p:pic>
        <p:nvPicPr>
          <p:cNvPr id="3092" name="Picture 5" descr="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200000">
            <a:off x="5445178" y="3215015"/>
            <a:ext cx="3069855" cy="395538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Profile of Female Agriculturists"/>
          <p:cNvSpPr txBox="1">
            <a:spLocks noGrp="1"/>
          </p:cNvSpPr>
          <p:nvPr>
            <p:ph type="title"/>
          </p:nvPr>
        </p:nvSpPr>
        <p:spPr>
          <a:xfrm>
            <a:off x="866435" y="927099"/>
            <a:ext cx="6345271" cy="709869"/>
          </a:xfrm>
          <a:prstGeom prst="rect">
            <a:avLst/>
          </a:prstGeom>
        </p:spPr>
        <p:txBody>
          <a:bodyPr/>
          <a:lstStyle/>
          <a:p>
            <a:pPr algn="ctr"/>
            <a:r>
              <a:rPr lang="en-US" dirty="0" smtClean="0"/>
              <a:t>El </a:t>
            </a:r>
            <a:r>
              <a:rPr lang="en-US" dirty="0" err="1" smtClean="0"/>
              <a:t>perfil</a:t>
            </a:r>
            <a:r>
              <a:rPr lang="en-US" dirty="0" smtClean="0"/>
              <a:t> de la </a:t>
            </a:r>
            <a:r>
              <a:rPr lang="en-US" dirty="0" err="1" smtClean="0"/>
              <a:t>mujer</a:t>
            </a:r>
            <a:r>
              <a:rPr lang="en-US" dirty="0" smtClean="0"/>
              <a:t> </a:t>
            </a:r>
            <a:r>
              <a:rPr lang="en-US" dirty="0" err="1" smtClean="0"/>
              <a:t>agricultora</a:t>
            </a:r>
            <a:endParaRPr dirty="0"/>
          </a:p>
        </p:txBody>
      </p:sp>
      <p:pic>
        <p:nvPicPr>
          <p:cNvPr id="3097" name="IMG_1938.JPG" descr="a woman stands alone in a vast field. " title="Slide 6- Image 1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370586"/>
            <a:ext cx="4628220" cy="3085307"/>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cubicBezTo>
                  <a:pt x="1075" y="0"/>
                  <a:pt x="0" y="1613"/>
                  <a:pt x="0" y="3601"/>
                </a:cubicBezTo>
                <a:lnTo>
                  <a:pt x="0" y="21600"/>
                </a:lnTo>
                <a:lnTo>
                  <a:pt x="19200" y="21600"/>
                </a:lnTo>
                <a:cubicBezTo>
                  <a:pt x="20525" y="21600"/>
                  <a:pt x="21600" y="19990"/>
                  <a:pt x="21600" y="18002"/>
                </a:cubicBezTo>
                <a:lnTo>
                  <a:pt x="21600" y="0"/>
                </a:lnTo>
                <a:lnTo>
                  <a:pt x="2400" y="0"/>
                </a:lnTo>
                <a:close/>
              </a:path>
            </a:pathLst>
          </a:custGeom>
          <a:ln w="88900" cap="sq">
            <a:solidFill>
              <a:srgbClr val="FFFFFF"/>
            </a:solidFill>
            <a:miter/>
          </a:ln>
          <a:effectLst>
            <a:outerShdw blurRad="254000" rotWithShape="0">
              <a:srgbClr val="000000">
                <a:alpha val="43000"/>
              </a:srgbClr>
            </a:outerShdw>
          </a:effectLst>
        </p:spPr>
      </p:pic>
      <p:pic>
        <p:nvPicPr>
          <p:cNvPr id="3101" name="20180412_191716.jpg" descr="a woman gives medical attention to a person in a gurney. " title="Slide 6- 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9695" y="2239957"/>
            <a:ext cx="2711999" cy="3868614"/>
          </a:xfrm>
          <a:prstGeom prst="rect">
            <a:avLst/>
          </a:prstGeom>
          <a:ln w="88900" cap="sq">
            <a:solidFill>
              <a:srgbClr val="FFFFFF"/>
            </a:solidFill>
            <a:miter/>
          </a:ln>
          <a:effectLst>
            <a:outerShdw blurRad="254000" rotWithShape="0">
              <a:srgbClr val="000000">
                <a:alpha val="43000"/>
              </a:srgbClr>
            </a:outerShdw>
          </a:effectLst>
        </p:spPr>
      </p:pic>
      <p:pic>
        <p:nvPicPr>
          <p:cNvPr id="2" name="Picture 1" title="A woman is riding a horse in a field.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264" y="3157728"/>
            <a:ext cx="2840736" cy="3700272"/>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Censo</a:t>
            </a:r>
            <a:r>
              <a:rPr lang="en-US" dirty="0" smtClean="0"/>
              <a:t> de </a:t>
            </a:r>
            <a:r>
              <a:rPr lang="en-US" dirty="0" err="1" smtClean="0"/>
              <a:t>agricultura</a:t>
            </a:r>
            <a:r>
              <a:rPr lang="en-US" dirty="0" smtClean="0"/>
              <a:t> 2017</a:t>
            </a:r>
            <a:endParaRPr lang="en-US" dirty="0"/>
          </a:p>
        </p:txBody>
      </p:sp>
      <p:sp>
        <p:nvSpPr>
          <p:cNvPr id="4" name="Text Placeholder 3"/>
          <p:cNvSpPr>
            <a:spLocks noGrp="1"/>
          </p:cNvSpPr>
          <p:nvPr>
            <p:ph type="body" idx="1"/>
          </p:nvPr>
        </p:nvSpPr>
        <p:spPr>
          <a:xfrm>
            <a:off x="866216" y="2688740"/>
            <a:ext cx="3618868" cy="553332"/>
          </a:xfrm>
        </p:spPr>
        <p:txBody>
          <a:bodyPr/>
          <a:lstStyle/>
          <a:p>
            <a:r>
              <a:rPr lang="en-US" dirty="0" err="1" smtClean="0"/>
              <a:t>Productores</a:t>
            </a:r>
            <a:r>
              <a:rPr lang="en-US" dirty="0" smtClean="0"/>
              <a:t> </a:t>
            </a:r>
            <a:r>
              <a:rPr lang="en-US" dirty="0" err="1" smtClean="0"/>
              <a:t>totales</a:t>
            </a:r>
            <a:endParaRPr lang="en-US" dirty="0"/>
          </a:p>
        </p:txBody>
      </p:sp>
      <p:pic>
        <p:nvPicPr>
          <p:cNvPr id="8" name="Content Placeholder 7" descr="Graphic that compares male to female producers from 2012 to 2017. "/>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37391" y="3560107"/>
            <a:ext cx="3269847" cy="2158099"/>
          </a:xfrm>
        </p:spPr>
      </p:pic>
      <p:sp>
        <p:nvSpPr>
          <p:cNvPr id="6" name="Text Placeholder 5"/>
          <p:cNvSpPr>
            <a:spLocks noGrp="1"/>
          </p:cNvSpPr>
          <p:nvPr>
            <p:ph type="body" sz="quarter" idx="3"/>
          </p:nvPr>
        </p:nvSpPr>
        <p:spPr>
          <a:xfrm>
            <a:off x="4656534" y="2624194"/>
            <a:ext cx="3911932" cy="617878"/>
          </a:xfrm>
        </p:spPr>
        <p:txBody>
          <a:bodyPr/>
          <a:lstStyle/>
          <a:p>
            <a:r>
              <a:rPr lang="en-US" dirty="0" smtClean="0"/>
              <a:t>Decision </a:t>
            </a:r>
            <a:r>
              <a:rPr lang="en-US" dirty="0" err="1" smtClean="0"/>
              <a:t>granjera</a:t>
            </a:r>
            <a:r>
              <a:rPr lang="en-US" dirty="0" smtClean="0"/>
              <a:t> en base al </a:t>
            </a:r>
            <a:r>
              <a:rPr lang="en-US" dirty="0" err="1" smtClean="0"/>
              <a:t>tipo</a:t>
            </a:r>
            <a:r>
              <a:rPr lang="en-US" dirty="0" smtClean="0"/>
              <a:t> de </a:t>
            </a:r>
            <a:r>
              <a:rPr lang="en-US" dirty="0" err="1" smtClean="0"/>
              <a:t>decisión</a:t>
            </a:r>
            <a:r>
              <a:rPr lang="en-US" dirty="0" smtClean="0"/>
              <a:t> y </a:t>
            </a:r>
            <a:r>
              <a:rPr lang="en-US" dirty="0" err="1" smtClean="0"/>
              <a:t>sexo</a:t>
            </a:r>
            <a:r>
              <a:rPr lang="en-US" dirty="0" smtClean="0"/>
              <a:t> del </a:t>
            </a:r>
            <a:r>
              <a:rPr lang="en-US" dirty="0" err="1" smtClean="0"/>
              <a:t>productor</a:t>
            </a:r>
            <a:r>
              <a:rPr lang="en-US" dirty="0" smtClean="0"/>
              <a:t>. </a:t>
            </a:r>
            <a:endParaRPr lang="en-US" dirty="0"/>
          </a:p>
        </p:txBody>
      </p:sp>
      <p:pic>
        <p:nvPicPr>
          <p:cNvPr id="9" name="Content Placeholder 8" descr="Graphic that compares Farm decision Making by type of decision and sex of producer. "/>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572000" y="3615929"/>
            <a:ext cx="4271648" cy="2459642"/>
          </a:xfrm>
        </p:spPr>
      </p:pic>
    </p:spTree>
    <p:extLst>
      <p:ext uri="{BB962C8B-B14F-4D97-AF65-F5344CB8AC3E}">
        <p14:creationId xmlns:p14="http://schemas.microsoft.com/office/powerpoint/2010/main" val="230153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7" name="Title 1"/>
          <p:cNvSpPr txBox="1">
            <a:spLocks noGrp="1"/>
          </p:cNvSpPr>
          <p:nvPr>
            <p:ph type="title"/>
          </p:nvPr>
        </p:nvSpPr>
        <p:spPr>
          <a:xfrm>
            <a:off x="866213" y="973667"/>
            <a:ext cx="6571061" cy="706970"/>
          </a:xfrm>
          <a:prstGeom prst="rect">
            <a:avLst/>
          </a:prstGeom>
        </p:spPr>
        <p:txBody>
          <a:bodyPr/>
          <a:lstStyle/>
          <a:p>
            <a:pPr algn="ctr"/>
            <a:r>
              <a:rPr lang="en-US" dirty="0" err="1" smtClean="0"/>
              <a:t>Granjas</a:t>
            </a:r>
            <a:r>
              <a:rPr lang="en-US" dirty="0" smtClean="0"/>
              <a:t> y </a:t>
            </a:r>
            <a:r>
              <a:rPr lang="en-US" dirty="0" err="1" smtClean="0"/>
              <a:t>sus</a:t>
            </a:r>
            <a:r>
              <a:rPr lang="en-US" dirty="0" smtClean="0"/>
              <a:t> </a:t>
            </a:r>
            <a:r>
              <a:rPr lang="en-US" dirty="0" err="1"/>
              <a:t>o</a:t>
            </a:r>
            <a:r>
              <a:rPr lang="en-US" dirty="0" err="1" smtClean="0"/>
              <a:t>peradores</a:t>
            </a:r>
            <a:r>
              <a:rPr lang="en-US" dirty="0" smtClean="0"/>
              <a:t> </a:t>
            </a:r>
            <a:endParaRPr dirty="0"/>
          </a:p>
        </p:txBody>
      </p:sp>
      <p:sp>
        <p:nvSpPr>
          <p:cNvPr id="3108" name="Content Placeholder 3"/>
          <p:cNvSpPr txBox="1">
            <a:spLocks noGrp="1"/>
          </p:cNvSpPr>
          <p:nvPr>
            <p:ph type="body" idx="1"/>
          </p:nvPr>
        </p:nvSpPr>
        <p:spPr>
          <a:xfrm>
            <a:off x="866215" y="2603500"/>
            <a:ext cx="8046292" cy="3416300"/>
          </a:xfrm>
          <a:prstGeom prst="rect">
            <a:avLst/>
          </a:prstGeom>
        </p:spPr>
        <p:txBody>
          <a:bodyPr>
            <a:normAutofit/>
          </a:bodyPr>
          <a:lstStyle/>
          <a:p>
            <a:pPr lvl="0"/>
            <a:r>
              <a:rPr lang="en-US" sz="2000" dirty="0" err="1" smtClean="0"/>
              <a:t>Más</a:t>
            </a:r>
            <a:r>
              <a:rPr lang="en-US" sz="2000" dirty="0" smtClean="0"/>
              <a:t> </a:t>
            </a:r>
            <a:r>
              <a:rPr lang="en-US" sz="2000" dirty="0"/>
              <a:t>de un </a:t>
            </a:r>
            <a:r>
              <a:rPr lang="en-US" sz="2000" dirty="0" err="1"/>
              <a:t>tercio</a:t>
            </a:r>
            <a:r>
              <a:rPr lang="en-US" sz="2000" dirty="0"/>
              <a:t> de </a:t>
            </a:r>
            <a:r>
              <a:rPr lang="en-US" sz="2000" dirty="0" err="1"/>
              <a:t>granjas</a:t>
            </a:r>
            <a:r>
              <a:rPr lang="en-US" sz="2000" dirty="0"/>
              <a:t> </a:t>
            </a:r>
            <a:r>
              <a:rPr lang="en-US" sz="2000" dirty="0" err="1"/>
              <a:t>tienen</a:t>
            </a:r>
            <a:r>
              <a:rPr lang="en-US" sz="2000" dirty="0"/>
              <a:t> </a:t>
            </a:r>
            <a:r>
              <a:rPr lang="en-US" sz="2000" dirty="0" err="1" smtClean="0"/>
              <a:t>múltiples</a:t>
            </a:r>
            <a:r>
              <a:rPr lang="en-US" sz="2000" dirty="0" smtClean="0"/>
              <a:t> </a:t>
            </a:r>
            <a:r>
              <a:rPr lang="en-US" sz="2000" dirty="0" err="1"/>
              <a:t>operadores</a:t>
            </a:r>
            <a:r>
              <a:rPr lang="en-US" sz="2000" dirty="0"/>
              <a:t>, </a:t>
            </a:r>
            <a:r>
              <a:rPr lang="en-US" sz="2000" dirty="0" err="1"/>
              <a:t>las</a:t>
            </a:r>
            <a:r>
              <a:rPr lang="en-US" sz="2000" dirty="0"/>
              <a:t> </a:t>
            </a:r>
            <a:r>
              <a:rPr lang="en-US" sz="2000" dirty="0" err="1"/>
              <a:t>granjas</a:t>
            </a:r>
            <a:r>
              <a:rPr lang="en-US" sz="2000" dirty="0"/>
              <a:t> </a:t>
            </a:r>
            <a:r>
              <a:rPr lang="en-US" sz="2000" dirty="0" err="1"/>
              <a:t>grandes</a:t>
            </a:r>
            <a:r>
              <a:rPr lang="en-US" sz="2000" dirty="0"/>
              <a:t> </a:t>
            </a:r>
            <a:r>
              <a:rPr lang="en-US" sz="2000" dirty="0" err="1"/>
              <a:t>tienden</a:t>
            </a:r>
            <a:r>
              <a:rPr lang="en-US" sz="2000" dirty="0"/>
              <a:t> a </a:t>
            </a:r>
            <a:r>
              <a:rPr lang="en-US" sz="2000" dirty="0" err="1"/>
              <a:t>tener</a:t>
            </a:r>
            <a:r>
              <a:rPr lang="en-US" sz="2000" dirty="0"/>
              <a:t> </a:t>
            </a:r>
            <a:r>
              <a:rPr lang="en-US" sz="2000" dirty="0" err="1" smtClean="0"/>
              <a:t>múltiples</a:t>
            </a:r>
            <a:r>
              <a:rPr lang="en-US" sz="2000" dirty="0" smtClean="0"/>
              <a:t> </a:t>
            </a:r>
            <a:r>
              <a:rPr lang="en-US" sz="2000" dirty="0" err="1"/>
              <a:t>generaciones</a:t>
            </a:r>
            <a:r>
              <a:rPr lang="en-US" sz="2000" dirty="0"/>
              <a:t> de </a:t>
            </a:r>
            <a:r>
              <a:rPr lang="en-US" sz="2000" dirty="0" err="1"/>
              <a:t>operadores</a:t>
            </a:r>
            <a:r>
              <a:rPr lang="en-US" sz="2000" dirty="0"/>
              <a:t>. </a:t>
            </a:r>
          </a:p>
          <a:p>
            <a:pPr lvl="0"/>
            <a:r>
              <a:rPr lang="en-US" sz="2000" dirty="0"/>
              <a:t>La </a:t>
            </a:r>
            <a:r>
              <a:rPr lang="en-US" sz="2000" dirty="0" err="1" smtClean="0"/>
              <a:t>mayoría</a:t>
            </a:r>
            <a:r>
              <a:rPr lang="en-US" sz="2000" dirty="0" smtClean="0"/>
              <a:t> </a:t>
            </a:r>
            <a:r>
              <a:rPr lang="en-US" sz="2000" dirty="0"/>
              <a:t>del </a:t>
            </a:r>
            <a:r>
              <a:rPr lang="en-US" sz="2000" dirty="0" err="1" smtClean="0"/>
              <a:t>segundo</a:t>
            </a:r>
            <a:r>
              <a:rPr lang="en-US" sz="2000" dirty="0" smtClean="0"/>
              <a:t> </a:t>
            </a:r>
            <a:r>
              <a:rPr lang="en-US" sz="2000" dirty="0" err="1"/>
              <a:t>operador</a:t>
            </a:r>
            <a:r>
              <a:rPr lang="en-US" sz="2000" dirty="0"/>
              <a:t> en </a:t>
            </a:r>
            <a:r>
              <a:rPr lang="en-US" sz="2000" dirty="0" err="1"/>
              <a:t>granjas</a:t>
            </a:r>
            <a:r>
              <a:rPr lang="en-US" sz="2000" dirty="0"/>
              <a:t> </a:t>
            </a:r>
            <a:r>
              <a:rPr lang="en-US" sz="2000" dirty="0" err="1" smtClean="0"/>
              <a:t>pequeñas</a:t>
            </a:r>
            <a:r>
              <a:rPr lang="en-US" sz="2000" dirty="0" smtClean="0"/>
              <a:t> </a:t>
            </a:r>
            <a:r>
              <a:rPr lang="en-US" sz="2000" dirty="0"/>
              <a:t>son </a:t>
            </a:r>
            <a:r>
              <a:rPr lang="en-US" sz="2000" dirty="0" err="1"/>
              <a:t>las</a:t>
            </a:r>
            <a:r>
              <a:rPr lang="en-US" sz="2000" dirty="0"/>
              <a:t> </a:t>
            </a:r>
            <a:r>
              <a:rPr lang="en-US" sz="2000" b="1" dirty="0" err="1"/>
              <a:t>esposas</a:t>
            </a:r>
            <a:r>
              <a:rPr lang="en-US" sz="2000" b="1" dirty="0"/>
              <a:t> </a:t>
            </a:r>
            <a:r>
              <a:rPr lang="en-US" sz="2000" dirty="0"/>
              <a:t>del </a:t>
            </a:r>
            <a:r>
              <a:rPr lang="en-US" sz="2000" dirty="0" err="1"/>
              <a:t>operador</a:t>
            </a:r>
            <a:r>
              <a:rPr lang="en-US" sz="2000" dirty="0"/>
              <a:t> principal. </a:t>
            </a:r>
          </a:p>
          <a:p>
            <a:pPr lvl="0"/>
            <a:r>
              <a:rPr lang="es-ES" sz="2000" dirty="0"/>
              <a:t>Las empresas de generación múltiple son más comunes entre las granjas familiares a gran escala y las granjas no familiares.</a:t>
            </a:r>
            <a:r>
              <a:rPr lang="en-US" sz="2000" dirty="0"/>
              <a:t> (20-25 %)</a:t>
            </a:r>
            <a:r>
              <a:rPr lang="en-US" sz="2000" dirty="0" smtClean="0"/>
              <a:t>.</a:t>
            </a:r>
            <a:endParaRPr lang="en-US" dirty="0"/>
          </a:p>
          <a:p>
            <a:pPr marL="226313" indent="-226313" defTabSz="301752">
              <a:lnSpc>
                <a:spcPct val="72000"/>
              </a:lnSpc>
              <a:spcBef>
                <a:spcPts val="600"/>
              </a:spcBef>
              <a:buBlip>
                <a:blip r:embed="rId3"/>
              </a:buBlip>
              <a:defRPr sz="500"/>
            </a:pPr>
            <a:endParaRPr sz="500" dirty="0"/>
          </a:p>
          <a:p>
            <a:pPr marL="0" indent="0" defTabSz="301752">
              <a:lnSpc>
                <a:spcPct val="72000"/>
              </a:lnSpc>
              <a:spcBef>
                <a:spcPts val="600"/>
              </a:spcBef>
              <a:buNone/>
              <a:defRPr sz="500"/>
            </a:pPr>
            <a:endParaRPr sz="500" dirty="0"/>
          </a:p>
          <a:p>
            <a:pPr marL="0" indent="0" defTabSz="301752">
              <a:lnSpc>
                <a:spcPct val="72000"/>
              </a:lnSpc>
              <a:spcBef>
                <a:spcPts val="600"/>
              </a:spcBef>
              <a:buSzTx/>
              <a:buNone/>
              <a:defRPr sz="500" i="1">
                <a:latin typeface="Times New Roman"/>
                <a:ea typeface="Times New Roman"/>
                <a:cs typeface="Times New Roman"/>
                <a:sym typeface="Times New Roman"/>
              </a:defRPr>
            </a:pPr>
            <a:endParaRPr sz="500" dirty="0"/>
          </a:p>
          <a:p>
            <a:pPr marL="0" indent="0" defTabSz="301752">
              <a:lnSpc>
                <a:spcPct val="72000"/>
              </a:lnSpc>
              <a:spcBef>
                <a:spcPts val="600"/>
              </a:spcBef>
              <a:buSzTx/>
              <a:buNone/>
              <a:defRPr sz="800" i="1">
                <a:latin typeface="Times New Roman"/>
                <a:ea typeface="Times New Roman"/>
                <a:cs typeface="Times New Roman"/>
                <a:sym typeface="Times New Roman"/>
              </a:defRPr>
            </a:pPr>
            <a:r>
              <a:rPr lang="en-US" dirty="0" err="1" smtClean="0"/>
              <a:t>Fuente</a:t>
            </a:r>
            <a:r>
              <a:rPr dirty="0" smtClean="0"/>
              <a:t>: </a:t>
            </a:r>
            <a:r>
              <a:rPr dirty="0"/>
              <a:t>America’s Diverse Family Farms 2017 </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10" name="Title 1"/>
          <p:cNvSpPr txBox="1">
            <a:spLocks noGrp="1"/>
          </p:cNvSpPr>
          <p:nvPr>
            <p:ph type="title"/>
          </p:nvPr>
        </p:nvSpPr>
        <p:spPr>
          <a:xfrm>
            <a:off x="628313" y="659988"/>
            <a:ext cx="7816192" cy="1143001"/>
          </a:xfrm>
          <a:prstGeom prst="rect">
            <a:avLst/>
          </a:prstGeom>
        </p:spPr>
        <p:txBody>
          <a:bodyPr>
            <a:normAutofit fontScale="90000"/>
          </a:bodyPr>
          <a:lstStyle/>
          <a:p>
            <a:pPr algn="ctr"/>
            <a:r>
              <a:rPr lang="en-US" dirty="0" err="1" smtClean="0"/>
              <a:t>Trabajadores</a:t>
            </a:r>
            <a:r>
              <a:rPr lang="en-US" dirty="0" smtClean="0"/>
              <a:t> </a:t>
            </a:r>
            <a:r>
              <a:rPr lang="en-US" dirty="0" err="1" smtClean="0"/>
              <a:t>inmigrantes</a:t>
            </a:r>
            <a:r>
              <a:rPr dirty="0"/>
              <a:t/>
            </a:r>
            <a:br>
              <a:rPr dirty="0"/>
            </a:br>
            <a:r>
              <a:rPr lang="en-US" sz="1200" dirty="0"/>
              <a:t>Se </a:t>
            </a:r>
            <a:r>
              <a:rPr lang="en-US" sz="1200" dirty="0" err="1"/>
              <a:t>estima</a:t>
            </a:r>
            <a:r>
              <a:rPr lang="en-US" sz="1200" dirty="0"/>
              <a:t> </a:t>
            </a:r>
            <a:r>
              <a:rPr lang="en-US" sz="1200" dirty="0" err="1"/>
              <a:t>que</a:t>
            </a:r>
            <a:r>
              <a:rPr lang="en-US" sz="1200" dirty="0"/>
              <a:t> entre 1 y 2.7 </a:t>
            </a:r>
            <a:r>
              <a:rPr lang="en-US" sz="1200" dirty="0" err="1"/>
              <a:t>millones</a:t>
            </a:r>
            <a:r>
              <a:rPr lang="en-US" sz="1200" dirty="0"/>
              <a:t> de </a:t>
            </a:r>
            <a:r>
              <a:rPr lang="en-US" sz="1200" dirty="0" err="1"/>
              <a:t>trabajadores</a:t>
            </a:r>
            <a:r>
              <a:rPr lang="en-US" sz="1200" dirty="0"/>
              <a:t> son </a:t>
            </a:r>
            <a:r>
              <a:rPr lang="en-US" sz="1200" dirty="0" err="1"/>
              <a:t>contratados</a:t>
            </a:r>
            <a:r>
              <a:rPr lang="en-US" sz="1200" dirty="0"/>
              <a:t> en </a:t>
            </a:r>
            <a:r>
              <a:rPr lang="en-US" sz="1200" dirty="0" err="1"/>
              <a:t>granjas</a:t>
            </a:r>
            <a:r>
              <a:rPr lang="en-US" sz="1200" dirty="0"/>
              <a:t> en los USA. </a:t>
            </a:r>
            <a:r>
              <a:rPr lang="en-US" sz="1200" dirty="0" err="1"/>
              <a:t>Incluyendo</a:t>
            </a:r>
            <a:r>
              <a:rPr lang="en-US" sz="1200" dirty="0"/>
              <a:t>, </a:t>
            </a:r>
            <a:r>
              <a:rPr lang="en-US" sz="1200" dirty="0" err="1"/>
              <a:t>migrantes</a:t>
            </a:r>
            <a:r>
              <a:rPr lang="en-US" sz="1200" dirty="0"/>
              <a:t>, </a:t>
            </a:r>
            <a:r>
              <a:rPr lang="en-US" sz="1200" dirty="0" err="1"/>
              <a:t>trabajadores</a:t>
            </a:r>
            <a:r>
              <a:rPr lang="en-US" sz="1200" dirty="0"/>
              <a:t> </a:t>
            </a:r>
            <a:r>
              <a:rPr lang="en-US" sz="1200" dirty="0" err="1"/>
              <a:t>temporales</a:t>
            </a:r>
            <a:r>
              <a:rPr lang="en-US" sz="1200" dirty="0"/>
              <a:t>, </a:t>
            </a:r>
            <a:r>
              <a:rPr lang="en-US" sz="1200" dirty="0" err="1"/>
              <a:t>anuales</a:t>
            </a:r>
            <a:r>
              <a:rPr lang="en-US" sz="1200" dirty="0"/>
              <a:t> y </a:t>
            </a:r>
            <a:r>
              <a:rPr lang="en-US" sz="1200" dirty="0" err="1"/>
              <a:t>trabajadores</a:t>
            </a:r>
            <a:r>
              <a:rPr lang="en-US" sz="1200" dirty="0"/>
              <a:t> </a:t>
            </a:r>
            <a:r>
              <a:rPr lang="en-US" sz="1200" dirty="0" err="1"/>
              <a:t>invitados</a:t>
            </a:r>
            <a:r>
              <a:rPr lang="en-US" sz="1200" dirty="0"/>
              <a:t>. (Red de </a:t>
            </a:r>
            <a:r>
              <a:rPr lang="es-ES_tradnl" sz="1200" dirty="0"/>
              <a:t>clínicas</a:t>
            </a:r>
            <a:r>
              <a:rPr lang="en-US" sz="1200" dirty="0"/>
              <a:t> </a:t>
            </a:r>
            <a:r>
              <a:rPr lang="en-US" sz="1200" dirty="0" err="1"/>
              <a:t>migrantes</a:t>
            </a:r>
            <a:r>
              <a:rPr lang="en-US" sz="1200" dirty="0"/>
              <a:t>, 2018)</a:t>
            </a:r>
            <a:br>
              <a:rPr lang="en-US" sz="1200" dirty="0"/>
            </a:br>
            <a:r>
              <a:rPr lang="en-US" sz="1200" dirty="0"/>
              <a:t> </a:t>
            </a:r>
            <a:br>
              <a:rPr lang="en-US" sz="1200" dirty="0"/>
            </a:br>
            <a:r>
              <a:rPr sz="1000" dirty="0" smtClean="0"/>
              <a:t> </a:t>
            </a:r>
            <a:r>
              <a:rPr sz="1000" dirty="0"/>
              <a:t/>
            </a:r>
            <a:br>
              <a:rPr sz="1000" dirty="0"/>
            </a:br>
            <a:endParaRPr sz="1000" dirty="0"/>
          </a:p>
        </p:txBody>
      </p:sp>
      <p:sp>
        <p:nvSpPr>
          <p:cNvPr id="3111" name="Content Placeholder 2"/>
          <p:cNvSpPr txBox="1">
            <a:spLocks noGrp="1"/>
          </p:cNvSpPr>
          <p:nvPr>
            <p:ph type="body" sz="half" idx="1"/>
          </p:nvPr>
        </p:nvSpPr>
        <p:spPr>
          <a:xfrm>
            <a:off x="464155" y="2358393"/>
            <a:ext cx="4973844" cy="3658166"/>
          </a:xfrm>
          <a:prstGeom prst="rect">
            <a:avLst/>
          </a:prstGeom>
        </p:spPr>
        <p:txBody>
          <a:bodyPr>
            <a:normAutofit lnSpcReduction="10000"/>
          </a:bodyPr>
          <a:lstStyle/>
          <a:p>
            <a:pPr marL="402336" lvl="1" indent="0">
              <a:buNone/>
            </a:pPr>
            <a:r>
              <a:rPr lang="en-US" sz="1700" dirty="0"/>
              <a:t>79% hombres; 21% </a:t>
            </a:r>
            <a:r>
              <a:rPr lang="en-US" sz="1700" dirty="0" err="1"/>
              <a:t>mujeres</a:t>
            </a:r>
            <a:r>
              <a:rPr lang="en-US" sz="1700" dirty="0"/>
              <a:t>; prom. </a:t>
            </a:r>
            <a:r>
              <a:rPr lang="en-US" sz="1700" dirty="0" err="1"/>
              <a:t>Edad</a:t>
            </a:r>
            <a:r>
              <a:rPr lang="en-US" sz="1700" dirty="0"/>
              <a:t> 33 </a:t>
            </a:r>
            <a:r>
              <a:rPr lang="en-US" sz="1700" dirty="0" err="1"/>
              <a:t>años</a:t>
            </a:r>
            <a:endParaRPr lang="en-US" sz="1700" dirty="0"/>
          </a:p>
          <a:p>
            <a:pPr lvl="0"/>
            <a:r>
              <a:rPr lang="es-ES" sz="1700" dirty="0" smtClean="0"/>
              <a:t>HRSA</a:t>
            </a:r>
            <a:r>
              <a:rPr lang="es-ES" sz="1400" dirty="0" smtClean="0"/>
              <a:t>(x sus siglas en inglés) </a:t>
            </a:r>
            <a:r>
              <a:rPr lang="es-ES" sz="1700" dirty="0"/>
              <a:t>define que al menos el 51% de los ingresos se deriva del empleo agrícola en cualquier momento dentro de los últimos 24 meses o antes de la jubilación o discapacidad. </a:t>
            </a:r>
            <a:endParaRPr lang="es-ES" sz="1700" dirty="0" smtClean="0"/>
          </a:p>
          <a:p>
            <a:pPr lvl="0"/>
            <a:r>
              <a:rPr lang="es-ES" sz="1700" dirty="0" smtClean="0"/>
              <a:t>➢ </a:t>
            </a:r>
            <a:r>
              <a:rPr lang="es-ES" sz="1700" dirty="0"/>
              <a:t>Migrante: (se muda para trabajar y proporciona un hogar temporal para fines de empleo) </a:t>
            </a:r>
            <a:endParaRPr lang="en-US" sz="1700" dirty="0"/>
          </a:p>
          <a:p>
            <a:pPr lvl="0"/>
            <a:r>
              <a:rPr lang="es-ES" sz="1700" dirty="0"/>
              <a:t>Estacional: no se mueve por empleo, trabaja estacionalmente, no durante todo el año.</a:t>
            </a:r>
            <a:endParaRPr lang="en-US" sz="1700" dirty="0"/>
          </a:p>
          <a:p>
            <a:pPr marL="658368" lvl="1" indent="-272122" defTabSz="438911">
              <a:lnSpc>
                <a:spcPct val="80000"/>
              </a:lnSpc>
              <a:spcBef>
                <a:spcPts val="300"/>
              </a:spcBef>
              <a:buClr>
                <a:schemeClr val="accent1"/>
              </a:buClr>
              <a:buFont typeface="Times New Roman"/>
              <a:buChar char="➢"/>
              <a:defRPr sz="1900">
                <a:latin typeface="Times New Roman"/>
                <a:ea typeface="Times New Roman"/>
                <a:cs typeface="Times New Roman"/>
                <a:sym typeface="Times New Roman"/>
              </a:defRPr>
            </a:pPr>
            <a:endParaRPr dirty="0"/>
          </a:p>
        </p:txBody>
      </p:sp>
      <p:pic>
        <p:nvPicPr>
          <p:cNvPr id="3112" name="Picture 1" descr="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994" y="3148314"/>
            <a:ext cx="3201531" cy="2401150"/>
          </a:xfrm>
          <a:prstGeom prst="rect">
            <a:avLst/>
          </a:prstGeom>
          <a:ln w="12700">
            <a:miter lim="400000"/>
          </a:ln>
        </p:spPr>
      </p:pic>
      <p:sp>
        <p:nvSpPr>
          <p:cNvPr id="3113" name="TextBox 3"/>
          <p:cNvSpPr txBox="1"/>
          <p:nvPr/>
        </p:nvSpPr>
        <p:spPr>
          <a:xfrm>
            <a:off x="5893996" y="5798115"/>
            <a:ext cx="2963924" cy="218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800">
                <a:latin typeface="Century Gothic"/>
                <a:ea typeface="Century Gothic"/>
                <a:cs typeface="Century Gothic"/>
                <a:sym typeface="Century Gothic"/>
              </a:defRPr>
            </a:lvl1pPr>
          </a:lstStyle>
          <a:p>
            <a:r>
              <a:t>Photo Credit- Agri-Pulse Feb 14, 2018  Simon Schuster</a:t>
            </a:r>
          </a:p>
        </p:txBody>
      </p:sp>
    </p:spTree>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Calibri"/>
        <a:ea typeface="Calibri"/>
        <a:cs typeface="Calibri"/>
      </a:majorFont>
      <a:minorFont>
        <a:latin typeface="Helvetica"/>
        <a:ea typeface="Helvetica"/>
        <a:cs typeface="Helvetica"/>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Calibri"/>
        <a:ea typeface="Calibri"/>
        <a:cs typeface="Calibri"/>
      </a:majorFont>
      <a:minorFont>
        <a:latin typeface="Helvetica"/>
        <a:ea typeface="Helvetica"/>
        <a:cs typeface="Helvetica"/>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3875</TotalTime>
  <Words>4120</Words>
  <Application>Microsoft Office PowerPoint</Application>
  <PresentationFormat>On-screen Show (4:3)</PresentationFormat>
  <Paragraphs>395</Paragraphs>
  <Slides>33</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Century Gothic</vt:lpstr>
      <vt:lpstr>Helvetica</vt:lpstr>
      <vt:lpstr>inherit</vt:lpstr>
      <vt:lpstr>Roboto</vt:lpstr>
      <vt:lpstr>Times New Roman</vt:lpstr>
      <vt:lpstr>Wingdings</vt:lpstr>
      <vt:lpstr>Wingdings 3</vt:lpstr>
      <vt:lpstr>Ion Boardroom</vt:lpstr>
      <vt:lpstr>1_Ion Boardroom</vt:lpstr>
      <vt:lpstr>Reducción del riesgo de resultados adversos en el embarazo y enfermedades perinatales para las mujeres productoras agrícolas</vt:lpstr>
      <vt:lpstr>Nuestro fundador </vt:lpstr>
      <vt:lpstr> Protecting the peopl who feed the world </vt:lpstr>
      <vt:lpstr>Objetivos</vt:lpstr>
      <vt:lpstr>De la casa a la vanguardia</vt:lpstr>
      <vt:lpstr>El perfil de la mujer agricultora</vt:lpstr>
      <vt:lpstr>Censo de agricultura 2017</vt:lpstr>
      <vt:lpstr>Granjas y sus operadores </vt:lpstr>
      <vt:lpstr>Trabajadores inmigrantes Se estima que entre 1 y 2.7 millones de trabajadores son contratados en granjas en los USA. Incluyendo, migrantes, trabajadores temporales, anuales y trabajadores invitados. (Red de clínicas migrantes, 2018)     </vt:lpstr>
      <vt:lpstr>Total farmer health </vt:lpstr>
      <vt:lpstr>Predominio</vt:lpstr>
      <vt:lpstr>Consideraciones Culturales</vt:lpstr>
      <vt:lpstr>El Baile </vt:lpstr>
      <vt:lpstr>Diversificación de un optimista</vt:lpstr>
      <vt:lpstr>Diferencias en salud– Mujeres Rurales </vt:lpstr>
      <vt:lpstr>Exposiciones Ocupacionales</vt:lpstr>
      <vt:lpstr>Salud Reproductiva</vt:lpstr>
      <vt:lpstr>Riesgos de resultados adversos durante el embarazo</vt:lpstr>
      <vt:lpstr>Zoonotic Disease</vt:lpstr>
      <vt:lpstr>Rates of infant, neonatal and post neonatal mortality in the U.S. from 2013 to 2015 by urbanization level (per 1,000 live births) </vt:lpstr>
      <vt:lpstr>Administración de los pesticidas</vt:lpstr>
      <vt:lpstr>Mantra segura del pesticida</vt:lpstr>
      <vt:lpstr>AgriSafe Think Tank Feedback </vt:lpstr>
      <vt:lpstr>Estrés fuera y dentro de la granja</vt:lpstr>
      <vt:lpstr>Derechos y responsabilidades del empleado</vt:lpstr>
      <vt:lpstr>Derechos y responsabilidades del empleado</vt:lpstr>
      <vt:lpstr>Whistleblower Protection Program </vt:lpstr>
      <vt:lpstr>Recursos para la salud de las mujeres</vt:lpstr>
      <vt:lpstr>Recursos para las enfermedades Zoonóticas</vt:lpstr>
      <vt:lpstr>Recursos de bienestar mental AgriSafe</vt:lpstr>
      <vt:lpstr>Agrisafe pilates and yoga </vt:lpstr>
      <vt:lpstr>Enfoque Clínico</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KRose</dc:creator>
  <cp:lastModifiedBy>Robertson, Donna - OSHA</cp:lastModifiedBy>
  <cp:revision>68</cp:revision>
  <cp:lastPrinted>2019-04-09T15:43:50Z</cp:lastPrinted>
  <dcterms:modified xsi:type="dcterms:W3CDTF">2021-03-26T16:23:24Z</dcterms:modified>
</cp:coreProperties>
</file>