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3" r:id="rId6"/>
    <p:sldId id="262" r:id="rId7"/>
    <p:sldId id="261" r:id="rId8"/>
    <p:sldId id="260"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75" d="100"/>
          <a:sy n="75" d="100"/>
        </p:scale>
        <p:origin x="66"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2/24/2021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2/24/2021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2/24/2021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2/24/2021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6.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6.xml"/><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Name That Pictogram </a:t>
            </a:r>
            <a:endParaRPr lang="en-US" dirty="0"/>
          </a:p>
        </p:txBody>
      </p:sp>
      <p:sp>
        <p:nvSpPr>
          <p:cNvPr id="3" name="TextBox 2"/>
          <p:cNvSpPr txBox="1"/>
          <p:nvPr/>
        </p:nvSpPr>
        <p:spPr>
          <a:xfrm>
            <a:off x="596900" y="4826001"/>
            <a:ext cx="8597900" cy="1477328"/>
          </a:xfrm>
          <a:prstGeom prst="rect">
            <a:avLst/>
          </a:prstGeom>
          <a:noFill/>
        </p:spPr>
        <p:txBody>
          <a:bodyPr wrap="square" rtlCol="0">
            <a:spAutoFit/>
          </a:bodyPr>
          <a:lstStyle/>
          <a:p>
            <a:r>
              <a:rPr lang="en-US" dirty="0"/>
              <a:t>This material was produced under grant number SH-27673-SH-5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1022230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Skull and Crossbones/Acute Toxicity Pictogram"/>
          <p:cNvPicPr>
            <a:picLocks noChangeAspect="1"/>
          </p:cNvPicPr>
          <p:nvPr/>
        </p:nvPicPr>
        <p:blipFill>
          <a:blip r:embed="rId2"/>
          <a:stretch>
            <a:fillRect/>
          </a:stretch>
        </p:blipFill>
        <p:spPr>
          <a:xfrm>
            <a:off x="820009" y="383029"/>
            <a:ext cx="6338205" cy="6077731"/>
          </a:xfrm>
          <a:prstGeom prst="rect">
            <a:avLst/>
          </a:prstGeom>
        </p:spPr>
      </p:pic>
      <p:pic>
        <p:nvPicPr>
          <p:cNvPr id="3" name="Picture 2" title="Skull and Crossbones"/>
          <p:cNvPicPr>
            <a:picLocks noChangeAspect="1"/>
          </p:cNvPicPr>
          <p:nvPr/>
        </p:nvPicPr>
        <p:blipFill>
          <a:blip r:embed="rId3"/>
          <a:stretch>
            <a:fillRect/>
          </a:stretch>
        </p:blipFill>
        <p:spPr>
          <a:xfrm>
            <a:off x="5996690" y="383029"/>
            <a:ext cx="5715000" cy="1952625"/>
          </a:xfrm>
          <a:prstGeom prst="rect">
            <a:avLst/>
          </a:prstGeom>
        </p:spPr>
      </p:pic>
      <p:pic>
        <p:nvPicPr>
          <p:cNvPr id="4" name="Picture 3" title="Acute Toxicity (fatal or toxic)"/>
          <p:cNvPicPr>
            <a:picLocks noChangeAspect="1"/>
          </p:cNvPicPr>
          <p:nvPr/>
        </p:nvPicPr>
        <p:blipFill>
          <a:blip r:embed="rId4"/>
          <a:stretch>
            <a:fillRect/>
          </a:stretch>
        </p:blipFill>
        <p:spPr>
          <a:xfrm>
            <a:off x="6815840" y="2578931"/>
            <a:ext cx="4076700" cy="1819275"/>
          </a:xfrm>
          <a:prstGeom prst="rect">
            <a:avLst/>
          </a:prstGeom>
        </p:spPr>
      </p:pic>
      <p:sp>
        <p:nvSpPr>
          <p:cNvPr id="5" name="Title 4" hidden="1"/>
          <p:cNvSpPr>
            <a:spLocks noGrp="1"/>
          </p:cNvSpPr>
          <p:nvPr>
            <p:ph type="title"/>
          </p:nvPr>
        </p:nvSpPr>
        <p:spPr/>
        <p:txBody>
          <a:bodyPr/>
          <a:lstStyle/>
          <a:p>
            <a:r>
              <a:rPr lang="en-US" dirty="0" smtClean="0"/>
              <a:t>Skull and crossbones/acute toxicity</a:t>
            </a:r>
            <a:endParaRPr lang="en-US" dirty="0"/>
          </a:p>
        </p:txBody>
      </p:sp>
    </p:spTree>
    <p:extLst>
      <p:ext uri="{BB962C8B-B14F-4D97-AF65-F5344CB8AC3E}">
        <p14:creationId xmlns:p14="http://schemas.microsoft.com/office/powerpoint/2010/main" val="53513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Health Hazard/Toxicity pictogram"/>
          <p:cNvPicPr/>
          <p:nvPr/>
        </p:nvPicPr>
        <p:blipFill>
          <a:blip r:embed="rId2">
            <a:extLst>
              <a:ext uri="{28A0092B-C50C-407E-A947-70E740481C1C}">
                <a14:useLocalDpi xmlns:a14="http://schemas.microsoft.com/office/drawing/2010/main" val="0"/>
              </a:ext>
            </a:extLst>
          </a:blip>
          <a:srcRect/>
          <a:stretch>
            <a:fillRect/>
          </a:stretch>
        </p:blipFill>
        <p:spPr bwMode="auto">
          <a:xfrm>
            <a:off x="695018" y="576180"/>
            <a:ext cx="7609533" cy="5704699"/>
          </a:xfrm>
          <a:prstGeom prst="rect">
            <a:avLst/>
          </a:prstGeom>
          <a:noFill/>
          <a:ln>
            <a:noFill/>
          </a:ln>
        </p:spPr>
      </p:pic>
      <p:pic>
        <p:nvPicPr>
          <p:cNvPr id="3" name="Picture 2" title="Health Hazard"/>
          <p:cNvPicPr/>
          <p:nvPr/>
        </p:nvPicPr>
        <p:blipFill>
          <a:blip r:embed="rId3">
            <a:extLst>
              <a:ext uri="{28A0092B-C50C-407E-A947-70E740481C1C}">
                <a14:useLocalDpi xmlns:a14="http://schemas.microsoft.com/office/drawing/2010/main" val="0"/>
              </a:ext>
            </a:extLst>
          </a:blip>
          <a:srcRect/>
          <a:stretch>
            <a:fillRect/>
          </a:stretch>
        </p:blipFill>
        <p:spPr bwMode="auto">
          <a:xfrm>
            <a:off x="6509406" y="576180"/>
            <a:ext cx="4809490" cy="971550"/>
          </a:xfrm>
          <a:prstGeom prst="rect">
            <a:avLst/>
          </a:prstGeom>
          <a:noFill/>
          <a:ln>
            <a:noFill/>
          </a:ln>
        </p:spPr>
      </p:pic>
      <p:pic>
        <p:nvPicPr>
          <p:cNvPr id="6" name="Picture 5" title="Toxicity"/>
          <p:cNvPicPr>
            <a:picLocks noChangeAspect="1"/>
          </p:cNvPicPr>
          <p:nvPr/>
        </p:nvPicPr>
        <p:blipFill>
          <a:blip r:embed="rId4"/>
          <a:stretch>
            <a:fillRect/>
          </a:stretch>
        </p:blipFill>
        <p:spPr>
          <a:xfrm>
            <a:off x="7961963" y="1547730"/>
            <a:ext cx="2324100" cy="857250"/>
          </a:xfrm>
          <a:prstGeom prst="rect">
            <a:avLst/>
          </a:prstGeom>
        </p:spPr>
      </p:pic>
      <p:sp>
        <p:nvSpPr>
          <p:cNvPr id="4" name="Title 3" hidden="1"/>
          <p:cNvSpPr>
            <a:spLocks noGrp="1"/>
          </p:cNvSpPr>
          <p:nvPr>
            <p:ph type="title"/>
          </p:nvPr>
        </p:nvSpPr>
        <p:spPr/>
        <p:txBody>
          <a:bodyPr/>
          <a:lstStyle/>
          <a:p>
            <a:r>
              <a:rPr lang="en-US" dirty="0" smtClean="0"/>
              <a:t>Health hazard/toxicity</a:t>
            </a:r>
            <a:endParaRPr lang="en-US" dirty="0"/>
          </a:p>
        </p:txBody>
      </p:sp>
    </p:spTree>
    <p:extLst>
      <p:ext uri="{BB962C8B-B14F-4D97-AF65-F5344CB8AC3E}">
        <p14:creationId xmlns:p14="http://schemas.microsoft.com/office/powerpoint/2010/main" val="195051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Flame/Flammables Pictogram"/>
          <p:cNvPicPr/>
          <p:nvPr/>
        </p:nvPicPr>
        <p:blipFill>
          <a:blip r:embed="rId2">
            <a:extLst>
              <a:ext uri="{28A0092B-C50C-407E-A947-70E740481C1C}">
                <a14:useLocalDpi xmlns:a14="http://schemas.microsoft.com/office/drawing/2010/main" val="0"/>
              </a:ext>
            </a:extLst>
          </a:blip>
          <a:srcRect/>
          <a:stretch>
            <a:fillRect/>
          </a:stretch>
        </p:blipFill>
        <p:spPr bwMode="auto">
          <a:xfrm>
            <a:off x="970452" y="636073"/>
            <a:ext cx="6689522" cy="5884648"/>
          </a:xfrm>
          <a:prstGeom prst="rect">
            <a:avLst/>
          </a:prstGeom>
          <a:noFill/>
          <a:ln>
            <a:noFill/>
          </a:ln>
        </p:spPr>
      </p:pic>
      <p:pic>
        <p:nvPicPr>
          <p:cNvPr id="3" name="Picture 2" title="Flame"/>
          <p:cNvPicPr/>
          <p:nvPr/>
        </p:nvPicPr>
        <p:blipFill>
          <a:blip r:embed="rId3">
            <a:extLst>
              <a:ext uri="{28A0092B-C50C-407E-A947-70E740481C1C}">
                <a14:useLocalDpi xmlns:a14="http://schemas.microsoft.com/office/drawing/2010/main" val="0"/>
              </a:ext>
            </a:extLst>
          </a:blip>
          <a:srcRect/>
          <a:stretch>
            <a:fillRect/>
          </a:stretch>
        </p:blipFill>
        <p:spPr bwMode="auto">
          <a:xfrm>
            <a:off x="8187992" y="636073"/>
            <a:ext cx="2561590" cy="914400"/>
          </a:xfrm>
          <a:prstGeom prst="rect">
            <a:avLst/>
          </a:prstGeom>
          <a:noFill/>
          <a:ln>
            <a:noFill/>
          </a:ln>
        </p:spPr>
      </p:pic>
      <p:pic>
        <p:nvPicPr>
          <p:cNvPr id="5" name="Picture 4" title="Flammables"/>
          <p:cNvPicPr>
            <a:picLocks noChangeAspect="1"/>
          </p:cNvPicPr>
          <p:nvPr/>
        </p:nvPicPr>
        <p:blipFill>
          <a:blip r:embed="rId4"/>
          <a:stretch>
            <a:fillRect/>
          </a:stretch>
        </p:blipFill>
        <p:spPr>
          <a:xfrm>
            <a:off x="7754287" y="1550473"/>
            <a:ext cx="3429000" cy="857250"/>
          </a:xfrm>
          <a:prstGeom prst="rect">
            <a:avLst/>
          </a:prstGeom>
        </p:spPr>
      </p:pic>
      <p:sp>
        <p:nvSpPr>
          <p:cNvPr id="4" name="Title 3" hidden="1"/>
          <p:cNvSpPr>
            <a:spLocks noGrp="1"/>
          </p:cNvSpPr>
          <p:nvPr>
            <p:ph type="title"/>
          </p:nvPr>
        </p:nvSpPr>
        <p:spPr/>
        <p:txBody>
          <a:bodyPr/>
          <a:lstStyle/>
          <a:p>
            <a:r>
              <a:rPr lang="en-US" dirty="0" smtClean="0"/>
              <a:t>Flame/flammables</a:t>
            </a:r>
            <a:endParaRPr lang="en-US" dirty="0"/>
          </a:p>
        </p:txBody>
      </p:sp>
    </p:spTree>
    <p:extLst>
      <p:ext uri="{BB962C8B-B14F-4D97-AF65-F5344CB8AC3E}">
        <p14:creationId xmlns:p14="http://schemas.microsoft.com/office/powerpoint/2010/main" val="2514399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Explanation Mark/Irritant Pictogram"/>
          <p:cNvPicPr>
            <a:picLocks noChangeAspect="1"/>
          </p:cNvPicPr>
          <p:nvPr/>
        </p:nvPicPr>
        <p:blipFill>
          <a:blip r:embed="rId2"/>
          <a:stretch>
            <a:fillRect/>
          </a:stretch>
        </p:blipFill>
        <p:spPr>
          <a:xfrm>
            <a:off x="515756" y="528013"/>
            <a:ext cx="7393394" cy="5932748"/>
          </a:xfrm>
          <a:prstGeom prst="rect">
            <a:avLst/>
          </a:prstGeom>
        </p:spPr>
      </p:pic>
      <p:pic>
        <p:nvPicPr>
          <p:cNvPr id="3" name="Picture 2" title="Exclamation mark"/>
          <p:cNvPicPr>
            <a:picLocks noChangeAspect="1"/>
          </p:cNvPicPr>
          <p:nvPr/>
        </p:nvPicPr>
        <p:blipFill>
          <a:blip r:embed="rId3"/>
          <a:stretch>
            <a:fillRect/>
          </a:stretch>
        </p:blipFill>
        <p:spPr>
          <a:xfrm>
            <a:off x="5335093" y="308313"/>
            <a:ext cx="6648450" cy="904875"/>
          </a:xfrm>
          <a:prstGeom prst="rect">
            <a:avLst/>
          </a:prstGeom>
        </p:spPr>
      </p:pic>
      <p:pic>
        <p:nvPicPr>
          <p:cNvPr id="5" name="Picture 4" title="Irritant (skin and eye)"/>
          <p:cNvPicPr>
            <a:picLocks noChangeAspect="1"/>
          </p:cNvPicPr>
          <p:nvPr/>
        </p:nvPicPr>
        <p:blipFill>
          <a:blip r:embed="rId4"/>
          <a:stretch>
            <a:fillRect/>
          </a:stretch>
        </p:blipFill>
        <p:spPr>
          <a:xfrm>
            <a:off x="5957887" y="1432888"/>
            <a:ext cx="5762625" cy="781050"/>
          </a:xfrm>
          <a:prstGeom prst="rect">
            <a:avLst/>
          </a:prstGeom>
        </p:spPr>
      </p:pic>
      <p:sp>
        <p:nvSpPr>
          <p:cNvPr id="4" name="Title 3" hidden="1"/>
          <p:cNvSpPr>
            <a:spLocks noGrp="1"/>
          </p:cNvSpPr>
          <p:nvPr>
            <p:ph type="title"/>
          </p:nvPr>
        </p:nvSpPr>
        <p:spPr/>
        <p:txBody>
          <a:bodyPr/>
          <a:lstStyle/>
          <a:p>
            <a:r>
              <a:rPr lang="en-US" dirty="0" smtClean="0"/>
              <a:t>Exclamation Mark/irritant</a:t>
            </a:r>
            <a:endParaRPr lang="en-US" dirty="0"/>
          </a:p>
        </p:txBody>
      </p:sp>
    </p:spTree>
    <p:extLst>
      <p:ext uri="{BB962C8B-B14F-4D97-AF65-F5344CB8AC3E}">
        <p14:creationId xmlns:p14="http://schemas.microsoft.com/office/powerpoint/2010/main" val="165788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Gas Cylinder/Gases Under Pressure Pictogram"/>
          <p:cNvPicPr>
            <a:picLocks noChangeAspect="1"/>
          </p:cNvPicPr>
          <p:nvPr/>
        </p:nvPicPr>
        <p:blipFill>
          <a:blip r:embed="rId2"/>
          <a:stretch>
            <a:fillRect/>
          </a:stretch>
        </p:blipFill>
        <p:spPr>
          <a:xfrm>
            <a:off x="552293" y="447050"/>
            <a:ext cx="6662401" cy="6163612"/>
          </a:xfrm>
          <a:prstGeom prst="rect">
            <a:avLst/>
          </a:prstGeom>
        </p:spPr>
      </p:pic>
      <p:pic>
        <p:nvPicPr>
          <p:cNvPr id="3" name="Picture 2" title="Gas Cylinder"/>
          <p:cNvPicPr>
            <a:picLocks noChangeAspect="1"/>
          </p:cNvPicPr>
          <p:nvPr/>
        </p:nvPicPr>
        <p:blipFill>
          <a:blip r:embed="rId3"/>
          <a:stretch>
            <a:fillRect/>
          </a:stretch>
        </p:blipFill>
        <p:spPr>
          <a:xfrm>
            <a:off x="7050374" y="447050"/>
            <a:ext cx="4267200" cy="1019175"/>
          </a:xfrm>
          <a:prstGeom prst="rect">
            <a:avLst/>
          </a:prstGeom>
        </p:spPr>
      </p:pic>
      <p:pic>
        <p:nvPicPr>
          <p:cNvPr id="4" name="Picture 3" title="Gases Under Pressure"/>
          <p:cNvPicPr>
            <a:picLocks noChangeAspect="1"/>
          </p:cNvPicPr>
          <p:nvPr/>
        </p:nvPicPr>
        <p:blipFill>
          <a:blip r:embed="rId4"/>
          <a:stretch>
            <a:fillRect/>
          </a:stretch>
        </p:blipFill>
        <p:spPr>
          <a:xfrm>
            <a:off x="6293136" y="1588489"/>
            <a:ext cx="5781675" cy="742950"/>
          </a:xfrm>
          <a:prstGeom prst="rect">
            <a:avLst/>
          </a:prstGeom>
        </p:spPr>
      </p:pic>
      <p:sp>
        <p:nvSpPr>
          <p:cNvPr id="5" name="Title 4" hidden="1"/>
          <p:cNvSpPr>
            <a:spLocks noGrp="1"/>
          </p:cNvSpPr>
          <p:nvPr>
            <p:ph type="title"/>
          </p:nvPr>
        </p:nvSpPr>
        <p:spPr/>
        <p:txBody>
          <a:bodyPr/>
          <a:lstStyle/>
          <a:p>
            <a:r>
              <a:rPr lang="en-US" dirty="0" smtClean="0"/>
              <a:t>Gas cylinder/gases under pressure</a:t>
            </a:r>
            <a:endParaRPr lang="en-US" dirty="0"/>
          </a:p>
        </p:txBody>
      </p:sp>
    </p:spTree>
    <p:extLst>
      <p:ext uri="{BB962C8B-B14F-4D97-AF65-F5344CB8AC3E}">
        <p14:creationId xmlns:p14="http://schemas.microsoft.com/office/powerpoint/2010/main" val="327679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Corrosion Pictogram"/>
          <p:cNvPicPr>
            <a:picLocks noChangeAspect="1"/>
          </p:cNvPicPr>
          <p:nvPr/>
        </p:nvPicPr>
        <p:blipFill>
          <a:blip r:embed="rId2"/>
          <a:stretch>
            <a:fillRect/>
          </a:stretch>
        </p:blipFill>
        <p:spPr>
          <a:xfrm>
            <a:off x="820320" y="380219"/>
            <a:ext cx="7375953" cy="6095531"/>
          </a:xfrm>
          <a:prstGeom prst="rect">
            <a:avLst/>
          </a:prstGeom>
        </p:spPr>
      </p:pic>
      <p:pic>
        <p:nvPicPr>
          <p:cNvPr id="3" name="Picture 2" title="Corrosion"/>
          <p:cNvPicPr>
            <a:picLocks noChangeAspect="1"/>
          </p:cNvPicPr>
          <p:nvPr/>
        </p:nvPicPr>
        <p:blipFill>
          <a:blip r:embed="rId3"/>
          <a:stretch>
            <a:fillRect/>
          </a:stretch>
        </p:blipFill>
        <p:spPr>
          <a:xfrm>
            <a:off x="7627652" y="380219"/>
            <a:ext cx="3562350" cy="866775"/>
          </a:xfrm>
          <a:prstGeom prst="rect">
            <a:avLst/>
          </a:prstGeom>
        </p:spPr>
      </p:pic>
      <p:pic>
        <p:nvPicPr>
          <p:cNvPr id="4" name="Picture 3" title="Skin corrosion/burns"/>
          <p:cNvPicPr>
            <a:picLocks noChangeAspect="1"/>
          </p:cNvPicPr>
          <p:nvPr/>
        </p:nvPicPr>
        <p:blipFill>
          <a:blip r:embed="rId4"/>
          <a:stretch>
            <a:fillRect/>
          </a:stretch>
        </p:blipFill>
        <p:spPr>
          <a:xfrm>
            <a:off x="7383325" y="1516114"/>
            <a:ext cx="4619625" cy="1457325"/>
          </a:xfrm>
          <a:prstGeom prst="rect">
            <a:avLst/>
          </a:prstGeom>
        </p:spPr>
      </p:pic>
      <p:sp>
        <p:nvSpPr>
          <p:cNvPr id="5" name="Title 4" hidden="1"/>
          <p:cNvSpPr>
            <a:spLocks noGrp="1"/>
          </p:cNvSpPr>
          <p:nvPr>
            <p:ph type="title"/>
          </p:nvPr>
        </p:nvSpPr>
        <p:spPr/>
        <p:txBody>
          <a:bodyPr/>
          <a:lstStyle/>
          <a:p>
            <a:r>
              <a:rPr lang="en-US" dirty="0" smtClean="0"/>
              <a:t>Corrosion/burns</a:t>
            </a:r>
            <a:endParaRPr lang="en-US" dirty="0"/>
          </a:p>
        </p:txBody>
      </p:sp>
    </p:spTree>
    <p:extLst>
      <p:ext uri="{BB962C8B-B14F-4D97-AF65-F5344CB8AC3E}">
        <p14:creationId xmlns:p14="http://schemas.microsoft.com/office/powerpoint/2010/main" val="70628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exploding bomb/explosives pictogram"/>
          <p:cNvPicPr>
            <a:picLocks noChangeAspect="1"/>
          </p:cNvPicPr>
          <p:nvPr/>
        </p:nvPicPr>
        <p:blipFill>
          <a:blip r:embed="rId2"/>
          <a:stretch>
            <a:fillRect/>
          </a:stretch>
        </p:blipFill>
        <p:spPr>
          <a:xfrm>
            <a:off x="656366" y="544954"/>
            <a:ext cx="6359031" cy="5757747"/>
          </a:xfrm>
          <a:prstGeom prst="rect">
            <a:avLst/>
          </a:prstGeom>
        </p:spPr>
      </p:pic>
      <p:pic>
        <p:nvPicPr>
          <p:cNvPr id="4" name="Picture 3" title="Exploding Bomb"/>
          <p:cNvPicPr>
            <a:picLocks noChangeAspect="1"/>
          </p:cNvPicPr>
          <p:nvPr/>
        </p:nvPicPr>
        <p:blipFill>
          <a:blip r:embed="rId3"/>
          <a:stretch>
            <a:fillRect/>
          </a:stretch>
        </p:blipFill>
        <p:spPr>
          <a:xfrm>
            <a:off x="6283455" y="544954"/>
            <a:ext cx="5591175" cy="1028700"/>
          </a:xfrm>
          <a:prstGeom prst="rect">
            <a:avLst/>
          </a:prstGeom>
        </p:spPr>
      </p:pic>
      <p:pic>
        <p:nvPicPr>
          <p:cNvPr id="5" name="Picture 4" title="Explosives"/>
          <p:cNvPicPr>
            <a:picLocks noChangeAspect="1"/>
          </p:cNvPicPr>
          <p:nvPr/>
        </p:nvPicPr>
        <p:blipFill>
          <a:blip r:embed="rId4"/>
          <a:stretch>
            <a:fillRect/>
          </a:stretch>
        </p:blipFill>
        <p:spPr>
          <a:xfrm>
            <a:off x="7709160" y="1750726"/>
            <a:ext cx="3219450" cy="838200"/>
          </a:xfrm>
          <a:prstGeom prst="rect">
            <a:avLst/>
          </a:prstGeom>
        </p:spPr>
      </p:pic>
      <p:sp>
        <p:nvSpPr>
          <p:cNvPr id="2" name="Title 1" hidden="1"/>
          <p:cNvSpPr>
            <a:spLocks noGrp="1"/>
          </p:cNvSpPr>
          <p:nvPr>
            <p:ph type="title"/>
          </p:nvPr>
        </p:nvSpPr>
        <p:spPr/>
        <p:txBody>
          <a:bodyPr/>
          <a:lstStyle/>
          <a:p>
            <a:r>
              <a:rPr lang="en-US" dirty="0" smtClean="0"/>
              <a:t>Exploding bomb/explosives</a:t>
            </a:r>
            <a:endParaRPr lang="en-US" dirty="0"/>
          </a:p>
        </p:txBody>
      </p:sp>
    </p:spTree>
    <p:extLst>
      <p:ext uri="{BB962C8B-B14F-4D97-AF65-F5344CB8AC3E}">
        <p14:creationId xmlns:p14="http://schemas.microsoft.com/office/powerpoint/2010/main" val="24473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Flame over Circle/Oxidizers Pictogram"/>
          <p:cNvPicPr>
            <a:picLocks noChangeAspect="1"/>
          </p:cNvPicPr>
          <p:nvPr/>
        </p:nvPicPr>
        <p:blipFill>
          <a:blip r:embed="rId2"/>
          <a:stretch>
            <a:fillRect/>
          </a:stretch>
        </p:blipFill>
        <p:spPr>
          <a:xfrm>
            <a:off x="426204" y="207910"/>
            <a:ext cx="6405141" cy="6057979"/>
          </a:xfrm>
          <a:prstGeom prst="rect">
            <a:avLst/>
          </a:prstGeom>
        </p:spPr>
      </p:pic>
      <p:pic>
        <p:nvPicPr>
          <p:cNvPr id="3" name="Picture 2" title="Flame Over Circle"/>
          <p:cNvPicPr>
            <a:picLocks noChangeAspect="1"/>
          </p:cNvPicPr>
          <p:nvPr/>
        </p:nvPicPr>
        <p:blipFill>
          <a:blip r:embed="rId3"/>
          <a:stretch>
            <a:fillRect/>
          </a:stretch>
        </p:blipFill>
        <p:spPr>
          <a:xfrm>
            <a:off x="5741311" y="207910"/>
            <a:ext cx="5895975" cy="1009650"/>
          </a:xfrm>
          <a:prstGeom prst="rect">
            <a:avLst/>
          </a:prstGeom>
        </p:spPr>
      </p:pic>
      <p:pic>
        <p:nvPicPr>
          <p:cNvPr id="4" name="Picture 3" title="Oxidizers"/>
          <p:cNvPicPr>
            <a:picLocks noChangeAspect="1"/>
          </p:cNvPicPr>
          <p:nvPr/>
        </p:nvPicPr>
        <p:blipFill>
          <a:blip r:embed="rId4"/>
          <a:stretch>
            <a:fillRect/>
          </a:stretch>
        </p:blipFill>
        <p:spPr>
          <a:xfrm>
            <a:off x="7189110" y="1392817"/>
            <a:ext cx="3000375" cy="1133475"/>
          </a:xfrm>
          <a:prstGeom prst="rect">
            <a:avLst/>
          </a:prstGeom>
        </p:spPr>
      </p:pic>
      <p:sp>
        <p:nvSpPr>
          <p:cNvPr id="5" name="Title 4" hidden="1"/>
          <p:cNvSpPr>
            <a:spLocks noGrp="1"/>
          </p:cNvSpPr>
          <p:nvPr>
            <p:ph type="title"/>
          </p:nvPr>
        </p:nvSpPr>
        <p:spPr/>
        <p:txBody>
          <a:bodyPr/>
          <a:lstStyle/>
          <a:p>
            <a:r>
              <a:rPr lang="en-US" dirty="0" smtClean="0"/>
              <a:t>Flame over circle/oxidizers</a:t>
            </a:r>
            <a:endParaRPr lang="en-US" dirty="0"/>
          </a:p>
        </p:txBody>
      </p:sp>
    </p:spTree>
    <p:extLst>
      <p:ext uri="{BB962C8B-B14F-4D97-AF65-F5344CB8AC3E}">
        <p14:creationId xmlns:p14="http://schemas.microsoft.com/office/powerpoint/2010/main" val="378909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Environment/Aquatic Toxicity Pictogram"/>
          <p:cNvPicPr>
            <a:picLocks noChangeAspect="1"/>
          </p:cNvPicPr>
          <p:nvPr/>
        </p:nvPicPr>
        <p:blipFill>
          <a:blip r:embed="rId2"/>
          <a:stretch>
            <a:fillRect/>
          </a:stretch>
        </p:blipFill>
        <p:spPr>
          <a:xfrm>
            <a:off x="539099" y="216733"/>
            <a:ext cx="6206475" cy="6298016"/>
          </a:xfrm>
          <a:prstGeom prst="rect">
            <a:avLst/>
          </a:prstGeom>
        </p:spPr>
      </p:pic>
      <p:pic>
        <p:nvPicPr>
          <p:cNvPr id="3" name="Picture 2" title="Environment (Non-Mandatory)"/>
          <p:cNvPicPr>
            <a:picLocks noChangeAspect="1"/>
          </p:cNvPicPr>
          <p:nvPr/>
        </p:nvPicPr>
        <p:blipFill>
          <a:blip r:embed="rId3"/>
          <a:stretch>
            <a:fillRect/>
          </a:stretch>
        </p:blipFill>
        <p:spPr>
          <a:xfrm>
            <a:off x="6927954" y="216733"/>
            <a:ext cx="4572000" cy="1981200"/>
          </a:xfrm>
          <a:prstGeom prst="rect">
            <a:avLst/>
          </a:prstGeom>
        </p:spPr>
      </p:pic>
      <p:pic>
        <p:nvPicPr>
          <p:cNvPr id="5" name="Picture 4" title="Aquatic Toxicity"/>
          <p:cNvPicPr>
            <a:picLocks noChangeAspect="1"/>
          </p:cNvPicPr>
          <p:nvPr/>
        </p:nvPicPr>
        <p:blipFill>
          <a:blip r:embed="rId4"/>
          <a:stretch>
            <a:fillRect/>
          </a:stretch>
        </p:blipFill>
        <p:spPr>
          <a:xfrm>
            <a:off x="6761266" y="2197933"/>
            <a:ext cx="4905375" cy="1066800"/>
          </a:xfrm>
          <a:prstGeom prst="rect">
            <a:avLst/>
          </a:prstGeom>
        </p:spPr>
      </p:pic>
      <p:sp>
        <p:nvSpPr>
          <p:cNvPr id="4" name="Title 3" hidden="1"/>
          <p:cNvSpPr>
            <a:spLocks noGrp="1"/>
          </p:cNvSpPr>
          <p:nvPr>
            <p:ph type="title"/>
          </p:nvPr>
        </p:nvSpPr>
        <p:spPr/>
        <p:txBody>
          <a:bodyPr/>
          <a:lstStyle/>
          <a:p>
            <a:r>
              <a:rPr lang="en-US" dirty="0" smtClean="0"/>
              <a:t>Environment/aquatic toxicity</a:t>
            </a:r>
            <a:endParaRPr lang="en-US" dirty="0"/>
          </a:p>
        </p:txBody>
      </p:sp>
    </p:spTree>
    <p:extLst>
      <p:ext uri="{BB962C8B-B14F-4D97-AF65-F5344CB8AC3E}">
        <p14:creationId xmlns:p14="http://schemas.microsoft.com/office/powerpoint/2010/main" val="108871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86</TotalTime>
  <Words>83</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Rockwell</vt:lpstr>
      <vt:lpstr>Rockwell Condensed</vt:lpstr>
      <vt:lpstr>Wingdings</vt:lpstr>
      <vt:lpstr>Wood Type</vt:lpstr>
      <vt:lpstr>Name That Pictogram </vt:lpstr>
      <vt:lpstr>Health hazard/toxicity</vt:lpstr>
      <vt:lpstr>Flame/flammables</vt:lpstr>
      <vt:lpstr>Exclamation Mark/irritant</vt:lpstr>
      <vt:lpstr>Gas cylinder/gases under pressure</vt:lpstr>
      <vt:lpstr>Corrosion/burns</vt:lpstr>
      <vt:lpstr>Exploding bomb/explosives</vt:lpstr>
      <vt:lpstr>Flame over circle/oxidizers</vt:lpstr>
      <vt:lpstr>Environment/aquatic toxicity</vt:lpstr>
      <vt:lpstr>Skull and crossbones/acute toxicity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That Pictogram</dc:title>
  <dc:creator>Gail Warchol</dc:creator>
  <cp:lastModifiedBy>Washington, L. Sherea - OSHA</cp:lastModifiedBy>
  <cp:revision>18</cp:revision>
  <dcterms:created xsi:type="dcterms:W3CDTF">2015-09-24T16:18:51Z</dcterms:created>
  <dcterms:modified xsi:type="dcterms:W3CDTF">2021-02-24T14:51:58Z</dcterms:modified>
</cp:coreProperties>
</file>