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73" r:id="rId1"/>
  </p:sldMasterIdLst>
  <p:notesMasterIdLst>
    <p:notesMasterId r:id="rId39"/>
  </p:notesMasterIdLst>
  <p:sldIdLst>
    <p:sldId id="290" r:id="rId2"/>
    <p:sldId id="257" r:id="rId3"/>
    <p:sldId id="292" r:id="rId4"/>
    <p:sldId id="293"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1" r:id="rId38"/>
  </p:sldIdLst>
  <p:sldSz cx="9144000" cy="6858000" type="screen4x3"/>
  <p:notesSz cx="6950075" cy="9236075"/>
  <p:defaultTextStyle>
    <a:defPPr>
      <a:defRPr lang="en-GB"/>
    </a:defPPr>
    <a:lvl1pPr algn="l" rtl="0" eaLnBrk="0" fontAlgn="base" hangingPunct="0">
      <a:spcBef>
        <a:spcPct val="0"/>
      </a:spcBef>
      <a:spcAft>
        <a:spcPct val="0"/>
      </a:spcAft>
      <a:defRPr sz="2400" kern="1200">
        <a:solidFill>
          <a:schemeClr val="bg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anose="02020603050405020304" pitchFamily="18" charset="0"/>
        <a:ea typeface="+mn-ea"/>
        <a:cs typeface="+mn-cs"/>
      </a:defRPr>
    </a:lvl5pPr>
    <a:lvl6pPr marL="2286000" algn="l" defTabSz="914400" rtl="0" eaLnBrk="1" latinLnBrk="0" hangingPunct="1">
      <a:defRPr sz="2400" kern="1200">
        <a:solidFill>
          <a:schemeClr val="bg1"/>
        </a:solidFill>
        <a:latin typeface="Times New Roman" panose="02020603050405020304" pitchFamily="18" charset="0"/>
        <a:ea typeface="+mn-ea"/>
        <a:cs typeface="+mn-cs"/>
      </a:defRPr>
    </a:lvl6pPr>
    <a:lvl7pPr marL="2743200" algn="l" defTabSz="914400" rtl="0" eaLnBrk="1" latinLnBrk="0" hangingPunct="1">
      <a:defRPr sz="2400" kern="1200">
        <a:solidFill>
          <a:schemeClr val="bg1"/>
        </a:solidFill>
        <a:latin typeface="Times New Roman" panose="02020603050405020304" pitchFamily="18" charset="0"/>
        <a:ea typeface="+mn-ea"/>
        <a:cs typeface="+mn-cs"/>
      </a:defRPr>
    </a:lvl7pPr>
    <a:lvl8pPr marL="3200400" algn="l" defTabSz="914400" rtl="0" eaLnBrk="1" latinLnBrk="0" hangingPunct="1">
      <a:defRPr sz="2400" kern="1200">
        <a:solidFill>
          <a:schemeClr val="bg1"/>
        </a:solidFill>
        <a:latin typeface="Times New Roman" panose="02020603050405020304" pitchFamily="18" charset="0"/>
        <a:ea typeface="+mn-ea"/>
        <a:cs typeface="+mn-cs"/>
      </a:defRPr>
    </a:lvl8pPr>
    <a:lvl9pPr marL="3657600" algn="l" defTabSz="914400" rtl="0" eaLnBrk="1" latinLnBrk="0" hangingPunct="1">
      <a:defRPr sz="2400" kern="1200">
        <a:solidFill>
          <a:schemeClr val="bg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3">
          <p15:clr>
            <a:srgbClr val="A4A3A4"/>
          </p15:clr>
        </p15:guide>
        <p15:guide id="2" pos="21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39"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93"/>
        <p:guide pos="21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18" name="AutoShape 1"/>
          <p:cNvSpPr>
            <a:spLocks noChangeArrowheads="1"/>
          </p:cNvSpPr>
          <p:nvPr/>
        </p:nvSpPr>
        <p:spPr bwMode="auto">
          <a:xfrm>
            <a:off x="0" y="0"/>
            <a:ext cx="6950075" cy="9236075"/>
          </a:xfrm>
          <a:prstGeom prst="roundRect">
            <a:avLst>
              <a:gd name="adj" fmla="val 19"/>
            </a:avLst>
          </a:prstGeom>
          <a:solidFill>
            <a:srgbClr val="FFFFFF"/>
          </a:solidFill>
          <a:ln>
            <a:noFill/>
          </a:ln>
          <a:extLst>
            <a:ext uri="{91240B29-F687-4F45-9708-019B960494DF}">
              <a14:hiddenLine xmlns:a14="http://schemas.microsoft.com/office/drawing/2010/main" w="9360">
                <a:solidFill>
                  <a:srgbClr val="000000"/>
                </a:solidFill>
                <a:round/>
                <a:headEnd/>
                <a:tailEnd/>
              </a14:hiddenLine>
            </a:ext>
          </a:extLst>
        </p:spPr>
        <p:txBody>
          <a:bodyPr wrap="none" lIns="90763" tIns="45382" rIns="90763" bIns="45382" anchor="ct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defRPr/>
            </a:pPr>
            <a:endParaRPr lang="en-US" altLang="en-US" smtClean="0"/>
          </a:p>
        </p:txBody>
      </p:sp>
      <p:sp>
        <p:nvSpPr>
          <p:cNvPr id="9219" name="AutoShape 2"/>
          <p:cNvSpPr>
            <a:spLocks noChangeArrowheads="1"/>
          </p:cNvSpPr>
          <p:nvPr/>
        </p:nvSpPr>
        <p:spPr bwMode="auto">
          <a:xfrm>
            <a:off x="0" y="0"/>
            <a:ext cx="6950075" cy="923607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763" tIns="45382" rIns="90763" bIns="45382" anchor="ct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defRPr/>
            </a:pPr>
            <a:endParaRPr lang="en-US" altLang="en-US" smtClean="0"/>
          </a:p>
        </p:txBody>
      </p:sp>
      <p:sp>
        <p:nvSpPr>
          <p:cNvPr id="9220" name="AutoShape 3"/>
          <p:cNvSpPr>
            <a:spLocks noChangeArrowheads="1"/>
          </p:cNvSpPr>
          <p:nvPr/>
        </p:nvSpPr>
        <p:spPr bwMode="auto">
          <a:xfrm>
            <a:off x="0" y="0"/>
            <a:ext cx="6950075" cy="923607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763" tIns="45382" rIns="90763" bIns="45382" anchor="ct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defRPr/>
            </a:pPr>
            <a:endParaRPr lang="en-US" altLang="en-US" smtClean="0"/>
          </a:p>
        </p:txBody>
      </p:sp>
      <p:sp>
        <p:nvSpPr>
          <p:cNvPr id="9221" name="AutoShape 4"/>
          <p:cNvSpPr>
            <a:spLocks noChangeArrowheads="1"/>
          </p:cNvSpPr>
          <p:nvPr/>
        </p:nvSpPr>
        <p:spPr bwMode="auto">
          <a:xfrm>
            <a:off x="0" y="0"/>
            <a:ext cx="6950075" cy="9236075"/>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0763" tIns="45382" rIns="90763" bIns="45382" anchor="ctr"/>
          <a:lstStyle>
            <a:lvl1pPr>
              <a:defRPr sz="2400">
                <a:solidFill>
                  <a:schemeClr val="bg1"/>
                </a:solidFill>
                <a:latin typeface="Times New Roman" panose="02020603050405020304" pitchFamily="18" charset="0"/>
              </a:defRPr>
            </a:lvl1pPr>
            <a:lvl2pPr marL="742950" indent="-285750">
              <a:defRPr sz="2400">
                <a:solidFill>
                  <a:schemeClr val="bg1"/>
                </a:solidFill>
                <a:latin typeface="Times New Roman" panose="02020603050405020304" pitchFamily="18" charset="0"/>
              </a:defRPr>
            </a:lvl2pPr>
            <a:lvl3pPr marL="1143000" indent="-228600">
              <a:defRPr sz="2400">
                <a:solidFill>
                  <a:schemeClr val="bg1"/>
                </a:solidFill>
                <a:latin typeface="Times New Roman" panose="02020603050405020304" pitchFamily="18" charset="0"/>
              </a:defRPr>
            </a:lvl3pPr>
            <a:lvl4pPr marL="1600200" indent="-228600">
              <a:defRPr sz="2400">
                <a:solidFill>
                  <a:schemeClr val="bg1"/>
                </a:solidFill>
                <a:latin typeface="Times New Roman" panose="02020603050405020304" pitchFamily="18" charset="0"/>
              </a:defRPr>
            </a:lvl4pPr>
            <a:lvl5pPr marL="2057400" indent="-228600">
              <a:defRPr sz="2400">
                <a:solidFill>
                  <a:schemeClr val="bg1"/>
                </a:solidFill>
                <a:latin typeface="Times New Roman" panose="02020603050405020304" pitchFamily="18"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defRPr>
            </a:lvl9pPr>
          </a:lstStyle>
          <a:p>
            <a:pPr>
              <a:defRPr/>
            </a:pPr>
            <a:endParaRPr lang="en-US" altLang="en-US" smtClean="0"/>
          </a:p>
        </p:txBody>
      </p:sp>
      <p:sp>
        <p:nvSpPr>
          <p:cNvPr id="9222" name="Rectangle 5"/>
          <p:cNvSpPr>
            <a:spLocks noGrp="1" noRot="1" noChangeAspect="1" noChangeArrowheads="1" noTextEdit="1"/>
          </p:cNvSpPr>
          <p:nvPr>
            <p:ph type="sldImg"/>
          </p:nvPr>
        </p:nvSpPr>
        <p:spPr bwMode="auto">
          <a:xfrm>
            <a:off x="-22225" y="306388"/>
            <a:ext cx="20669250" cy="15501937"/>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8" name="Rectangle 6"/>
          <p:cNvSpPr txBox="1">
            <a:spLocks noGrp="1" noChangeArrowheads="1"/>
          </p:cNvSpPr>
          <p:nvPr>
            <p:ph type="body" idx="1"/>
          </p:nvPr>
        </p:nvSpPr>
        <p:spPr bwMode="auto">
          <a:xfrm>
            <a:off x="509588" y="4359275"/>
            <a:ext cx="5935662" cy="4100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ltLang="en-US" noProof="0" smtClean="0"/>
          </a:p>
        </p:txBody>
      </p:sp>
    </p:spTree>
    <p:extLst>
      <p:ext uri="{BB962C8B-B14F-4D97-AF65-F5344CB8AC3E}">
        <p14:creationId xmlns:p14="http://schemas.microsoft.com/office/powerpoint/2010/main" val="292716582"/>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1"/>
          <p:cNvSpPr>
            <a:spLocks noGrp="1" noRot="1" noChangeAspect="1" noChangeArrowheads="1" noTextEdit="1"/>
          </p:cNvSpPr>
          <p:nvPr>
            <p:ph type="sldImg"/>
          </p:nvPr>
        </p:nvSpPr>
        <p:spPr>
          <a:xfrm>
            <a:off x="0" y="306388"/>
            <a:ext cx="1588" cy="1587"/>
          </a:xfrm>
          <a:ln/>
        </p:spPr>
      </p:sp>
      <p:sp>
        <p:nvSpPr>
          <p:cNvPr id="1126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6893662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
          <p:cNvSpPr>
            <a:spLocks noGrp="1" noRot="1" noChangeAspect="1" noChangeArrowheads="1" noTextEdit="1"/>
          </p:cNvSpPr>
          <p:nvPr>
            <p:ph type="sldImg"/>
          </p:nvPr>
        </p:nvSpPr>
        <p:spPr>
          <a:xfrm>
            <a:off x="0" y="306388"/>
            <a:ext cx="1588" cy="1587"/>
          </a:xfrm>
          <a:ln/>
        </p:spPr>
      </p:sp>
      <p:sp>
        <p:nvSpPr>
          <p:cNvPr id="3072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849931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
          <p:cNvSpPr>
            <a:spLocks noGrp="1" noRot="1" noChangeAspect="1" noChangeArrowheads="1" noTextEdit="1"/>
          </p:cNvSpPr>
          <p:nvPr>
            <p:ph type="sldImg"/>
          </p:nvPr>
        </p:nvSpPr>
        <p:spPr>
          <a:xfrm>
            <a:off x="0" y="306388"/>
            <a:ext cx="1588" cy="1587"/>
          </a:xfrm>
          <a:ln/>
        </p:spPr>
      </p:sp>
      <p:sp>
        <p:nvSpPr>
          <p:cNvPr id="3277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6144997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
          <p:cNvSpPr>
            <a:spLocks noGrp="1" noRot="1" noChangeAspect="1" noChangeArrowheads="1" noTextEdit="1"/>
          </p:cNvSpPr>
          <p:nvPr>
            <p:ph type="sldImg"/>
          </p:nvPr>
        </p:nvSpPr>
        <p:spPr>
          <a:xfrm>
            <a:off x="0" y="306388"/>
            <a:ext cx="1588" cy="1587"/>
          </a:xfrm>
          <a:ln/>
        </p:spPr>
      </p:sp>
      <p:sp>
        <p:nvSpPr>
          <p:cNvPr id="3481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762948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
          <p:cNvSpPr>
            <a:spLocks noGrp="1" noRot="1" noChangeAspect="1" noChangeArrowheads="1" noTextEdit="1"/>
          </p:cNvSpPr>
          <p:nvPr>
            <p:ph type="sldImg"/>
          </p:nvPr>
        </p:nvSpPr>
        <p:spPr>
          <a:xfrm>
            <a:off x="0" y="306388"/>
            <a:ext cx="1588" cy="1587"/>
          </a:xfrm>
          <a:ln/>
        </p:spPr>
      </p:sp>
      <p:sp>
        <p:nvSpPr>
          <p:cNvPr id="3686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41946727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p:cNvSpPr>
            <a:spLocks noGrp="1" noRot="1" noChangeAspect="1" noChangeArrowheads="1" noTextEdit="1"/>
          </p:cNvSpPr>
          <p:nvPr>
            <p:ph type="sldImg"/>
          </p:nvPr>
        </p:nvSpPr>
        <p:spPr>
          <a:xfrm>
            <a:off x="0" y="306388"/>
            <a:ext cx="1588" cy="1587"/>
          </a:xfrm>
          <a:ln/>
        </p:spPr>
      </p:sp>
      <p:sp>
        <p:nvSpPr>
          <p:cNvPr id="3891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383134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a:spLocks noGrp="1" noRot="1" noChangeAspect="1" noChangeArrowheads="1" noTextEdit="1"/>
          </p:cNvSpPr>
          <p:nvPr>
            <p:ph type="sldImg"/>
          </p:nvPr>
        </p:nvSpPr>
        <p:spPr>
          <a:xfrm>
            <a:off x="0" y="306388"/>
            <a:ext cx="1588" cy="1587"/>
          </a:xfrm>
          <a:ln/>
        </p:spPr>
      </p:sp>
      <p:sp>
        <p:nvSpPr>
          <p:cNvPr id="4096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4297556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p:cNvSpPr>
            <a:spLocks noGrp="1" noRot="1" noChangeAspect="1" noChangeArrowheads="1" noTextEdit="1"/>
          </p:cNvSpPr>
          <p:nvPr>
            <p:ph type="sldImg"/>
          </p:nvPr>
        </p:nvSpPr>
        <p:spPr>
          <a:xfrm>
            <a:off x="0" y="306388"/>
            <a:ext cx="1588" cy="1587"/>
          </a:xfrm>
          <a:ln/>
        </p:spPr>
      </p:sp>
      <p:sp>
        <p:nvSpPr>
          <p:cNvPr id="4301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1412190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1"/>
          <p:cNvSpPr>
            <a:spLocks noGrp="1" noRot="1" noChangeAspect="1" noChangeArrowheads="1" noTextEdit="1"/>
          </p:cNvSpPr>
          <p:nvPr>
            <p:ph type="sldImg"/>
          </p:nvPr>
        </p:nvSpPr>
        <p:spPr>
          <a:xfrm>
            <a:off x="0" y="306388"/>
            <a:ext cx="1588" cy="1587"/>
          </a:xfrm>
          <a:ln/>
        </p:spPr>
      </p:sp>
      <p:sp>
        <p:nvSpPr>
          <p:cNvPr id="4505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2569216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1"/>
          <p:cNvSpPr>
            <a:spLocks noGrp="1" noRot="1" noChangeAspect="1" noChangeArrowheads="1" noTextEdit="1"/>
          </p:cNvSpPr>
          <p:nvPr>
            <p:ph type="sldImg"/>
          </p:nvPr>
        </p:nvSpPr>
        <p:spPr>
          <a:xfrm>
            <a:off x="0" y="306388"/>
            <a:ext cx="1588" cy="1587"/>
          </a:xfrm>
          <a:ln/>
        </p:spPr>
      </p:sp>
      <p:sp>
        <p:nvSpPr>
          <p:cNvPr id="4710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0270395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
          <p:cNvSpPr>
            <a:spLocks noGrp="1" noRot="1" noChangeAspect="1" noChangeArrowheads="1" noTextEdit="1"/>
          </p:cNvSpPr>
          <p:nvPr>
            <p:ph type="sldImg"/>
          </p:nvPr>
        </p:nvSpPr>
        <p:spPr>
          <a:xfrm>
            <a:off x="0" y="306388"/>
            <a:ext cx="1588" cy="1587"/>
          </a:xfrm>
          <a:ln/>
        </p:spPr>
      </p:sp>
      <p:sp>
        <p:nvSpPr>
          <p:cNvPr id="4915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5999382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1"/>
          <p:cNvSpPr>
            <a:spLocks noGrp="1" noRot="1" noChangeAspect="1" noChangeArrowheads="1" noTextEdit="1"/>
          </p:cNvSpPr>
          <p:nvPr>
            <p:ph type="sldImg"/>
          </p:nvPr>
        </p:nvSpPr>
        <p:spPr>
          <a:ln/>
        </p:spPr>
      </p:sp>
      <p:sp>
        <p:nvSpPr>
          <p:cNvPr id="1331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1498308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1"/>
          <p:cNvSpPr>
            <a:spLocks noGrp="1" noRot="1" noChangeAspect="1" noChangeArrowheads="1" noTextEdit="1"/>
          </p:cNvSpPr>
          <p:nvPr>
            <p:ph type="sldImg"/>
          </p:nvPr>
        </p:nvSpPr>
        <p:spPr>
          <a:xfrm>
            <a:off x="0" y="306388"/>
            <a:ext cx="1588" cy="1587"/>
          </a:xfrm>
          <a:ln/>
        </p:spPr>
      </p:sp>
      <p:sp>
        <p:nvSpPr>
          <p:cNvPr id="5120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3196755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1"/>
          <p:cNvSpPr>
            <a:spLocks noGrp="1" noRot="1" noChangeAspect="1" noChangeArrowheads="1" noTextEdit="1"/>
          </p:cNvSpPr>
          <p:nvPr>
            <p:ph type="sldImg"/>
          </p:nvPr>
        </p:nvSpPr>
        <p:spPr>
          <a:xfrm>
            <a:off x="0" y="306388"/>
            <a:ext cx="1588" cy="1587"/>
          </a:xfrm>
          <a:ln/>
        </p:spPr>
      </p:sp>
      <p:sp>
        <p:nvSpPr>
          <p:cNvPr id="5325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372492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1"/>
          <p:cNvSpPr>
            <a:spLocks noGrp="1" noRot="1" noChangeAspect="1" noChangeArrowheads="1" noTextEdit="1"/>
          </p:cNvSpPr>
          <p:nvPr>
            <p:ph type="sldImg"/>
          </p:nvPr>
        </p:nvSpPr>
        <p:spPr>
          <a:xfrm>
            <a:off x="0" y="306388"/>
            <a:ext cx="1588" cy="1587"/>
          </a:xfrm>
          <a:ln/>
        </p:spPr>
      </p:sp>
      <p:sp>
        <p:nvSpPr>
          <p:cNvPr id="5529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3632985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1"/>
          <p:cNvSpPr>
            <a:spLocks noGrp="1" noRot="1" noChangeAspect="1" noChangeArrowheads="1" noTextEdit="1"/>
          </p:cNvSpPr>
          <p:nvPr>
            <p:ph type="sldImg"/>
          </p:nvPr>
        </p:nvSpPr>
        <p:spPr>
          <a:xfrm>
            <a:off x="0" y="306388"/>
            <a:ext cx="1588" cy="1587"/>
          </a:xfrm>
          <a:ln/>
        </p:spPr>
      </p:sp>
      <p:sp>
        <p:nvSpPr>
          <p:cNvPr id="5734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9353507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1"/>
          <p:cNvSpPr>
            <a:spLocks noGrp="1" noRot="1" noChangeAspect="1" noChangeArrowheads="1" noTextEdit="1"/>
          </p:cNvSpPr>
          <p:nvPr>
            <p:ph type="sldImg"/>
          </p:nvPr>
        </p:nvSpPr>
        <p:spPr>
          <a:xfrm>
            <a:off x="0" y="306388"/>
            <a:ext cx="1588" cy="1587"/>
          </a:xfrm>
          <a:ln/>
        </p:spPr>
      </p:sp>
      <p:sp>
        <p:nvSpPr>
          <p:cNvPr id="5939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6764117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1"/>
          <p:cNvSpPr>
            <a:spLocks noGrp="1" noRot="1" noChangeAspect="1" noChangeArrowheads="1" noTextEdit="1"/>
          </p:cNvSpPr>
          <p:nvPr>
            <p:ph type="sldImg"/>
          </p:nvPr>
        </p:nvSpPr>
        <p:spPr>
          <a:xfrm>
            <a:off x="0" y="306388"/>
            <a:ext cx="1588" cy="1587"/>
          </a:xfrm>
          <a:ln/>
        </p:spPr>
      </p:sp>
      <p:sp>
        <p:nvSpPr>
          <p:cNvPr id="6144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678592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1"/>
          <p:cNvSpPr>
            <a:spLocks noGrp="1" noRot="1" noChangeAspect="1" noChangeArrowheads="1" noTextEdit="1"/>
          </p:cNvSpPr>
          <p:nvPr>
            <p:ph type="sldImg"/>
          </p:nvPr>
        </p:nvSpPr>
        <p:spPr>
          <a:xfrm>
            <a:off x="0" y="306388"/>
            <a:ext cx="1588" cy="1587"/>
          </a:xfrm>
          <a:ln/>
        </p:spPr>
      </p:sp>
      <p:sp>
        <p:nvSpPr>
          <p:cNvPr id="6349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613346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1"/>
          <p:cNvSpPr>
            <a:spLocks noGrp="1" noRot="1" noChangeAspect="1" noChangeArrowheads="1" noTextEdit="1"/>
          </p:cNvSpPr>
          <p:nvPr>
            <p:ph type="sldImg"/>
          </p:nvPr>
        </p:nvSpPr>
        <p:spPr>
          <a:xfrm>
            <a:off x="0" y="306388"/>
            <a:ext cx="1588" cy="1587"/>
          </a:xfrm>
          <a:ln/>
        </p:spPr>
      </p:sp>
      <p:sp>
        <p:nvSpPr>
          <p:cNvPr id="6553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4217153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1"/>
          <p:cNvSpPr>
            <a:spLocks noGrp="1" noRot="1" noChangeAspect="1" noChangeArrowheads="1" noTextEdit="1"/>
          </p:cNvSpPr>
          <p:nvPr>
            <p:ph type="sldImg"/>
          </p:nvPr>
        </p:nvSpPr>
        <p:spPr>
          <a:xfrm>
            <a:off x="0" y="306388"/>
            <a:ext cx="1588" cy="1587"/>
          </a:xfrm>
          <a:ln/>
        </p:spPr>
      </p:sp>
      <p:sp>
        <p:nvSpPr>
          <p:cNvPr id="6758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4618487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1"/>
          <p:cNvSpPr>
            <a:spLocks noGrp="1" noRot="1" noChangeAspect="1" noChangeArrowheads="1" noTextEdit="1"/>
          </p:cNvSpPr>
          <p:nvPr>
            <p:ph type="sldImg"/>
          </p:nvPr>
        </p:nvSpPr>
        <p:spPr>
          <a:xfrm>
            <a:off x="0" y="306388"/>
            <a:ext cx="1588" cy="1587"/>
          </a:xfrm>
          <a:ln/>
        </p:spPr>
      </p:sp>
      <p:sp>
        <p:nvSpPr>
          <p:cNvPr id="6963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5769724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355725" y="1135063"/>
            <a:ext cx="4087813" cy="3067050"/>
          </a:xfrm>
          <a:ln/>
        </p:spPr>
      </p:sp>
      <p:sp>
        <p:nvSpPr>
          <p:cNvPr id="16387" name="Notes Placeholder 2"/>
          <p:cNvSpPr txBox="1">
            <a:spLocks noGrp="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8269805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1"/>
          <p:cNvSpPr>
            <a:spLocks noGrp="1" noRot="1" noChangeAspect="1" noChangeArrowheads="1" noTextEdit="1"/>
          </p:cNvSpPr>
          <p:nvPr>
            <p:ph type="sldImg"/>
          </p:nvPr>
        </p:nvSpPr>
        <p:spPr>
          <a:xfrm>
            <a:off x="0" y="306388"/>
            <a:ext cx="1588" cy="1587"/>
          </a:xfrm>
          <a:ln/>
        </p:spPr>
      </p:sp>
      <p:sp>
        <p:nvSpPr>
          <p:cNvPr id="7168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2795070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1"/>
          <p:cNvSpPr>
            <a:spLocks noGrp="1" noRot="1" noChangeAspect="1" noChangeArrowheads="1" noTextEdit="1"/>
          </p:cNvSpPr>
          <p:nvPr>
            <p:ph type="sldImg"/>
          </p:nvPr>
        </p:nvSpPr>
        <p:spPr>
          <a:xfrm>
            <a:off x="0" y="306388"/>
            <a:ext cx="1588" cy="1587"/>
          </a:xfrm>
          <a:ln/>
        </p:spPr>
      </p:sp>
      <p:sp>
        <p:nvSpPr>
          <p:cNvPr id="7373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48300756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5778" name="Rectangle 1"/>
          <p:cNvSpPr>
            <a:spLocks noGrp="1" noRot="1" noChangeAspect="1" noChangeArrowheads="1" noTextEdit="1"/>
          </p:cNvSpPr>
          <p:nvPr>
            <p:ph type="sldImg"/>
          </p:nvPr>
        </p:nvSpPr>
        <p:spPr>
          <a:xfrm>
            <a:off x="0" y="306388"/>
            <a:ext cx="1588" cy="1587"/>
          </a:xfrm>
          <a:ln/>
        </p:spPr>
      </p:sp>
      <p:sp>
        <p:nvSpPr>
          <p:cNvPr id="7577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41770574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1"/>
          <p:cNvSpPr>
            <a:spLocks noGrp="1" noRot="1" noChangeAspect="1" noChangeArrowheads="1" noTextEdit="1"/>
          </p:cNvSpPr>
          <p:nvPr>
            <p:ph type="sldImg"/>
          </p:nvPr>
        </p:nvSpPr>
        <p:spPr>
          <a:xfrm>
            <a:off x="0" y="306388"/>
            <a:ext cx="1588" cy="1587"/>
          </a:xfrm>
          <a:ln/>
        </p:spPr>
      </p:sp>
      <p:sp>
        <p:nvSpPr>
          <p:cNvPr id="7782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1143131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1"/>
          <p:cNvSpPr>
            <a:spLocks noGrp="1" noRot="1" noChangeAspect="1" noChangeArrowheads="1" noTextEdit="1"/>
          </p:cNvSpPr>
          <p:nvPr>
            <p:ph type="sldImg"/>
          </p:nvPr>
        </p:nvSpPr>
        <p:spPr>
          <a:xfrm>
            <a:off x="0" y="306388"/>
            <a:ext cx="1588" cy="1587"/>
          </a:xfrm>
          <a:ln/>
        </p:spPr>
      </p:sp>
      <p:sp>
        <p:nvSpPr>
          <p:cNvPr id="7987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1173596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1"/>
          <p:cNvSpPr>
            <a:spLocks noGrp="1" noRot="1" noChangeAspect="1" noChangeArrowheads="1" noTextEdit="1"/>
          </p:cNvSpPr>
          <p:nvPr>
            <p:ph type="sldImg"/>
          </p:nvPr>
        </p:nvSpPr>
        <p:spPr>
          <a:xfrm>
            <a:off x="0" y="306388"/>
            <a:ext cx="1588" cy="1587"/>
          </a:xfrm>
          <a:ln/>
        </p:spPr>
      </p:sp>
      <p:sp>
        <p:nvSpPr>
          <p:cNvPr id="8192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230945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
          <p:cNvSpPr>
            <a:spLocks noGrp="1" noRot="1" noChangeAspect="1" noChangeArrowheads="1" noTextEdit="1"/>
          </p:cNvSpPr>
          <p:nvPr>
            <p:ph type="sldImg"/>
          </p:nvPr>
        </p:nvSpPr>
        <p:spPr>
          <a:xfrm>
            <a:off x="0" y="306388"/>
            <a:ext cx="1588" cy="1587"/>
          </a:xfrm>
          <a:ln/>
        </p:spPr>
      </p:sp>
      <p:sp>
        <p:nvSpPr>
          <p:cNvPr id="1843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102036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
          <p:cNvSpPr>
            <a:spLocks noGrp="1" noRot="1" noChangeAspect="1" noChangeArrowheads="1" noTextEdit="1"/>
          </p:cNvSpPr>
          <p:nvPr>
            <p:ph type="sldImg"/>
          </p:nvPr>
        </p:nvSpPr>
        <p:spPr>
          <a:xfrm>
            <a:off x="0" y="306388"/>
            <a:ext cx="1588" cy="1587"/>
          </a:xfrm>
          <a:ln/>
        </p:spPr>
      </p:sp>
      <p:sp>
        <p:nvSpPr>
          <p:cNvPr id="20483"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6334026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
          <p:cNvSpPr>
            <a:spLocks noGrp="1" noRot="1" noChangeAspect="1" noChangeArrowheads="1" noTextEdit="1"/>
          </p:cNvSpPr>
          <p:nvPr>
            <p:ph type="sldImg"/>
          </p:nvPr>
        </p:nvSpPr>
        <p:spPr>
          <a:xfrm>
            <a:off x="0" y="306388"/>
            <a:ext cx="1588" cy="1587"/>
          </a:xfrm>
          <a:ln/>
        </p:spPr>
      </p:sp>
      <p:sp>
        <p:nvSpPr>
          <p:cNvPr id="22531"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31153640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
          <p:cNvSpPr>
            <a:spLocks noGrp="1" noRot="1" noChangeAspect="1" noChangeArrowheads="1" noTextEdit="1"/>
          </p:cNvSpPr>
          <p:nvPr>
            <p:ph type="sldImg"/>
          </p:nvPr>
        </p:nvSpPr>
        <p:spPr>
          <a:xfrm>
            <a:off x="0" y="306388"/>
            <a:ext cx="1588" cy="1587"/>
          </a:xfrm>
          <a:ln/>
        </p:spPr>
      </p:sp>
      <p:sp>
        <p:nvSpPr>
          <p:cNvPr id="24579"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729591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
          <p:cNvSpPr>
            <a:spLocks noGrp="1" noRot="1" noChangeAspect="1" noChangeArrowheads="1" noTextEdit="1"/>
          </p:cNvSpPr>
          <p:nvPr>
            <p:ph type="sldImg"/>
          </p:nvPr>
        </p:nvSpPr>
        <p:spPr>
          <a:xfrm>
            <a:off x="0" y="306388"/>
            <a:ext cx="1588" cy="1587"/>
          </a:xfrm>
          <a:ln/>
        </p:spPr>
      </p:sp>
      <p:sp>
        <p:nvSpPr>
          <p:cNvPr id="26627"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2720255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
          <p:cNvSpPr>
            <a:spLocks noGrp="1" noRot="1" noChangeAspect="1" noChangeArrowheads="1" noTextEdit="1"/>
          </p:cNvSpPr>
          <p:nvPr>
            <p:ph type="sldImg"/>
          </p:nvPr>
        </p:nvSpPr>
        <p:spPr>
          <a:xfrm>
            <a:off x="0" y="306388"/>
            <a:ext cx="1588" cy="1587"/>
          </a:xfrm>
          <a:ln/>
        </p:spPr>
      </p:sp>
      <p:sp>
        <p:nvSpPr>
          <p:cNvPr id="28675" name="Rectangle 2"/>
          <p:cNvSpPr txBox="1">
            <a:spLocks noGrp="1" noChangeArrowheads="1"/>
          </p:cNvSpPr>
          <p:nvPr>
            <p:ph type="body" idx="1"/>
          </p:nvPr>
        </p:nvSpPr>
        <p:spPr>
          <a:xfrm>
            <a:off x="509588" y="4359275"/>
            <a:ext cx="5935662" cy="4102100"/>
          </a:xfrm>
          <a:noFill/>
        </p:spPr>
        <p:txBody>
          <a:bodyPr wrap="none" anchor="ctr"/>
          <a:lstStyle/>
          <a:p>
            <a:endParaRPr lang="en-US" altLang="en-US" smtClean="0"/>
          </a:p>
        </p:txBody>
      </p:sp>
    </p:spTree>
    <p:extLst>
      <p:ext uri="{BB962C8B-B14F-4D97-AF65-F5344CB8AC3E}">
        <p14:creationId xmlns:p14="http://schemas.microsoft.com/office/powerpoint/2010/main" val="1902445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22960" y="758952"/>
            <a:ext cx="7543800" cy="3566160"/>
          </a:xfrm>
        </p:spPr>
        <p:txBody>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9" name="Slide Number Placeholder 5"/>
          <p:cNvSpPr>
            <a:spLocks noGrp="1"/>
          </p:cNvSpPr>
          <p:nvPr>
            <p:ph type="sldNum" sz="quarter" idx="12"/>
          </p:nvPr>
        </p:nvSpPr>
        <p:spPr/>
        <p:txBody>
          <a:bodyPr/>
          <a:lstStyle>
            <a:lvl1pPr>
              <a:defRPr/>
            </a:lvl1pPr>
          </a:lstStyle>
          <a:p>
            <a:pPr>
              <a:defRPr/>
            </a:pPr>
            <a:fld id="{2B0F3170-050D-4FDE-A769-85F4819B1F1E}" type="slidenum">
              <a:rPr lang="en-US"/>
              <a:pPr>
                <a:defRPr/>
              </a:pPr>
              <a:t>‹#›</a:t>
            </a:fld>
            <a:endParaRPr lang="en-US"/>
          </a:p>
        </p:txBody>
      </p:sp>
    </p:spTree>
    <p:extLst>
      <p:ext uri="{BB962C8B-B14F-4D97-AF65-F5344CB8AC3E}">
        <p14:creationId xmlns:p14="http://schemas.microsoft.com/office/powerpoint/2010/main" val="362108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6" name="Slide Number Placeholder 5"/>
          <p:cNvSpPr>
            <a:spLocks noGrp="1"/>
          </p:cNvSpPr>
          <p:nvPr>
            <p:ph type="sldNum" sz="quarter" idx="12"/>
          </p:nvPr>
        </p:nvSpPr>
        <p:spPr/>
        <p:txBody>
          <a:bodyPr/>
          <a:lstStyle>
            <a:lvl1pPr>
              <a:defRPr/>
            </a:lvl1pPr>
          </a:lstStyle>
          <a:p>
            <a:pPr>
              <a:defRPr/>
            </a:pPr>
            <a:fld id="{B19D97C2-8CDA-483D-AB74-E2D157AA1750}" type="slidenum">
              <a:rPr lang="en-US"/>
              <a:pPr>
                <a:defRPr/>
              </a:pPr>
              <a:t>‹#›</a:t>
            </a:fld>
            <a:endParaRPr lang="en-US"/>
          </a:p>
        </p:txBody>
      </p:sp>
    </p:spTree>
    <p:extLst>
      <p:ext uri="{BB962C8B-B14F-4D97-AF65-F5344CB8AC3E}">
        <p14:creationId xmlns:p14="http://schemas.microsoft.com/office/powerpoint/2010/main" val="2514773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8" name="Slide Number Placeholder 5"/>
          <p:cNvSpPr>
            <a:spLocks noGrp="1"/>
          </p:cNvSpPr>
          <p:nvPr>
            <p:ph type="sldNum" sz="quarter" idx="12"/>
          </p:nvPr>
        </p:nvSpPr>
        <p:spPr/>
        <p:txBody>
          <a:bodyPr/>
          <a:lstStyle>
            <a:lvl1pPr>
              <a:defRPr/>
            </a:lvl1pPr>
          </a:lstStyle>
          <a:p>
            <a:pPr>
              <a:defRPr/>
            </a:pPr>
            <a:fld id="{1859CDF6-85E2-4192-A454-FF36E4C7ED95}" type="slidenum">
              <a:rPr lang="en-US"/>
              <a:pPr>
                <a:defRPr/>
              </a:pPr>
              <a:t>‹#›</a:t>
            </a:fld>
            <a:endParaRPr lang="en-US"/>
          </a:p>
        </p:txBody>
      </p:sp>
    </p:spTree>
    <p:extLst>
      <p:ext uri="{BB962C8B-B14F-4D97-AF65-F5344CB8AC3E}">
        <p14:creationId xmlns:p14="http://schemas.microsoft.com/office/powerpoint/2010/main" val="1047366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293813" y="450850"/>
            <a:ext cx="7766050" cy="1447800"/>
          </a:xfrm>
        </p:spPr>
        <p:txBody>
          <a:bodyPr/>
          <a:lstStyle/>
          <a:p>
            <a:r>
              <a:rPr lang="en-US" smtClean="0"/>
              <a:t>Click to edit Master title style</a:t>
            </a:r>
            <a:endParaRPr lang="en-US"/>
          </a:p>
        </p:txBody>
      </p:sp>
    </p:spTree>
    <p:extLst>
      <p:ext uri="{BB962C8B-B14F-4D97-AF65-F5344CB8AC3E}">
        <p14:creationId xmlns:p14="http://schemas.microsoft.com/office/powerpoint/2010/main" val="513783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6" name="Slide Number Placeholder 5"/>
          <p:cNvSpPr>
            <a:spLocks noGrp="1"/>
          </p:cNvSpPr>
          <p:nvPr>
            <p:ph type="sldNum" sz="quarter" idx="12"/>
          </p:nvPr>
        </p:nvSpPr>
        <p:spPr/>
        <p:txBody>
          <a:bodyPr/>
          <a:lstStyle>
            <a:lvl1pPr>
              <a:defRPr/>
            </a:lvl1pPr>
          </a:lstStyle>
          <a:p>
            <a:pPr>
              <a:defRPr/>
            </a:pPr>
            <a:fld id="{3244BCE5-156D-44A4-AD12-28AA7EDF35E6}" type="slidenum">
              <a:rPr lang="en-US"/>
              <a:pPr>
                <a:defRPr/>
              </a:pPr>
              <a:t>‹#›</a:t>
            </a:fld>
            <a:endParaRPr lang="en-US"/>
          </a:p>
        </p:txBody>
      </p:sp>
    </p:spTree>
    <p:extLst>
      <p:ext uri="{BB962C8B-B14F-4D97-AF65-F5344CB8AC3E}">
        <p14:creationId xmlns:p14="http://schemas.microsoft.com/office/powerpoint/2010/main" val="379888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p:nvPr/>
        </p:nvCxnSpPr>
        <p:spPr>
          <a:xfrm>
            <a:off x="906463" y="4343400"/>
            <a:ext cx="740568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2960" y="758952"/>
            <a:ext cx="7543800" cy="3566160"/>
          </a:xfrm>
        </p:spPr>
        <p:txBody>
          <a:bodyPr anchorCtr="0"/>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9" name="Slide Number Placeholder 5"/>
          <p:cNvSpPr>
            <a:spLocks noGrp="1"/>
          </p:cNvSpPr>
          <p:nvPr>
            <p:ph type="sldNum" sz="quarter" idx="12"/>
          </p:nvPr>
        </p:nvSpPr>
        <p:spPr/>
        <p:txBody>
          <a:bodyPr/>
          <a:lstStyle>
            <a:lvl1pPr>
              <a:defRPr/>
            </a:lvl1pPr>
          </a:lstStyle>
          <a:p>
            <a:pPr>
              <a:defRPr/>
            </a:pPr>
            <a:fld id="{6CD9B410-F8BE-409E-A4BA-3EE976A741B5}" type="slidenum">
              <a:rPr lang="en-US"/>
              <a:pPr>
                <a:defRPr/>
              </a:pPr>
              <a:t>‹#›</a:t>
            </a:fld>
            <a:endParaRPr lang="en-US"/>
          </a:p>
        </p:txBody>
      </p:sp>
    </p:spTree>
    <p:extLst>
      <p:ext uri="{BB962C8B-B14F-4D97-AF65-F5344CB8AC3E}">
        <p14:creationId xmlns:p14="http://schemas.microsoft.com/office/powerpoint/2010/main" val="350866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7" name="Slide Number Placeholder 5"/>
          <p:cNvSpPr>
            <a:spLocks noGrp="1"/>
          </p:cNvSpPr>
          <p:nvPr>
            <p:ph type="sldNum" sz="quarter" idx="12"/>
          </p:nvPr>
        </p:nvSpPr>
        <p:spPr/>
        <p:txBody>
          <a:bodyPr/>
          <a:lstStyle>
            <a:lvl1pPr>
              <a:defRPr/>
            </a:lvl1pPr>
          </a:lstStyle>
          <a:p>
            <a:pPr>
              <a:defRPr/>
            </a:pPr>
            <a:fld id="{232DEF41-36DA-4519-BD82-C7B1940EFD66}" type="slidenum">
              <a:rPr lang="en-US"/>
              <a:pPr>
                <a:defRPr/>
              </a:pPr>
              <a:t>‹#›</a:t>
            </a:fld>
            <a:endParaRPr lang="en-US"/>
          </a:p>
        </p:txBody>
      </p:sp>
    </p:spTree>
    <p:extLst>
      <p:ext uri="{BB962C8B-B14F-4D97-AF65-F5344CB8AC3E}">
        <p14:creationId xmlns:p14="http://schemas.microsoft.com/office/powerpoint/2010/main" val="384284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9" name="Slide Number Placeholder 5"/>
          <p:cNvSpPr>
            <a:spLocks noGrp="1"/>
          </p:cNvSpPr>
          <p:nvPr>
            <p:ph type="sldNum" sz="quarter" idx="12"/>
          </p:nvPr>
        </p:nvSpPr>
        <p:spPr/>
        <p:txBody>
          <a:bodyPr/>
          <a:lstStyle>
            <a:lvl1pPr>
              <a:defRPr/>
            </a:lvl1pPr>
          </a:lstStyle>
          <a:p>
            <a:pPr>
              <a:defRPr/>
            </a:pPr>
            <a:fld id="{B5A81879-53D5-49AF-8526-AA120DAB4FF8}" type="slidenum">
              <a:rPr lang="en-US"/>
              <a:pPr>
                <a:defRPr/>
              </a:pPr>
              <a:t>‹#›</a:t>
            </a:fld>
            <a:endParaRPr lang="en-US"/>
          </a:p>
        </p:txBody>
      </p:sp>
    </p:spTree>
    <p:extLst>
      <p:ext uri="{BB962C8B-B14F-4D97-AF65-F5344CB8AC3E}">
        <p14:creationId xmlns:p14="http://schemas.microsoft.com/office/powerpoint/2010/main" val="396030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5" name="Slide Number Placeholder 5"/>
          <p:cNvSpPr>
            <a:spLocks noGrp="1"/>
          </p:cNvSpPr>
          <p:nvPr>
            <p:ph type="sldNum" sz="quarter" idx="12"/>
          </p:nvPr>
        </p:nvSpPr>
        <p:spPr/>
        <p:txBody>
          <a:bodyPr/>
          <a:lstStyle>
            <a:lvl1pPr>
              <a:defRPr/>
            </a:lvl1pPr>
          </a:lstStyle>
          <a:p>
            <a:pPr>
              <a:defRPr/>
            </a:pPr>
            <a:fld id="{ADA0240F-F66B-49D9-B905-C4CCBBC1F153}" type="slidenum">
              <a:rPr lang="en-US"/>
              <a:pPr>
                <a:defRPr/>
              </a:pPr>
              <a:t>‹#›</a:t>
            </a:fld>
            <a:endParaRPr lang="en-US"/>
          </a:p>
        </p:txBody>
      </p:sp>
    </p:spTree>
    <p:extLst>
      <p:ext uri="{BB962C8B-B14F-4D97-AF65-F5344CB8AC3E}">
        <p14:creationId xmlns:p14="http://schemas.microsoft.com/office/powerpoint/2010/main" val="19486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3175" y="6400800"/>
            <a:ext cx="9140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a:xfrm>
            <a:off x="0" y="6334125"/>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p:cNvSpPr>
            <a:spLocks noGrp="1"/>
          </p:cNvSpPr>
          <p:nvPr>
            <p:ph type="dt" sz="half" idx="10"/>
          </p:nvPr>
        </p:nvSpPr>
        <p:spPr/>
        <p:txBody>
          <a:bodyPr/>
          <a:lstStyle>
            <a:lvl1pPr>
              <a:defRPr/>
            </a:lvl1pPr>
          </a:lstStyle>
          <a:p>
            <a:pPr>
              <a:defRPr/>
            </a:pPr>
            <a:endParaRPr lang="en-US"/>
          </a:p>
        </p:txBody>
      </p:sp>
      <p:sp>
        <p:nvSpPr>
          <p:cNvPr id="5" name="Footer Placeholder 7"/>
          <p:cNvSpPr>
            <a:spLocks noGrp="1"/>
          </p:cNvSpPr>
          <p:nvPr>
            <p:ph type="ftr" sz="quarter" idx="11"/>
          </p:nvPr>
        </p:nvSpPr>
        <p:spPr/>
        <p:txBody>
          <a:bodyPr/>
          <a:lstStyle>
            <a:lvl1pPr>
              <a:defRPr>
                <a:solidFill>
                  <a:srgbClr val="FFFFFF"/>
                </a:solidFill>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6" name="Slide Number Placeholder 8"/>
          <p:cNvSpPr>
            <a:spLocks noGrp="1"/>
          </p:cNvSpPr>
          <p:nvPr>
            <p:ph type="sldNum" sz="quarter" idx="12"/>
          </p:nvPr>
        </p:nvSpPr>
        <p:spPr/>
        <p:txBody>
          <a:bodyPr/>
          <a:lstStyle>
            <a:lvl1pPr>
              <a:defRPr/>
            </a:lvl1pPr>
          </a:lstStyle>
          <a:p>
            <a:pPr>
              <a:defRPr/>
            </a:pPr>
            <a:fld id="{B97F3817-6058-460B-83C8-ABE22DE32527}" type="slidenum">
              <a:rPr lang="en-US"/>
              <a:pPr>
                <a:defRPr/>
              </a:pPr>
              <a:t>‹#›</a:t>
            </a:fld>
            <a:endParaRPr lang="en-US"/>
          </a:p>
        </p:txBody>
      </p:sp>
    </p:spTree>
    <p:extLst>
      <p:ext uri="{BB962C8B-B14F-4D97-AF65-F5344CB8AC3E}">
        <p14:creationId xmlns:p14="http://schemas.microsoft.com/office/powerpoint/2010/main" val="3514912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3038475"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3030538" y="0"/>
            <a:ext cx="4762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349250" y="6459538"/>
            <a:ext cx="1963738" cy="365125"/>
          </a:xfrm>
        </p:spPr>
        <p:txBody>
          <a:bodyPr/>
          <a:lstStyle>
            <a:lvl1pPr algn="l">
              <a:defRPr/>
            </a:lvl1pPr>
          </a:lstStyle>
          <a:p>
            <a:pPr>
              <a:defRPr/>
            </a:pPr>
            <a:endParaRPr lang="en-US"/>
          </a:p>
        </p:txBody>
      </p:sp>
      <p:sp>
        <p:nvSpPr>
          <p:cNvPr id="8" name="Footer Placeholder 5"/>
          <p:cNvSpPr>
            <a:spLocks noGrp="1"/>
          </p:cNvSpPr>
          <p:nvPr>
            <p:ph type="ftr" sz="quarter" idx="11"/>
          </p:nvPr>
        </p:nvSpPr>
        <p:spPr>
          <a:xfrm>
            <a:off x="3600450" y="6459538"/>
            <a:ext cx="3486150" cy="365125"/>
          </a:xfrm>
        </p:spPr>
        <p:txBody>
          <a:bodyPr/>
          <a:lstStyle>
            <a:lvl1pPr algn="l">
              <a:defRPr>
                <a:solidFill>
                  <a:schemeClr val="tx2"/>
                </a:solidFill>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9" name="Slide Number Placeholder 6"/>
          <p:cNvSpPr>
            <a:spLocks noGrp="1"/>
          </p:cNvSpPr>
          <p:nvPr>
            <p:ph type="sldNum" sz="quarter" idx="12"/>
          </p:nvPr>
        </p:nvSpPr>
        <p:spPr/>
        <p:txBody>
          <a:bodyPr/>
          <a:lstStyle>
            <a:lvl1pPr>
              <a:defRPr>
                <a:solidFill>
                  <a:schemeClr val="tx2"/>
                </a:solidFill>
              </a:defRPr>
            </a:lvl1pPr>
          </a:lstStyle>
          <a:p>
            <a:pPr>
              <a:defRPr/>
            </a:pPr>
            <a:fld id="{173685F6-F429-415B-A679-34EAF75BD6A9}" type="slidenum">
              <a:rPr lang="en-US"/>
              <a:pPr>
                <a:defRPr/>
              </a:pPr>
              <a:t>‹#›</a:t>
            </a:fld>
            <a:endParaRPr lang="en-US"/>
          </a:p>
        </p:txBody>
      </p:sp>
    </p:spTree>
    <p:extLst>
      <p:ext uri="{BB962C8B-B14F-4D97-AF65-F5344CB8AC3E}">
        <p14:creationId xmlns:p14="http://schemas.microsoft.com/office/powerpoint/2010/main" val="1216416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4953000"/>
            <a:ext cx="9142413"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0" y="4914900"/>
            <a:ext cx="9142413"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cstate="email">
              <a:extLst>
                <a:ext uri="{28A0092B-C50C-407E-A947-70E740481C1C}">
                  <a14:useLocalDpi xmlns:a14="http://schemas.microsoft.com/office/drawing/2010/main"/>
                </a:ext>
              </a:extLst>
            </a:blip>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endParaRPr lang="en-US"/>
          </a:p>
        </p:txBody>
      </p:sp>
      <p:sp>
        <p:nvSpPr>
          <p:cNvPr id="8" name="Footer Placeholder 5"/>
          <p:cNvSpPr>
            <a:spLocks noGrp="1"/>
          </p:cNvSpPr>
          <p:nvPr>
            <p:ph type="ftr" sz="quarter" idx="11"/>
          </p:nvPr>
        </p:nvSpPr>
        <p:spPr/>
        <p:txBody>
          <a:bodyPr/>
          <a:lstStyle>
            <a:lvl1pPr>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9" name="Slide Number Placeholder 6"/>
          <p:cNvSpPr>
            <a:spLocks noGrp="1"/>
          </p:cNvSpPr>
          <p:nvPr>
            <p:ph type="sldNum" sz="quarter" idx="12"/>
          </p:nvPr>
        </p:nvSpPr>
        <p:spPr/>
        <p:txBody>
          <a:bodyPr/>
          <a:lstStyle>
            <a:lvl1pPr>
              <a:defRPr/>
            </a:lvl1pPr>
          </a:lstStyle>
          <a:p>
            <a:pPr>
              <a:defRPr/>
            </a:pPr>
            <a:fld id="{A2ABC1D9-511B-4754-9DF5-BA1749D977E4}" type="slidenum">
              <a:rPr lang="en-US"/>
              <a:pPr>
                <a:defRPr/>
              </a:pPr>
              <a:t>‹#›</a:t>
            </a:fld>
            <a:endParaRPr lang="en-US"/>
          </a:p>
        </p:txBody>
      </p:sp>
    </p:spTree>
    <p:extLst>
      <p:ext uri="{BB962C8B-B14F-4D97-AF65-F5344CB8AC3E}">
        <p14:creationId xmlns:p14="http://schemas.microsoft.com/office/powerpoint/2010/main" val="1320713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6400800"/>
            <a:ext cx="9144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125"/>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325" y="287338"/>
            <a:ext cx="7543800" cy="144938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9" name="Text Placeholder 2"/>
          <p:cNvSpPr>
            <a:spLocks noGrp="1"/>
          </p:cNvSpPr>
          <p:nvPr>
            <p:ph type="body" idx="1"/>
          </p:nvPr>
        </p:nvSpPr>
        <p:spPr bwMode="auto">
          <a:xfrm>
            <a:off x="822325" y="1846263"/>
            <a:ext cx="7543800"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22325" y="6459538"/>
            <a:ext cx="1854200" cy="365125"/>
          </a:xfrm>
          <a:prstGeom prst="rect">
            <a:avLst/>
          </a:prstGeom>
        </p:spPr>
        <p:txBody>
          <a:bodyPr vert="horz" lIns="91440" tIns="45720" rIns="91440" bIns="45720" rtlCol="0" anchor="ctr"/>
          <a:lstStyle>
            <a:lvl1pPr algn="l">
              <a:defRPr sz="900">
                <a:solidFill>
                  <a:srgbClr val="FFFFFF"/>
                </a:solidFill>
              </a:defRPr>
            </a:lvl1pPr>
          </a:lstStyle>
          <a:p>
            <a:pPr>
              <a:defRPr/>
            </a:pPr>
            <a:endParaRPr lang="en-US"/>
          </a:p>
        </p:txBody>
      </p:sp>
      <p:sp>
        <p:nvSpPr>
          <p:cNvPr id="5" name="Footer Placeholder 4"/>
          <p:cNvSpPr>
            <a:spLocks noGrp="1"/>
          </p:cNvSpPr>
          <p:nvPr>
            <p:ph type="ftr" sz="quarter" idx="3"/>
          </p:nvPr>
        </p:nvSpPr>
        <p:spPr>
          <a:xfrm>
            <a:off x="2765425" y="6459538"/>
            <a:ext cx="3616325" cy="365125"/>
          </a:xfrm>
          <a:prstGeom prst="rect">
            <a:avLst/>
          </a:prstGeom>
        </p:spPr>
        <p:txBody>
          <a:bodyPr vert="horz" lIns="91440" tIns="45720" rIns="91440" bIns="45720" rtlCol="0" anchor="ctr"/>
          <a:lstStyle>
            <a:lvl1pPr algn="ctr">
              <a:defRPr sz="900" cap="all" baseline="0">
                <a:solidFill>
                  <a:srgbClr val="FFFFFF"/>
                </a:solidFill>
              </a:defRPr>
            </a:lvl1pPr>
          </a:lstStyle>
          <a:p>
            <a:pPr>
              <a:defRPr/>
            </a:pPr>
            <a:r>
              <a:rPr lang="es-ES"/>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p>
        </p:txBody>
      </p:sp>
      <p:sp>
        <p:nvSpPr>
          <p:cNvPr id="6" name="Slide Number Placeholder 5"/>
          <p:cNvSpPr>
            <a:spLocks noGrp="1"/>
          </p:cNvSpPr>
          <p:nvPr>
            <p:ph type="sldNum" sz="quarter" idx="4"/>
          </p:nvPr>
        </p:nvSpPr>
        <p:spPr>
          <a:xfrm>
            <a:off x="7424738" y="6459538"/>
            <a:ext cx="984250" cy="365125"/>
          </a:xfrm>
          <a:prstGeom prst="rect">
            <a:avLst/>
          </a:prstGeom>
        </p:spPr>
        <p:txBody>
          <a:bodyPr vert="horz" lIns="91440" tIns="45720" rIns="91440" bIns="45720" rtlCol="0" anchor="ctr"/>
          <a:lstStyle>
            <a:lvl1pPr algn="r">
              <a:defRPr sz="1050">
                <a:solidFill>
                  <a:srgbClr val="FFFFFF"/>
                </a:solidFill>
              </a:defRPr>
            </a:lvl1pPr>
          </a:lstStyle>
          <a:p>
            <a:pPr>
              <a:defRPr/>
            </a:pPr>
            <a:fld id="{BB8FF09F-F624-465F-8E31-8488A6E26FD3}" type="slidenum">
              <a:rPr lang="en-US"/>
              <a:pPr>
                <a:defRPr/>
              </a:pPr>
              <a:t>‹#›</a:t>
            </a:fld>
            <a:endParaRPr lang="en-US"/>
          </a:p>
        </p:txBody>
      </p:sp>
      <p:cxnSp>
        <p:nvCxnSpPr>
          <p:cNvPr id="10" name="Straight Connector 9"/>
          <p:cNvCxnSpPr/>
          <p:nvPr/>
        </p:nvCxnSpPr>
        <p:spPr>
          <a:xfrm>
            <a:off x="895350" y="1738313"/>
            <a:ext cx="747553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07" r:id="rId1"/>
    <p:sldLayoutId id="2147483902" r:id="rId2"/>
    <p:sldLayoutId id="2147483908" r:id="rId3"/>
    <p:sldLayoutId id="2147483903" r:id="rId4"/>
    <p:sldLayoutId id="2147483904" r:id="rId5"/>
    <p:sldLayoutId id="2147483905" r:id="rId6"/>
    <p:sldLayoutId id="2147483909" r:id="rId7"/>
    <p:sldLayoutId id="2147483910" r:id="rId8"/>
    <p:sldLayoutId id="2147483911" r:id="rId9"/>
    <p:sldLayoutId id="2147483906" r:id="rId10"/>
    <p:sldLayoutId id="2147483912" r:id="rId11"/>
    <p:sldLayoutId id="2147483913" r:id="rId12"/>
  </p:sldLayoutIdLst>
  <p:hf hdr="0" dt="0"/>
  <p:txStyles>
    <p:titleStyle>
      <a:lvl1pPr algn="l" rtl="0" eaLnBrk="0" fontAlgn="base" hangingPunct="0">
        <a:lnSpc>
          <a:spcPct val="85000"/>
        </a:lnSpc>
        <a:spcBef>
          <a:spcPct val="0"/>
        </a:spcBef>
        <a:spcAft>
          <a:spcPct val="0"/>
        </a:spcAft>
        <a:defRPr sz="4800" kern="1200" spc="-50">
          <a:solidFill>
            <a:srgbClr val="404040"/>
          </a:solidFill>
          <a:latin typeface="+mj-lt"/>
          <a:ea typeface="+mj-ea"/>
          <a:cs typeface="+mj-cs"/>
        </a:defRPr>
      </a:lvl1pPr>
      <a:lvl2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2pPr>
      <a:lvl3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3pPr>
      <a:lvl4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4pPr>
      <a:lvl5pPr algn="l" rtl="0" eaLnBrk="0" fontAlgn="base" hangingPunct="0">
        <a:lnSpc>
          <a:spcPct val="85000"/>
        </a:lnSpc>
        <a:spcBef>
          <a:spcPct val="0"/>
        </a:spcBef>
        <a:spcAft>
          <a:spcPct val="0"/>
        </a:spcAft>
        <a:defRPr sz="4800">
          <a:solidFill>
            <a:srgbClr val="404040"/>
          </a:solidFill>
          <a:latin typeface="Calibri Light" panose="020F0302020204030204" pitchFamily="34" charset="0"/>
        </a:defRPr>
      </a:lvl5pPr>
      <a:lvl6pPr marL="457200" algn="l" rtl="0" fontAlgn="base">
        <a:lnSpc>
          <a:spcPct val="85000"/>
        </a:lnSpc>
        <a:spcBef>
          <a:spcPct val="0"/>
        </a:spcBef>
        <a:spcAft>
          <a:spcPct val="0"/>
        </a:spcAft>
        <a:defRPr sz="4800">
          <a:solidFill>
            <a:srgbClr val="404040"/>
          </a:solidFill>
          <a:latin typeface="Calibri Light" panose="020F0302020204030204" pitchFamily="34" charset="0"/>
        </a:defRPr>
      </a:lvl6pPr>
      <a:lvl7pPr marL="914400" algn="l" rtl="0" fontAlgn="base">
        <a:lnSpc>
          <a:spcPct val="85000"/>
        </a:lnSpc>
        <a:spcBef>
          <a:spcPct val="0"/>
        </a:spcBef>
        <a:spcAft>
          <a:spcPct val="0"/>
        </a:spcAft>
        <a:defRPr sz="4800">
          <a:solidFill>
            <a:srgbClr val="404040"/>
          </a:solidFill>
          <a:latin typeface="Calibri Light" panose="020F0302020204030204" pitchFamily="34" charset="0"/>
        </a:defRPr>
      </a:lvl7pPr>
      <a:lvl8pPr marL="1371600" algn="l" rtl="0" fontAlgn="base">
        <a:lnSpc>
          <a:spcPct val="85000"/>
        </a:lnSpc>
        <a:spcBef>
          <a:spcPct val="0"/>
        </a:spcBef>
        <a:spcAft>
          <a:spcPct val="0"/>
        </a:spcAft>
        <a:defRPr sz="4800">
          <a:solidFill>
            <a:srgbClr val="404040"/>
          </a:solidFill>
          <a:latin typeface="Calibri Light" panose="020F0302020204030204" pitchFamily="34" charset="0"/>
        </a:defRPr>
      </a:lvl8pPr>
      <a:lvl9pPr marL="1828800" algn="l" rtl="0" fontAlgn="base">
        <a:lnSpc>
          <a:spcPct val="85000"/>
        </a:lnSpc>
        <a:spcBef>
          <a:spcPct val="0"/>
        </a:spcBef>
        <a:spcAft>
          <a:spcPct val="0"/>
        </a:spcAft>
        <a:defRPr sz="4800">
          <a:solidFill>
            <a:srgbClr val="404040"/>
          </a:solidFill>
          <a:latin typeface="Calibri Light" panose="020F0302020204030204" pitchFamily="34" charset="0"/>
        </a:defRPr>
      </a:lvl9pPr>
    </p:titleStyle>
    <p:bodyStyle>
      <a:lvl1pPr marL="90488" indent="-90488" algn="l" rtl="0" eaLnBrk="0" fontAlgn="base" hangingPunct="0">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eaLnBrk="0" fontAlgn="base" hangingPunct="0">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FEF9F3"/>
            </a:gs>
            <a:gs pos="39999">
              <a:srgbClr val="F6C791"/>
            </a:gs>
            <a:gs pos="64999">
              <a:srgbClr val="F3B56C"/>
            </a:gs>
            <a:gs pos="100000">
              <a:srgbClr val="F9DAB6"/>
            </a:gs>
          </a:gsLst>
          <a:lin ang="5400000" scaled="1"/>
        </a:gra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lIns="92160" tIns="46080" rIns="92160" bIns="46080">
            <a:normAutofit fontScale="90000"/>
          </a:bodyPr>
          <a:lstStyle/>
          <a:p>
            <a:pPr algn="ctr" eaLnBrk="1" hangingPunct="1">
              <a:lnSpc>
                <a:spcPct val="93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s-ES" altLang="en-US" sz="2800" b="1" dirty="0" smtClean="0">
                <a:solidFill>
                  <a:schemeClr val="tx1"/>
                </a:solidFill>
                <a:latin typeface="Arial Narrow" panose="020B0606020202030204" pitchFamily="34" charset="0"/>
              </a:rPr>
              <a:t>Entrenamiento </a:t>
            </a:r>
            <a:r>
              <a:rPr lang="es-ES" altLang="en-US" sz="2800" b="1" dirty="0">
                <a:solidFill>
                  <a:schemeClr val="tx1"/>
                </a:solidFill>
                <a:latin typeface="Arial Narrow" panose="020B0606020202030204" pitchFamily="34" charset="0"/>
              </a:rPr>
              <a:t>de seguridad para espacios </a:t>
            </a:r>
            <a:r>
              <a:rPr lang="es-ES" altLang="en-US" sz="2800" b="1" dirty="0" smtClean="0">
                <a:solidFill>
                  <a:schemeClr val="tx1"/>
                </a:solidFill>
                <a:latin typeface="Arial Narrow" panose="020B0606020202030204" pitchFamily="34" charset="0"/>
              </a:rPr>
              <a:t>confinados</a:t>
            </a:r>
            <a:br>
              <a:rPr lang="es-ES" altLang="en-US" sz="2800" b="1" dirty="0" smtClean="0">
                <a:solidFill>
                  <a:schemeClr val="tx1"/>
                </a:solidFill>
                <a:latin typeface="Arial Narrow" panose="020B0606020202030204" pitchFamily="34" charset="0"/>
              </a:rPr>
            </a:br>
            <a:r>
              <a:rPr lang="en-US" altLang="en-US" sz="2800" b="1" dirty="0" smtClean="0">
                <a:solidFill>
                  <a:schemeClr val="tx1"/>
                </a:solidFill>
              </a:rPr>
              <a:t>Programa </a:t>
            </a:r>
            <a:r>
              <a:rPr lang="en-US" altLang="en-US" sz="2800" b="1" dirty="0">
                <a:solidFill>
                  <a:schemeClr val="tx1"/>
                </a:solidFill>
              </a:rPr>
              <a:t>de </a:t>
            </a:r>
            <a:r>
              <a:rPr lang="en-US" altLang="en-US" sz="2800" b="1" dirty="0" err="1">
                <a:solidFill>
                  <a:schemeClr val="tx1"/>
                </a:solidFill>
              </a:rPr>
              <a:t>Entrenamiento</a:t>
            </a:r>
            <a:r>
              <a:rPr lang="en-US" altLang="en-US" sz="2800" b="1" dirty="0">
                <a:solidFill>
                  <a:schemeClr val="tx1"/>
                </a:solidFill>
              </a:rPr>
              <a:t> de Susan Harwood de OSHA  2016-17</a:t>
            </a:r>
            <a:br>
              <a:rPr lang="en-US" altLang="en-US" sz="2800" b="1" dirty="0">
                <a:solidFill>
                  <a:schemeClr val="tx1"/>
                </a:solidFill>
              </a:rPr>
            </a:br>
            <a:endParaRPr lang="en-GB" altLang="en-US" sz="2800" b="1" dirty="0">
              <a:solidFill>
                <a:schemeClr val="tx1"/>
              </a:solidFill>
              <a:latin typeface="Arial Narrow" panose="020B0606020202030204" pitchFamily="34" charset="0"/>
            </a:endParaRPr>
          </a:p>
        </p:txBody>
      </p:sp>
      <p:pic>
        <p:nvPicPr>
          <p:cNvPr id="3" name="Content Placeholder 2" title="Peligro"/>
          <p:cNvPicPr>
            <a:picLocks noGrp="1" noChangeAspect="1"/>
          </p:cNvPicPr>
          <p:nvPr>
            <p:ph idx="1"/>
          </p:nvPr>
        </p:nvPicPr>
        <p:blipFill>
          <a:blip r:embed="rId3"/>
          <a:stretch>
            <a:fillRect/>
          </a:stretch>
        </p:blipFill>
        <p:spPr>
          <a:xfrm>
            <a:off x="737535" y="2133600"/>
            <a:ext cx="7823097" cy="3124200"/>
          </a:xfrm>
          <a:prstGeom prst="rect">
            <a:avLst/>
          </a:prstGeom>
        </p:spPr>
      </p:pic>
      <p:sp>
        <p:nvSpPr>
          <p:cNvPr id="5" name="Slide Number Placeholder 4"/>
          <p:cNvSpPr>
            <a:spLocks noGrp="1"/>
          </p:cNvSpPr>
          <p:nvPr>
            <p:ph type="sldNum" sz="quarter" idx="12"/>
          </p:nvPr>
        </p:nvSpPr>
        <p:spPr/>
        <p:txBody>
          <a:bodyPr/>
          <a:lstStyle/>
          <a:p>
            <a:pPr>
              <a:defRPr/>
            </a:pPr>
            <a:fld id="{3244BCE5-156D-44A4-AD12-28AA7EDF35E6}" type="slidenum">
              <a:rPr lang="en-US" smtClean="0"/>
              <a:pPr>
                <a:defRPr/>
              </a:pPr>
              <a:t>1</a:t>
            </a:fld>
            <a:endParaRPr lang="en-US"/>
          </a:p>
        </p:txBody>
      </p:sp>
      <p:sp>
        <p:nvSpPr>
          <p:cNvPr id="13" name="Footer Placeholder 4"/>
          <p:cNvSpPr>
            <a:spLocks noGrp="1"/>
          </p:cNvSpPr>
          <p:nvPr>
            <p:ph type="ftr" sz="quarter" idx="11"/>
          </p:nvPr>
        </p:nvSpPr>
        <p:spPr>
          <a:xfrm>
            <a:off x="0" y="6557169"/>
            <a:ext cx="8991600" cy="169861"/>
          </a:xfrm>
        </p:spPr>
        <p:txBody>
          <a:bodyPr/>
          <a:lstStyle/>
          <a:p>
            <a:pPr>
              <a:defRPr/>
            </a:pPr>
            <a:r>
              <a:rPr lang="es-ES" sz="800" cap="none" dirty="0" smtClean="0"/>
              <a:t>Esta formación se lleva A cabo bajo la OSHA </a:t>
            </a:r>
            <a:r>
              <a:rPr lang="es-ES" sz="800" cap="none" dirty="0" err="1" smtClean="0"/>
              <a:t>susan</a:t>
            </a:r>
            <a:r>
              <a:rPr lang="es-ES" sz="800" cap="none" dirty="0" smtClean="0"/>
              <a:t> </a:t>
            </a:r>
            <a:r>
              <a:rPr lang="es-ES" sz="800" cap="none" dirty="0" err="1" smtClean="0"/>
              <a:t>harwood</a:t>
            </a:r>
            <a:r>
              <a:rPr lang="es-ES" sz="800" cap="none" dirty="0" smtClean="0"/>
              <a:t> formación beca #SH-29667-16-60-F-48 del departamento de trabajo de los U.S. . No necesariamente reflejan los puntos de vista o las políticas del departamento de trabajo de </a:t>
            </a:r>
            <a:r>
              <a:rPr lang="es-ES" sz="800" cap="none" dirty="0" err="1" smtClean="0"/>
              <a:t>u.S</a:t>
            </a:r>
            <a:r>
              <a:rPr lang="es-ES" sz="800" cap="none" dirty="0" smtClean="0"/>
              <a:t>. , Ni la mención de marcas registradas, productos comerciales U organizaciones implica la aprobación del gobierno U. S. </a:t>
            </a:r>
            <a:endParaRPr lang="en-US" sz="800" cap="none"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5400" b="1" dirty="0">
                <a:solidFill>
                  <a:schemeClr val="tx1">
                    <a:lumMod val="75000"/>
                    <a:lumOff val="25000"/>
                  </a:schemeClr>
                </a:solidFill>
              </a:rPr>
              <a:t>ENTRANTE</a:t>
            </a:r>
          </a:p>
        </p:txBody>
      </p:sp>
      <p:sp>
        <p:nvSpPr>
          <p:cNvPr id="27651" name="Rectangle 2"/>
          <p:cNvSpPr>
            <a:spLocks noGrp="1" noChangeArrowheads="1"/>
          </p:cNvSpPr>
          <p:nvPr>
            <p:ph sz="half" idx="1"/>
          </p:nvPr>
        </p:nvSpPr>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3200" b="1" i="1" dirty="0" smtClean="0"/>
              <a:t>El </a:t>
            </a:r>
            <a:r>
              <a:rPr lang="en-GB" altLang="en-US" sz="3200" b="1" i="1" dirty="0" err="1" smtClean="0"/>
              <a:t>empleado</a:t>
            </a:r>
            <a:r>
              <a:rPr lang="en-GB" altLang="en-US" sz="3200" b="1" i="1" dirty="0" smtClean="0"/>
              <a:t> que </a:t>
            </a:r>
            <a:r>
              <a:rPr lang="en-GB" altLang="en-US" sz="3200" b="1" i="1" dirty="0" err="1" smtClean="0"/>
              <a:t>entra</a:t>
            </a:r>
            <a:r>
              <a:rPr lang="en-GB" altLang="en-US" sz="3200" b="1" i="1" dirty="0" smtClean="0"/>
              <a:t> </a:t>
            </a:r>
            <a:r>
              <a:rPr lang="en-GB" altLang="en-US" sz="3200" b="1" i="1" dirty="0" err="1" smtClean="0"/>
              <a:t>físicamente</a:t>
            </a:r>
            <a:r>
              <a:rPr lang="en-GB" altLang="en-US" sz="3200" b="1" i="1" dirty="0" smtClean="0"/>
              <a:t> </a:t>
            </a:r>
            <a:r>
              <a:rPr lang="en-GB" altLang="en-US" sz="3200" b="1" i="1" dirty="0" err="1" smtClean="0"/>
              <a:t>en</a:t>
            </a:r>
            <a:r>
              <a:rPr lang="en-GB" altLang="en-US" sz="3200" b="1" i="1" dirty="0" smtClean="0"/>
              <a:t> el </a:t>
            </a:r>
            <a:r>
              <a:rPr lang="en-GB" altLang="en-US" sz="3200" b="1" i="1" dirty="0" err="1" smtClean="0"/>
              <a:t>lugar</a:t>
            </a:r>
            <a:r>
              <a:rPr lang="en-GB" altLang="en-US" sz="3200" b="1" i="1" dirty="0" smtClean="0"/>
              <a:t> </a:t>
            </a:r>
            <a:r>
              <a:rPr lang="en-GB" altLang="en-US" sz="3200" b="1" i="1" dirty="0" err="1" smtClean="0"/>
              <a:t>encerrado</a:t>
            </a:r>
            <a:r>
              <a:rPr lang="en-GB" altLang="en-US" sz="3200" b="1" i="1" dirty="0" smtClean="0"/>
              <a:t> para </a:t>
            </a:r>
            <a:r>
              <a:rPr lang="en-GB" altLang="en-US" sz="3200" b="1" i="1" dirty="0" err="1" smtClean="0"/>
              <a:t>realizar</a:t>
            </a:r>
            <a:r>
              <a:rPr lang="en-GB" altLang="en-US" sz="3200" b="1" i="1" dirty="0" smtClean="0"/>
              <a:t> el </a:t>
            </a:r>
            <a:r>
              <a:rPr lang="en-GB" altLang="en-US" sz="3200" b="1" i="1" dirty="0" err="1" smtClean="0"/>
              <a:t>trabajo</a:t>
            </a:r>
            <a:r>
              <a:rPr lang="en-GB" altLang="en-US" sz="3200" b="1" dirty="0" smtClean="0"/>
              <a:t>.</a:t>
            </a:r>
          </a:p>
        </p:txBody>
      </p:sp>
      <p:sp>
        <p:nvSpPr>
          <p:cNvPr id="3" name="Slide Number Placeholder 2"/>
          <p:cNvSpPr>
            <a:spLocks noGrp="1"/>
          </p:cNvSpPr>
          <p:nvPr>
            <p:ph type="sldNum" sz="quarter" idx="12"/>
          </p:nvPr>
        </p:nvSpPr>
        <p:spPr/>
        <p:txBody>
          <a:bodyPr/>
          <a:lstStyle/>
          <a:p>
            <a:pPr>
              <a:defRPr/>
            </a:pPr>
            <a:fld id="{13C36E12-1550-49A2-8DA2-6CA79D517EEE}" type="slidenum">
              <a:rPr lang="en-US" smtClean="0"/>
              <a:pPr>
                <a:defRPr/>
              </a:pPr>
              <a:t>10</a:t>
            </a:fld>
            <a:endParaRPr lang="en-US"/>
          </a:p>
        </p:txBody>
      </p:sp>
      <p:pic>
        <p:nvPicPr>
          <p:cNvPr id="9" name="Picture 5" title="ENTRANTE"/>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bwMode="auto">
          <a:xfrm>
            <a:off x="4664075" y="2466409"/>
            <a:ext cx="3702050" cy="2782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5400" b="1" dirty="0">
                <a:solidFill>
                  <a:schemeClr val="tx1">
                    <a:lumMod val="75000"/>
                    <a:lumOff val="25000"/>
                  </a:schemeClr>
                </a:solidFill>
              </a:rPr>
              <a:t>AUXILIAR</a:t>
            </a:r>
          </a:p>
        </p:txBody>
      </p:sp>
      <p:sp>
        <p:nvSpPr>
          <p:cNvPr id="29699" name="Rectangle 2"/>
          <p:cNvSpPr>
            <a:spLocks noGrp="1" noChangeArrowheads="1"/>
          </p:cNvSpPr>
          <p:nvPr>
            <p:ph sz="half" idx="1"/>
          </p:nvPr>
        </p:nvSpPr>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i="1" dirty="0" smtClean="0"/>
              <a:t>El </a:t>
            </a:r>
            <a:r>
              <a:rPr lang="en-GB" altLang="en-US" sz="2400" b="1" i="1" dirty="0" err="1" smtClean="0"/>
              <a:t>empleado</a:t>
            </a:r>
            <a:r>
              <a:rPr lang="en-GB" altLang="en-US" sz="2400" b="1" i="1" dirty="0" smtClean="0"/>
              <a:t> que </a:t>
            </a:r>
            <a:r>
              <a:rPr lang="en-GB" altLang="en-US" sz="2400" b="1" i="1" dirty="0" err="1" smtClean="0"/>
              <a:t>permanece</a:t>
            </a:r>
            <a:r>
              <a:rPr lang="en-GB" altLang="en-US" sz="2400" b="1" i="1" dirty="0" smtClean="0"/>
              <a:t> </a:t>
            </a:r>
            <a:r>
              <a:rPr lang="en-GB" altLang="en-US" sz="2400" b="1" i="1" dirty="0" err="1" smtClean="0"/>
              <a:t>afuera</a:t>
            </a:r>
            <a:r>
              <a:rPr lang="en-GB" altLang="en-US" sz="2400" b="1" i="1" dirty="0" smtClean="0"/>
              <a:t> del </a:t>
            </a:r>
            <a:r>
              <a:rPr lang="en-GB" altLang="en-US" sz="2400" b="1" i="1" dirty="0" err="1" smtClean="0"/>
              <a:t>lugar</a:t>
            </a:r>
            <a:r>
              <a:rPr lang="en-GB" altLang="en-US" sz="2400" b="1" i="1" dirty="0" smtClean="0"/>
              <a:t> </a:t>
            </a:r>
            <a:r>
              <a:rPr lang="en-GB" altLang="en-US" sz="2400" b="1" i="1" dirty="0" err="1" smtClean="0"/>
              <a:t>encerrado</a:t>
            </a:r>
            <a:r>
              <a:rPr lang="en-GB" altLang="en-US" sz="2400" b="1" i="1" dirty="0" smtClean="0"/>
              <a:t> y </a:t>
            </a:r>
            <a:r>
              <a:rPr lang="en-GB" altLang="en-US" sz="2400" b="1" i="1" dirty="0" err="1" smtClean="0"/>
              <a:t>vigila</a:t>
            </a:r>
            <a:r>
              <a:rPr lang="en-GB" altLang="en-US" sz="2400" b="1" i="1" dirty="0" smtClean="0"/>
              <a:t> al </a:t>
            </a:r>
            <a:r>
              <a:rPr lang="en-GB" altLang="en-US" sz="2400" b="1" i="1" dirty="0" err="1" smtClean="0"/>
              <a:t>entrante</a:t>
            </a:r>
            <a:r>
              <a:rPr lang="en-GB" altLang="en-US" sz="2400" b="1" i="1" dirty="0" smtClean="0"/>
              <a:t> o </a:t>
            </a:r>
            <a:r>
              <a:rPr lang="en-GB" altLang="en-US" sz="2400" b="1" i="1" dirty="0" err="1" smtClean="0"/>
              <a:t>los</a:t>
            </a:r>
            <a:r>
              <a:rPr lang="en-GB" altLang="en-US" sz="2400" b="1" i="1" dirty="0" smtClean="0"/>
              <a:t> </a:t>
            </a:r>
            <a:r>
              <a:rPr lang="en-GB" altLang="en-US" sz="2400" b="1" i="1" dirty="0" err="1" smtClean="0"/>
              <a:t>entrantes</a:t>
            </a:r>
            <a:r>
              <a:rPr lang="en-GB" altLang="en-US" sz="2400" b="1" i="1" dirty="0" smtClean="0"/>
              <a:t>; </a:t>
            </a:r>
            <a:r>
              <a:rPr lang="en-GB" altLang="en-US" sz="2400" b="1" i="1" dirty="0" err="1" smtClean="0"/>
              <a:t>vigila</a:t>
            </a:r>
            <a:r>
              <a:rPr lang="en-GB" altLang="en-US" sz="2400" b="1" i="1" dirty="0" smtClean="0"/>
              <a:t> el </a:t>
            </a:r>
            <a:r>
              <a:rPr lang="en-GB" altLang="en-US" sz="2400" b="1" i="1" dirty="0" err="1" smtClean="0"/>
              <a:t>lugar</a:t>
            </a:r>
            <a:r>
              <a:rPr lang="en-GB" altLang="en-US" sz="2400" b="1" i="1" dirty="0" smtClean="0"/>
              <a:t> para que no entre </a:t>
            </a:r>
            <a:r>
              <a:rPr lang="en-GB" altLang="en-US" sz="2400" b="1" i="1" dirty="0" err="1" smtClean="0"/>
              <a:t>nadie</a:t>
            </a:r>
            <a:r>
              <a:rPr lang="en-GB" altLang="en-US" sz="2400" b="1" i="1" dirty="0" smtClean="0"/>
              <a:t> que no </a:t>
            </a:r>
            <a:r>
              <a:rPr lang="en-GB" altLang="en-US" sz="2400" b="1" i="1" dirty="0" err="1" smtClean="0"/>
              <a:t>esté</a:t>
            </a:r>
            <a:r>
              <a:rPr lang="en-GB" altLang="en-US" sz="2400" b="1" i="1" dirty="0" smtClean="0"/>
              <a:t> </a:t>
            </a:r>
            <a:r>
              <a:rPr lang="en-GB" altLang="en-US" sz="2400" b="1" i="1" dirty="0" err="1" smtClean="0"/>
              <a:t>autorizado</a:t>
            </a:r>
            <a:r>
              <a:rPr lang="en-GB" altLang="en-US" sz="2400" b="1" i="1" dirty="0" smtClean="0"/>
              <a:t> para </a:t>
            </a:r>
            <a:r>
              <a:rPr lang="en-GB" altLang="en-US" sz="2400" b="1" i="1" dirty="0" err="1" smtClean="0"/>
              <a:t>entrar</a:t>
            </a:r>
            <a:r>
              <a:rPr lang="en-GB" altLang="en-US" sz="2400" b="1" i="1" dirty="0" smtClean="0"/>
              <a:t>; </a:t>
            </a:r>
            <a:r>
              <a:rPr lang="en-GB" altLang="en-US" sz="2400" b="1" i="1" dirty="0" err="1" smtClean="0"/>
              <a:t>si</a:t>
            </a:r>
            <a:r>
              <a:rPr lang="en-GB" altLang="en-US" sz="2400" b="1" i="1" dirty="0" smtClean="0"/>
              <a:t> hay </a:t>
            </a:r>
            <a:r>
              <a:rPr lang="en-GB" altLang="en-US" sz="2400" b="1" i="1" dirty="0" err="1" smtClean="0"/>
              <a:t>alguna</a:t>
            </a:r>
            <a:r>
              <a:rPr lang="en-GB" altLang="en-US" sz="2400" b="1" i="1" dirty="0" smtClean="0"/>
              <a:t> </a:t>
            </a:r>
            <a:r>
              <a:rPr lang="en-GB" altLang="en-US" sz="2400" b="1" i="1" dirty="0" err="1" smtClean="0"/>
              <a:t>condición</a:t>
            </a:r>
            <a:r>
              <a:rPr lang="en-GB" altLang="en-US" sz="2400" b="1" i="1" dirty="0" smtClean="0"/>
              <a:t> </a:t>
            </a:r>
            <a:r>
              <a:rPr lang="en-GB" altLang="en-US" sz="2400" b="1" i="1" dirty="0" err="1" smtClean="0"/>
              <a:t>inusual</a:t>
            </a:r>
            <a:r>
              <a:rPr lang="en-GB" altLang="en-US" sz="2400" b="1" i="1" dirty="0" smtClean="0"/>
              <a:t>, </a:t>
            </a:r>
            <a:r>
              <a:rPr lang="en-GB" altLang="en-US" sz="2400" b="1" i="1" dirty="0" err="1" smtClean="0"/>
              <a:t>advierte</a:t>
            </a:r>
            <a:r>
              <a:rPr lang="en-GB" altLang="en-US" sz="2400" b="1" i="1" dirty="0" smtClean="0"/>
              <a:t> a </a:t>
            </a:r>
            <a:r>
              <a:rPr lang="en-GB" altLang="en-US" sz="2400" b="1" i="1" dirty="0" err="1" smtClean="0"/>
              <a:t>los</a:t>
            </a:r>
            <a:r>
              <a:rPr lang="en-GB" altLang="en-US" sz="2400" b="1" i="1" dirty="0" smtClean="0"/>
              <a:t> </a:t>
            </a:r>
            <a:r>
              <a:rPr lang="en-GB" altLang="en-US" sz="2400" b="1" i="1" dirty="0" err="1" smtClean="0"/>
              <a:t>entrantes</a:t>
            </a:r>
            <a:r>
              <a:rPr lang="en-GB" altLang="en-US" sz="2400" b="1" i="1" dirty="0" smtClean="0"/>
              <a:t>; y llama al personal de </a:t>
            </a:r>
            <a:r>
              <a:rPr lang="en-GB" altLang="en-US" sz="2400" b="1" i="1" dirty="0" err="1" smtClean="0"/>
              <a:t>rescate</a:t>
            </a:r>
            <a:r>
              <a:rPr lang="en-GB" altLang="en-US" sz="2400" b="1" i="1" dirty="0" smtClean="0"/>
              <a:t> </a:t>
            </a:r>
            <a:r>
              <a:rPr lang="en-GB" altLang="en-US" sz="2400" b="1" i="1" dirty="0" err="1" smtClean="0"/>
              <a:t>si</a:t>
            </a:r>
            <a:r>
              <a:rPr lang="en-GB" altLang="en-US" sz="2400" b="1" i="1" dirty="0" smtClean="0"/>
              <a:t> </a:t>
            </a:r>
            <a:r>
              <a:rPr lang="en-GB" altLang="en-US" sz="2400" b="1" i="1" dirty="0" err="1" smtClean="0"/>
              <a:t>fuera</a:t>
            </a:r>
            <a:r>
              <a:rPr lang="en-GB" altLang="en-US" sz="2400" b="1" i="1" dirty="0" smtClean="0"/>
              <a:t> </a:t>
            </a:r>
            <a:r>
              <a:rPr lang="en-GB" altLang="en-US" sz="2400" b="1" i="1" dirty="0" err="1" smtClean="0"/>
              <a:t>necesario</a:t>
            </a:r>
            <a:r>
              <a:rPr lang="en-GB" altLang="en-US" sz="2400" b="1" dirty="0" smtClean="0"/>
              <a:t>.</a:t>
            </a:r>
          </a:p>
        </p:txBody>
      </p:sp>
      <p:pic>
        <p:nvPicPr>
          <p:cNvPr id="4" name="Content Placeholder 3" title="AUXILIAR"/>
          <p:cNvPicPr>
            <a:picLocks noGrp="1" noChangeAspect="1"/>
          </p:cNvPicPr>
          <p:nvPr>
            <p:ph sz="half" idx="2"/>
          </p:nvPr>
        </p:nvPicPr>
        <p:blipFill>
          <a:blip r:embed="rId3"/>
          <a:stretch>
            <a:fillRect/>
          </a:stretch>
        </p:blipFill>
        <p:spPr>
          <a:xfrm>
            <a:off x="4526280" y="2414039"/>
            <a:ext cx="3838575" cy="2696633"/>
          </a:xfrm>
          <a:prstGeom prst="rect">
            <a:avLst/>
          </a:prstGeom>
        </p:spPr>
      </p:pic>
      <p:sp>
        <p:nvSpPr>
          <p:cNvPr id="3" name="Slide Number Placeholder 2"/>
          <p:cNvSpPr>
            <a:spLocks noGrp="1"/>
          </p:cNvSpPr>
          <p:nvPr>
            <p:ph type="sldNum" sz="quarter" idx="12"/>
          </p:nvPr>
        </p:nvSpPr>
        <p:spPr/>
        <p:txBody>
          <a:bodyPr/>
          <a:lstStyle/>
          <a:p>
            <a:pPr>
              <a:defRPr/>
            </a:pPr>
            <a:fld id="{31E6DBA1-4DE8-4081-A170-909A372C8BDA}" type="slidenum">
              <a:rPr lang="en-US" smtClean="0"/>
              <a:pPr>
                <a:defRPr/>
              </a:pPr>
              <a:t>11</a:t>
            </a:fld>
            <a:endParaRPr lang="en-US"/>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685800" y="290513"/>
            <a:ext cx="7772400" cy="1328737"/>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3600" b="1" dirty="0">
                <a:solidFill>
                  <a:schemeClr val="tx1">
                    <a:lumMod val="75000"/>
                    <a:lumOff val="25000"/>
                  </a:schemeClr>
                </a:solidFill>
              </a:rPr>
              <a:t>Lugar </a:t>
            </a:r>
            <a:r>
              <a:rPr lang="en-GB" altLang="en-US" sz="3600" b="1" dirty="0" err="1">
                <a:solidFill>
                  <a:schemeClr val="tx1">
                    <a:lumMod val="75000"/>
                    <a:lumOff val="25000"/>
                  </a:schemeClr>
                </a:solidFill>
              </a:rPr>
              <a:t>encerrado</a:t>
            </a:r>
            <a:r>
              <a:rPr lang="en-GB" altLang="en-US" sz="3600" b="1" dirty="0">
                <a:solidFill>
                  <a:schemeClr val="tx1">
                    <a:lumMod val="75000"/>
                    <a:lumOff val="25000"/>
                  </a:schemeClr>
                </a:solidFill>
              </a:rPr>
              <a:t> con </a:t>
            </a:r>
            <a:r>
              <a:rPr lang="en-GB" altLang="en-US" sz="3600" b="1" dirty="0" err="1">
                <a:solidFill>
                  <a:schemeClr val="tx1">
                    <a:lumMod val="75000"/>
                    <a:lumOff val="25000"/>
                  </a:schemeClr>
                </a:solidFill>
              </a:rPr>
              <a:t>permiso</a:t>
            </a:r>
            <a:r>
              <a:rPr lang="en-GB" altLang="en-US" sz="3600" b="1" dirty="0">
                <a:solidFill>
                  <a:schemeClr val="tx1">
                    <a:lumMod val="75000"/>
                    <a:lumOff val="25000"/>
                  </a:schemeClr>
                </a:solidFill>
              </a:rPr>
              <a:t> para </a:t>
            </a:r>
            <a:r>
              <a:rPr lang="en-GB" altLang="en-US" sz="3600" b="1" dirty="0" err="1">
                <a:solidFill>
                  <a:schemeClr val="tx1">
                    <a:lumMod val="75000"/>
                    <a:lumOff val="25000"/>
                  </a:schemeClr>
                </a:solidFill>
              </a:rPr>
              <a:t>entrar</a:t>
            </a:r>
            <a:endParaRPr lang="en-GB" altLang="en-US" sz="3600" b="1" dirty="0">
              <a:solidFill>
                <a:schemeClr val="tx1">
                  <a:lumMod val="75000"/>
                  <a:lumOff val="25000"/>
                </a:schemeClr>
              </a:solidFill>
            </a:endParaRPr>
          </a:p>
        </p:txBody>
      </p:sp>
      <p:sp>
        <p:nvSpPr>
          <p:cNvPr id="31747" name="Rectangle 2"/>
          <p:cNvSpPr>
            <a:spLocks noGrp="1" noChangeArrowheads="1"/>
          </p:cNvSpPr>
          <p:nvPr>
            <p:ph sz="half" idx="1"/>
          </p:nvPr>
        </p:nvSpPr>
        <p:spPr>
          <a:xfrm>
            <a:off x="304800" y="1905000"/>
            <a:ext cx="3581400" cy="3581400"/>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smtClean="0"/>
              <a:t>Un lugar encerrado con permiso para entrar es un lugar encerrado que tiene una o más de las siguientes características</a:t>
            </a:r>
            <a:r>
              <a:rPr lang="en-GB" altLang="en-US" sz="2800" smtClean="0"/>
              <a:t>:</a:t>
            </a:r>
          </a:p>
        </p:txBody>
      </p:sp>
      <p:sp>
        <p:nvSpPr>
          <p:cNvPr id="31748" name="Rectangle 3"/>
          <p:cNvSpPr>
            <a:spLocks noGrp="1" noChangeArrowheads="1"/>
          </p:cNvSpPr>
          <p:nvPr>
            <p:ph sz="half" idx="2"/>
          </p:nvPr>
        </p:nvSpPr>
        <p:spPr>
          <a:xfrm>
            <a:off x="3810000" y="1905000"/>
            <a:ext cx="4953000" cy="4343400"/>
          </a:xfrm>
        </p:spPr>
        <p:txBody>
          <a:bodyPr lIns="92160" tIns="46080" rIns="92160" bIns="46080"/>
          <a:lstStyle/>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t>Tiene</a:t>
            </a:r>
            <a:r>
              <a:rPr lang="en-GB" altLang="en-US" sz="2400" dirty="0" smtClean="0"/>
              <a:t>, o </a:t>
            </a:r>
            <a:r>
              <a:rPr lang="en-GB" altLang="en-US" sz="2400" dirty="0" err="1" smtClean="0"/>
              <a:t>existe</a:t>
            </a:r>
            <a:r>
              <a:rPr lang="en-GB" altLang="en-US" sz="2400" dirty="0" smtClean="0"/>
              <a:t> la </a:t>
            </a:r>
            <a:r>
              <a:rPr lang="en-GB" altLang="en-US" sz="2400" dirty="0" err="1" smtClean="0"/>
              <a:t>posibilidad</a:t>
            </a:r>
            <a:r>
              <a:rPr lang="en-GB" altLang="en-US" sz="2400" dirty="0" smtClean="0"/>
              <a:t> de que </a:t>
            </a:r>
            <a:r>
              <a:rPr lang="en-GB" altLang="en-US" sz="2400" dirty="0" err="1" smtClean="0"/>
              <a:t>tenga</a:t>
            </a:r>
            <a:r>
              <a:rPr lang="en-GB" altLang="en-US" sz="2400" dirty="0" smtClean="0"/>
              <a:t>, </a:t>
            </a:r>
            <a:r>
              <a:rPr lang="en-GB" altLang="en-US" sz="2400" dirty="0" err="1" smtClean="0"/>
              <a:t>una</a:t>
            </a:r>
            <a:r>
              <a:rPr lang="en-GB" altLang="en-US" sz="2400" dirty="0" smtClean="0"/>
              <a:t> </a:t>
            </a:r>
            <a:r>
              <a:rPr lang="en-GB" altLang="en-US" sz="2400" dirty="0" err="1" smtClean="0"/>
              <a:t>atmósfera</a:t>
            </a:r>
            <a:r>
              <a:rPr lang="en-GB" altLang="en-US" sz="2400" dirty="0" smtClean="0"/>
              <a:t> </a:t>
            </a:r>
            <a:r>
              <a:rPr lang="en-GB" altLang="en-US" sz="2400" dirty="0" err="1" smtClean="0"/>
              <a:t>peligrosa</a:t>
            </a:r>
            <a:r>
              <a:rPr lang="en-GB" altLang="en-US" sz="2400" dirty="0" smtClean="0"/>
              <a:t>;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t>Tiene</a:t>
            </a:r>
            <a:r>
              <a:rPr lang="en-GB" altLang="en-US" sz="2400" dirty="0" smtClean="0"/>
              <a:t> un material </a:t>
            </a:r>
            <a:r>
              <a:rPr lang="en-GB" altLang="en-US" sz="2400" dirty="0" err="1" smtClean="0"/>
              <a:t>en</a:t>
            </a:r>
            <a:r>
              <a:rPr lang="en-GB" altLang="en-US" sz="2400" dirty="0" smtClean="0"/>
              <a:t> el </a:t>
            </a:r>
            <a:r>
              <a:rPr lang="en-GB" altLang="en-US" sz="2400" dirty="0" err="1" smtClean="0"/>
              <a:t>cual</a:t>
            </a:r>
            <a:r>
              <a:rPr lang="en-GB" altLang="en-US" sz="2400" dirty="0" smtClean="0"/>
              <a:t> el </a:t>
            </a:r>
            <a:r>
              <a:rPr lang="en-GB" altLang="en-US" sz="2400" dirty="0" err="1" smtClean="0"/>
              <a:t>entrante</a:t>
            </a:r>
            <a:r>
              <a:rPr lang="en-GB" altLang="en-US" sz="2400" dirty="0" smtClean="0"/>
              <a:t> </a:t>
            </a:r>
            <a:r>
              <a:rPr lang="en-GB" altLang="en-US" sz="2400" dirty="0" err="1" smtClean="0"/>
              <a:t>pudiera</a:t>
            </a:r>
            <a:r>
              <a:rPr lang="en-GB" altLang="en-US" sz="2400" dirty="0" smtClean="0"/>
              <a:t> </a:t>
            </a:r>
            <a:r>
              <a:rPr lang="en-GB" altLang="en-US" sz="2400" dirty="0" err="1" smtClean="0"/>
              <a:t>quedar</a:t>
            </a:r>
            <a:r>
              <a:rPr lang="en-GB" altLang="en-US" sz="2400" dirty="0" smtClean="0"/>
              <a:t> </a:t>
            </a:r>
            <a:r>
              <a:rPr lang="en-GB" altLang="en-US" sz="2400" dirty="0" err="1" smtClean="0"/>
              <a:t>sumergido</a:t>
            </a:r>
            <a:r>
              <a:rPr lang="en-GB" altLang="en-US" sz="2400" dirty="0" smtClean="0"/>
              <a:t>;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t>Tiene</a:t>
            </a:r>
            <a:r>
              <a:rPr lang="en-GB" altLang="en-US" sz="2400" dirty="0" smtClean="0"/>
              <a:t> </a:t>
            </a:r>
            <a:r>
              <a:rPr lang="en-GB" altLang="en-US" sz="2400" dirty="0" err="1" smtClean="0"/>
              <a:t>una</a:t>
            </a:r>
            <a:r>
              <a:rPr lang="en-GB" altLang="en-US" sz="2400" dirty="0" smtClean="0"/>
              <a:t> </a:t>
            </a:r>
            <a:r>
              <a:rPr lang="en-GB" altLang="en-US" sz="2400" dirty="0" err="1" smtClean="0"/>
              <a:t>configuración</a:t>
            </a:r>
            <a:r>
              <a:rPr lang="en-GB" altLang="en-US" sz="2400" dirty="0" smtClean="0"/>
              <a:t> </a:t>
            </a:r>
            <a:r>
              <a:rPr lang="en-GB" altLang="en-US" sz="2400" dirty="0" err="1" smtClean="0"/>
              <a:t>interna</a:t>
            </a:r>
            <a:r>
              <a:rPr lang="en-GB" altLang="en-US" sz="2400" dirty="0" smtClean="0"/>
              <a:t> </a:t>
            </a:r>
            <a:r>
              <a:rPr lang="en-GB" altLang="en-US" sz="2400" dirty="0" err="1" smtClean="0"/>
              <a:t>tal</a:t>
            </a:r>
            <a:r>
              <a:rPr lang="en-GB" altLang="en-US" sz="2400" dirty="0" smtClean="0"/>
              <a:t> que un </a:t>
            </a:r>
            <a:r>
              <a:rPr lang="en-GB" altLang="en-US" sz="2400" dirty="0" err="1" smtClean="0"/>
              <a:t>entrante</a:t>
            </a:r>
            <a:r>
              <a:rPr lang="en-GB" altLang="en-US" sz="2400" dirty="0" smtClean="0"/>
              <a:t> </a:t>
            </a:r>
            <a:r>
              <a:rPr lang="en-GB" altLang="en-US" sz="2400" dirty="0" err="1" smtClean="0"/>
              <a:t>pudiera</a:t>
            </a:r>
            <a:r>
              <a:rPr lang="en-GB" altLang="en-US" sz="2400" dirty="0" smtClean="0"/>
              <a:t> </a:t>
            </a:r>
            <a:r>
              <a:rPr lang="en-GB" altLang="en-US" sz="2400" dirty="0" err="1" smtClean="0"/>
              <a:t>quedar</a:t>
            </a:r>
            <a:r>
              <a:rPr lang="en-GB" altLang="en-US" sz="2400" dirty="0" smtClean="0"/>
              <a:t> </a:t>
            </a:r>
            <a:r>
              <a:rPr lang="en-GB" altLang="en-US" sz="2400" dirty="0" err="1" smtClean="0"/>
              <a:t>atrapado</a:t>
            </a:r>
            <a:r>
              <a:rPr lang="en-GB" altLang="en-US" sz="2400" dirty="0" smtClean="0"/>
              <a:t> o </a:t>
            </a:r>
            <a:r>
              <a:rPr lang="en-GB" altLang="en-US" sz="2400" dirty="0" err="1" smtClean="0"/>
              <a:t>resultar</a:t>
            </a:r>
            <a:r>
              <a:rPr lang="en-GB" altLang="en-US" sz="2400" dirty="0" smtClean="0"/>
              <a:t> </a:t>
            </a:r>
            <a:r>
              <a:rPr lang="en-GB" altLang="en-US" sz="2400" dirty="0" err="1" smtClean="0"/>
              <a:t>asfixiado</a:t>
            </a:r>
            <a:r>
              <a:rPr lang="en-GB" altLang="en-US" sz="2400" dirty="0" smtClean="0"/>
              <a:t>; o </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i="1" dirty="0" err="1" smtClean="0"/>
              <a:t>Presenta</a:t>
            </a:r>
            <a:r>
              <a:rPr lang="en-GB" altLang="en-US" sz="2400" b="1" i="1" dirty="0" smtClean="0"/>
              <a:t> </a:t>
            </a:r>
            <a:r>
              <a:rPr lang="en-GB" altLang="en-US" sz="2400" b="1" i="1" dirty="0" err="1" smtClean="0"/>
              <a:t>cualquier</a:t>
            </a:r>
            <a:r>
              <a:rPr lang="en-GB" altLang="en-US" sz="2400" b="1" i="1" dirty="0" smtClean="0"/>
              <a:t> </a:t>
            </a:r>
            <a:r>
              <a:rPr lang="en-GB" altLang="en-US" sz="2400" b="1" i="1" dirty="0" err="1" smtClean="0"/>
              <a:t>otro</a:t>
            </a:r>
            <a:r>
              <a:rPr lang="en-GB" altLang="en-US" sz="2400" b="1" i="1" dirty="0" smtClean="0"/>
              <a:t> </a:t>
            </a:r>
            <a:r>
              <a:rPr lang="en-GB" altLang="en-US" sz="2400" b="1" i="1" dirty="0" err="1" smtClean="0"/>
              <a:t>peligro</a:t>
            </a:r>
            <a:r>
              <a:rPr lang="en-GB" altLang="en-US" sz="2400" b="1" i="1" dirty="0" smtClean="0"/>
              <a:t> grave para la </a:t>
            </a:r>
            <a:r>
              <a:rPr lang="en-GB" altLang="en-US" sz="2400" b="1" i="1" dirty="0" err="1" smtClean="0"/>
              <a:t>salud</a:t>
            </a:r>
            <a:r>
              <a:rPr lang="en-GB" altLang="en-US" sz="2400" b="1" i="1" dirty="0" smtClean="0"/>
              <a:t> o la </a:t>
            </a:r>
            <a:r>
              <a:rPr lang="en-GB" altLang="en-US" sz="2400" b="1" i="1" dirty="0" err="1" smtClean="0"/>
              <a:t>seguridad</a:t>
            </a:r>
            <a:r>
              <a:rPr lang="en-GB" altLang="en-US" sz="2400" dirty="0" smtClean="0"/>
              <a:t>.</a:t>
            </a:r>
          </a:p>
        </p:txBody>
      </p:sp>
      <p:sp>
        <p:nvSpPr>
          <p:cNvPr id="3" name="Slide Number Placeholder 2"/>
          <p:cNvSpPr>
            <a:spLocks noGrp="1"/>
          </p:cNvSpPr>
          <p:nvPr>
            <p:ph type="sldNum" sz="quarter" idx="12"/>
          </p:nvPr>
        </p:nvSpPr>
        <p:spPr/>
        <p:txBody>
          <a:bodyPr/>
          <a:lstStyle/>
          <a:p>
            <a:pPr>
              <a:defRPr/>
            </a:pPr>
            <a:fld id="{38B76FA0-CC1D-4B0D-A639-68BF549E1A33}" type="slidenum">
              <a:rPr lang="en-US" smtClean="0"/>
              <a:pPr>
                <a:defRPr/>
              </a:pPr>
              <a:t>12</a:t>
            </a:fld>
            <a:endParaRPr lang="en-US"/>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chemeClr val="tx1">
                    <a:lumMod val="75000"/>
                    <a:lumOff val="25000"/>
                  </a:schemeClr>
                </a:solidFill>
              </a:rPr>
              <a:t>Supervisor de entradas</a:t>
            </a:r>
          </a:p>
        </p:txBody>
      </p:sp>
      <p:sp>
        <p:nvSpPr>
          <p:cNvPr id="33795" name="Rectangle 2"/>
          <p:cNvSpPr>
            <a:spLocks noGrp="1" noChangeArrowheads="1"/>
          </p:cNvSpPr>
          <p:nvPr>
            <p:ph sz="half" idx="1"/>
          </p:nvPr>
        </p:nvSpPr>
        <p:spPr>
          <a:xfrm>
            <a:off x="822960" y="2209800"/>
            <a:ext cx="3703320" cy="4023360"/>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dirty="0" smtClean="0"/>
              <a:t>El </a:t>
            </a:r>
            <a:r>
              <a:rPr lang="en-GB" altLang="en-US" sz="2800" b="1" i="1" dirty="0" err="1" smtClean="0"/>
              <a:t>empleado</a:t>
            </a:r>
            <a:r>
              <a:rPr lang="en-GB" altLang="en-US" sz="2800" b="1" i="1" dirty="0" smtClean="0"/>
              <a:t> </a:t>
            </a:r>
            <a:r>
              <a:rPr lang="en-GB" altLang="en-US" sz="2800" b="1" i="1" dirty="0" err="1" smtClean="0"/>
              <a:t>responsable</a:t>
            </a:r>
            <a:r>
              <a:rPr lang="en-GB" altLang="en-US" sz="2800" b="1" i="1" dirty="0" smtClean="0"/>
              <a:t> de </a:t>
            </a:r>
            <a:r>
              <a:rPr lang="en-GB" altLang="en-US" sz="2800" b="1" i="1" dirty="0" err="1" smtClean="0"/>
              <a:t>coordinar</a:t>
            </a:r>
            <a:r>
              <a:rPr lang="en-GB" altLang="en-US" sz="2800" b="1" i="1" dirty="0" smtClean="0"/>
              <a:t> la entrada al </a:t>
            </a:r>
            <a:r>
              <a:rPr lang="en-GB" altLang="en-US" sz="2800" b="1" i="1" dirty="0" err="1" smtClean="0"/>
              <a:t>lugar</a:t>
            </a:r>
            <a:r>
              <a:rPr lang="en-GB" altLang="en-US" sz="2800" b="1" i="1" dirty="0" smtClean="0"/>
              <a:t> </a:t>
            </a:r>
            <a:r>
              <a:rPr lang="en-GB" altLang="en-US" sz="2800" b="1" i="1" dirty="0" err="1" smtClean="0"/>
              <a:t>encerrado</a:t>
            </a:r>
            <a:r>
              <a:rPr lang="en-GB" altLang="en-US" sz="2800" b="1" i="1" dirty="0" smtClean="0"/>
              <a:t>. </a:t>
            </a:r>
            <a:r>
              <a:rPr lang="en-GB" altLang="en-US" sz="2800" b="1" i="1" dirty="0" err="1" smtClean="0"/>
              <a:t>Tiene</a:t>
            </a:r>
            <a:r>
              <a:rPr lang="en-GB" altLang="en-US" sz="2800" b="1" i="1" dirty="0" smtClean="0"/>
              <a:t> que </a:t>
            </a:r>
            <a:r>
              <a:rPr lang="en-GB" altLang="en-US" sz="2800" b="1" i="1" dirty="0" err="1" smtClean="0"/>
              <a:t>ser</a:t>
            </a:r>
            <a:r>
              <a:rPr lang="en-GB" altLang="en-US" sz="2800" b="1" i="1" dirty="0" smtClean="0"/>
              <a:t> el </a:t>
            </a:r>
            <a:r>
              <a:rPr lang="en-GB" altLang="en-US" sz="2800" b="1" i="1" dirty="0" err="1" smtClean="0"/>
              <a:t>líder</a:t>
            </a:r>
            <a:r>
              <a:rPr lang="en-GB" altLang="en-US" sz="2800" b="1" i="1" dirty="0" smtClean="0"/>
              <a:t> del </a:t>
            </a:r>
            <a:r>
              <a:rPr lang="en-GB" altLang="en-US" sz="2800" b="1" i="1" dirty="0" err="1" smtClean="0"/>
              <a:t>grupo</a:t>
            </a:r>
            <a:r>
              <a:rPr lang="en-GB" altLang="en-US" sz="2800" b="1" i="1" dirty="0" smtClean="0"/>
              <a:t> o un </a:t>
            </a:r>
            <a:r>
              <a:rPr lang="en-GB" altLang="en-US" sz="2800" b="1" i="1" dirty="0" err="1" smtClean="0"/>
              <a:t>capataz</a:t>
            </a:r>
            <a:r>
              <a:rPr lang="en-GB" altLang="en-US" sz="2800" b="1" dirty="0" smtClean="0"/>
              <a:t>.</a:t>
            </a:r>
          </a:p>
        </p:txBody>
      </p:sp>
      <p:sp>
        <p:nvSpPr>
          <p:cNvPr id="3" name="Slide Number Placeholder 2"/>
          <p:cNvSpPr>
            <a:spLocks noGrp="1"/>
          </p:cNvSpPr>
          <p:nvPr>
            <p:ph type="sldNum" sz="quarter" idx="12"/>
          </p:nvPr>
        </p:nvSpPr>
        <p:spPr/>
        <p:txBody>
          <a:bodyPr/>
          <a:lstStyle/>
          <a:p>
            <a:pPr>
              <a:defRPr/>
            </a:pPr>
            <a:fld id="{199F4DCE-BAB7-491B-B954-881715EFA217}" type="slidenum">
              <a:rPr lang="en-US" smtClean="0"/>
              <a:pPr>
                <a:defRPr/>
              </a:pPr>
              <a:t>13</a:t>
            </a:fld>
            <a:endParaRPr lang="en-US"/>
          </a:p>
        </p:txBody>
      </p:sp>
      <p:pic>
        <p:nvPicPr>
          <p:cNvPr id="9" name="Picture 5" descr="Image result for confined space ENTRY SUPERVISOR"/>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bwMode="auto">
          <a:xfrm>
            <a:off x="4664075" y="2467906"/>
            <a:ext cx="3702050" cy="27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xfrm>
            <a:off x="687388" y="939800"/>
            <a:ext cx="7772400" cy="76200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3600" b="1" dirty="0">
                <a:solidFill>
                  <a:schemeClr val="tx1">
                    <a:lumMod val="75000"/>
                    <a:lumOff val="25000"/>
                  </a:schemeClr>
                </a:solidFill>
              </a:rPr>
              <a:t>Persona </a:t>
            </a:r>
            <a:r>
              <a:rPr lang="en-GB" altLang="en-US" sz="3600" b="1" dirty="0" err="1">
                <a:solidFill>
                  <a:schemeClr val="tx1">
                    <a:lumMod val="75000"/>
                    <a:lumOff val="25000"/>
                  </a:schemeClr>
                </a:solidFill>
              </a:rPr>
              <a:t>responsable</a:t>
            </a:r>
            <a:endParaRPr lang="en-GB" altLang="en-US" sz="3600" b="1" dirty="0">
              <a:solidFill>
                <a:schemeClr val="tx1">
                  <a:lumMod val="75000"/>
                  <a:lumOff val="25000"/>
                </a:schemeClr>
              </a:solidFill>
            </a:endParaRPr>
          </a:p>
        </p:txBody>
      </p:sp>
      <p:sp>
        <p:nvSpPr>
          <p:cNvPr id="35843" name="Rectangle 2"/>
          <p:cNvSpPr>
            <a:spLocks noGrp="1" noChangeArrowheads="1"/>
          </p:cNvSpPr>
          <p:nvPr>
            <p:ph idx="1"/>
          </p:nvPr>
        </p:nvSpPr>
        <p:spPr>
          <a:xfrm>
            <a:off x="687388" y="2039938"/>
            <a:ext cx="7532687" cy="4419600"/>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dirty="0" smtClean="0"/>
              <a:t>La persona que </a:t>
            </a:r>
            <a:r>
              <a:rPr lang="en-GB" altLang="en-US" sz="2800" b="1" i="1" dirty="0" err="1" smtClean="0"/>
              <a:t>es</a:t>
            </a:r>
            <a:r>
              <a:rPr lang="en-GB" altLang="en-US" sz="2800" b="1" i="1" dirty="0" smtClean="0"/>
              <a:t> </a:t>
            </a:r>
            <a:r>
              <a:rPr lang="en-GB" altLang="en-US" sz="2800" b="1" i="1" dirty="0" err="1" smtClean="0"/>
              <a:t>directamente</a:t>
            </a:r>
            <a:r>
              <a:rPr lang="en-GB" altLang="en-US" sz="2800" b="1" i="1" dirty="0" smtClean="0"/>
              <a:t> </a:t>
            </a:r>
            <a:r>
              <a:rPr lang="en-GB" altLang="en-US" sz="2800" b="1" i="1" dirty="0" err="1" smtClean="0"/>
              <a:t>responsable</a:t>
            </a:r>
            <a:r>
              <a:rPr lang="en-GB" altLang="en-US" sz="2800" b="1" i="1" dirty="0" smtClean="0"/>
              <a:t> </a:t>
            </a:r>
            <a:r>
              <a:rPr lang="en-GB" altLang="en-US" sz="2800" b="1" i="1" dirty="0" err="1" smtClean="0"/>
              <a:t>por</a:t>
            </a:r>
            <a:r>
              <a:rPr lang="en-GB" altLang="en-US" sz="2800" b="1" i="1" dirty="0" smtClean="0"/>
              <a:t> el </a:t>
            </a:r>
            <a:r>
              <a:rPr lang="en-GB" altLang="en-US" sz="2800" b="1" i="1" dirty="0" err="1" smtClean="0"/>
              <a:t>trabajo</a:t>
            </a:r>
            <a:r>
              <a:rPr lang="en-GB" altLang="en-US" sz="2800" b="1" i="1" dirty="0" smtClean="0"/>
              <a:t> que se </a:t>
            </a:r>
            <a:r>
              <a:rPr lang="en-GB" altLang="en-US" sz="2800" b="1" i="1" dirty="0" err="1" smtClean="0"/>
              <a:t>está</a:t>
            </a:r>
            <a:r>
              <a:rPr lang="en-GB" altLang="en-US" sz="2800" b="1" i="1" dirty="0" smtClean="0"/>
              <a:t> </a:t>
            </a:r>
            <a:r>
              <a:rPr lang="en-GB" altLang="en-US" sz="2800" b="1" i="1" dirty="0" err="1" smtClean="0"/>
              <a:t>realizando</a:t>
            </a:r>
            <a:r>
              <a:rPr lang="en-GB" altLang="en-US" sz="2800" b="1" i="1" dirty="0" smtClean="0"/>
              <a:t> </a:t>
            </a:r>
            <a:r>
              <a:rPr lang="en-GB" altLang="en-US" sz="2800" b="1" i="1" dirty="0" err="1" smtClean="0"/>
              <a:t>en</a:t>
            </a:r>
            <a:r>
              <a:rPr lang="en-GB" altLang="en-US" sz="2800" b="1" i="1" dirty="0" smtClean="0"/>
              <a:t> el </a:t>
            </a:r>
            <a:r>
              <a:rPr lang="en-GB" altLang="en-US" sz="2800" b="1" i="1" dirty="0" err="1" smtClean="0"/>
              <a:t>lugar</a:t>
            </a:r>
            <a:r>
              <a:rPr lang="en-GB" altLang="en-US" sz="2800" b="1" i="1" dirty="0" smtClean="0"/>
              <a:t> </a:t>
            </a:r>
            <a:r>
              <a:rPr lang="en-GB" altLang="en-US" sz="2800" b="1" i="1" dirty="0" err="1" smtClean="0"/>
              <a:t>encerrado</a:t>
            </a:r>
            <a:r>
              <a:rPr lang="en-GB" altLang="en-US" sz="2800" b="1" i="1" dirty="0" smtClean="0"/>
              <a:t> y que </a:t>
            </a:r>
            <a:r>
              <a:rPr lang="en-GB" altLang="en-US" sz="2800" b="1" i="1" dirty="0" err="1" smtClean="0"/>
              <a:t>puede</a:t>
            </a:r>
            <a:r>
              <a:rPr lang="en-GB" altLang="en-US" sz="2800" b="1" i="1" dirty="0" smtClean="0"/>
              <a:t> </a:t>
            </a:r>
            <a:r>
              <a:rPr lang="en-GB" altLang="en-US" sz="2800" b="1" i="1" dirty="0" err="1" smtClean="0"/>
              <a:t>ser</a:t>
            </a:r>
            <a:r>
              <a:rPr lang="en-GB" altLang="en-US" sz="2800" b="1" i="1" dirty="0" smtClean="0"/>
              <a:t> el </a:t>
            </a:r>
            <a:r>
              <a:rPr lang="en-GB" altLang="en-US" sz="2800" b="1" i="1" dirty="0" err="1" smtClean="0"/>
              <a:t>líder</a:t>
            </a:r>
            <a:r>
              <a:rPr lang="en-GB" altLang="en-US" sz="2800" b="1" i="1" dirty="0" smtClean="0"/>
              <a:t> del </a:t>
            </a:r>
            <a:r>
              <a:rPr lang="en-GB" altLang="en-US" sz="2800" b="1" i="1" dirty="0" err="1" smtClean="0"/>
              <a:t>grupo</a:t>
            </a:r>
            <a:r>
              <a:rPr lang="en-GB" altLang="en-US" sz="2800" b="1" i="1" dirty="0" smtClean="0"/>
              <a:t>, el </a:t>
            </a:r>
            <a:r>
              <a:rPr lang="en-GB" altLang="en-US" sz="2800" b="1" i="1" dirty="0" err="1" smtClean="0"/>
              <a:t>capataz</a:t>
            </a:r>
            <a:r>
              <a:rPr lang="en-GB" altLang="en-US" sz="2800" b="1" i="1" dirty="0" smtClean="0"/>
              <a:t>, un </a:t>
            </a:r>
            <a:r>
              <a:rPr lang="en-GB" altLang="en-US" sz="2800" b="1" i="1" dirty="0" err="1" smtClean="0"/>
              <a:t>jornalero</a:t>
            </a:r>
            <a:r>
              <a:rPr lang="en-GB" altLang="en-US" sz="2800" b="1" i="1" dirty="0" smtClean="0"/>
              <a:t> o </a:t>
            </a:r>
            <a:r>
              <a:rPr lang="en-GB" altLang="en-US" sz="2800" b="1" i="1" dirty="0" err="1" smtClean="0"/>
              <a:t>cualquier</a:t>
            </a:r>
            <a:r>
              <a:rPr lang="en-GB" altLang="en-US" sz="2800" b="1" i="1" dirty="0" smtClean="0"/>
              <a:t> </a:t>
            </a:r>
            <a:r>
              <a:rPr lang="en-GB" altLang="en-US" sz="2800" b="1" i="1" dirty="0" err="1" smtClean="0"/>
              <a:t>otra</a:t>
            </a:r>
            <a:r>
              <a:rPr lang="en-GB" altLang="en-US" sz="2800" b="1" i="1" dirty="0" smtClean="0"/>
              <a:t> persona que </a:t>
            </a:r>
            <a:r>
              <a:rPr lang="en-GB" altLang="en-US" sz="2800" b="1" i="1" dirty="0" err="1" smtClean="0"/>
              <a:t>esté</a:t>
            </a:r>
            <a:r>
              <a:rPr lang="en-GB" altLang="en-US" sz="2800" b="1" i="1" dirty="0" smtClean="0"/>
              <a:t> </a:t>
            </a:r>
            <a:r>
              <a:rPr lang="en-GB" altLang="en-US" sz="2800" b="1" i="1" dirty="0" err="1" smtClean="0"/>
              <a:t>calificada</a:t>
            </a:r>
            <a:r>
              <a:rPr lang="en-GB" altLang="en-US" sz="2800" b="1" i="1" dirty="0" smtClean="0"/>
              <a:t> </a:t>
            </a:r>
            <a:r>
              <a:rPr lang="en-GB" altLang="en-US" sz="2800" b="1" i="1" dirty="0" err="1" smtClean="0"/>
              <a:t>por</a:t>
            </a:r>
            <a:r>
              <a:rPr lang="en-GB" altLang="en-US" sz="2800" b="1" i="1" dirty="0" smtClean="0"/>
              <a:t> </a:t>
            </a:r>
            <a:r>
              <a:rPr lang="en-GB" altLang="en-US" sz="2800" b="1" i="1" dirty="0" err="1" smtClean="0"/>
              <a:t>capacitación</a:t>
            </a:r>
            <a:r>
              <a:rPr lang="en-GB" altLang="en-US" sz="2800" b="1" i="1" dirty="0" smtClean="0"/>
              <a:t> y </a:t>
            </a:r>
            <a:r>
              <a:rPr lang="en-GB" altLang="en-US" sz="2800" b="1" i="1" dirty="0" err="1" smtClean="0"/>
              <a:t>experiencia</a:t>
            </a:r>
            <a:r>
              <a:rPr lang="en-GB" altLang="en-US" sz="2800" dirty="0" smtClean="0"/>
              <a:t>.</a:t>
            </a:r>
          </a:p>
        </p:txBody>
      </p:sp>
      <p:sp>
        <p:nvSpPr>
          <p:cNvPr id="3" name="Slide Number Placeholder 2"/>
          <p:cNvSpPr>
            <a:spLocks noGrp="1"/>
          </p:cNvSpPr>
          <p:nvPr>
            <p:ph type="sldNum" sz="quarter" idx="12"/>
          </p:nvPr>
        </p:nvSpPr>
        <p:spPr/>
        <p:txBody>
          <a:bodyPr/>
          <a:lstStyle/>
          <a:p>
            <a:pPr>
              <a:defRPr/>
            </a:pPr>
            <a:fld id="{560CA8E1-EBEC-4A87-ACC7-A821EC906472}" type="slidenum">
              <a:rPr lang="en-US" smtClean="0"/>
              <a:pPr>
                <a:defRPr/>
              </a:pPr>
              <a:t>14</a:t>
            </a:fld>
            <a:endParaRPr lang="en-US"/>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3600" b="1" dirty="0">
                <a:solidFill>
                  <a:schemeClr val="tx1">
                    <a:lumMod val="75000"/>
                    <a:lumOff val="25000"/>
                  </a:schemeClr>
                </a:solidFill>
              </a:rPr>
              <a:t>Lugar </a:t>
            </a:r>
            <a:r>
              <a:rPr lang="en-GB" altLang="en-US" sz="3600" b="1" dirty="0" err="1">
                <a:solidFill>
                  <a:schemeClr val="tx1">
                    <a:lumMod val="75000"/>
                    <a:lumOff val="25000"/>
                  </a:schemeClr>
                </a:solidFill>
              </a:rPr>
              <a:t>encerrado</a:t>
            </a:r>
            <a:r>
              <a:rPr lang="en-GB" altLang="en-US" sz="3600" b="1" dirty="0">
                <a:solidFill>
                  <a:schemeClr val="tx1">
                    <a:lumMod val="75000"/>
                    <a:lumOff val="25000"/>
                  </a:schemeClr>
                </a:solidFill>
              </a:rPr>
              <a:t> sin </a:t>
            </a:r>
            <a:r>
              <a:rPr lang="en-GB" altLang="en-US" sz="3600" b="1" dirty="0" err="1">
                <a:solidFill>
                  <a:schemeClr val="tx1">
                    <a:lumMod val="75000"/>
                    <a:lumOff val="25000"/>
                  </a:schemeClr>
                </a:solidFill>
              </a:rPr>
              <a:t>permiso</a:t>
            </a:r>
            <a:endParaRPr lang="en-GB" altLang="en-US" sz="3600" b="1" dirty="0">
              <a:solidFill>
                <a:schemeClr val="tx1">
                  <a:lumMod val="75000"/>
                  <a:lumOff val="25000"/>
                </a:schemeClr>
              </a:solidFill>
            </a:endParaRPr>
          </a:p>
        </p:txBody>
      </p:sp>
      <p:sp>
        <p:nvSpPr>
          <p:cNvPr id="37891" name="Rectangle 2"/>
          <p:cNvSpPr>
            <a:spLocks noGrp="1" noChangeArrowheads="1"/>
          </p:cNvSpPr>
          <p:nvPr>
            <p:ph sz="half" idx="1"/>
          </p:nvPr>
        </p:nvSpPr>
        <p:spPr>
          <a:xfrm>
            <a:off x="822960" y="2051050"/>
            <a:ext cx="3703320" cy="4023360"/>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dirty="0" smtClean="0"/>
              <a:t>Un </a:t>
            </a:r>
            <a:r>
              <a:rPr lang="en-GB" altLang="en-US" sz="2800" b="1" i="1" dirty="0" err="1" smtClean="0"/>
              <a:t>lugar</a:t>
            </a:r>
            <a:r>
              <a:rPr lang="en-GB" altLang="en-US" sz="2800" b="1" i="1" dirty="0" smtClean="0"/>
              <a:t> </a:t>
            </a:r>
            <a:r>
              <a:rPr lang="en-GB" altLang="en-US" sz="2800" b="1" i="1" dirty="0" err="1" smtClean="0"/>
              <a:t>encerrado</a:t>
            </a:r>
            <a:r>
              <a:rPr lang="en-GB" altLang="en-US" sz="2800" b="1" i="1" dirty="0" smtClean="0"/>
              <a:t> que no </a:t>
            </a:r>
            <a:r>
              <a:rPr lang="en-GB" altLang="en-US" sz="2800" b="1" i="1" dirty="0" err="1" smtClean="0"/>
              <a:t>tiene</a:t>
            </a:r>
            <a:r>
              <a:rPr lang="en-GB" altLang="en-US" sz="2800" b="1" i="1" dirty="0" smtClean="0"/>
              <a:t>, o con </a:t>
            </a:r>
            <a:r>
              <a:rPr lang="en-GB" altLang="en-US" sz="2800" b="1" i="1" dirty="0" err="1" smtClean="0"/>
              <a:t>respecto</a:t>
            </a:r>
            <a:r>
              <a:rPr lang="en-GB" altLang="en-US" sz="2800" b="1" i="1" dirty="0" smtClean="0"/>
              <a:t> a </a:t>
            </a:r>
            <a:r>
              <a:rPr lang="en-GB" altLang="en-US" sz="2800" b="1" i="1" dirty="0" err="1" smtClean="0"/>
              <a:t>los</a:t>
            </a:r>
            <a:r>
              <a:rPr lang="en-GB" altLang="en-US" sz="2800" b="1" i="1" dirty="0" smtClean="0"/>
              <a:t> </a:t>
            </a:r>
            <a:r>
              <a:rPr lang="en-GB" altLang="en-US" sz="2800" b="1" i="1" dirty="0" err="1" smtClean="0"/>
              <a:t>peligros</a:t>
            </a:r>
            <a:r>
              <a:rPr lang="en-GB" altLang="en-US" sz="2800" b="1" i="1" dirty="0" smtClean="0"/>
              <a:t> </a:t>
            </a:r>
            <a:r>
              <a:rPr lang="en-GB" altLang="en-US" sz="2800" b="1" i="1" dirty="0" err="1" smtClean="0"/>
              <a:t>atmosféricos</a:t>
            </a:r>
            <a:r>
              <a:rPr lang="en-GB" altLang="en-US" sz="2800" b="1" i="1" dirty="0" smtClean="0"/>
              <a:t> no </a:t>
            </a:r>
            <a:r>
              <a:rPr lang="en-GB" altLang="en-US" sz="2800" b="1" i="1" dirty="0" err="1" smtClean="0"/>
              <a:t>tiene</a:t>
            </a:r>
            <a:r>
              <a:rPr lang="en-GB" altLang="en-US" sz="2800" b="1" i="1" dirty="0" smtClean="0"/>
              <a:t> el </a:t>
            </a:r>
            <a:r>
              <a:rPr lang="en-GB" altLang="en-US" sz="2800" b="1" i="1" dirty="0" err="1" smtClean="0"/>
              <a:t>potencial</a:t>
            </a:r>
            <a:r>
              <a:rPr lang="en-GB" altLang="en-US" sz="2800" b="1" i="1" dirty="0" smtClean="0"/>
              <a:t> de </a:t>
            </a:r>
            <a:r>
              <a:rPr lang="en-GB" altLang="en-US" sz="2800" b="1" i="1" dirty="0" err="1" smtClean="0"/>
              <a:t>tener</a:t>
            </a:r>
            <a:r>
              <a:rPr lang="en-GB" altLang="en-US" sz="2800" b="1" i="1" dirty="0" smtClean="0"/>
              <a:t>, </a:t>
            </a:r>
            <a:r>
              <a:rPr lang="en-GB" altLang="en-US" sz="2800" b="1" i="1" dirty="0" err="1" smtClean="0"/>
              <a:t>ningún</a:t>
            </a:r>
            <a:r>
              <a:rPr lang="en-GB" altLang="en-US" sz="2800" b="1" i="1" dirty="0" smtClean="0"/>
              <a:t> </a:t>
            </a:r>
            <a:r>
              <a:rPr lang="en-GB" altLang="en-US" sz="2800" b="1" i="1" dirty="0" err="1" smtClean="0"/>
              <a:t>peligro</a:t>
            </a:r>
            <a:r>
              <a:rPr lang="en-GB" altLang="en-US" sz="2800" b="1" i="1" dirty="0" smtClean="0"/>
              <a:t> </a:t>
            </a:r>
            <a:r>
              <a:rPr lang="en-GB" altLang="en-US" sz="2800" b="1" i="1" dirty="0" err="1" smtClean="0"/>
              <a:t>capaz</a:t>
            </a:r>
            <a:r>
              <a:rPr lang="en-GB" altLang="en-US" sz="2800" b="1" i="1" dirty="0" smtClean="0"/>
              <a:t> de </a:t>
            </a:r>
            <a:r>
              <a:rPr lang="en-GB" altLang="en-US" sz="2800" b="1" i="1" dirty="0" err="1" smtClean="0"/>
              <a:t>causar</a:t>
            </a:r>
            <a:r>
              <a:rPr lang="en-GB" altLang="en-US" sz="2800" b="1" i="1" dirty="0" smtClean="0"/>
              <a:t> la </a:t>
            </a:r>
            <a:r>
              <a:rPr lang="en-GB" altLang="en-US" sz="2800" b="1" i="1" dirty="0" err="1" smtClean="0"/>
              <a:t>muerte</a:t>
            </a:r>
            <a:r>
              <a:rPr lang="en-GB" altLang="en-US" sz="2800" b="1" i="1" dirty="0" smtClean="0"/>
              <a:t> </a:t>
            </a:r>
            <a:r>
              <a:rPr lang="en-GB" altLang="en-US" sz="2800" b="1" i="1" dirty="0" err="1" smtClean="0"/>
              <a:t>ni</a:t>
            </a:r>
            <a:r>
              <a:rPr lang="en-GB" altLang="en-US" sz="2800" b="1" i="1" dirty="0" smtClean="0"/>
              <a:t> un </a:t>
            </a:r>
            <a:r>
              <a:rPr lang="en-GB" altLang="en-US" sz="2800" b="1" i="1" dirty="0" err="1" smtClean="0"/>
              <a:t>daño</a:t>
            </a:r>
            <a:r>
              <a:rPr lang="en-GB" altLang="en-US" sz="2800" b="1" i="1" dirty="0" smtClean="0"/>
              <a:t> </a:t>
            </a:r>
            <a:r>
              <a:rPr lang="en-GB" altLang="en-US" sz="2800" b="1" i="1" dirty="0" err="1" smtClean="0"/>
              <a:t>físico</a:t>
            </a:r>
            <a:r>
              <a:rPr lang="en-GB" altLang="en-US" sz="2800" b="1" i="1" dirty="0" smtClean="0"/>
              <a:t> grave</a:t>
            </a:r>
            <a:r>
              <a:rPr lang="en-GB" altLang="en-US" dirty="0" smtClean="0"/>
              <a:t>.</a:t>
            </a:r>
          </a:p>
        </p:txBody>
      </p:sp>
      <p:pic>
        <p:nvPicPr>
          <p:cNvPr id="3" name="Content Placeholder 2" title="Lugar encerrado sin permiso"/>
          <p:cNvPicPr>
            <a:picLocks noGrp="1" noChangeAspect="1"/>
          </p:cNvPicPr>
          <p:nvPr>
            <p:ph sz="half" idx="2"/>
          </p:nvPr>
        </p:nvPicPr>
        <p:blipFill>
          <a:blip r:embed="rId3"/>
          <a:stretch>
            <a:fillRect/>
          </a:stretch>
        </p:blipFill>
        <p:spPr>
          <a:xfrm>
            <a:off x="4538003" y="2904914"/>
            <a:ext cx="3882708" cy="1905000"/>
          </a:xfrm>
          <a:prstGeom prst="rect">
            <a:avLst/>
          </a:prstGeom>
        </p:spPr>
      </p:pic>
      <p:sp>
        <p:nvSpPr>
          <p:cNvPr id="4" name="Slide Number Placeholder 3"/>
          <p:cNvSpPr>
            <a:spLocks noGrp="1"/>
          </p:cNvSpPr>
          <p:nvPr>
            <p:ph type="sldNum" sz="quarter" idx="12"/>
          </p:nvPr>
        </p:nvSpPr>
        <p:spPr/>
        <p:txBody>
          <a:bodyPr/>
          <a:lstStyle/>
          <a:p>
            <a:pPr>
              <a:defRPr/>
            </a:pPr>
            <a:fld id="{3C8462FF-8233-4700-A6A3-0708AF48C1F0}" type="slidenum">
              <a:rPr lang="en-US" smtClean="0"/>
              <a:pPr>
                <a:defRPr/>
              </a:pPr>
              <a:t>15</a:t>
            </a:fld>
            <a:endParaRPr lang="en-US"/>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p:txBody>
          <a:bodyPr lIns="92160" tIns="46080" rIns="92160" bIns="46080">
            <a:normAutofit fontScale="90000"/>
          </a:bodyPr>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a:solidFill>
                  <a:schemeClr val="tx1">
                    <a:lumMod val="75000"/>
                    <a:lumOff val="25000"/>
                  </a:schemeClr>
                </a:solidFill>
              </a:rPr>
              <a:t>Hay dos opciones para entrar a lugares encerrados:</a:t>
            </a:r>
          </a:p>
        </p:txBody>
      </p:sp>
      <p:sp>
        <p:nvSpPr>
          <p:cNvPr id="17410" name="Rectangle 2"/>
          <p:cNvSpPr>
            <a:spLocks noGrp="1" noChangeArrowheads="1"/>
          </p:cNvSpPr>
          <p:nvPr>
            <p:ph sz="half" idx="1"/>
          </p:nvPr>
        </p:nvSpPr>
        <p:spPr/>
        <p:txBody>
          <a:bodyPr lIns="92160" tIns="46080" rIns="92160" bIns="46080" rtlCol="0">
            <a:normAutofit fontScale="92500" lnSpcReduction="20000"/>
          </a:bodyPr>
          <a:lstStyle/>
          <a:p>
            <a:pPr marL="91440" indent="-91440" eaLnBrk="1" fontAlgn="auto" hangingPunct="1">
              <a:lnSpc>
                <a:spcPct val="95000"/>
              </a:lnSpc>
              <a:spcBef>
                <a:spcPts val="500"/>
              </a:spcBef>
              <a:spcAft>
                <a:spcPts val="12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sz="2800" b="1" i="1" dirty="0">
                <a:solidFill>
                  <a:schemeClr val="tx1">
                    <a:lumMod val="75000"/>
                    <a:lumOff val="25000"/>
                  </a:schemeClr>
                </a:solidFill>
              </a:rPr>
              <a:t>Lugar </a:t>
            </a:r>
            <a:r>
              <a:rPr lang="en-GB" altLang="en-US" sz="2800" b="1" i="1" dirty="0" err="1">
                <a:solidFill>
                  <a:schemeClr val="tx1">
                    <a:lumMod val="75000"/>
                    <a:lumOff val="25000"/>
                  </a:schemeClr>
                </a:solidFill>
              </a:rPr>
              <a:t>encerrado</a:t>
            </a:r>
            <a:r>
              <a:rPr lang="en-GB" altLang="en-US" sz="2800" b="1" i="1" dirty="0">
                <a:solidFill>
                  <a:schemeClr val="tx1">
                    <a:lumMod val="75000"/>
                    <a:lumOff val="25000"/>
                  </a:schemeClr>
                </a:solidFill>
              </a:rPr>
              <a:t> que </a:t>
            </a:r>
            <a:r>
              <a:rPr lang="en-GB" altLang="en-US" sz="2800" b="1" i="1" dirty="0" err="1">
                <a:solidFill>
                  <a:schemeClr val="tx1">
                    <a:lumMod val="75000"/>
                    <a:lumOff val="25000"/>
                  </a:schemeClr>
                </a:solidFill>
              </a:rPr>
              <a:t>requiere</a:t>
            </a:r>
            <a:r>
              <a:rPr lang="en-GB" altLang="en-US" sz="2800" b="1" i="1" dirty="0">
                <a:solidFill>
                  <a:schemeClr val="tx1">
                    <a:lumMod val="75000"/>
                    <a:lumOff val="25000"/>
                  </a:schemeClr>
                </a:solidFill>
              </a:rPr>
              <a:t> </a:t>
            </a:r>
            <a:r>
              <a:rPr lang="en-GB" altLang="en-US" sz="2800" b="1" i="1" dirty="0" err="1">
                <a:solidFill>
                  <a:schemeClr val="tx1">
                    <a:lumMod val="75000"/>
                    <a:lumOff val="25000"/>
                  </a:schemeClr>
                </a:solidFill>
              </a:rPr>
              <a:t>permiso</a:t>
            </a:r>
            <a:r>
              <a:rPr lang="en-GB" altLang="en-US" sz="2800" b="1" i="1" dirty="0">
                <a:solidFill>
                  <a:schemeClr val="tx1">
                    <a:lumMod val="75000"/>
                    <a:lumOff val="25000"/>
                  </a:schemeClr>
                </a:solidFill>
              </a:rPr>
              <a:t> para </a:t>
            </a:r>
            <a:r>
              <a:rPr lang="en-GB" altLang="en-US" sz="2800" b="1" i="1" dirty="0" err="1">
                <a:solidFill>
                  <a:schemeClr val="tx1">
                    <a:lumMod val="75000"/>
                    <a:lumOff val="25000"/>
                  </a:schemeClr>
                </a:solidFill>
              </a:rPr>
              <a:t>entrar</a:t>
            </a:r>
            <a:endParaRPr lang="en-GB" altLang="en-US" sz="2800" b="1" i="1" dirty="0">
              <a:solidFill>
                <a:schemeClr val="tx1">
                  <a:lumMod val="75000"/>
                  <a:lumOff val="25000"/>
                </a:schemeClr>
              </a:solidFill>
            </a:endParaRPr>
          </a:p>
          <a:p>
            <a:pPr marL="384048" lvl="1" indent="-182880" eaLnBrk="1" fontAlgn="auto"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b="1" i="1" dirty="0">
                <a:solidFill>
                  <a:schemeClr val="tx1">
                    <a:lumMod val="75000"/>
                    <a:lumOff val="25000"/>
                  </a:schemeClr>
                </a:solidFill>
              </a:rPr>
              <a:t>Para </a:t>
            </a:r>
            <a:r>
              <a:rPr lang="en-GB" altLang="en-US" b="1" i="1" dirty="0" err="1">
                <a:solidFill>
                  <a:schemeClr val="tx1">
                    <a:lumMod val="75000"/>
                    <a:lumOff val="25000"/>
                  </a:schemeClr>
                </a:solidFill>
              </a:rPr>
              <a:t>trabajar</a:t>
            </a:r>
            <a:r>
              <a:rPr lang="en-GB" altLang="en-US" b="1" i="1" dirty="0">
                <a:solidFill>
                  <a:schemeClr val="tx1">
                    <a:lumMod val="75000"/>
                    <a:lumOff val="25000"/>
                  </a:schemeClr>
                </a:solidFill>
              </a:rPr>
              <a:t> </a:t>
            </a:r>
            <a:r>
              <a:rPr lang="en-GB" altLang="en-US" b="1" i="1" dirty="0" err="1">
                <a:solidFill>
                  <a:schemeClr val="tx1">
                    <a:lumMod val="75000"/>
                    <a:lumOff val="25000"/>
                  </a:schemeClr>
                </a:solidFill>
              </a:rPr>
              <a:t>en</a:t>
            </a:r>
            <a:r>
              <a:rPr lang="en-GB" altLang="en-US" b="1" i="1" dirty="0">
                <a:solidFill>
                  <a:schemeClr val="tx1">
                    <a:lumMod val="75000"/>
                    <a:lumOff val="25000"/>
                  </a:schemeClr>
                </a:solidFill>
              </a:rPr>
              <a:t> un </a:t>
            </a:r>
            <a:r>
              <a:rPr lang="en-GB" altLang="en-US" b="1" i="1" dirty="0" err="1">
                <a:solidFill>
                  <a:schemeClr val="tx1">
                    <a:lumMod val="75000"/>
                    <a:lumOff val="25000"/>
                  </a:schemeClr>
                </a:solidFill>
              </a:rPr>
              <a:t>lugar</a:t>
            </a:r>
            <a:r>
              <a:rPr lang="en-GB" altLang="en-US" b="1" i="1" dirty="0">
                <a:solidFill>
                  <a:schemeClr val="tx1">
                    <a:lumMod val="75000"/>
                    <a:lumOff val="25000"/>
                  </a:schemeClr>
                </a:solidFill>
              </a:rPr>
              <a:t> </a:t>
            </a:r>
            <a:r>
              <a:rPr lang="en-GB" altLang="en-US" b="1" i="1" dirty="0" err="1">
                <a:solidFill>
                  <a:schemeClr val="tx1">
                    <a:lumMod val="75000"/>
                    <a:lumOff val="25000"/>
                  </a:schemeClr>
                </a:solidFill>
              </a:rPr>
              <a:t>encerrado</a:t>
            </a:r>
            <a:r>
              <a:rPr lang="en-GB" altLang="en-US" b="1" i="1" dirty="0">
                <a:solidFill>
                  <a:schemeClr val="tx1">
                    <a:lumMod val="75000"/>
                    <a:lumOff val="25000"/>
                  </a:schemeClr>
                </a:solidFill>
              </a:rPr>
              <a:t> </a:t>
            </a:r>
            <a:r>
              <a:rPr lang="en-GB" altLang="en-US" b="1" i="1" dirty="0" err="1">
                <a:solidFill>
                  <a:schemeClr val="tx1">
                    <a:lumMod val="75000"/>
                    <a:lumOff val="25000"/>
                  </a:schemeClr>
                </a:solidFill>
              </a:rPr>
              <a:t>peligroso</a:t>
            </a:r>
            <a:r>
              <a:rPr lang="en-GB" altLang="en-US" b="1" i="1" dirty="0">
                <a:solidFill>
                  <a:schemeClr val="tx1">
                    <a:lumMod val="75000"/>
                    <a:lumOff val="25000"/>
                  </a:schemeClr>
                </a:solidFill>
              </a:rPr>
              <a:t> o </a:t>
            </a:r>
            <a:r>
              <a:rPr lang="en-GB" altLang="en-US" b="1" i="1" dirty="0" err="1">
                <a:solidFill>
                  <a:schemeClr val="tx1">
                    <a:lumMod val="75000"/>
                    <a:lumOff val="25000"/>
                  </a:schemeClr>
                </a:solidFill>
              </a:rPr>
              <a:t>potencialmente</a:t>
            </a:r>
            <a:r>
              <a:rPr lang="en-GB" altLang="en-US" b="1" i="1" dirty="0">
                <a:solidFill>
                  <a:schemeClr val="tx1">
                    <a:lumMod val="75000"/>
                    <a:lumOff val="25000"/>
                  </a:schemeClr>
                </a:solidFill>
              </a:rPr>
              <a:t> </a:t>
            </a:r>
            <a:r>
              <a:rPr lang="en-GB" altLang="en-US" b="1" i="1" dirty="0" err="1" smtClean="0">
                <a:solidFill>
                  <a:schemeClr val="tx1">
                    <a:lumMod val="75000"/>
                    <a:lumOff val="25000"/>
                  </a:schemeClr>
                </a:solidFill>
              </a:rPr>
              <a:t>peligroso</a:t>
            </a:r>
            <a:endParaRPr lang="en-GB" altLang="en-US" b="1" i="1" dirty="0" smtClean="0">
              <a:solidFill>
                <a:schemeClr val="tx1">
                  <a:lumMod val="75000"/>
                  <a:lumOff val="25000"/>
                </a:schemeClr>
              </a:solidFill>
            </a:endParaRPr>
          </a:p>
          <a:p>
            <a:pPr>
              <a:lnSpc>
                <a:spcPct val="100000"/>
              </a:lnSpc>
              <a:defRPr/>
            </a:pPr>
            <a:r>
              <a:rPr lang="es-ES" sz="1800" b="1" u="sng" dirty="0">
                <a:solidFill>
                  <a:schemeClr val="tx1"/>
                </a:solidFill>
              </a:rPr>
              <a:t>Requiere Permiso espacios cerrados en los ejemplos de:</a:t>
            </a:r>
          </a:p>
          <a:p>
            <a:pPr marL="285750" indent="-285750">
              <a:lnSpc>
                <a:spcPct val="100000"/>
              </a:lnSpc>
              <a:buFont typeface="Arial" panose="020B0604020202020204" pitchFamily="34" charset="0"/>
              <a:buChar char="•"/>
              <a:defRPr/>
            </a:pPr>
            <a:r>
              <a:rPr lang="es-ES" sz="1800" dirty="0">
                <a:solidFill>
                  <a:schemeClr val="tx1"/>
                </a:solidFill>
              </a:rPr>
              <a:t>Pozos de registro de entrar en las alcantarillas</a:t>
            </a:r>
          </a:p>
          <a:p>
            <a:pPr marL="285750" indent="-285750">
              <a:lnSpc>
                <a:spcPct val="100000"/>
              </a:lnSpc>
              <a:buFont typeface="Arial" panose="020B0604020202020204" pitchFamily="34" charset="0"/>
              <a:buChar char="•"/>
              <a:defRPr/>
            </a:pPr>
            <a:r>
              <a:rPr lang="en-US" sz="1800" dirty="0">
                <a:solidFill>
                  <a:schemeClr val="tx1"/>
                </a:solidFill>
              </a:rPr>
              <a:t>Los silos de </a:t>
            </a:r>
            <a:r>
              <a:rPr lang="en-US" sz="1800" dirty="0" err="1">
                <a:solidFill>
                  <a:schemeClr val="tx1"/>
                </a:solidFill>
              </a:rPr>
              <a:t>grano</a:t>
            </a:r>
            <a:endParaRPr lang="en-US" sz="1800" dirty="0">
              <a:solidFill>
                <a:schemeClr val="tx1"/>
              </a:solidFill>
            </a:endParaRPr>
          </a:p>
          <a:p>
            <a:pPr marL="285750" indent="-285750">
              <a:lnSpc>
                <a:spcPct val="100000"/>
              </a:lnSpc>
              <a:buFont typeface="Arial" panose="020B0604020202020204" pitchFamily="34" charset="0"/>
              <a:buChar char="•"/>
              <a:defRPr/>
            </a:pPr>
            <a:r>
              <a:rPr lang="en-US" sz="1800" dirty="0" err="1">
                <a:solidFill>
                  <a:schemeClr val="tx1"/>
                </a:solidFill>
              </a:rPr>
              <a:t>zanjas</a:t>
            </a:r>
            <a:endParaRPr lang="en-US" sz="1800" dirty="0">
              <a:solidFill>
                <a:schemeClr val="tx1"/>
              </a:solidFill>
            </a:endParaRPr>
          </a:p>
          <a:p>
            <a:pPr marL="384048" lvl="1" indent="-182880" eaLnBrk="1" fontAlgn="auto"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altLang="en-US" b="1" i="1" dirty="0">
              <a:solidFill>
                <a:schemeClr val="tx1">
                  <a:lumMod val="75000"/>
                  <a:lumOff val="25000"/>
                </a:schemeClr>
              </a:solidFill>
            </a:endParaRPr>
          </a:p>
        </p:txBody>
      </p:sp>
      <p:sp>
        <p:nvSpPr>
          <p:cNvPr id="17411" name="Rectangle 3"/>
          <p:cNvSpPr>
            <a:spLocks noGrp="1" noChangeArrowheads="1"/>
          </p:cNvSpPr>
          <p:nvPr>
            <p:ph sz="half" idx="2"/>
          </p:nvPr>
        </p:nvSpPr>
        <p:spPr/>
        <p:txBody>
          <a:bodyPr lIns="92160" tIns="46080" rIns="92160" bIns="46080" rtlCol="0">
            <a:normAutofit fontScale="92500" lnSpcReduction="20000"/>
          </a:bodyPr>
          <a:lstStyle/>
          <a:p>
            <a:pPr marL="91440" indent="-91440" eaLnBrk="1" fontAlgn="auto" hangingPunct="1">
              <a:lnSpc>
                <a:spcPct val="95000"/>
              </a:lnSpc>
              <a:spcBef>
                <a:spcPts val="500"/>
              </a:spcBef>
              <a:spcAft>
                <a:spcPts val="12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sz="2800" b="1" i="1" dirty="0">
                <a:solidFill>
                  <a:schemeClr val="tx1">
                    <a:lumMod val="75000"/>
                    <a:lumOff val="25000"/>
                  </a:schemeClr>
                </a:solidFill>
              </a:rPr>
              <a:t>Lugar </a:t>
            </a:r>
            <a:r>
              <a:rPr lang="en-GB" altLang="en-US" sz="2800" b="1" i="1" dirty="0" err="1">
                <a:solidFill>
                  <a:schemeClr val="tx1">
                    <a:lumMod val="75000"/>
                    <a:lumOff val="25000"/>
                  </a:schemeClr>
                </a:solidFill>
              </a:rPr>
              <a:t>encerrado</a:t>
            </a:r>
            <a:r>
              <a:rPr lang="en-GB" altLang="en-US" sz="2800" b="1" i="1" dirty="0">
                <a:solidFill>
                  <a:schemeClr val="tx1">
                    <a:lumMod val="75000"/>
                    <a:lumOff val="25000"/>
                  </a:schemeClr>
                </a:solidFill>
              </a:rPr>
              <a:t> que no </a:t>
            </a:r>
            <a:r>
              <a:rPr lang="en-GB" altLang="en-US" sz="2800" b="1" i="1" dirty="0" err="1">
                <a:solidFill>
                  <a:schemeClr val="tx1">
                    <a:lumMod val="75000"/>
                    <a:lumOff val="25000"/>
                  </a:schemeClr>
                </a:solidFill>
              </a:rPr>
              <a:t>requiere</a:t>
            </a:r>
            <a:r>
              <a:rPr lang="en-GB" altLang="en-US" sz="2800" b="1" i="1" dirty="0">
                <a:solidFill>
                  <a:schemeClr val="tx1">
                    <a:lumMod val="75000"/>
                    <a:lumOff val="25000"/>
                  </a:schemeClr>
                </a:solidFill>
              </a:rPr>
              <a:t> </a:t>
            </a:r>
            <a:r>
              <a:rPr lang="en-GB" altLang="en-US" sz="2800" b="1" i="1" dirty="0" err="1">
                <a:solidFill>
                  <a:schemeClr val="tx1">
                    <a:lumMod val="75000"/>
                    <a:lumOff val="25000"/>
                  </a:schemeClr>
                </a:solidFill>
              </a:rPr>
              <a:t>permiso</a:t>
            </a:r>
            <a:r>
              <a:rPr lang="en-GB" altLang="en-US" sz="2800" b="1" i="1" dirty="0">
                <a:solidFill>
                  <a:schemeClr val="tx1">
                    <a:lumMod val="75000"/>
                    <a:lumOff val="25000"/>
                  </a:schemeClr>
                </a:solidFill>
              </a:rPr>
              <a:t> para </a:t>
            </a:r>
            <a:r>
              <a:rPr lang="en-GB" altLang="en-US" sz="2800" b="1" i="1" dirty="0" err="1">
                <a:solidFill>
                  <a:schemeClr val="tx1">
                    <a:lumMod val="75000"/>
                    <a:lumOff val="25000"/>
                  </a:schemeClr>
                </a:solidFill>
              </a:rPr>
              <a:t>entrar</a:t>
            </a:r>
            <a:endParaRPr lang="en-GB" altLang="en-US" sz="2800" b="1" i="1" dirty="0">
              <a:solidFill>
                <a:schemeClr val="tx1">
                  <a:lumMod val="75000"/>
                  <a:lumOff val="25000"/>
                </a:schemeClr>
              </a:solidFill>
            </a:endParaRPr>
          </a:p>
          <a:p>
            <a:pPr marL="384048" lvl="1" indent="-182880" eaLnBrk="1" fontAlgn="auto"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altLang="en-US" b="1" i="1" dirty="0">
                <a:solidFill>
                  <a:schemeClr val="tx1">
                    <a:lumMod val="75000"/>
                    <a:lumOff val="25000"/>
                  </a:schemeClr>
                </a:solidFill>
              </a:rPr>
              <a:t>Para </a:t>
            </a:r>
            <a:r>
              <a:rPr lang="en-GB" altLang="en-US" b="1" i="1" dirty="0" err="1">
                <a:solidFill>
                  <a:schemeClr val="tx1">
                    <a:lumMod val="75000"/>
                    <a:lumOff val="25000"/>
                  </a:schemeClr>
                </a:solidFill>
              </a:rPr>
              <a:t>trabajar</a:t>
            </a:r>
            <a:r>
              <a:rPr lang="en-GB" altLang="en-US" b="1" i="1" dirty="0">
                <a:solidFill>
                  <a:schemeClr val="tx1">
                    <a:lumMod val="75000"/>
                    <a:lumOff val="25000"/>
                  </a:schemeClr>
                </a:solidFill>
              </a:rPr>
              <a:t> </a:t>
            </a:r>
            <a:r>
              <a:rPr lang="en-GB" altLang="en-US" b="1" i="1" dirty="0" err="1">
                <a:solidFill>
                  <a:schemeClr val="tx1">
                    <a:lumMod val="75000"/>
                    <a:lumOff val="25000"/>
                  </a:schemeClr>
                </a:solidFill>
              </a:rPr>
              <a:t>en</a:t>
            </a:r>
            <a:r>
              <a:rPr lang="en-GB" altLang="en-US" b="1" i="1" dirty="0">
                <a:solidFill>
                  <a:schemeClr val="tx1">
                    <a:lumMod val="75000"/>
                    <a:lumOff val="25000"/>
                  </a:schemeClr>
                </a:solidFill>
              </a:rPr>
              <a:t> un </a:t>
            </a:r>
            <a:r>
              <a:rPr lang="en-GB" altLang="en-US" b="1" i="1" dirty="0" err="1">
                <a:solidFill>
                  <a:schemeClr val="tx1">
                    <a:lumMod val="75000"/>
                    <a:lumOff val="25000"/>
                  </a:schemeClr>
                </a:solidFill>
              </a:rPr>
              <a:t>lugar</a:t>
            </a:r>
            <a:r>
              <a:rPr lang="en-GB" altLang="en-US" b="1" i="1" dirty="0">
                <a:solidFill>
                  <a:schemeClr val="tx1">
                    <a:lumMod val="75000"/>
                    <a:lumOff val="25000"/>
                  </a:schemeClr>
                </a:solidFill>
              </a:rPr>
              <a:t> </a:t>
            </a:r>
            <a:r>
              <a:rPr lang="en-GB" altLang="en-US" b="1" i="1" dirty="0" err="1">
                <a:solidFill>
                  <a:schemeClr val="tx1">
                    <a:lumMod val="75000"/>
                    <a:lumOff val="25000"/>
                  </a:schemeClr>
                </a:solidFill>
              </a:rPr>
              <a:t>encerrado</a:t>
            </a:r>
            <a:r>
              <a:rPr lang="en-GB" altLang="en-US" b="1" i="1" dirty="0">
                <a:solidFill>
                  <a:schemeClr val="tx1">
                    <a:lumMod val="75000"/>
                    <a:lumOff val="25000"/>
                  </a:schemeClr>
                </a:solidFill>
              </a:rPr>
              <a:t> que no </a:t>
            </a:r>
            <a:r>
              <a:rPr lang="en-GB" altLang="en-US" b="1" i="1" dirty="0" err="1">
                <a:solidFill>
                  <a:schemeClr val="tx1">
                    <a:lumMod val="75000"/>
                    <a:lumOff val="25000"/>
                  </a:schemeClr>
                </a:solidFill>
              </a:rPr>
              <a:t>presenta</a:t>
            </a:r>
            <a:r>
              <a:rPr lang="en-GB" altLang="en-US" b="1" i="1" dirty="0">
                <a:solidFill>
                  <a:schemeClr val="tx1">
                    <a:lumMod val="75000"/>
                    <a:lumOff val="25000"/>
                  </a:schemeClr>
                </a:solidFill>
              </a:rPr>
              <a:t> </a:t>
            </a:r>
            <a:r>
              <a:rPr lang="en-GB" altLang="en-US" b="1" i="1" dirty="0" err="1" smtClean="0">
                <a:solidFill>
                  <a:schemeClr val="tx1">
                    <a:lumMod val="75000"/>
                    <a:lumOff val="25000"/>
                  </a:schemeClr>
                </a:solidFill>
              </a:rPr>
              <a:t>peligros</a:t>
            </a:r>
            <a:endParaRPr lang="en-GB" altLang="en-US" b="1" i="1" dirty="0" smtClean="0">
              <a:solidFill>
                <a:schemeClr val="tx1">
                  <a:lumMod val="75000"/>
                  <a:lumOff val="25000"/>
                </a:schemeClr>
              </a:solidFill>
            </a:endParaRPr>
          </a:p>
          <a:p>
            <a:pPr marL="384048" lvl="1" indent="-182880" eaLnBrk="1" fontAlgn="auto"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altLang="en-US" b="1" i="1" dirty="0">
              <a:solidFill>
                <a:schemeClr val="tx1">
                  <a:lumMod val="75000"/>
                  <a:lumOff val="25000"/>
                </a:schemeClr>
              </a:solidFill>
            </a:endParaRPr>
          </a:p>
          <a:p>
            <a:pPr>
              <a:lnSpc>
                <a:spcPct val="100000"/>
              </a:lnSpc>
              <a:defRPr/>
            </a:pPr>
            <a:r>
              <a:rPr lang="es-ES" sz="1800" b="1" u="sng" dirty="0">
                <a:solidFill>
                  <a:schemeClr val="tx1"/>
                </a:solidFill>
              </a:rPr>
              <a:t>Los ejemplos de un espacio confinado que no requiere permiso requerido:</a:t>
            </a:r>
          </a:p>
          <a:p>
            <a:pPr marL="285750" indent="-285750">
              <a:lnSpc>
                <a:spcPct val="100000"/>
              </a:lnSpc>
              <a:buFont typeface="Arial" panose="020B0604020202020204" pitchFamily="34" charset="0"/>
              <a:buChar char="•"/>
              <a:defRPr/>
            </a:pPr>
            <a:r>
              <a:rPr lang="es-ES" sz="1800" dirty="0">
                <a:solidFill>
                  <a:schemeClr val="tx1"/>
                </a:solidFill>
              </a:rPr>
              <a:t>El cielo se esta cayendo</a:t>
            </a:r>
          </a:p>
          <a:p>
            <a:pPr marL="285750" indent="-285750">
              <a:lnSpc>
                <a:spcPct val="100000"/>
              </a:lnSpc>
              <a:buFont typeface="Arial" panose="020B0604020202020204" pitchFamily="34" charset="0"/>
              <a:buChar char="•"/>
              <a:defRPr/>
            </a:pPr>
            <a:r>
              <a:rPr lang="en-US" sz="1800" dirty="0" err="1">
                <a:solidFill>
                  <a:schemeClr val="tx1"/>
                </a:solidFill>
              </a:rPr>
              <a:t>gabinetes</a:t>
            </a:r>
            <a:r>
              <a:rPr lang="en-US" sz="1800" dirty="0">
                <a:solidFill>
                  <a:schemeClr val="tx1"/>
                </a:solidFill>
              </a:rPr>
              <a:t> de control de </a:t>
            </a:r>
            <a:r>
              <a:rPr lang="en-US" sz="1800" dirty="0" err="1">
                <a:solidFill>
                  <a:schemeClr val="tx1"/>
                </a:solidFill>
              </a:rPr>
              <a:t>motores</a:t>
            </a:r>
            <a:endParaRPr lang="en-US" sz="1800" dirty="0">
              <a:solidFill>
                <a:schemeClr val="tx1"/>
              </a:solidFill>
            </a:endParaRPr>
          </a:p>
          <a:p>
            <a:pPr marL="384048" lvl="1" indent="-182880" eaLnBrk="1" fontAlgn="auto"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endParaRPr lang="en-GB" altLang="en-US" b="1" i="1" dirty="0">
              <a:solidFill>
                <a:schemeClr val="tx1">
                  <a:lumMod val="75000"/>
                  <a:lumOff val="25000"/>
                </a:schemeClr>
              </a:solidFill>
            </a:endParaRPr>
          </a:p>
        </p:txBody>
      </p:sp>
      <p:sp>
        <p:nvSpPr>
          <p:cNvPr id="3" name="Slide Number Placeholder 2"/>
          <p:cNvSpPr>
            <a:spLocks noGrp="1"/>
          </p:cNvSpPr>
          <p:nvPr>
            <p:ph type="sldNum" sz="quarter" idx="12"/>
          </p:nvPr>
        </p:nvSpPr>
        <p:spPr/>
        <p:txBody>
          <a:bodyPr/>
          <a:lstStyle/>
          <a:p>
            <a:pPr>
              <a:defRPr/>
            </a:pPr>
            <a:fld id="{D4FF1C8D-2A8C-4EDE-8717-698E7DD3613D}" type="slidenum">
              <a:rPr lang="en-US" smtClean="0"/>
              <a:pPr>
                <a:defRPr/>
              </a:pPr>
              <a:t>16</a:t>
            </a:fld>
            <a:endParaRPr lang="en-US"/>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xfrm>
            <a:off x="649288" y="-990600"/>
            <a:ext cx="8458200" cy="2684463"/>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3200" b="1" dirty="0" err="1">
                <a:solidFill>
                  <a:schemeClr val="tx1"/>
                </a:solidFill>
              </a:rPr>
              <a:t>Procedimiento</a:t>
            </a:r>
            <a:r>
              <a:rPr lang="en-GB" altLang="en-US" sz="3200" b="1" dirty="0">
                <a:solidFill>
                  <a:schemeClr val="tx1"/>
                </a:solidFill>
              </a:rPr>
              <a:t> de entrada a un </a:t>
            </a:r>
            <a:r>
              <a:rPr lang="en-GB" altLang="en-US" sz="3200" b="1" dirty="0" err="1">
                <a:solidFill>
                  <a:schemeClr val="tx1"/>
                </a:solidFill>
              </a:rPr>
              <a:t>lugar</a:t>
            </a:r>
            <a:r>
              <a:rPr lang="en-GB" altLang="en-US" sz="3200" b="1" dirty="0">
                <a:solidFill>
                  <a:schemeClr val="tx1"/>
                </a:solidFill>
              </a:rPr>
              <a:t> </a:t>
            </a:r>
            <a:r>
              <a:rPr lang="en-GB" altLang="en-US" sz="3200" b="1" dirty="0" err="1">
                <a:solidFill>
                  <a:schemeClr val="tx1"/>
                </a:solidFill>
              </a:rPr>
              <a:t>encerrado</a:t>
            </a:r>
            <a:r>
              <a:rPr lang="en-GB" altLang="en-US" sz="3200" b="1" dirty="0">
                <a:solidFill>
                  <a:schemeClr val="tx1"/>
                </a:solidFill>
              </a:rPr>
              <a:t> que </a:t>
            </a:r>
            <a:r>
              <a:rPr lang="en-GB" altLang="en-US" sz="3200" b="1" dirty="0" err="1">
                <a:solidFill>
                  <a:schemeClr val="tx1"/>
                </a:solidFill>
              </a:rPr>
              <a:t>requiere</a:t>
            </a:r>
            <a:r>
              <a:rPr lang="en-GB" altLang="en-US" sz="3200" b="1" dirty="0">
                <a:solidFill>
                  <a:schemeClr val="tx1"/>
                </a:solidFill>
              </a:rPr>
              <a:t> </a:t>
            </a:r>
            <a:r>
              <a:rPr lang="en-GB" altLang="en-US" sz="3200" b="1" dirty="0" err="1">
                <a:solidFill>
                  <a:schemeClr val="tx1"/>
                </a:solidFill>
              </a:rPr>
              <a:t>permiso</a:t>
            </a:r>
            <a:r>
              <a:rPr lang="en-GB" altLang="en-US" sz="3200" b="1" dirty="0">
                <a:solidFill>
                  <a:schemeClr val="tx1"/>
                </a:solidFill>
              </a:rPr>
              <a:t> para </a:t>
            </a:r>
            <a:r>
              <a:rPr lang="en-GB" altLang="en-US" sz="3200" b="1" dirty="0" err="1">
                <a:solidFill>
                  <a:schemeClr val="tx1"/>
                </a:solidFill>
              </a:rPr>
              <a:t>entrar</a:t>
            </a:r>
            <a:endParaRPr lang="en-GB" altLang="en-US" sz="3200" b="1" dirty="0">
              <a:solidFill>
                <a:schemeClr val="tx1"/>
              </a:solidFill>
            </a:endParaRPr>
          </a:p>
        </p:txBody>
      </p:sp>
      <p:sp>
        <p:nvSpPr>
          <p:cNvPr id="41987" name="Rectangle 2"/>
          <p:cNvSpPr>
            <a:spLocks noGrp="1" noChangeArrowheads="1"/>
          </p:cNvSpPr>
          <p:nvPr>
            <p:ph idx="1"/>
          </p:nvPr>
        </p:nvSpPr>
        <p:spPr>
          <a:xfrm>
            <a:off x="838200" y="1938338"/>
            <a:ext cx="6172200" cy="4278312"/>
          </a:xfrm>
        </p:spPr>
        <p:txBody>
          <a:bodyPr lIns="92160" tIns="46080" rIns="92160" bIns="46080"/>
          <a:lstStyle/>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solidFill>
                  <a:schemeClr val="tx1"/>
                </a:solidFill>
              </a:rPr>
              <a:t>Aislar</a:t>
            </a:r>
            <a:r>
              <a:rPr lang="en-GB" altLang="en-US" sz="2400" dirty="0" smtClean="0">
                <a:solidFill>
                  <a:schemeClr val="tx1"/>
                </a:solidFill>
              </a:rPr>
              <a:t> el </a:t>
            </a:r>
            <a:r>
              <a:rPr lang="en-GB" altLang="en-US" sz="2400" dirty="0" err="1" smtClean="0">
                <a:solidFill>
                  <a:schemeClr val="tx1"/>
                </a:solidFill>
              </a:rPr>
              <a:t>lugar</a:t>
            </a:r>
            <a:endParaRPr lang="en-GB" altLang="en-US" sz="2400" dirty="0" smtClean="0">
              <a:solidFill>
                <a:schemeClr val="tx1"/>
              </a:solidFill>
            </a:endParaRP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smtClean="0">
                <a:solidFill>
                  <a:schemeClr val="tx1"/>
                </a:solidFill>
              </a:rPr>
              <a:t>Ventilar el </a:t>
            </a:r>
            <a:r>
              <a:rPr lang="en-GB" altLang="en-US" sz="2400" dirty="0" err="1" smtClean="0">
                <a:solidFill>
                  <a:schemeClr val="tx1"/>
                </a:solidFill>
              </a:rPr>
              <a:t>lugar</a:t>
            </a:r>
            <a:endParaRPr lang="en-GB" altLang="en-US" sz="2400" dirty="0" smtClean="0">
              <a:solidFill>
                <a:schemeClr val="tx1"/>
              </a:solidFill>
            </a:endParaRP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solidFill>
                  <a:schemeClr val="tx1"/>
                </a:solidFill>
              </a:rPr>
              <a:t>Realizar</a:t>
            </a:r>
            <a:r>
              <a:rPr lang="en-GB" altLang="en-US" sz="2400" dirty="0" smtClean="0">
                <a:solidFill>
                  <a:schemeClr val="tx1"/>
                </a:solidFill>
              </a:rPr>
              <a:t> </a:t>
            </a:r>
            <a:r>
              <a:rPr lang="en-GB" altLang="en-US" sz="2400" dirty="0" err="1" smtClean="0">
                <a:solidFill>
                  <a:schemeClr val="tx1"/>
                </a:solidFill>
              </a:rPr>
              <a:t>una</a:t>
            </a:r>
            <a:r>
              <a:rPr lang="en-GB" altLang="en-US" sz="2400" dirty="0" smtClean="0">
                <a:solidFill>
                  <a:schemeClr val="tx1"/>
                </a:solidFill>
              </a:rPr>
              <a:t> </a:t>
            </a:r>
            <a:r>
              <a:rPr lang="en-GB" altLang="en-US" sz="2400" dirty="0" err="1" smtClean="0">
                <a:solidFill>
                  <a:schemeClr val="tx1"/>
                </a:solidFill>
              </a:rPr>
              <a:t>reunión</a:t>
            </a:r>
            <a:r>
              <a:rPr lang="en-GB" altLang="en-US" sz="2400" dirty="0" smtClean="0">
                <a:solidFill>
                  <a:schemeClr val="tx1"/>
                </a:solidFill>
              </a:rPr>
              <a:t> de </a:t>
            </a:r>
            <a:r>
              <a:rPr lang="en-GB" altLang="en-US" sz="2400" dirty="0" err="1" smtClean="0">
                <a:solidFill>
                  <a:schemeClr val="tx1"/>
                </a:solidFill>
              </a:rPr>
              <a:t>trabajo</a:t>
            </a:r>
            <a:endParaRPr lang="en-GB" altLang="en-US" sz="2400" dirty="0" smtClean="0">
              <a:solidFill>
                <a:schemeClr val="tx1"/>
              </a:solidFill>
            </a:endParaRP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solidFill>
                  <a:schemeClr val="tx1"/>
                </a:solidFill>
              </a:rPr>
              <a:t>Llenar</a:t>
            </a:r>
            <a:r>
              <a:rPr lang="en-GB" altLang="en-US" sz="2400" dirty="0" smtClean="0">
                <a:solidFill>
                  <a:schemeClr val="tx1"/>
                </a:solidFill>
              </a:rPr>
              <a:t> el </a:t>
            </a:r>
            <a:r>
              <a:rPr lang="en-GB" altLang="en-US" sz="2400" dirty="0" err="1" smtClean="0">
                <a:solidFill>
                  <a:schemeClr val="tx1"/>
                </a:solidFill>
              </a:rPr>
              <a:t>permiso</a:t>
            </a:r>
            <a:endParaRPr lang="en-GB" altLang="en-US" sz="2400" dirty="0" smtClean="0">
              <a:solidFill>
                <a:schemeClr val="tx1"/>
              </a:solidFill>
            </a:endParaRP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smtClean="0">
                <a:solidFill>
                  <a:schemeClr val="tx1"/>
                </a:solidFill>
              </a:rPr>
              <a:t>Examinar la </a:t>
            </a:r>
            <a:r>
              <a:rPr lang="en-GB" altLang="en-US" sz="2400" dirty="0" err="1" smtClean="0">
                <a:solidFill>
                  <a:schemeClr val="tx1"/>
                </a:solidFill>
              </a:rPr>
              <a:t>atmósfera</a:t>
            </a:r>
            <a:endParaRPr lang="en-GB" altLang="en-US" sz="2400" dirty="0" smtClean="0">
              <a:solidFill>
                <a:schemeClr val="tx1"/>
              </a:solidFill>
            </a:endParaRP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solidFill>
                  <a:schemeClr val="tx1"/>
                </a:solidFill>
              </a:rPr>
              <a:t>Entrar</a:t>
            </a:r>
            <a:r>
              <a:rPr lang="en-GB" altLang="en-US" sz="2400" dirty="0" smtClean="0">
                <a:solidFill>
                  <a:schemeClr val="tx1"/>
                </a:solidFill>
              </a:rPr>
              <a:t> </a:t>
            </a:r>
            <a:r>
              <a:rPr lang="en-GB" altLang="en-US" sz="2400" dirty="0" err="1" smtClean="0">
                <a:solidFill>
                  <a:schemeClr val="tx1"/>
                </a:solidFill>
              </a:rPr>
              <a:t>en</a:t>
            </a:r>
            <a:r>
              <a:rPr lang="en-GB" altLang="en-US" sz="2400" dirty="0" smtClean="0">
                <a:solidFill>
                  <a:schemeClr val="tx1"/>
                </a:solidFill>
              </a:rPr>
              <a:t> el </a:t>
            </a:r>
            <a:r>
              <a:rPr lang="en-GB" altLang="en-US" sz="2400" dirty="0" err="1" smtClean="0">
                <a:solidFill>
                  <a:schemeClr val="tx1"/>
                </a:solidFill>
              </a:rPr>
              <a:t>lugar</a:t>
            </a:r>
            <a:endParaRPr lang="en-GB" altLang="en-US" sz="2400" dirty="0" smtClean="0">
              <a:solidFill>
                <a:schemeClr val="tx1"/>
              </a:solidFill>
            </a:endParaRP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sz="2400" dirty="0" smtClean="0">
              <a:solidFill>
                <a:schemeClr val="tx1"/>
              </a:solidFill>
            </a:endParaRPr>
          </a:p>
        </p:txBody>
      </p:sp>
      <p:sp>
        <p:nvSpPr>
          <p:cNvPr id="3" name="Slide Number Placeholder 2"/>
          <p:cNvSpPr>
            <a:spLocks noGrp="1"/>
          </p:cNvSpPr>
          <p:nvPr>
            <p:ph type="sldNum" sz="quarter" idx="12"/>
          </p:nvPr>
        </p:nvSpPr>
        <p:spPr/>
        <p:txBody>
          <a:bodyPr/>
          <a:lstStyle/>
          <a:p>
            <a:pPr>
              <a:defRPr/>
            </a:pPr>
            <a:fld id="{72D5FBD6-4132-4DCF-9203-1CAEA7DEC090}" type="slidenum">
              <a:rPr lang="en-US" smtClean="0"/>
              <a:pPr>
                <a:defRPr/>
              </a:pPr>
              <a:t>17</a:t>
            </a:fld>
            <a:endParaRPr lang="en-US"/>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Grp="1" noChangeArrowheads="1"/>
          </p:cNvSpPr>
          <p:nvPr>
            <p:ph type="title"/>
          </p:nvPr>
        </p:nvSpPr>
        <p:spPr>
          <a:xfrm>
            <a:off x="762000" y="228600"/>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4400" b="1" dirty="0" err="1">
                <a:solidFill>
                  <a:schemeClr val="tx1"/>
                </a:solidFill>
              </a:rPr>
              <a:t>Aislar</a:t>
            </a:r>
            <a:r>
              <a:rPr lang="en-GB" altLang="en-US" sz="4400" b="1" dirty="0">
                <a:solidFill>
                  <a:schemeClr val="tx1"/>
                </a:solidFill>
              </a:rPr>
              <a:t> </a:t>
            </a:r>
            <a:r>
              <a:rPr lang="en-GB" altLang="en-US" sz="4400" b="1" dirty="0" err="1">
                <a:solidFill>
                  <a:schemeClr val="tx1"/>
                </a:solidFill>
              </a:rPr>
              <a:t>todos</a:t>
            </a:r>
            <a:r>
              <a:rPr lang="en-GB" altLang="en-US" sz="4400" b="1" dirty="0">
                <a:solidFill>
                  <a:schemeClr val="tx1"/>
                </a:solidFill>
              </a:rPr>
              <a:t> </a:t>
            </a:r>
            <a:r>
              <a:rPr lang="en-GB" altLang="en-US" sz="4400" b="1" dirty="0" err="1">
                <a:solidFill>
                  <a:schemeClr val="tx1"/>
                </a:solidFill>
              </a:rPr>
              <a:t>los</a:t>
            </a:r>
            <a:r>
              <a:rPr lang="en-GB" altLang="en-US" sz="4400" b="1" dirty="0">
                <a:solidFill>
                  <a:schemeClr val="tx1"/>
                </a:solidFill>
              </a:rPr>
              <a:t> </a:t>
            </a:r>
            <a:r>
              <a:rPr lang="en-GB" altLang="en-US" sz="4400" b="1" dirty="0" err="1">
                <a:solidFill>
                  <a:schemeClr val="tx1"/>
                </a:solidFill>
              </a:rPr>
              <a:t>peligros</a:t>
            </a:r>
            <a:r>
              <a:rPr lang="en-GB" altLang="en-US" sz="4400" b="1" dirty="0">
                <a:solidFill>
                  <a:schemeClr val="tx1"/>
                </a:solidFill>
              </a:rPr>
              <a:t> del </a:t>
            </a:r>
            <a:r>
              <a:rPr lang="en-GB" altLang="en-US" sz="4400" b="1" dirty="0" err="1">
                <a:solidFill>
                  <a:schemeClr val="tx1"/>
                </a:solidFill>
              </a:rPr>
              <a:t>lugar</a:t>
            </a:r>
            <a:endParaRPr lang="en-GB" altLang="en-US" sz="4400" b="1" dirty="0">
              <a:solidFill>
                <a:schemeClr val="tx1"/>
              </a:solidFill>
            </a:endParaRPr>
          </a:p>
        </p:txBody>
      </p:sp>
      <p:sp>
        <p:nvSpPr>
          <p:cNvPr id="44035" name="Rectangle 2"/>
          <p:cNvSpPr>
            <a:spLocks noGrp="1" noChangeArrowheads="1"/>
          </p:cNvSpPr>
          <p:nvPr>
            <p:ph idx="1"/>
          </p:nvPr>
        </p:nvSpPr>
        <p:spPr>
          <a:xfrm>
            <a:off x="914400" y="1890713"/>
            <a:ext cx="5562600" cy="4899025"/>
          </a:xfrm>
        </p:spPr>
        <p:txBody>
          <a:bodyPr lIns="92160" tIns="46080" rIns="92160" bIns="46080"/>
          <a:lstStyle/>
          <a:p>
            <a:pPr eaLnBrk="1" hangingPunct="1">
              <a:lnSpc>
                <a:spcPct val="95000"/>
              </a:lnSpc>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solidFill>
                  <a:schemeClr val="tx1"/>
                </a:solidFill>
              </a:rPr>
              <a:t>Cerrar</a:t>
            </a:r>
            <a:r>
              <a:rPr lang="en-GB" altLang="en-US" b="1" dirty="0" smtClean="0">
                <a:solidFill>
                  <a:schemeClr val="tx1"/>
                </a:solidFill>
              </a:rPr>
              <a:t> </a:t>
            </a:r>
            <a:r>
              <a:rPr lang="en-GB" altLang="en-US" b="1" dirty="0" err="1" smtClean="0">
                <a:solidFill>
                  <a:schemeClr val="tx1"/>
                </a:solidFill>
              </a:rPr>
              <a:t>válvulas</a:t>
            </a:r>
            <a:endParaRPr lang="en-GB" altLang="en-US" b="1" dirty="0" smtClean="0">
              <a:solidFill>
                <a:schemeClr val="tx1"/>
              </a:solidFill>
            </a:endParaRP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err="1" smtClean="0">
                <a:solidFill>
                  <a:schemeClr val="tx1"/>
                </a:solidFill>
              </a:rPr>
              <a:t>Doble</a:t>
            </a:r>
            <a:r>
              <a:rPr lang="en-GB" altLang="en-US" sz="2000" dirty="0" smtClean="0">
                <a:solidFill>
                  <a:schemeClr val="tx1"/>
                </a:solidFill>
              </a:rPr>
              <a:t> </a:t>
            </a:r>
            <a:r>
              <a:rPr lang="en-GB" altLang="en-US" sz="2000" dirty="0" err="1" smtClean="0">
                <a:solidFill>
                  <a:schemeClr val="tx1"/>
                </a:solidFill>
              </a:rPr>
              <a:t>bloqueo</a:t>
            </a:r>
            <a:r>
              <a:rPr lang="en-GB" altLang="en-US" sz="2000" dirty="0" smtClean="0">
                <a:solidFill>
                  <a:schemeClr val="tx1"/>
                </a:solidFill>
              </a:rPr>
              <a:t> y </a:t>
            </a:r>
            <a:r>
              <a:rPr lang="en-GB" altLang="en-US" sz="2000" dirty="0" err="1" smtClean="0">
                <a:solidFill>
                  <a:schemeClr val="tx1"/>
                </a:solidFill>
              </a:rPr>
              <a:t>purga</a:t>
            </a:r>
            <a:r>
              <a:rPr lang="en-GB" altLang="en-US" sz="2000" dirty="0" smtClean="0">
                <a:solidFill>
                  <a:schemeClr val="tx1"/>
                </a:solidFill>
              </a:rPr>
              <a:t> o</a:t>
            </a: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err="1" smtClean="0">
                <a:solidFill>
                  <a:schemeClr val="tx1"/>
                </a:solidFill>
              </a:rPr>
              <a:t>Brida</a:t>
            </a:r>
            <a:r>
              <a:rPr lang="en-GB" altLang="en-US" sz="2000" dirty="0" smtClean="0">
                <a:solidFill>
                  <a:schemeClr val="tx1"/>
                </a:solidFill>
              </a:rPr>
              <a:t> </a:t>
            </a:r>
            <a:r>
              <a:rPr lang="en-GB" altLang="en-US" sz="2000" dirty="0" err="1" smtClean="0">
                <a:solidFill>
                  <a:schemeClr val="tx1"/>
                </a:solidFill>
              </a:rPr>
              <a:t>ciega</a:t>
            </a:r>
            <a:endParaRPr lang="en-GB" altLang="en-US" sz="2000" dirty="0" smtClean="0">
              <a:solidFill>
                <a:schemeClr val="tx1"/>
              </a:solidFill>
            </a:endParaRPr>
          </a:p>
          <a:p>
            <a:pPr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solidFill>
                  <a:schemeClr val="tx1"/>
                </a:solidFill>
              </a:rPr>
              <a:t>Vaciar</a:t>
            </a:r>
            <a:r>
              <a:rPr lang="en-GB" altLang="en-US" b="1" dirty="0" smtClean="0">
                <a:solidFill>
                  <a:schemeClr val="tx1"/>
                </a:solidFill>
              </a:rPr>
              <a:t> el </a:t>
            </a:r>
            <a:r>
              <a:rPr lang="en-GB" altLang="en-US" b="1" dirty="0" err="1" smtClean="0">
                <a:solidFill>
                  <a:schemeClr val="tx1"/>
                </a:solidFill>
              </a:rPr>
              <a:t>lugar</a:t>
            </a:r>
            <a:endParaRPr lang="en-GB" altLang="en-US" b="1" dirty="0" smtClean="0">
              <a:solidFill>
                <a:schemeClr val="tx1"/>
              </a:solidFill>
            </a:endParaRP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err="1" smtClean="0">
                <a:solidFill>
                  <a:schemeClr val="tx1"/>
                </a:solidFill>
              </a:rPr>
              <a:t>Despresurizar</a:t>
            </a:r>
            <a:r>
              <a:rPr lang="en-GB" altLang="en-US" sz="2000" dirty="0" smtClean="0">
                <a:solidFill>
                  <a:schemeClr val="tx1"/>
                </a:solidFill>
              </a:rPr>
              <a:t>, </a:t>
            </a:r>
            <a:r>
              <a:rPr lang="en-GB" altLang="en-US" sz="2000" dirty="0" err="1" smtClean="0">
                <a:solidFill>
                  <a:schemeClr val="tx1"/>
                </a:solidFill>
              </a:rPr>
              <a:t>ventilar</a:t>
            </a:r>
            <a:r>
              <a:rPr lang="en-GB" altLang="en-US" sz="2000" dirty="0" smtClean="0">
                <a:solidFill>
                  <a:schemeClr val="tx1"/>
                </a:solidFill>
              </a:rPr>
              <a:t> y </a:t>
            </a:r>
            <a:r>
              <a:rPr lang="en-GB" altLang="en-US" sz="2000" dirty="0" err="1" smtClean="0">
                <a:solidFill>
                  <a:schemeClr val="tx1"/>
                </a:solidFill>
              </a:rPr>
              <a:t>purgar</a:t>
            </a:r>
            <a:endParaRPr lang="en-GB" altLang="en-US" sz="2000" dirty="0" smtClean="0">
              <a:solidFill>
                <a:schemeClr val="tx1"/>
              </a:solidFill>
            </a:endParaRPr>
          </a:p>
          <a:p>
            <a:pPr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solidFill>
                  <a:schemeClr val="tx1"/>
                </a:solidFill>
              </a:rPr>
              <a:t>Bloqueo</a:t>
            </a:r>
            <a:r>
              <a:rPr lang="en-GB" altLang="en-US" b="1" dirty="0" smtClean="0">
                <a:solidFill>
                  <a:schemeClr val="tx1"/>
                </a:solidFill>
              </a:rPr>
              <a:t> </a:t>
            </a:r>
            <a:r>
              <a:rPr lang="en-GB" altLang="en-US" b="1" dirty="0" err="1" smtClean="0">
                <a:solidFill>
                  <a:schemeClr val="tx1"/>
                </a:solidFill>
              </a:rPr>
              <a:t>eléctrico</a:t>
            </a:r>
            <a:r>
              <a:rPr lang="en-GB" altLang="en-US" b="1" dirty="0" smtClean="0">
                <a:solidFill>
                  <a:schemeClr val="tx1"/>
                </a:solidFill>
              </a:rPr>
              <a:t> y </a:t>
            </a:r>
            <a:r>
              <a:rPr lang="en-GB" altLang="en-US" b="1" dirty="0" err="1" smtClean="0">
                <a:solidFill>
                  <a:schemeClr val="tx1"/>
                </a:solidFill>
              </a:rPr>
              <a:t>etiquetado</a:t>
            </a:r>
            <a:r>
              <a:rPr lang="en-GB" altLang="en-US" b="1" dirty="0" smtClean="0">
                <a:solidFill>
                  <a:schemeClr val="tx1"/>
                </a:solidFill>
              </a:rPr>
              <a:t> de </a:t>
            </a:r>
            <a:r>
              <a:rPr lang="en-GB" altLang="en-US" b="1" dirty="0" err="1" smtClean="0">
                <a:solidFill>
                  <a:schemeClr val="tx1"/>
                </a:solidFill>
              </a:rPr>
              <a:t>seguridad</a:t>
            </a:r>
            <a:r>
              <a:rPr lang="en-GB" altLang="en-US" b="1" dirty="0" smtClean="0">
                <a:solidFill>
                  <a:schemeClr val="tx1"/>
                </a:solidFill>
              </a:rPr>
              <a:t> de </a:t>
            </a:r>
            <a:r>
              <a:rPr lang="en-GB" altLang="en-US" b="1" dirty="0" err="1" smtClean="0">
                <a:solidFill>
                  <a:schemeClr val="tx1"/>
                </a:solidFill>
              </a:rPr>
              <a:t>los</a:t>
            </a:r>
            <a:r>
              <a:rPr lang="en-GB" altLang="en-US" b="1" dirty="0" smtClean="0">
                <a:solidFill>
                  <a:schemeClr val="tx1"/>
                </a:solidFill>
              </a:rPr>
              <a:t> </a:t>
            </a:r>
            <a:r>
              <a:rPr lang="en-GB" altLang="en-US" b="1" dirty="0" err="1" smtClean="0">
                <a:solidFill>
                  <a:schemeClr val="tx1"/>
                </a:solidFill>
              </a:rPr>
              <a:t>equipos</a:t>
            </a:r>
            <a:endParaRPr lang="en-GB" altLang="en-US" b="1" dirty="0" smtClean="0">
              <a:solidFill>
                <a:schemeClr val="tx1"/>
              </a:solidFill>
            </a:endParaRP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smtClean="0">
                <a:solidFill>
                  <a:schemeClr val="tx1"/>
                </a:solidFill>
              </a:rPr>
              <a:t>Fuentes </a:t>
            </a:r>
            <a:r>
              <a:rPr lang="en-GB" altLang="en-US" sz="2000" dirty="0" err="1" smtClean="0">
                <a:solidFill>
                  <a:schemeClr val="tx1"/>
                </a:solidFill>
              </a:rPr>
              <a:t>eléctricas</a:t>
            </a:r>
            <a:endParaRPr lang="en-GB" altLang="en-US" sz="2000" dirty="0" smtClean="0">
              <a:solidFill>
                <a:schemeClr val="tx1"/>
              </a:solidFill>
            </a:endParaRP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err="1" smtClean="0">
                <a:solidFill>
                  <a:schemeClr val="tx1"/>
                </a:solidFill>
              </a:rPr>
              <a:t>Partes</a:t>
            </a:r>
            <a:r>
              <a:rPr lang="en-GB" altLang="en-US" sz="2000" dirty="0" smtClean="0">
                <a:solidFill>
                  <a:schemeClr val="tx1"/>
                </a:solidFill>
              </a:rPr>
              <a:t> </a:t>
            </a:r>
            <a:r>
              <a:rPr lang="en-GB" altLang="en-US" sz="2000" dirty="0" err="1" smtClean="0">
                <a:solidFill>
                  <a:schemeClr val="tx1"/>
                </a:solidFill>
              </a:rPr>
              <a:t>giratorias</a:t>
            </a:r>
            <a:r>
              <a:rPr lang="en-GB" altLang="en-US" sz="2000" dirty="0" smtClean="0">
                <a:solidFill>
                  <a:schemeClr val="tx1"/>
                </a:solidFill>
              </a:rPr>
              <a:t> y </a:t>
            </a:r>
            <a:r>
              <a:rPr lang="en-GB" altLang="en-US" sz="2000" dirty="0" err="1" smtClean="0">
                <a:solidFill>
                  <a:schemeClr val="tx1"/>
                </a:solidFill>
              </a:rPr>
              <a:t>recíprocas</a:t>
            </a:r>
            <a:endParaRPr lang="en-GB" altLang="en-US" sz="2000" dirty="0" smtClean="0">
              <a:solidFill>
                <a:schemeClr val="tx1"/>
              </a:solidFill>
            </a:endParaRP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err="1" smtClean="0">
                <a:solidFill>
                  <a:schemeClr val="tx1"/>
                </a:solidFill>
              </a:rPr>
              <a:t>Materiales</a:t>
            </a:r>
            <a:r>
              <a:rPr lang="en-GB" altLang="en-US" sz="2000" dirty="0" smtClean="0">
                <a:solidFill>
                  <a:schemeClr val="tx1"/>
                </a:solidFill>
              </a:rPr>
              <a:t> </a:t>
            </a:r>
            <a:r>
              <a:rPr lang="en-GB" altLang="en-US" sz="2000" dirty="0" err="1" smtClean="0">
                <a:solidFill>
                  <a:schemeClr val="tx1"/>
                </a:solidFill>
              </a:rPr>
              <a:t>peligrosos</a:t>
            </a:r>
            <a:endParaRPr lang="en-GB" altLang="en-US" sz="2000" dirty="0" smtClean="0">
              <a:solidFill>
                <a:schemeClr val="tx1"/>
              </a:solidFill>
            </a:endParaRPr>
          </a:p>
          <a:p>
            <a:pPr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solidFill>
                  <a:schemeClr val="tx1"/>
                </a:solidFill>
              </a:rPr>
              <a:t>Eliminar</a:t>
            </a:r>
            <a:r>
              <a:rPr lang="en-GB" altLang="en-US" b="1" dirty="0" smtClean="0">
                <a:solidFill>
                  <a:schemeClr val="tx1"/>
                </a:solidFill>
              </a:rPr>
              <a:t> </a:t>
            </a:r>
            <a:r>
              <a:rPr lang="en-GB" altLang="en-US" b="1" dirty="0" err="1" smtClean="0">
                <a:solidFill>
                  <a:schemeClr val="tx1"/>
                </a:solidFill>
              </a:rPr>
              <a:t>residuos</a:t>
            </a:r>
            <a:r>
              <a:rPr lang="en-GB" altLang="en-US" b="1" dirty="0" smtClean="0">
                <a:solidFill>
                  <a:schemeClr val="tx1"/>
                </a:solidFill>
              </a:rPr>
              <a:t> del </a:t>
            </a:r>
            <a:r>
              <a:rPr lang="en-GB" altLang="en-US" b="1" dirty="0" err="1" smtClean="0">
                <a:solidFill>
                  <a:schemeClr val="tx1"/>
                </a:solidFill>
              </a:rPr>
              <a:t>lugar</a:t>
            </a:r>
            <a:endParaRPr lang="en-GB" altLang="en-US" b="1" dirty="0" smtClean="0">
              <a:solidFill>
                <a:schemeClr val="tx1"/>
              </a:solidFill>
            </a:endParaRPr>
          </a:p>
        </p:txBody>
      </p:sp>
      <p:sp>
        <p:nvSpPr>
          <p:cNvPr id="3" name="Slide Number Placeholder 2"/>
          <p:cNvSpPr>
            <a:spLocks noGrp="1"/>
          </p:cNvSpPr>
          <p:nvPr>
            <p:ph type="sldNum" sz="quarter" idx="12"/>
          </p:nvPr>
        </p:nvSpPr>
        <p:spPr/>
        <p:txBody>
          <a:bodyPr/>
          <a:lstStyle/>
          <a:p>
            <a:pPr>
              <a:defRPr/>
            </a:pPr>
            <a:fld id="{6C62235C-987D-4D91-B458-EFC2DCAB5ADA}" type="slidenum">
              <a:rPr lang="en-US" smtClean="0"/>
              <a:pPr>
                <a:defRPr/>
              </a:pPr>
              <a:t>18</a:t>
            </a:fld>
            <a:endParaRPr lang="en-US"/>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chemeClr val="tx1"/>
                </a:solidFill>
                <a:effectLst>
                  <a:outerShdw blurRad="38100" dist="38100" dir="2700000" algn="tl">
                    <a:srgbClr val="808080"/>
                  </a:outerShdw>
                </a:effectLst>
              </a:rPr>
              <a:t>Ventilar el </a:t>
            </a:r>
            <a:r>
              <a:rPr lang="en-GB" altLang="en-US" b="1" dirty="0" err="1">
                <a:solidFill>
                  <a:schemeClr val="tx1"/>
                </a:solidFill>
                <a:effectLst>
                  <a:outerShdw blurRad="38100" dist="38100" dir="2700000" algn="tl">
                    <a:srgbClr val="808080"/>
                  </a:outerShdw>
                </a:effectLst>
              </a:rPr>
              <a:t>lugar</a:t>
            </a:r>
            <a:endParaRPr lang="en-GB" altLang="en-US" b="1" dirty="0">
              <a:solidFill>
                <a:schemeClr val="tx1"/>
              </a:solidFill>
              <a:effectLst>
                <a:outerShdw blurRad="38100" dist="38100" dir="2700000" algn="tl">
                  <a:srgbClr val="808080"/>
                </a:outerShdw>
              </a:effectLst>
            </a:endParaRPr>
          </a:p>
        </p:txBody>
      </p:sp>
      <p:sp>
        <p:nvSpPr>
          <p:cNvPr id="46084" name="Rectangle 3"/>
          <p:cNvSpPr>
            <a:spLocks noGrp="1" noChangeArrowheads="1"/>
          </p:cNvSpPr>
          <p:nvPr>
            <p:ph sz="half" idx="1"/>
          </p:nvPr>
        </p:nvSpPr>
        <p:spPr>
          <a:xfrm>
            <a:off x="822960" y="1845734"/>
            <a:ext cx="3977640" cy="4023360"/>
          </a:xfrm>
        </p:spPr>
        <p:txBody>
          <a:bodyPr lIns="92160" tIns="46080" rIns="92160" bIns="46080"/>
          <a:lstStyle/>
          <a:p>
            <a:pPr eaLnBrk="1"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dirty="0" err="1" smtClean="0">
                <a:solidFill>
                  <a:schemeClr val="tx1"/>
                </a:solidFill>
              </a:rPr>
              <a:t>Usar</a:t>
            </a:r>
            <a:r>
              <a:rPr lang="en-GB" altLang="en-US" sz="1800" b="1" dirty="0" smtClean="0">
                <a:solidFill>
                  <a:schemeClr val="tx1"/>
                </a:solidFill>
              </a:rPr>
              <a:t> </a:t>
            </a:r>
            <a:r>
              <a:rPr lang="en-GB" altLang="en-US" sz="1800" b="1" dirty="0" err="1" smtClean="0">
                <a:solidFill>
                  <a:schemeClr val="tx1"/>
                </a:solidFill>
              </a:rPr>
              <a:t>ventilación</a:t>
            </a:r>
            <a:r>
              <a:rPr lang="en-GB" altLang="en-US" sz="1800" b="1" dirty="0" smtClean="0">
                <a:solidFill>
                  <a:schemeClr val="tx1"/>
                </a:solidFill>
              </a:rPr>
              <a:t> </a:t>
            </a:r>
            <a:r>
              <a:rPr lang="en-GB" altLang="en-US" sz="1800" b="1" dirty="0" err="1" smtClean="0">
                <a:solidFill>
                  <a:schemeClr val="tx1"/>
                </a:solidFill>
              </a:rPr>
              <a:t>mecánica</a:t>
            </a:r>
            <a:endParaRPr lang="en-GB" altLang="en-US" sz="1800" b="1" dirty="0" smtClean="0">
              <a:solidFill>
                <a:schemeClr val="tx1"/>
              </a:solidFill>
            </a:endParaRP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err="1" smtClean="0">
                <a:solidFill>
                  <a:schemeClr val="tx1"/>
                </a:solidFill>
              </a:rPr>
              <a:t>Ventiladores</a:t>
            </a:r>
            <a:endParaRPr lang="en-GB" altLang="en-US" dirty="0" smtClean="0">
              <a:solidFill>
                <a:schemeClr val="tx1"/>
              </a:solidFill>
            </a:endParaRP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err="1" smtClean="0">
                <a:solidFill>
                  <a:schemeClr val="tx1"/>
                </a:solidFill>
              </a:rPr>
              <a:t>Alertas</a:t>
            </a:r>
            <a:r>
              <a:rPr lang="en-GB" altLang="en-US" dirty="0" smtClean="0">
                <a:solidFill>
                  <a:schemeClr val="tx1"/>
                </a:solidFill>
              </a:rPr>
              <a:t> </a:t>
            </a:r>
            <a:r>
              <a:rPr lang="en-GB" altLang="en-US" dirty="0" err="1" smtClean="0">
                <a:solidFill>
                  <a:schemeClr val="tx1"/>
                </a:solidFill>
              </a:rPr>
              <a:t>sonoras</a:t>
            </a:r>
            <a:endParaRPr lang="en-GB" altLang="en-US" dirty="0" smtClean="0">
              <a:solidFill>
                <a:schemeClr val="tx1"/>
              </a:solidFill>
            </a:endParaRPr>
          </a:p>
          <a:p>
            <a:pPr eaLnBrk="1" hangingPunct="1">
              <a:spcBef>
                <a:spcPts val="500"/>
              </a:spcBef>
              <a:spcAft>
                <a:spcPts val="12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i="1" dirty="0" smtClean="0">
                <a:solidFill>
                  <a:schemeClr val="tx1"/>
                </a:solidFill>
              </a:rPr>
              <a:t>Ventilar a </a:t>
            </a:r>
            <a:r>
              <a:rPr lang="en-GB" altLang="en-US" sz="1800" b="1" i="1" dirty="0" err="1" smtClean="0">
                <a:solidFill>
                  <a:schemeClr val="tx1"/>
                </a:solidFill>
              </a:rPr>
              <a:t>una</a:t>
            </a:r>
            <a:r>
              <a:rPr lang="en-GB" altLang="en-US" sz="1800" b="1" i="1" dirty="0" smtClean="0">
                <a:solidFill>
                  <a:schemeClr val="tx1"/>
                </a:solidFill>
              </a:rPr>
              <a:t> </a:t>
            </a:r>
            <a:r>
              <a:rPr lang="en-GB" altLang="en-US" sz="1800" b="1" i="1" dirty="0" err="1" smtClean="0">
                <a:solidFill>
                  <a:schemeClr val="tx1"/>
                </a:solidFill>
              </a:rPr>
              <a:t>frecuencia</a:t>
            </a:r>
            <a:r>
              <a:rPr lang="en-GB" altLang="en-US" sz="1800" b="1" i="1" dirty="0" smtClean="0">
                <a:solidFill>
                  <a:schemeClr val="tx1"/>
                </a:solidFill>
              </a:rPr>
              <a:t> de </a:t>
            </a:r>
            <a:r>
              <a:rPr lang="en-GB" altLang="en-US" sz="1800" b="1" i="1" dirty="0" err="1" smtClean="0">
                <a:solidFill>
                  <a:schemeClr val="tx1"/>
                </a:solidFill>
              </a:rPr>
              <a:t>por</a:t>
            </a:r>
            <a:r>
              <a:rPr lang="en-GB" altLang="en-US" sz="1800" b="1" i="1" dirty="0" smtClean="0">
                <a:solidFill>
                  <a:schemeClr val="tx1"/>
                </a:solidFill>
              </a:rPr>
              <a:t> lo </a:t>
            </a:r>
            <a:r>
              <a:rPr lang="en-GB" altLang="en-US" sz="1800" b="1" i="1" dirty="0" err="1" smtClean="0">
                <a:solidFill>
                  <a:schemeClr val="tx1"/>
                </a:solidFill>
              </a:rPr>
              <a:t>menos</a:t>
            </a:r>
            <a:r>
              <a:rPr lang="en-GB" altLang="en-US" sz="1800" b="1" i="1" dirty="0" smtClean="0">
                <a:solidFill>
                  <a:schemeClr val="tx1"/>
                </a:solidFill>
              </a:rPr>
              <a:t> </a:t>
            </a:r>
            <a:r>
              <a:rPr lang="en-GB" altLang="en-US" sz="1800" b="1" i="1" dirty="0" err="1" smtClean="0">
                <a:solidFill>
                  <a:schemeClr val="tx1"/>
                </a:solidFill>
              </a:rPr>
              <a:t>cuatro</a:t>
            </a:r>
            <a:r>
              <a:rPr lang="en-GB" altLang="en-US" sz="1800" b="1" i="1" dirty="0" smtClean="0">
                <a:solidFill>
                  <a:schemeClr val="tx1"/>
                </a:solidFill>
              </a:rPr>
              <a:t> (4) </a:t>
            </a:r>
            <a:r>
              <a:rPr lang="en-GB" altLang="en-US" sz="1800" b="1" i="1" dirty="0" err="1" smtClean="0">
                <a:solidFill>
                  <a:schemeClr val="tx1"/>
                </a:solidFill>
              </a:rPr>
              <a:t>volúmenes</a:t>
            </a:r>
            <a:r>
              <a:rPr lang="en-GB" altLang="en-US" sz="1800" b="1" i="1" dirty="0" smtClean="0">
                <a:solidFill>
                  <a:schemeClr val="tx1"/>
                </a:solidFill>
              </a:rPr>
              <a:t> </a:t>
            </a:r>
            <a:r>
              <a:rPr lang="en-GB" altLang="en-US" sz="1800" b="1" i="1" dirty="0" err="1" smtClean="0">
                <a:solidFill>
                  <a:schemeClr val="tx1"/>
                </a:solidFill>
              </a:rPr>
              <a:t>por</a:t>
            </a:r>
            <a:r>
              <a:rPr lang="en-GB" altLang="en-US" sz="1800" b="1" i="1" dirty="0" smtClean="0">
                <a:solidFill>
                  <a:schemeClr val="tx1"/>
                </a:solidFill>
              </a:rPr>
              <a:t> hora</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i="1" dirty="0" smtClean="0">
                <a:solidFill>
                  <a:schemeClr val="tx1"/>
                </a:solidFill>
              </a:rPr>
              <a:t>Los </a:t>
            </a:r>
            <a:r>
              <a:rPr lang="en-GB" altLang="en-US" sz="1800" b="1" i="1" dirty="0" err="1" smtClean="0">
                <a:solidFill>
                  <a:schemeClr val="tx1"/>
                </a:solidFill>
              </a:rPr>
              <a:t>espacios</a:t>
            </a:r>
            <a:r>
              <a:rPr lang="en-GB" altLang="en-US" sz="1800" b="1" i="1" dirty="0" smtClean="0">
                <a:solidFill>
                  <a:schemeClr val="tx1"/>
                </a:solidFill>
              </a:rPr>
              <a:t> </a:t>
            </a:r>
            <a:r>
              <a:rPr lang="en-GB" altLang="en-US" sz="1800" b="1" i="1" dirty="0" err="1" smtClean="0">
                <a:solidFill>
                  <a:schemeClr val="tx1"/>
                </a:solidFill>
              </a:rPr>
              <a:t>más</a:t>
            </a:r>
            <a:r>
              <a:rPr lang="en-GB" altLang="en-US" sz="1800" b="1" i="1" dirty="0" smtClean="0">
                <a:solidFill>
                  <a:schemeClr val="tx1"/>
                </a:solidFill>
              </a:rPr>
              <a:t> </a:t>
            </a:r>
            <a:r>
              <a:rPr lang="en-GB" altLang="en-US" sz="1800" b="1" i="1" dirty="0" err="1" smtClean="0">
                <a:solidFill>
                  <a:schemeClr val="tx1"/>
                </a:solidFill>
              </a:rPr>
              <a:t>grandes</a:t>
            </a:r>
            <a:r>
              <a:rPr lang="en-GB" altLang="en-US" sz="1800" b="1" i="1" dirty="0" smtClean="0">
                <a:solidFill>
                  <a:schemeClr val="tx1"/>
                </a:solidFill>
              </a:rPr>
              <a:t> </a:t>
            </a:r>
            <a:r>
              <a:rPr lang="en-GB" altLang="en-US" sz="1800" b="1" i="1" dirty="0" err="1" smtClean="0">
                <a:solidFill>
                  <a:schemeClr val="tx1"/>
                </a:solidFill>
              </a:rPr>
              <a:t>requieren</a:t>
            </a:r>
            <a:r>
              <a:rPr lang="en-GB" altLang="en-US" sz="1800" b="1" i="1" dirty="0" smtClean="0">
                <a:solidFill>
                  <a:schemeClr val="tx1"/>
                </a:solidFill>
              </a:rPr>
              <a:t> </a:t>
            </a:r>
            <a:r>
              <a:rPr lang="en-GB" altLang="en-US" sz="1800" b="1" i="1" dirty="0" err="1" smtClean="0">
                <a:solidFill>
                  <a:schemeClr val="tx1"/>
                </a:solidFill>
              </a:rPr>
              <a:t>más</a:t>
            </a:r>
            <a:r>
              <a:rPr lang="en-GB" altLang="en-US" sz="1800" b="1" i="1" dirty="0" smtClean="0">
                <a:solidFill>
                  <a:schemeClr val="tx1"/>
                </a:solidFill>
              </a:rPr>
              <a:t> </a:t>
            </a:r>
            <a:r>
              <a:rPr lang="en-GB" altLang="en-US" sz="1800" b="1" i="1" dirty="0" err="1" smtClean="0">
                <a:solidFill>
                  <a:schemeClr val="tx1"/>
                </a:solidFill>
              </a:rPr>
              <a:t>ventilación</a:t>
            </a:r>
            <a:endParaRPr lang="en-GB" altLang="en-US" sz="1800" b="1" i="1" dirty="0" smtClean="0">
              <a:solidFill>
                <a:schemeClr val="tx1"/>
              </a:solidFill>
            </a:endParaRPr>
          </a:p>
          <a:p>
            <a:pPr eaLnBrk="1" hangingPunct="1">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dirty="0" err="1" smtClean="0">
                <a:solidFill>
                  <a:schemeClr val="tx1"/>
                </a:solidFill>
              </a:rPr>
              <a:t>Asegurar</a:t>
            </a:r>
            <a:r>
              <a:rPr lang="en-GB" altLang="en-US" sz="1800" b="1" dirty="0" smtClean="0">
                <a:solidFill>
                  <a:schemeClr val="tx1"/>
                </a:solidFill>
              </a:rPr>
              <a:t> que la </a:t>
            </a:r>
            <a:r>
              <a:rPr lang="en-GB" altLang="en-US" sz="1800" b="1" dirty="0" err="1" smtClean="0">
                <a:solidFill>
                  <a:schemeClr val="tx1"/>
                </a:solidFill>
              </a:rPr>
              <a:t>fuente</a:t>
            </a:r>
            <a:r>
              <a:rPr lang="en-GB" altLang="en-US" sz="1800" b="1" dirty="0" smtClean="0">
                <a:solidFill>
                  <a:schemeClr val="tx1"/>
                </a:solidFill>
              </a:rPr>
              <a:t> de </a:t>
            </a:r>
            <a:r>
              <a:rPr lang="en-GB" altLang="en-US" sz="1800" b="1" dirty="0" err="1" smtClean="0">
                <a:solidFill>
                  <a:schemeClr val="tx1"/>
                </a:solidFill>
              </a:rPr>
              <a:t>aire</a:t>
            </a:r>
            <a:r>
              <a:rPr lang="en-GB" altLang="en-US" sz="1800" b="1" dirty="0" smtClean="0">
                <a:solidFill>
                  <a:schemeClr val="tx1"/>
                </a:solidFill>
              </a:rPr>
              <a:t> no </a:t>
            </a:r>
            <a:r>
              <a:rPr lang="en-GB" altLang="en-US" sz="1800" b="1" dirty="0" err="1" smtClean="0">
                <a:solidFill>
                  <a:schemeClr val="tx1"/>
                </a:solidFill>
              </a:rPr>
              <a:t>esté</a:t>
            </a:r>
            <a:r>
              <a:rPr lang="en-GB" altLang="en-US" sz="1800" b="1" dirty="0" smtClean="0">
                <a:solidFill>
                  <a:schemeClr val="tx1"/>
                </a:solidFill>
              </a:rPr>
              <a:t> </a:t>
            </a:r>
            <a:r>
              <a:rPr lang="en-GB" altLang="en-US" sz="1800" b="1" dirty="0" err="1" smtClean="0">
                <a:solidFill>
                  <a:schemeClr val="tx1"/>
                </a:solidFill>
              </a:rPr>
              <a:t>contaminada</a:t>
            </a:r>
            <a:endParaRPr lang="en-GB" altLang="en-US" sz="1800" b="1" dirty="0" smtClean="0">
              <a:solidFill>
                <a:schemeClr val="tx1"/>
              </a:solidFill>
            </a:endParaRP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i="1" dirty="0" smtClean="0">
                <a:solidFill>
                  <a:schemeClr val="tx1"/>
                </a:solidFill>
              </a:rPr>
              <a:t>El </a:t>
            </a:r>
            <a:r>
              <a:rPr lang="en-GB" altLang="en-US" sz="1800" b="1" i="1" dirty="0" err="1" smtClean="0">
                <a:solidFill>
                  <a:schemeClr val="tx1"/>
                </a:solidFill>
              </a:rPr>
              <a:t>aire</a:t>
            </a:r>
            <a:r>
              <a:rPr lang="en-GB" altLang="en-US" sz="1800" b="1" i="1" dirty="0" smtClean="0">
                <a:solidFill>
                  <a:schemeClr val="tx1"/>
                </a:solidFill>
              </a:rPr>
              <a:t> </a:t>
            </a:r>
            <a:r>
              <a:rPr lang="en-GB" altLang="en-US" sz="1800" b="1" i="1" dirty="0" err="1" smtClean="0">
                <a:solidFill>
                  <a:schemeClr val="tx1"/>
                </a:solidFill>
              </a:rPr>
              <a:t>usado</a:t>
            </a:r>
            <a:r>
              <a:rPr lang="en-GB" altLang="en-US" sz="1800" b="1" i="1" dirty="0" smtClean="0">
                <a:solidFill>
                  <a:schemeClr val="tx1"/>
                </a:solidFill>
              </a:rPr>
              <a:t> para </a:t>
            </a:r>
            <a:r>
              <a:rPr lang="en-GB" altLang="en-US" sz="1800" b="1" i="1" dirty="0" err="1" smtClean="0">
                <a:solidFill>
                  <a:schemeClr val="tx1"/>
                </a:solidFill>
              </a:rPr>
              <a:t>ventilar</a:t>
            </a:r>
            <a:r>
              <a:rPr lang="en-GB" altLang="en-US" sz="1800" b="1" i="1" dirty="0" smtClean="0">
                <a:solidFill>
                  <a:schemeClr val="tx1"/>
                </a:solidFill>
              </a:rPr>
              <a:t> </a:t>
            </a:r>
            <a:r>
              <a:rPr lang="en-GB" altLang="en-US" sz="1800" b="1" i="1" dirty="0" err="1" smtClean="0">
                <a:solidFill>
                  <a:schemeClr val="tx1"/>
                </a:solidFill>
              </a:rPr>
              <a:t>debe</a:t>
            </a:r>
            <a:r>
              <a:rPr lang="en-GB" altLang="en-US" sz="1800" b="1" i="1" dirty="0" smtClean="0">
                <a:solidFill>
                  <a:schemeClr val="tx1"/>
                </a:solidFill>
              </a:rPr>
              <a:t>  </a:t>
            </a:r>
            <a:r>
              <a:rPr lang="en-GB" altLang="en-US" sz="1800" b="1" i="1" dirty="0" err="1" smtClean="0">
                <a:solidFill>
                  <a:schemeClr val="tx1"/>
                </a:solidFill>
              </a:rPr>
              <a:t>estar</a:t>
            </a:r>
            <a:r>
              <a:rPr lang="en-GB" altLang="en-US" sz="1800" b="1" i="1" dirty="0" smtClean="0">
                <a:solidFill>
                  <a:schemeClr val="tx1"/>
                </a:solidFill>
              </a:rPr>
              <a:t> </a:t>
            </a:r>
            <a:r>
              <a:rPr lang="en-GB" altLang="en-US" sz="1800" b="1" i="1" dirty="0" err="1" smtClean="0">
                <a:solidFill>
                  <a:schemeClr val="tx1"/>
                </a:solidFill>
              </a:rPr>
              <a:t>limpio</a:t>
            </a:r>
            <a:r>
              <a:rPr lang="en-GB" altLang="en-US" sz="1800" b="1" i="1" dirty="0" smtClean="0">
                <a:solidFill>
                  <a:schemeClr val="tx1"/>
                </a:solidFill>
              </a:rPr>
              <a:t> y </a:t>
            </a:r>
            <a:r>
              <a:rPr lang="en-GB" altLang="en-US" sz="1800" b="1" i="1" dirty="0" err="1" smtClean="0">
                <a:solidFill>
                  <a:schemeClr val="tx1"/>
                </a:solidFill>
              </a:rPr>
              <a:t>libre</a:t>
            </a:r>
            <a:r>
              <a:rPr lang="en-GB" altLang="en-US" sz="1800" b="1" i="1" dirty="0" smtClean="0">
                <a:solidFill>
                  <a:schemeClr val="tx1"/>
                </a:solidFill>
              </a:rPr>
              <a:t> de </a:t>
            </a:r>
            <a:r>
              <a:rPr lang="en-GB" altLang="en-US" sz="1800" b="1" i="1" dirty="0" err="1" smtClean="0">
                <a:solidFill>
                  <a:schemeClr val="tx1"/>
                </a:solidFill>
              </a:rPr>
              <a:t>sustancias</a:t>
            </a:r>
            <a:r>
              <a:rPr lang="en-GB" altLang="en-US" sz="1800" b="1" i="1" dirty="0" smtClean="0">
                <a:solidFill>
                  <a:schemeClr val="tx1"/>
                </a:solidFill>
              </a:rPr>
              <a:t> </a:t>
            </a:r>
            <a:r>
              <a:rPr lang="en-GB" altLang="en-US" sz="1800" b="1" i="1" dirty="0" err="1" smtClean="0">
                <a:solidFill>
                  <a:schemeClr val="tx1"/>
                </a:solidFill>
              </a:rPr>
              <a:t>inflamables</a:t>
            </a:r>
            <a:r>
              <a:rPr lang="en-GB" altLang="en-US" sz="1800" b="1" i="1" dirty="0" smtClean="0">
                <a:solidFill>
                  <a:schemeClr val="tx1"/>
                </a:solidFill>
              </a:rPr>
              <a:t>, </a:t>
            </a:r>
            <a:r>
              <a:rPr lang="en-GB" altLang="en-US" sz="1800" b="1" i="1" dirty="0" err="1" smtClean="0">
                <a:solidFill>
                  <a:schemeClr val="tx1"/>
                </a:solidFill>
              </a:rPr>
              <a:t>toxinas</a:t>
            </a:r>
            <a:r>
              <a:rPr lang="en-GB" altLang="en-US" sz="1800" b="1" i="1" dirty="0" smtClean="0">
                <a:solidFill>
                  <a:schemeClr val="tx1"/>
                </a:solidFill>
              </a:rPr>
              <a:t>, etc</a:t>
            </a:r>
            <a:r>
              <a:rPr lang="en-GB" altLang="en-US" sz="1800" dirty="0" smtClean="0">
                <a:solidFill>
                  <a:schemeClr val="tx1"/>
                </a:solidFill>
              </a:rPr>
              <a:t>.</a:t>
            </a:r>
          </a:p>
        </p:txBody>
      </p:sp>
      <p:sp>
        <p:nvSpPr>
          <p:cNvPr id="3" name="Slide Number Placeholder 2"/>
          <p:cNvSpPr>
            <a:spLocks noGrp="1"/>
          </p:cNvSpPr>
          <p:nvPr>
            <p:ph type="sldNum" sz="quarter" idx="12"/>
          </p:nvPr>
        </p:nvSpPr>
        <p:spPr/>
        <p:txBody>
          <a:bodyPr/>
          <a:lstStyle/>
          <a:p>
            <a:pPr>
              <a:defRPr/>
            </a:pPr>
            <a:fld id="{407FF605-3C59-4B9D-B57B-285042ACF866}" type="slidenum">
              <a:rPr lang="en-US" smtClean="0"/>
              <a:pPr>
                <a:defRPr/>
              </a:pPr>
              <a:t>19</a:t>
            </a:fld>
            <a:endParaRPr lang="en-US"/>
          </a:p>
        </p:txBody>
      </p:sp>
      <p:pic>
        <p:nvPicPr>
          <p:cNvPr id="8" name="Picture 1" title="Ventilar el lugar"/>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bwMode="auto">
          <a:xfrm>
            <a:off x="5254638" y="1816426"/>
            <a:ext cx="3112122" cy="417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p:txBody>
          <a:bodyPr/>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s-ES" altLang="en-US" sz="2800" b="1" i="1" smtClean="0"/>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p>
        </p:txBody>
      </p:sp>
      <p:sp>
        <p:nvSpPr>
          <p:cNvPr id="3" name="Slide Number Placeholder 2"/>
          <p:cNvSpPr>
            <a:spLocks noGrp="1"/>
          </p:cNvSpPr>
          <p:nvPr>
            <p:ph type="sldNum" sz="quarter" idx="12"/>
          </p:nvPr>
        </p:nvSpPr>
        <p:spPr/>
        <p:txBody>
          <a:bodyPr/>
          <a:lstStyle/>
          <a:p>
            <a:pPr>
              <a:defRPr/>
            </a:pPr>
            <a:fld id="{EB473341-3A57-4451-86EC-7B839626DD51}" type="slidenum">
              <a:rPr lang="en-US" smtClean="0"/>
              <a:pPr>
                <a:defRPr/>
              </a:pPr>
              <a:t>2</a:t>
            </a:fld>
            <a:endParaRPr lang="en-US"/>
          </a:p>
        </p:txBody>
      </p:sp>
      <p:sp>
        <p:nvSpPr>
          <p:cNvPr id="4" name="Rectangle 5"/>
          <p:cNvSpPr>
            <a:spLocks noGrp="1" noChangeArrowheads="1"/>
          </p:cNvSpPr>
          <p:nvPr>
            <p:ph type="title"/>
          </p:nvPr>
        </p:nvSpPr>
        <p:spPr bwMode="auto">
          <a:xfrm>
            <a:off x="822325" y="778300"/>
            <a:ext cx="1920398" cy="46746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8569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s-ES" altLang="en-US" sz="3600" dirty="0">
                <a:solidFill>
                  <a:srgbClr val="212121"/>
                </a:solidFill>
                <a:latin typeface="inherit"/>
              </a:rPr>
              <a:t>R</a:t>
            </a:r>
            <a:r>
              <a:rPr kumimoji="0" lang="es-ES" altLang="en-US" sz="3600" b="0" i="0" u="none" strike="noStrike" cap="none" normalizeH="0" baseline="0" dirty="0" smtClean="0">
                <a:ln>
                  <a:noFill/>
                </a:ln>
                <a:solidFill>
                  <a:srgbClr val="212121"/>
                </a:solidFill>
                <a:effectLst/>
                <a:latin typeface="inherit"/>
              </a:rPr>
              <a:t>enuncia</a:t>
            </a:r>
            <a:r>
              <a:rPr kumimoji="0" lang="en-GB" altLang="en-US" sz="900" b="0" i="0" u="none" strike="noStrike" cap="none" normalizeH="0" baseline="0" dirty="0" smtClean="0">
                <a:ln>
                  <a:noFill/>
                </a:ln>
                <a:solidFill>
                  <a:schemeClr val="bg1"/>
                </a:solidFill>
                <a:effectLst/>
                <a:latin typeface="Times New Roman" panose="02020603050405020304" pitchFamily="18" charset="0"/>
              </a:rPr>
              <a:t> </a:t>
            </a:r>
            <a:endParaRPr kumimoji="0" lang="en-GB" altLang="en-US" sz="2400" b="0" i="0" u="none" strike="noStrike" cap="none" normalizeH="0" baseline="0" dirty="0" smtClean="0">
              <a:ln>
                <a:noFill/>
              </a:ln>
              <a:solidFill>
                <a:schemeClr val="bg1"/>
              </a:solidFill>
              <a:effectLst/>
              <a:latin typeface="Times New Roman" panose="02020603050405020304" pitchFamily="18" charset="0"/>
            </a:endParaRPr>
          </a:p>
        </p:txBody>
      </p:sp>
      <p:sp>
        <p:nvSpPr>
          <p:cNvPr id="9" name="Footer Placeholder 3"/>
          <p:cNvSpPr>
            <a:spLocks noGrp="1"/>
          </p:cNvSpPr>
          <p:nvPr>
            <p:ph type="ftr" sz="quarter" idx="11"/>
          </p:nvPr>
        </p:nvSpPr>
        <p:spPr>
          <a:xfrm>
            <a:off x="1" y="6459538"/>
            <a:ext cx="9067800" cy="365125"/>
          </a:xfrm>
        </p:spPr>
        <p:txBody>
          <a:bodyPr/>
          <a:lstStyle/>
          <a:p>
            <a:pPr>
              <a:defRPr/>
            </a:pPr>
            <a:r>
              <a:rPr lang="es-ES" sz="800" dirty="0" smtClean="0"/>
              <a:t>Esta Formación Se Lleva A Cabo Bajo La OSHA </a:t>
            </a:r>
            <a:r>
              <a:rPr lang="es-ES" sz="800" dirty="0" err="1" smtClean="0"/>
              <a:t>Susan</a:t>
            </a:r>
            <a:r>
              <a:rPr lang="es-ES" sz="800" dirty="0" smtClean="0"/>
              <a:t> </a:t>
            </a:r>
            <a:r>
              <a:rPr lang="es-ES" sz="800" dirty="0" err="1" smtClean="0"/>
              <a:t>Harwood</a:t>
            </a:r>
            <a:r>
              <a:rPr lang="es-ES" sz="800" dirty="0" smtClean="0"/>
              <a:t>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sz="800" dirty="0"/>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Grp="1" noChangeArrowheads="1"/>
          </p:cNvSpPr>
          <p:nvPr>
            <p:ph type="title"/>
          </p:nvPr>
        </p:nvSpPr>
        <p:spPr>
          <a:xfrm>
            <a:off x="685800" y="263525"/>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err="1">
                <a:solidFill>
                  <a:schemeClr val="tx1"/>
                </a:solidFill>
                <a:effectLst>
                  <a:outerShdw blurRad="38100" dist="38100" dir="2700000" algn="tl">
                    <a:srgbClr val="808080"/>
                  </a:outerShdw>
                </a:effectLst>
              </a:rPr>
              <a:t>Realizar</a:t>
            </a:r>
            <a:r>
              <a:rPr lang="en-GB" altLang="en-US" b="1" dirty="0">
                <a:solidFill>
                  <a:schemeClr val="tx1"/>
                </a:solidFill>
                <a:effectLst>
                  <a:outerShdw blurRad="38100" dist="38100" dir="2700000" algn="tl">
                    <a:srgbClr val="808080"/>
                  </a:outerShdw>
                </a:effectLst>
              </a:rPr>
              <a:t> </a:t>
            </a:r>
            <a:r>
              <a:rPr lang="en-GB" altLang="en-US" b="1" dirty="0" err="1">
                <a:solidFill>
                  <a:schemeClr val="tx1"/>
                </a:solidFill>
                <a:effectLst>
                  <a:outerShdw blurRad="38100" dist="38100" dir="2700000" algn="tl">
                    <a:srgbClr val="808080"/>
                  </a:outerShdw>
                </a:effectLst>
              </a:rPr>
              <a:t>una</a:t>
            </a:r>
            <a:r>
              <a:rPr lang="en-GB" altLang="en-US" b="1" dirty="0">
                <a:solidFill>
                  <a:schemeClr val="tx1"/>
                </a:solidFill>
                <a:effectLst>
                  <a:outerShdw blurRad="38100" dist="38100" dir="2700000" algn="tl">
                    <a:srgbClr val="808080"/>
                  </a:outerShdw>
                </a:effectLst>
              </a:rPr>
              <a:t> </a:t>
            </a:r>
            <a:r>
              <a:rPr lang="en-GB" altLang="en-US" b="1" dirty="0" err="1">
                <a:solidFill>
                  <a:schemeClr val="tx1"/>
                </a:solidFill>
                <a:effectLst>
                  <a:outerShdw blurRad="38100" dist="38100" dir="2700000" algn="tl">
                    <a:srgbClr val="808080"/>
                  </a:outerShdw>
                </a:effectLst>
              </a:rPr>
              <a:t>reunión</a:t>
            </a:r>
            <a:r>
              <a:rPr lang="en-GB" altLang="en-US" b="1" dirty="0">
                <a:solidFill>
                  <a:schemeClr val="tx1"/>
                </a:solidFill>
                <a:effectLst>
                  <a:outerShdw blurRad="38100" dist="38100" dir="2700000" algn="tl">
                    <a:srgbClr val="808080"/>
                  </a:outerShdw>
                </a:effectLst>
              </a:rPr>
              <a:t> de </a:t>
            </a:r>
            <a:r>
              <a:rPr lang="en-GB" altLang="en-US" b="1" dirty="0" err="1">
                <a:solidFill>
                  <a:schemeClr val="tx1"/>
                </a:solidFill>
                <a:effectLst>
                  <a:outerShdw blurRad="38100" dist="38100" dir="2700000" algn="tl">
                    <a:srgbClr val="808080"/>
                  </a:outerShdw>
                </a:effectLst>
              </a:rPr>
              <a:t>trabajo</a:t>
            </a:r>
            <a:endParaRPr lang="en-GB" altLang="en-US" b="1" dirty="0">
              <a:solidFill>
                <a:schemeClr val="tx1"/>
              </a:solidFill>
              <a:effectLst>
                <a:outerShdw blurRad="38100" dist="38100" dir="2700000" algn="tl">
                  <a:srgbClr val="808080"/>
                </a:outerShdw>
              </a:effectLst>
            </a:endParaRPr>
          </a:p>
        </p:txBody>
      </p:sp>
      <p:sp>
        <p:nvSpPr>
          <p:cNvPr id="48131" name="Rectangle 2"/>
          <p:cNvSpPr>
            <a:spLocks noGrp="1" noChangeArrowheads="1"/>
          </p:cNvSpPr>
          <p:nvPr>
            <p:ph idx="1"/>
          </p:nvPr>
        </p:nvSpPr>
        <p:spPr>
          <a:xfrm>
            <a:off x="701675" y="1981200"/>
            <a:ext cx="8102600" cy="4518025"/>
          </a:xfrm>
        </p:spPr>
        <p:txBody>
          <a:bodyPr lIns="92160" tIns="46080" rIns="92160" bIns="46080"/>
          <a:lstStyle/>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smtClean="0">
                <a:solidFill>
                  <a:schemeClr val="tx1"/>
                </a:solidFill>
              </a:rPr>
              <a:t>Debe asistir toda la cuadrilla</a:t>
            </a:r>
          </a:p>
          <a:p>
            <a:pPr lvl="1"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mtClean="0">
                <a:solidFill>
                  <a:schemeClr val="tx1"/>
                </a:solidFill>
              </a:rPr>
              <a:t>Auxiliares, entrantes, supervisor de entrada</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smtClean="0">
                <a:solidFill>
                  <a:schemeClr val="tx1"/>
                </a:solidFill>
              </a:rPr>
              <a:t>Estudiar los peligros de la entrada y del trabajo</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smtClean="0">
                <a:solidFill>
                  <a:schemeClr val="tx1"/>
                </a:solidFill>
              </a:rPr>
              <a:t>Estudiar el equipo de protección personal (PPE)</a:t>
            </a:r>
          </a:p>
          <a:p>
            <a:pPr eaLnBrk="1" hangingPunct="1">
              <a:spcBef>
                <a:spcPts val="500"/>
              </a:spcBef>
              <a:spcAft>
                <a:spcPts val="12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smtClean="0">
                <a:solidFill>
                  <a:schemeClr val="tx1"/>
                </a:solidFill>
              </a:rPr>
              <a:t>Estudiar el procedimiento para contactar al rescate</a:t>
            </a:r>
          </a:p>
          <a:p>
            <a:pPr lvl="1"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mtClean="0">
                <a:solidFill>
                  <a:schemeClr val="tx1"/>
                </a:solidFill>
              </a:rPr>
              <a:t>Verificar que el rescate esté disponible</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smtClean="0">
                <a:solidFill>
                  <a:schemeClr val="tx1"/>
                </a:solidFill>
              </a:rPr>
              <a:t>Llenar el permiso correspondiente</a:t>
            </a:r>
          </a:p>
        </p:txBody>
      </p:sp>
      <p:sp>
        <p:nvSpPr>
          <p:cNvPr id="3" name="Slide Number Placeholder 2"/>
          <p:cNvSpPr>
            <a:spLocks noGrp="1"/>
          </p:cNvSpPr>
          <p:nvPr>
            <p:ph type="sldNum" sz="quarter" idx="12"/>
          </p:nvPr>
        </p:nvSpPr>
        <p:spPr/>
        <p:txBody>
          <a:bodyPr/>
          <a:lstStyle/>
          <a:p>
            <a:pPr>
              <a:defRPr/>
            </a:pPr>
            <a:fld id="{B243986A-8A08-4E5A-9D02-ACB4E7A94939}" type="slidenum">
              <a:rPr lang="en-US" smtClean="0"/>
              <a:pPr>
                <a:defRPr/>
              </a:pPr>
              <a:t>20</a:t>
            </a:fld>
            <a:endParaRPr lang="en-US"/>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xfrm>
            <a:off x="609600" y="73025"/>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4000" b="1" dirty="0" err="1">
                <a:solidFill>
                  <a:schemeClr val="tx1"/>
                </a:solidFill>
                <a:effectLst>
                  <a:outerShdw blurRad="38100" dist="38100" dir="2700000" algn="tl">
                    <a:srgbClr val="808080"/>
                  </a:outerShdw>
                </a:effectLst>
              </a:rPr>
              <a:t>Llenar</a:t>
            </a:r>
            <a:r>
              <a:rPr lang="en-GB" altLang="en-US" sz="4000" b="1" dirty="0">
                <a:solidFill>
                  <a:schemeClr val="tx1"/>
                </a:solidFill>
                <a:effectLst>
                  <a:outerShdw blurRad="38100" dist="38100" dir="2700000" algn="tl">
                    <a:srgbClr val="808080"/>
                  </a:outerShdw>
                </a:effectLst>
              </a:rPr>
              <a:t> el </a:t>
            </a:r>
            <a:r>
              <a:rPr lang="en-GB" altLang="en-US" sz="4000" b="1" dirty="0" err="1">
                <a:solidFill>
                  <a:schemeClr val="tx1"/>
                </a:solidFill>
                <a:effectLst>
                  <a:outerShdw blurRad="38100" dist="38100" dir="2700000" algn="tl">
                    <a:srgbClr val="808080"/>
                  </a:outerShdw>
                </a:effectLst>
              </a:rPr>
              <a:t>formulario</a:t>
            </a:r>
            <a:r>
              <a:rPr lang="en-GB" altLang="en-US" sz="4000" b="1" dirty="0">
                <a:solidFill>
                  <a:schemeClr val="tx1"/>
                </a:solidFill>
                <a:effectLst>
                  <a:outerShdw blurRad="38100" dist="38100" dir="2700000" algn="tl">
                    <a:srgbClr val="808080"/>
                  </a:outerShdw>
                </a:effectLst>
              </a:rPr>
              <a:t> de </a:t>
            </a:r>
            <a:r>
              <a:rPr lang="en-GB" altLang="en-US" sz="4000" b="1" dirty="0" err="1">
                <a:solidFill>
                  <a:schemeClr val="tx1"/>
                </a:solidFill>
                <a:effectLst>
                  <a:outerShdw blurRad="38100" dist="38100" dir="2700000" algn="tl">
                    <a:srgbClr val="808080"/>
                  </a:outerShdw>
                </a:effectLst>
              </a:rPr>
              <a:t>permiso</a:t>
            </a:r>
            <a:r>
              <a:rPr lang="en-GB" altLang="en-US" sz="4000" b="1" dirty="0">
                <a:solidFill>
                  <a:schemeClr val="tx1"/>
                </a:solidFill>
                <a:effectLst>
                  <a:outerShdw blurRad="38100" dist="38100" dir="2700000" algn="tl">
                    <a:srgbClr val="808080"/>
                  </a:outerShdw>
                </a:effectLst>
              </a:rPr>
              <a:t> de entrada</a:t>
            </a:r>
          </a:p>
        </p:txBody>
      </p:sp>
      <p:sp>
        <p:nvSpPr>
          <p:cNvPr id="50179" name="Rectangle 2"/>
          <p:cNvSpPr>
            <a:spLocks noGrp="1" noChangeArrowheads="1"/>
          </p:cNvSpPr>
          <p:nvPr>
            <p:ph idx="1"/>
          </p:nvPr>
        </p:nvSpPr>
        <p:spPr>
          <a:xfrm>
            <a:off x="609600" y="2209800"/>
            <a:ext cx="6299200" cy="4956175"/>
          </a:xfrm>
        </p:spPr>
        <p:txBody>
          <a:bodyPr lIns="92160" tIns="46080" rIns="92160" bIns="46080"/>
          <a:lstStyle/>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i="1" dirty="0" smtClean="0">
                <a:solidFill>
                  <a:schemeClr val="tx1"/>
                </a:solidFill>
              </a:rPr>
              <a:t>El </a:t>
            </a:r>
            <a:r>
              <a:rPr lang="en-GB" altLang="en-US" b="1" i="1" dirty="0" err="1" smtClean="0">
                <a:solidFill>
                  <a:schemeClr val="tx1"/>
                </a:solidFill>
              </a:rPr>
              <a:t>permiso</a:t>
            </a:r>
            <a:r>
              <a:rPr lang="en-GB" altLang="en-US" b="1" i="1" dirty="0" smtClean="0">
                <a:solidFill>
                  <a:schemeClr val="tx1"/>
                </a:solidFill>
              </a:rPr>
              <a:t> </a:t>
            </a:r>
            <a:r>
              <a:rPr lang="en-GB" altLang="en-US" b="1" i="1" dirty="0" err="1" smtClean="0">
                <a:solidFill>
                  <a:schemeClr val="tx1"/>
                </a:solidFill>
              </a:rPr>
              <a:t>debe</a:t>
            </a:r>
            <a:r>
              <a:rPr lang="en-GB" altLang="en-US" b="1" i="1" dirty="0" smtClean="0">
                <a:solidFill>
                  <a:schemeClr val="tx1"/>
                </a:solidFill>
              </a:rPr>
              <a:t> </a:t>
            </a:r>
            <a:r>
              <a:rPr lang="en-GB" altLang="en-US" b="1" i="1" dirty="0" err="1" smtClean="0">
                <a:solidFill>
                  <a:schemeClr val="tx1"/>
                </a:solidFill>
              </a:rPr>
              <a:t>llenarse</a:t>
            </a:r>
            <a:r>
              <a:rPr lang="en-GB" altLang="en-US" b="1" i="1" dirty="0" smtClean="0">
                <a:solidFill>
                  <a:schemeClr val="tx1"/>
                </a:solidFill>
              </a:rPr>
              <a:t> </a:t>
            </a:r>
            <a:r>
              <a:rPr lang="en-GB" altLang="en-US" b="1" i="1" dirty="0" err="1" smtClean="0">
                <a:solidFill>
                  <a:schemeClr val="tx1"/>
                </a:solidFill>
              </a:rPr>
              <a:t>correcta</a:t>
            </a:r>
            <a:r>
              <a:rPr lang="en-GB" altLang="en-US" b="1" i="1" dirty="0" smtClean="0">
                <a:solidFill>
                  <a:schemeClr val="tx1"/>
                </a:solidFill>
              </a:rPr>
              <a:t> y </a:t>
            </a:r>
            <a:r>
              <a:rPr lang="en-GB" altLang="en-US" b="1" i="1" dirty="0" err="1" smtClean="0">
                <a:solidFill>
                  <a:schemeClr val="tx1"/>
                </a:solidFill>
              </a:rPr>
              <a:t>completamente</a:t>
            </a:r>
            <a:r>
              <a:rPr lang="en-GB" altLang="en-US" b="1" i="1" dirty="0" smtClean="0">
                <a:solidFill>
                  <a:schemeClr val="tx1"/>
                </a:solidFill>
              </a:rPr>
              <a:t> antes de </a:t>
            </a:r>
            <a:r>
              <a:rPr lang="en-GB" altLang="en-US" b="1" i="1" dirty="0" err="1" smtClean="0">
                <a:solidFill>
                  <a:schemeClr val="tx1"/>
                </a:solidFill>
              </a:rPr>
              <a:t>entrar</a:t>
            </a:r>
            <a:r>
              <a:rPr lang="en-GB" altLang="en-US" b="1" dirty="0" smtClean="0">
                <a:solidFill>
                  <a:schemeClr val="tx1"/>
                </a:solidFill>
              </a:rPr>
              <a:t>.</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i="1" dirty="0" smtClean="0">
                <a:solidFill>
                  <a:schemeClr val="tx1"/>
                </a:solidFill>
              </a:rPr>
              <a:t>El </a:t>
            </a:r>
            <a:r>
              <a:rPr lang="en-GB" altLang="en-US" b="1" i="1" dirty="0" err="1" smtClean="0">
                <a:solidFill>
                  <a:schemeClr val="tx1"/>
                </a:solidFill>
              </a:rPr>
              <a:t>permiso</a:t>
            </a:r>
            <a:r>
              <a:rPr lang="en-GB" altLang="en-US" b="1" i="1" dirty="0" smtClean="0">
                <a:solidFill>
                  <a:schemeClr val="tx1"/>
                </a:solidFill>
              </a:rPr>
              <a:t> </a:t>
            </a:r>
            <a:r>
              <a:rPr lang="en-GB" altLang="en-US" b="1" i="1" dirty="0" err="1" smtClean="0">
                <a:solidFill>
                  <a:schemeClr val="tx1"/>
                </a:solidFill>
              </a:rPr>
              <a:t>debe</a:t>
            </a:r>
            <a:r>
              <a:rPr lang="en-GB" altLang="en-US" b="1" i="1" dirty="0" smtClean="0">
                <a:solidFill>
                  <a:schemeClr val="tx1"/>
                </a:solidFill>
              </a:rPr>
              <a:t> </a:t>
            </a:r>
            <a:r>
              <a:rPr lang="en-GB" altLang="en-US" b="1" i="1" dirty="0" err="1" smtClean="0">
                <a:solidFill>
                  <a:schemeClr val="tx1"/>
                </a:solidFill>
              </a:rPr>
              <a:t>tener</a:t>
            </a:r>
            <a:r>
              <a:rPr lang="en-GB" altLang="en-US" b="1" i="1" dirty="0" smtClean="0">
                <a:solidFill>
                  <a:schemeClr val="tx1"/>
                </a:solidFill>
              </a:rPr>
              <a:t> la firma del supervisor de entrada para que </a:t>
            </a:r>
            <a:r>
              <a:rPr lang="en-GB" altLang="en-US" b="1" i="1" dirty="0" err="1" smtClean="0">
                <a:solidFill>
                  <a:schemeClr val="tx1"/>
                </a:solidFill>
              </a:rPr>
              <a:t>pueda</a:t>
            </a:r>
            <a:r>
              <a:rPr lang="en-GB" altLang="en-US" b="1" i="1" dirty="0" smtClean="0">
                <a:solidFill>
                  <a:schemeClr val="tx1"/>
                </a:solidFill>
              </a:rPr>
              <a:t> </a:t>
            </a:r>
            <a:r>
              <a:rPr lang="en-GB" altLang="en-US" b="1" i="1" dirty="0" err="1" smtClean="0">
                <a:solidFill>
                  <a:schemeClr val="tx1"/>
                </a:solidFill>
              </a:rPr>
              <a:t>considerarse</a:t>
            </a:r>
            <a:r>
              <a:rPr lang="en-GB" altLang="en-US" b="1" i="1" dirty="0" smtClean="0">
                <a:solidFill>
                  <a:schemeClr val="tx1"/>
                </a:solidFill>
              </a:rPr>
              <a:t> </a:t>
            </a:r>
            <a:r>
              <a:rPr lang="en-GB" altLang="en-US" b="1" i="1" dirty="0" err="1" smtClean="0">
                <a:solidFill>
                  <a:schemeClr val="tx1"/>
                </a:solidFill>
              </a:rPr>
              <a:t>válido</a:t>
            </a:r>
            <a:r>
              <a:rPr lang="en-GB" altLang="en-US" b="1" dirty="0" smtClean="0">
                <a:solidFill>
                  <a:schemeClr val="tx1"/>
                </a:solidFill>
              </a:rPr>
              <a:t>.</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smtClean="0">
                <a:solidFill>
                  <a:schemeClr val="tx1"/>
                </a:solidFill>
              </a:rPr>
              <a:t>No se </a:t>
            </a:r>
            <a:r>
              <a:rPr lang="en-GB" altLang="en-US" b="1" dirty="0" err="1" smtClean="0">
                <a:solidFill>
                  <a:schemeClr val="tx1"/>
                </a:solidFill>
              </a:rPr>
              <a:t>permite</a:t>
            </a:r>
            <a:r>
              <a:rPr lang="en-GB" altLang="en-US" b="1" dirty="0" smtClean="0">
                <a:solidFill>
                  <a:schemeClr val="tx1"/>
                </a:solidFill>
              </a:rPr>
              <a:t> la entrada sin el </a:t>
            </a:r>
            <a:r>
              <a:rPr lang="en-GB" altLang="en-US" b="1" dirty="0" err="1" smtClean="0">
                <a:solidFill>
                  <a:schemeClr val="tx1"/>
                </a:solidFill>
              </a:rPr>
              <a:t>permiso</a:t>
            </a:r>
            <a:r>
              <a:rPr lang="en-GB" altLang="en-US" b="1" dirty="0" smtClean="0">
                <a:solidFill>
                  <a:schemeClr val="tx1"/>
                </a:solidFill>
              </a:rPr>
              <a:t> </a:t>
            </a:r>
            <a:r>
              <a:rPr lang="en-GB" altLang="en-US" b="1" dirty="0" err="1" smtClean="0">
                <a:solidFill>
                  <a:schemeClr val="tx1"/>
                </a:solidFill>
              </a:rPr>
              <a:t>válido</a:t>
            </a:r>
            <a:r>
              <a:rPr lang="en-GB" altLang="en-US" b="1" dirty="0" smtClean="0">
                <a:solidFill>
                  <a:schemeClr val="tx1"/>
                </a:solidFill>
              </a:rPr>
              <a:t>.</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smtClean="0">
                <a:solidFill>
                  <a:schemeClr val="tx1"/>
                </a:solidFill>
              </a:rPr>
              <a:t>Los </a:t>
            </a:r>
            <a:r>
              <a:rPr lang="en-GB" altLang="en-US" b="1" dirty="0" err="1" smtClean="0">
                <a:solidFill>
                  <a:schemeClr val="tx1"/>
                </a:solidFill>
              </a:rPr>
              <a:t>permisos</a:t>
            </a:r>
            <a:r>
              <a:rPr lang="en-GB" altLang="en-US" b="1" dirty="0" smtClean="0">
                <a:solidFill>
                  <a:schemeClr val="tx1"/>
                </a:solidFill>
              </a:rPr>
              <a:t> son </a:t>
            </a:r>
            <a:r>
              <a:rPr lang="en-GB" altLang="en-US" b="1" dirty="0" err="1" smtClean="0">
                <a:solidFill>
                  <a:schemeClr val="tx1"/>
                </a:solidFill>
              </a:rPr>
              <a:t>válidos</a:t>
            </a:r>
            <a:r>
              <a:rPr lang="en-GB" altLang="en-US" b="1" dirty="0" smtClean="0">
                <a:solidFill>
                  <a:schemeClr val="tx1"/>
                </a:solidFill>
              </a:rPr>
              <a:t> hasta </a:t>
            </a:r>
            <a:r>
              <a:rPr lang="en-GB" altLang="en-US" b="1" dirty="0" err="1" smtClean="0">
                <a:solidFill>
                  <a:schemeClr val="tx1"/>
                </a:solidFill>
              </a:rPr>
              <a:t>por</a:t>
            </a:r>
            <a:r>
              <a:rPr lang="en-GB" altLang="en-US" b="1" dirty="0" smtClean="0">
                <a:solidFill>
                  <a:schemeClr val="tx1"/>
                </a:solidFill>
              </a:rPr>
              <a:t> 12 horas.</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smtClean="0">
                <a:solidFill>
                  <a:schemeClr val="tx1"/>
                </a:solidFill>
              </a:rPr>
              <a:t>Al </a:t>
            </a:r>
            <a:r>
              <a:rPr lang="en-GB" altLang="en-US" b="1" dirty="0" err="1" smtClean="0">
                <a:solidFill>
                  <a:schemeClr val="tx1"/>
                </a:solidFill>
              </a:rPr>
              <a:t>terminar</a:t>
            </a:r>
            <a:r>
              <a:rPr lang="en-GB" altLang="en-US" b="1" dirty="0" smtClean="0">
                <a:solidFill>
                  <a:schemeClr val="tx1"/>
                </a:solidFill>
              </a:rPr>
              <a:t> el </a:t>
            </a:r>
            <a:r>
              <a:rPr lang="en-GB" altLang="en-US" b="1" dirty="0" err="1" smtClean="0">
                <a:solidFill>
                  <a:schemeClr val="tx1"/>
                </a:solidFill>
              </a:rPr>
              <a:t>trabajo</a:t>
            </a:r>
            <a:r>
              <a:rPr lang="en-GB" altLang="en-US" b="1" dirty="0" smtClean="0">
                <a:solidFill>
                  <a:schemeClr val="tx1"/>
                </a:solidFill>
              </a:rPr>
              <a:t>, el </a:t>
            </a:r>
            <a:r>
              <a:rPr lang="en-GB" altLang="en-US" b="1" dirty="0" err="1" smtClean="0">
                <a:solidFill>
                  <a:schemeClr val="tx1"/>
                </a:solidFill>
              </a:rPr>
              <a:t>formulario</a:t>
            </a:r>
            <a:r>
              <a:rPr lang="en-GB" altLang="en-US" b="1" dirty="0" smtClean="0">
                <a:solidFill>
                  <a:schemeClr val="tx1"/>
                </a:solidFill>
              </a:rPr>
              <a:t> del </a:t>
            </a:r>
            <a:r>
              <a:rPr lang="en-GB" altLang="en-US" b="1" dirty="0" err="1" smtClean="0">
                <a:solidFill>
                  <a:schemeClr val="tx1"/>
                </a:solidFill>
              </a:rPr>
              <a:t>permiso</a:t>
            </a:r>
            <a:r>
              <a:rPr lang="en-GB" altLang="en-US" b="1" dirty="0" smtClean="0">
                <a:solidFill>
                  <a:schemeClr val="tx1"/>
                </a:solidFill>
              </a:rPr>
              <a:t> y de la </a:t>
            </a:r>
            <a:r>
              <a:rPr lang="en-GB" altLang="en-US" b="1" dirty="0" err="1" smtClean="0">
                <a:solidFill>
                  <a:schemeClr val="tx1"/>
                </a:solidFill>
              </a:rPr>
              <a:t>reunión</a:t>
            </a:r>
            <a:r>
              <a:rPr lang="en-GB" altLang="en-US" b="1" dirty="0" smtClean="0">
                <a:solidFill>
                  <a:schemeClr val="tx1"/>
                </a:solidFill>
              </a:rPr>
              <a:t> de </a:t>
            </a:r>
            <a:r>
              <a:rPr lang="en-GB" altLang="en-US" b="1" dirty="0" err="1" smtClean="0">
                <a:solidFill>
                  <a:schemeClr val="tx1"/>
                </a:solidFill>
              </a:rPr>
              <a:t>trabajo</a:t>
            </a:r>
            <a:r>
              <a:rPr lang="en-GB" altLang="en-US" b="1" dirty="0" smtClean="0">
                <a:solidFill>
                  <a:schemeClr val="tx1"/>
                </a:solidFill>
              </a:rPr>
              <a:t> </a:t>
            </a:r>
            <a:r>
              <a:rPr lang="en-GB" altLang="en-US" b="1" dirty="0" err="1" smtClean="0">
                <a:solidFill>
                  <a:schemeClr val="tx1"/>
                </a:solidFill>
              </a:rPr>
              <a:t>deben</a:t>
            </a:r>
            <a:r>
              <a:rPr lang="en-GB" altLang="en-US" b="1" dirty="0" smtClean="0">
                <a:solidFill>
                  <a:schemeClr val="tx1"/>
                </a:solidFill>
              </a:rPr>
              <a:t> </a:t>
            </a:r>
            <a:r>
              <a:rPr lang="en-GB" altLang="en-US" b="1" dirty="0" err="1" smtClean="0">
                <a:solidFill>
                  <a:schemeClr val="tx1"/>
                </a:solidFill>
              </a:rPr>
              <a:t>guardarse</a:t>
            </a:r>
            <a:r>
              <a:rPr lang="en-GB" altLang="en-US" b="1" dirty="0" smtClean="0">
                <a:solidFill>
                  <a:schemeClr val="tx1"/>
                </a:solidFill>
              </a:rPr>
              <a:t> </a:t>
            </a:r>
            <a:r>
              <a:rPr lang="en-GB" altLang="en-US" b="1" dirty="0" err="1" smtClean="0">
                <a:solidFill>
                  <a:schemeClr val="tx1"/>
                </a:solidFill>
              </a:rPr>
              <a:t>en</a:t>
            </a:r>
            <a:r>
              <a:rPr lang="en-GB" altLang="en-US" b="1" dirty="0" smtClean="0">
                <a:solidFill>
                  <a:schemeClr val="tx1"/>
                </a:solidFill>
              </a:rPr>
              <a:t> un </a:t>
            </a:r>
            <a:r>
              <a:rPr lang="en-GB" altLang="en-US" b="1" dirty="0" err="1" smtClean="0">
                <a:solidFill>
                  <a:schemeClr val="tx1"/>
                </a:solidFill>
              </a:rPr>
              <a:t>lugar</a:t>
            </a:r>
            <a:r>
              <a:rPr lang="en-GB" altLang="en-US" b="1" dirty="0" smtClean="0">
                <a:solidFill>
                  <a:schemeClr val="tx1"/>
                </a:solidFill>
              </a:rPr>
              <a:t> </a:t>
            </a:r>
            <a:r>
              <a:rPr lang="en-GB" altLang="en-US" b="1" dirty="0" err="1" smtClean="0">
                <a:solidFill>
                  <a:schemeClr val="tx1"/>
                </a:solidFill>
              </a:rPr>
              <a:t>seguro</a:t>
            </a:r>
            <a:r>
              <a:rPr lang="en-GB" altLang="en-US" b="1" dirty="0" smtClean="0">
                <a:solidFill>
                  <a:schemeClr val="tx1"/>
                </a:solidFill>
              </a:rPr>
              <a:t>.</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i="1" dirty="0" smtClean="0">
                <a:solidFill>
                  <a:schemeClr val="tx1"/>
                </a:solidFill>
              </a:rPr>
              <a:t>Los </a:t>
            </a:r>
            <a:r>
              <a:rPr lang="en-GB" altLang="en-US" b="1" i="1" dirty="0" err="1" smtClean="0">
                <a:solidFill>
                  <a:schemeClr val="tx1"/>
                </a:solidFill>
              </a:rPr>
              <a:t>permisos</a:t>
            </a:r>
            <a:r>
              <a:rPr lang="en-GB" altLang="en-US" b="1" i="1" dirty="0" smtClean="0">
                <a:solidFill>
                  <a:schemeClr val="tx1"/>
                </a:solidFill>
              </a:rPr>
              <a:t> </a:t>
            </a:r>
            <a:r>
              <a:rPr lang="en-GB" altLang="en-US" b="1" i="1" dirty="0" err="1" smtClean="0">
                <a:solidFill>
                  <a:schemeClr val="tx1"/>
                </a:solidFill>
              </a:rPr>
              <a:t>cancelados</a:t>
            </a:r>
            <a:r>
              <a:rPr lang="en-GB" altLang="en-US" b="1" i="1" dirty="0" smtClean="0">
                <a:solidFill>
                  <a:schemeClr val="tx1"/>
                </a:solidFill>
              </a:rPr>
              <a:t> </a:t>
            </a:r>
            <a:r>
              <a:rPr lang="en-GB" altLang="en-US" b="1" i="1" dirty="0" err="1" smtClean="0">
                <a:solidFill>
                  <a:schemeClr val="tx1"/>
                </a:solidFill>
              </a:rPr>
              <a:t>deben</a:t>
            </a:r>
            <a:r>
              <a:rPr lang="en-GB" altLang="en-US" b="1" i="1" dirty="0" smtClean="0">
                <a:solidFill>
                  <a:schemeClr val="tx1"/>
                </a:solidFill>
              </a:rPr>
              <a:t> </a:t>
            </a:r>
            <a:r>
              <a:rPr lang="en-GB" altLang="en-US" b="1" i="1" dirty="0" err="1" smtClean="0">
                <a:solidFill>
                  <a:schemeClr val="tx1"/>
                </a:solidFill>
              </a:rPr>
              <a:t>archivarse</a:t>
            </a:r>
            <a:r>
              <a:rPr lang="en-GB" altLang="en-US" b="1" i="1" dirty="0" smtClean="0">
                <a:solidFill>
                  <a:schemeClr val="tx1"/>
                </a:solidFill>
              </a:rPr>
              <a:t> </a:t>
            </a:r>
            <a:r>
              <a:rPr lang="en-GB" altLang="en-US" b="1" i="1" dirty="0" err="1" smtClean="0">
                <a:solidFill>
                  <a:schemeClr val="tx1"/>
                </a:solidFill>
              </a:rPr>
              <a:t>por</a:t>
            </a:r>
            <a:r>
              <a:rPr lang="en-GB" altLang="en-US" b="1" i="1" dirty="0" smtClean="0">
                <a:solidFill>
                  <a:schemeClr val="tx1"/>
                </a:solidFill>
              </a:rPr>
              <a:t> al </a:t>
            </a:r>
            <a:r>
              <a:rPr lang="en-GB" altLang="en-US" b="1" i="1" dirty="0" err="1" smtClean="0">
                <a:solidFill>
                  <a:schemeClr val="tx1"/>
                </a:solidFill>
              </a:rPr>
              <a:t>menos</a:t>
            </a:r>
            <a:r>
              <a:rPr lang="en-GB" altLang="en-US" b="1" i="1" dirty="0" smtClean="0">
                <a:solidFill>
                  <a:schemeClr val="tx1"/>
                </a:solidFill>
              </a:rPr>
              <a:t> un </a:t>
            </a:r>
            <a:r>
              <a:rPr lang="en-GB" altLang="en-US" b="1" i="1" dirty="0" err="1" smtClean="0">
                <a:solidFill>
                  <a:schemeClr val="tx1"/>
                </a:solidFill>
              </a:rPr>
              <a:t>año</a:t>
            </a:r>
            <a:r>
              <a:rPr lang="en-GB" altLang="en-US" b="1" dirty="0" smtClean="0">
                <a:solidFill>
                  <a:schemeClr val="tx1"/>
                </a:solidFill>
              </a:rPr>
              <a:t>.</a:t>
            </a:r>
          </a:p>
          <a:p>
            <a:pPr eaLnBrk="1" hangingPunct="1">
              <a:spcBef>
                <a:spcPts val="600"/>
              </a:spcBef>
              <a:buFont typeface="Monotype Sorts" charset="2"/>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b="1" dirty="0" smtClean="0">
              <a:solidFill>
                <a:schemeClr val="tx1"/>
              </a:solidFill>
            </a:endParaRPr>
          </a:p>
        </p:txBody>
      </p:sp>
      <p:sp>
        <p:nvSpPr>
          <p:cNvPr id="3" name="Slide Number Placeholder 2"/>
          <p:cNvSpPr>
            <a:spLocks noGrp="1"/>
          </p:cNvSpPr>
          <p:nvPr>
            <p:ph type="sldNum" sz="quarter" idx="12"/>
          </p:nvPr>
        </p:nvSpPr>
        <p:spPr/>
        <p:txBody>
          <a:bodyPr/>
          <a:lstStyle/>
          <a:p>
            <a:pPr>
              <a:defRPr/>
            </a:pPr>
            <a:fld id="{1EE9EC1C-3464-4E39-98B8-BB3AA023717A}" type="slidenum">
              <a:rPr lang="en-US" smtClean="0"/>
              <a:pPr>
                <a:defRPr/>
              </a:pPr>
              <a:t>21</a:t>
            </a:fld>
            <a:endParaRPr lang="en-US"/>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Grp="1" noChangeArrowheads="1"/>
          </p:cNvSpPr>
          <p:nvPr>
            <p:ph type="title"/>
          </p:nvPr>
        </p:nvSpPr>
        <p:spPr/>
        <p:txBody>
          <a:bodyPr lIns="92160" tIns="46080" rIns="92160" bIns="46080">
            <a:normAutofit fontScale="90000"/>
          </a:bodyPr>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chemeClr val="tx1"/>
                </a:solidFill>
                <a:effectLst>
                  <a:outerShdw blurRad="38100" dist="38100" dir="2700000" algn="tl">
                    <a:srgbClr val="808080"/>
                  </a:outerShdw>
                </a:effectLst>
              </a:rPr>
              <a:t>Examinar la </a:t>
            </a:r>
            <a:r>
              <a:rPr lang="en-GB" altLang="en-US" b="1" dirty="0" err="1" smtClean="0">
                <a:solidFill>
                  <a:schemeClr val="tx1"/>
                </a:solidFill>
                <a:effectLst>
                  <a:outerShdw blurRad="38100" dist="38100" dir="2700000" algn="tl">
                    <a:srgbClr val="808080"/>
                  </a:outerShdw>
                </a:effectLst>
              </a:rPr>
              <a:t>atmósfera</a:t>
            </a:r>
            <a:r>
              <a:rPr lang="en-GB" altLang="en-US" b="1" dirty="0" smtClean="0">
                <a:solidFill>
                  <a:schemeClr val="tx1"/>
                </a:solidFill>
                <a:effectLst>
                  <a:outerShdw blurRad="38100" dist="38100" dir="2700000" algn="tl">
                    <a:srgbClr val="808080"/>
                  </a:outerShdw>
                </a:effectLst>
              </a:rPr>
              <a:t/>
            </a:r>
            <a:br>
              <a:rPr lang="en-GB" altLang="en-US" b="1" dirty="0" smtClean="0">
                <a:solidFill>
                  <a:schemeClr val="tx1"/>
                </a:solidFill>
                <a:effectLst>
                  <a:outerShdw blurRad="38100" dist="38100" dir="2700000" algn="tl">
                    <a:srgbClr val="808080"/>
                  </a:outerShdw>
                </a:effectLst>
              </a:rPr>
            </a:br>
            <a:r>
              <a:rPr lang="en-GB" altLang="en-US" b="1" dirty="0">
                <a:solidFill>
                  <a:schemeClr val="tx1"/>
                </a:solidFill>
                <a:latin typeface="Arial" panose="020B0604020202020204" pitchFamily="34" charset="0"/>
              </a:rPr>
              <a:t>En </a:t>
            </a:r>
            <a:r>
              <a:rPr lang="en-GB" altLang="en-US" b="1" dirty="0" err="1">
                <a:solidFill>
                  <a:schemeClr val="tx1"/>
                </a:solidFill>
                <a:latin typeface="Arial" panose="020B0604020202020204" pitchFamily="34" charset="0"/>
              </a:rPr>
              <a:t>este</a:t>
            </a:r>
            <a:r>
              <a:rPr lang="en-GB" altLang="en-US" b="1" dirty="0">
                <a:solidFill>
                  <a:schemeClr val="tx1"/>
                </a:solidFill>
                <a:latin typeface="Arial" panose="020B0604020202020204" pitchFamily="34" charset="0"/>
              </a:rPr>
              <a:t> </a:t>
            </a:r>
            <a:r>
              <a:rPr lang="en-GB" altLang="en-US" b="1" dirty="0" err="1">
                <a:solidFill>
                  <a:schemeClr val="tx1"/>
                </a:solidFill>
                <a:latin typeface="Arial" panose="020B0604020202020204" pitchFamily="34" charset="0"/>
              </a:rPr>
              <a:t>orden</a:t>
            </a:r>
            <a:r>
              <a:rPr lang="en-GB" altLang="en-US" b="1" dirty="0" smtClean="0">
                <a:solidFill>
                  <a:schemeClr val="tx1"/>
                </a:solidFill>
                <a:latin typeface="Arial" panose="020B0604020202020204" pitchFamily="34" charset="0"/>
              </a:rPr>
              <a:t>:</a:t>
            </a:r>
            <a:endParaRPr lang="en-GB" altLang="en-US" b="1" dirty="0">
              <a:solidFill>
                <a:schemeClr val="tx1"/>
              </a:solidFill>
              <a:effectLst>
                <a:outerShdw blurRad="38100" dist="38100" dir="2700000" algn="tl">
                  <a:srgbClr val="808080"/>
                </a:outerShdw>
              </a:effectLst>
            </a:endParaRPr>
          </a:p>
        </p:txBody>
      </p:sp>
      <p:sp>
        <p:nvSpPr>
          <p:cNvPr id="52227" name="Rectangle 2"/>
          <p:cNvSpPr>
            <a:spLocks noGrp="1" noChangeArrowheads="1"/>
          </p:cNvSpPr>
          <p:nvPr>
            <p:ph sz="half" idx="1"/>
          </p:nvPr>
        </p:nvSpPr>
        <p:spPr>
          <a:xfrm>
            <a:off x="822959" y="1845734"/>
            <a:ext cx="5390515" cy="4023360"/>
          </a:xfrm>
        </p:spPr>
        <p:txBody>
          <a:bodyPr lIns="92160" tIns="46080" rIns="92160" bIns="46080"/>
          <a:lstStyle/>
          <a:p>
            <a:pPr eaLnBrk="1" hangingPunct="1">
              <a:lnSpc>
                <a:spcPct val="95000"/>
              </a:lnSpc>
              <a:spcBef>
                <a:spcPts val="70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smtClean="0">
                <a:solidFill>
                  <a:schemeClr val="tx1"/>
                </a:solidFill>
              </a:rPr>
              <a:t>Examinar el </a:t>
            </a:r>
            <a:r>
              <a:rPr lang="en-GB" altLang="en-US" b="1" dirty="0" err="1" smtClean="0">
                <a:solidFill>
                  <a:schemeClr val="tx1"/>
                </a:solidFill>
              </a:rPr>
              <a:t>contenido</a:t>
            </a:r>
            <a:r>
              <a:rPr lang="en-GB" altLang="en-US" b="1" dirty="0" smtClean="0">
                <a:solidFill>
                  <a:schemeClr val="tx1"/>
                </a:solidFill>
              </a:rPr>
              <a:t> de </a:t>
            </a:r>
            <a:r>
              <a:rPr lang="en-GB" altLang="en-US" b="1" dirty="0" err="1" smtClean="0">
                <a:solidFill>
                  <a:schemeClr val="tx1"/>
                </a:solidFill>
              </a:rPr>
              <a:t>oxígeno</a:t>
            </a:r>
            <a:r>
              <a:rPr lang="en-GB" altLang="en-US" b="1" dirty="0" smtClean="0">
                <a:solidFill>
                  <a:schemeClr val="tx1"/>
                </a:solidFill>
              </a:rPr>
              <a:t>:</a:t>
            </a:r>
          </a:p>
          <a:p>
            <a:pPr lvl="1" eaLnBrk="1" hangingPunct="1">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b="1" i="1" dirty="0" smtClean="0">
                <a:solidFill>
                  <a:schemeClr val="tx1"/>
                </a:solidFill>
              </a:rPr>
              <a:t>Un 19.5% </a:t>
            </a:r>
            <a:r>
              <a:rPr lang="en-GB" altLang="en-US" sz="2000" b="1" i="1" dirty="0" err="1" smtClean="0">
                <a:solidFill>
                  <a:schemeClr val="tx1"/>
                </a:solidFill>
              </a:rPr>
              <a:t>como</a:t>
            </a:r>
            <a:r>
              <a:rPr lang="en-GB" altLang="en-US" sz="2000" b="1" i="1" dirty="0" smtClean="0">
                <a:solidFill>
                  <a:schemeClr val="tx1"/>
                </a:solidFill>
              </a:rPr>
              <a:t> </a:t>
            </a:r>
            <a:r>
              <a:rPr lang="en-GB" altLang="en-US" sz="2000" b="1" i="1" dirty="0" err="1" smtClean="0">
                <a:solidFill>
                  <a:schemeClr val="tx1"/>
                </a:solidFill>
              </a:rPr>
              <a:t>mínimo</a:t>
            </a:r>
            <a:r>
              <a:rPr lang="en-GB" altLang="en-US" sz="2000" b="1" i="1" dirty="0" smtClean="0">
                <a:solidFill>
                  <a:schemeClr val="tx1"/>
                </a:solidFill>
              </a:rPr>
              <a:t> y un 23.5% </a:t>
            </a:r>
            <a:r>
              <a:rPr lang="en-GB" altLang="en-US" sz="2000" b="1" i="1" dirty="0" err="1" smtClean="0">
                <a:solidFill>
                  <a:schemeClr val="tx1"/>
                </a:solidFill>
              </a:rPr>
              <a:t>como</a:t>
            </a:r>
            <a:r>
              <a:rPr lang="en-GB" altLang="en-US" sz="2000" b="1" i="1" dirty="0" smtClean="0">
                <a:solidFill>
                  <a:schemeClr val="tx1"/>
                </a:solidFill>
              </a:rPr>
              <a:t> </a:t>
            </a:r>
            <a:r>
              <a:rPr lang="en-GB" altLang="en-US" sz="2000" b="1" i="1" dirty="0" err="1" smtClean="0">
                <a:solidFill>
                  <a:schemeClr val="tx1"/>
                </a:solidFill>
              </a:rPr>
              <a:t>máximo</a:t>
            </a:r>
            <a:endParaRPr lang="en-GB" altLang="en-US" sz="2000" b="1" i="1" dirty="0" smtClean="0">
              <a:solidFill>
                <a:schemeClr val="tx1"/>
              </a:solidFill>
            </a:endParaRPr>
          </a:p>
          <a:p>
            <a:pPr eaLnBrk="1" hangingPunct="1">
              <a:spcBef>
                <a:spcPts val="70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smtClean="0">
                <a:solidFill>
                  <a:schemeClr val="tx1"/>
                </a:solidFill>
              </a:rPr>
              <a:t>Examinar </a:t>
            </a:r>
            <a:r>
              <a:rPr lang="en-GB" altLang="en-US" b="1" dirty="0" err="1" smtClean="0">
                <a:solidFill>
                  <a:schemeClr val="tx1"/>
                </a:solidFill>
              </a:rPr>
              <a:t>los</a:t>
            </a:r>
            <a:r>
              <a:rPr lang="en-GB" altLang="en-US" b="1" dirty="0" smtClean="0">
                <a:solidFill>
                  <a:schemeClr val="tx1"/>
                </a:solidFill>
              </a:rPr>
              <a:t> combustibles:</a:t>
            </a:r>
          </a:p>
          <a:p>
            <a:pPr eaLnBrk="1" hangingPunct="1">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i="1" dirty="0" err="1" smtClean="0">
                <a:solidFill>
                  <a:schemeClr val="tx1"/>
                </a:solidFill>
              </a:rPr>
              <a:t>Menos</a:t>
            </a:r>
            <a:r>
              <a:rPr lang="en-GB" altLang="en-US" b="1" i="1" dirty="0" smtClean="0">
                <a:solidFill>
                  <a:schemeClr val="tx1"/>
                </a:solidFill>
              </a:rPr>
              <a:t> de un 10% del </a:t>
            </a:r>
            <a:r>
              <a:rPr lang="en-GB" altLang="en-US" b="1" i="1" dirty="0" err="1" smtClean="0">
                <a:solidFill>
                  <a:schemeClr val="tx1"/>
                </a:solidFill>
              </a:rPr>
              <a:t>límite</a:t>
            </a:r>
            <a:r>
              <a:rPr lang="en-GB" altLang="en-US" b="1" i="1" dirty="0" smtClean="0">
                <a:solidFill>
                  <a:schemeClr val="tx1"/>
                </a:solidFill>
              </a:rPr>
              <a:t> </a:t>
            </a:r>
            <a:r>
              <a:rPr lang="en-GB" altLang="en-US" b="1" i="1" dirty="0" err="1" smtClean="0">
                <a:solidFill>
                  <a:schemeClr val="tx1"/>
                </a:solidFill>
              </a:rPr>
              <a:t>mínimo</a:t>
            </a:r>
            <a:r>
              <a:rPr lang="en-GB" altLang="en-US" b="1" i="1" dirty="0" smtClean="0">
                <a:solidFill>
                  <a:schemeClr val="tx1"/>
                </a:solidFill>
              </a:rPr>
              <a:t> de </a:t>
            </a:r>
            <a:br>
              <a:rPr lang="en-GB" altLang="en-US" b="1" i="1" dirty="0" smtClean="0">
                <a:solidFill>
                  <a:schemeClr val="tx1"/>
                </a:solidFill>
              </a:rPr>
            </a:br>
            <a:r>
              <a:rPr lang="en-GB" altLang="en-US" b="1" i="1" dirty="0" err="1" smtClean="0">
                <a:solidFill>
                  <a:schemeClr val="tx1"/>
                </a:solidFill>
              </a:rPr>
              <a:t>explosión</a:t>
            </a:r>
            <a:r>
              <a:rPr lang="en-GB" altLang="en-US" b="1" i="1" dirty="0" smtClean="0">
                <a:solidFill>
                  <a:schemeClr val="tx1"/>
                </a:solidFill>
              </a:rPr>
              <a:t> (LEL)</a:t>
            </a:r>
          </a:p>
          <a:p>
            <a:pPr eaLnBrk="1" hangingPunct="1">
              <a:spcBef>
                <a:spcPts val="700"/>
              </a:spcBef>
              <a:buFont typeface="Wingdings" panose="05000000000000000000" pitchFamily="2" charset="2"/>
              <a:buChar char="q"/>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smtClean="0">
                <a:solidFill>
                  <a:schemeClr val="tx1"/>
                </a:solidFill>
              </a:rPr>
              <a:t>Examinar </a:t>
            </a:r>
            <a:r>
              <a:rPr lang="en-GB" altLang="en-US" b="1" dirty="0" err="1" smtClean="0">
                <a:solidFill>
                  <a:schemeClr val="tx1"/>
                </a:solidFill>
              </a:rPr>
              <a:t>los</a:t>
            </a:r>
            <a:r>
              <a:rPr lang="en-GB" altLang="en-US" b="1" dirty="0" smtClean="0">
                <a:solidFill>
                  <a:schemeClr val="tx1"/>
                </a:solidFill>
              </a:rPr>
              <a:t> gases </a:t>
            </a:r>
            <a:r>
              <a:rPr lang="en-GB" altLang="en-US" b="1" dirty="0" err="1" smtClean="0">
                <a:solidFill>
                  <a:schemeClr val="tx1"/>
                </a:solidFill>
              </a:rPr>
              <a:t>tóxicos</a:t>
            </a:r>
            <a:r>
              <a:rPr lang="en-GB" altLang="en-US" b="1" dirty="0" smtClean="0">
                <a:solidFill>
                  <a:schemeClr val="tx1"/>
                </a:solidFill>
              </a:rPr>
              <a:t>:</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smtClean="0">
                <a:solidFill>
                  <a:schemeClr val="tx1"/>
                </a:solidFill>
              </a:rPr>
              <a:t>El </a:t>
            </a:r>
            <a:r>
              <a:rPr lang="en-GB" altLang="en-US" sz="2000" b="1" i="1" dirty="0" err="1" smtClean="0">
                <a:solidFill>
                  <a:schemeClr val="tx1"/>
                </a:solidFill>
              </a:rPr>
              <a:t>más</a:t>
            </a:r>
            <a:r>
              <a:rPr lang="en-GB" altLang="en-US" sz="2000" b="1" i="1" dirty="0" smtClean="0">
                <a:solidFill>
                  <a:schemeClr val="tx1"/>
                </a:solidFill>
              </a:rPr>
              <a:t> </a:t>
            </a:r>
            <a:r>
              <a:rPr lang="en-GB" altLang="en-US" sz="2000" b="1" i="1" dirty="0" err="1" smtClean="0">
                <a:solidFill>
                  <a:schemeClr val="tx1"/>
                </a:solidFill>
              </a:rPr>
              <a:t>común</a:t>
            </a:r>
            <a:r>
              <a:rPr lang="en-GB" altLang="en-US" sz="2000" b="1" i="1" dirty="0" smtClean="0">
                <a:solidFill>
                  <a:schemeClr val="tx1"/>
                </a:solidFill>
              </a:rPr>
              <a:t> </a:t>
            </a:r>
            <a:r>
              <a:rPr lang="en-GB" altLang="en-US" sz="2000" b="1" i="1" dirty="0" err="1" smtClean="0">
                <a:solidFill>
                  <a:schemeClr val="tx1"/>
                </a:solidFill>
              </a:rPr>
              <a:t>es</a:t>
            </a:r>
            <a:r>
              <a:rPr lang="en-GB" altLang="en-US" sz="2000" b="1" i="1" dirty="0" smtClean="0">
                <a:solidFill>
                  <a:schemeClr val="tx1"/>
                </a:solidFill>
              </a:rPr>
              <a:t> el </a:t>
            </a:r>
            <a:r>
              <a:rPr lang="en-GB" altLang="en-US" sz="2000" b="1" i="1" dirty="0" err="1" smtClean="0">
                <a:solidFill>
                  <a:schemeClr val="tx1"/>
                </a:solidFill>
              </a:rPr>
              <a:t>monóxido</a:t>
            </a:r>
            <a:r>
              <a:rPr lang="en-GB" altLang="en-US" sz="2000" b="1" i="1" dirty="0" smtClean="0">
                <a:solidFill>
                  <a:schemeClr val="tx1"/>
                </a:solidFill>
              </a:rPr>
              <a:t> de </a:t>
            </a:r>
            <a:r>
              <a:rPr lang="en-GB" altLang="en-US" sz="2000" b="1" i="1" dirty="0" err="1" smtClean="0">
                <a:solidFill>
                  <a:schemeClr val="tx1"/>
                </a:solidFill>
              </a:rPr>
              <a:t>carbono</a:t>
            </a:r>
            <a:r>
              <a:rPr lang="en-GB" altLang="en-US" sz="2000" b="1" i="1" dirty="0" smtClean="0">
                <a:solidFill>
                  <a:schemeClr val="tx1"/>
                </a:solidFill>
              </a:rPr>
              <a:t> (</a:t>
            </a:r>
            <a:r>
              <a:rPr lang="en-GB" altLang="en-US" sz="2000" b="1" i="1" dirty="0" err="1" smtClean="0">
                <a:solidFill>
                  <a:schemeClr val="tx1"/>
                </a:solidFill>
              </a:rPr>
              <a:t>nivel</a:t>
            </a:r>
            <a:r>
              <a:rPr lang="en-GB" altLang="en-US" sz="2000" b="1" i="1" dirty="0" smtClean="0">
                <a:solidFill>
                  <a:schemeClr val="tx1"/>
                </a:solidFill>
              </a:rPr>
              <a:t> de </a:t>
            </a:r>
            <a:r>
              <a:rPr lang="en-GB" altLang="en-US" sz="2000" b="1" i="1" dirty="0" err="1" smtClean="0">
                <a:solidFill>
                  <a:schemeClr val="tx1"/>
                </a:solidFill>
              </a:rPr>
              <a:t>exposición</a:t>
            </a:r>
            <a:r>
              <a:rPr lang="en-GB" altLang="en-US" sz="2000" b="1" i="1" dirty="0" smtClean="0">
                <a:solidFill>
                  <a:schemeClr val="tx1"/>
                </a:solidFill>
              </a:rPr>
              <a:t> </a:t>
            </a:r>
            <a:r>
              <a:rPr lang="en-GB" altLang="en-US" sz="2000" b="1" i="1" dirty="0" err="1" smtClean="0">
                <a:solidFill>
                  <a:schemeClr val="tx1"/>
                </a:solidFill>
              </a:rPr>
              <a:t>permisible</a:t>
            </a:r>
            <a:r>
              <a:rPr lang="en-GB" altLang="en-US" sz="2000" b="1" i="1" dirty="0" smtClean="0">
                <a:solidFill>
                  <a:schemeClr val="tx1"/>
                </a:solidFill>
              </a:rPr>
              <a:t>, o PEL, &lt;35 ppm)</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smtClean="0">
                <a:solidFill>
                  <a:schemeClr val="tx1"/>
                </a:solidFill>
              </a:rPr>
              <a:t>O </a:t>
            </a:r>
            <a:r>
              <a:rPr lang="en-GB" altLang="en-US" sz="2000" b="1" i="1" dirty="0" err="1" smtClean="0">
                <a:solidFill>
                  <a:schemeClr val="tx1"/>
                </a:solidFill>
              </a:rPr>
              <a:t>cualquier</a:t>
            </a:r>
            <a:r>
              <a:rPr lang="en-GB" altLang="en-US" sz="2000" b="1" i="1" dirty="0" smtClean="0">
                <a:solidFill>
                  <a:schemeClr val="tx1"/>
                </a:solidFill>
              </a:rPr>
              <a:t> </a:t>
            </a:r>
            <a:r>
              <a:rPr lang="en-GB" altLang="en-US" sz="2000" b="1" i="1" dirty="0" err="1" smtClean="0">
                <a:solidFill>
                  <a:schemeClr val="tx1"/>
                </a:solidFill>
              </a:rPr>
              <a:t>otro</a:t>
            </a:r>
            <a:r>
              <a:rPr lang="en-GB" altLang="en-US" sz="2000" b="1" i="1" dirty="0" smtClean="0">
                <a:solidFill>
                  <a:schemeClr val="tx1"/>
                </a:solidFill>
              </a:rPr>
              <a:t> material </a:t>
            </a:r>
            <a:r>
              <a:rPr lang="en-GB" altLang="en-US" sz="2000" b="1" i="1" dirty="0" err="1" smtClean="0">
                <a:solidFill>
                  <a:schemeClr val="tx1"/>
                </a:solidFill>
              </a:rPr>
              <a:t>peligroso</a:t>
            </a:r>
            <a:r>
              <a:rPr lang="en-GB" altLang="en-US" sz="2000" b="1" i="1" dirty="0" smtClean="0">
                <a:solidFill>
                  <a:schemeClr val="tx1"/>
                </a:solidFill>
              </a:rPr>
              <a:t> </a:t>
            </a:r>
            <a:r>
              <a:rPr lang="en-GB" altLang="en-US" sz="2000" b="1" i="1" dirty="0" err="1" smtClean="0">
                <a:solidFill>
                  <a:schemeClr val="tx1"/>
                </a:solidFill>
              </a:rPr>
              <a:t>según</a:t>
            </a:r>
            <a:r>
              <a:rPr lang="en-GB" altLang="en-US" sz="2000" b="1" i="1" dirty="0" smtClean="0">
                <a:solidFill>
                  <a:schemeClr val="tx1"/>
                </a:solidFill>
              </a:rPr>
              <a:t> lo determine el </a:t>
            </a:r>
            <a:r>
              <a:rPr lang="en-GB" altLang="en-US" sz="2000" b="1" i="1" dirty="0" err="1" smtClean="0">
                <a:solidFill>
                  <a:schemeClr val="tx1"/>
                </a:solidFill>
              </a:rPr>
              <a:t>uso</a:t>
            </a:r>
            <a:r>
              <a:rPr lang="en-GB" altLang="en-US" sz="2000" b="1" i="1" dirty="0" smtClean="0">
                <a:solidFill>
                  <a:schemeClr val="tx1"/>
                </a:solidFill>
              </a:rPr>
              <a:t> del </a:t>
            </a:r>
            <a:r>
              <a:rPr lang="en-GB" altLang="en-US" sz="2000" b="1" i="1" dirty="0" err="1" smtClean="0">
                <a:solidFill>
                  <a:schemeClr val="tx1"/>
                </a:solidFill>
              </a:rPr>
              <a:t>lugar</a:t>
            </a:r>
            <a:r>
              <a:rPr lang="en-GB" altLang="en-US" sz="2000" dirty="0" smtClean="0">
                <a:solidFill>
                  <a:schemeClr val="tx1"/>
                </a:solidFill>
              </a:rPr>
              <a:t>.</a:t>
            </a:r>
          </a:p>
        </p:txBody>
      </p:sp>
      <p:sp>
        <p:nvSpPr>
          <p:cNvPr id="3" name="Slide Number Placeholder 2"/>
          <p:cNvSpPr>
            <a:spLocks noGrp="1"/>
          </p:cNvSpPr>
          <p:nvPr>
            <p:ph type="sldNum" sz="quarter" idx="12"/>
          </p:nvPr>
        </p:nvSpPr>
        <p:spPr/>
        <p:txBody>
          <a:bodyPr/>
          <a:lstStyle/>
          <a:p>
            <a:pPr>
              <a:defRPr/>
            </a:pPr>
            <a:fld id="{3EB04E0F-51A0-4B5A-BF60-275887F2F29B}" type="slidenum">
              <a:rPr lang="en-US" smtClean="0"/>
              <a:pPr>
                <a:defRPr/>
              </a:pPr>
              <a:t>22</a:t>
            </a:fld>
            <a:endParaRPr lang="en-US"/>
          </a:p>
        </p:txBody>
      </p:sp>
      <p:pic>
        <p:nvPicPr>
          <p:cNvPr id="9" name="Picture 4" title="Examinar la atmósfera"/>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bwMode="auto">
          <a:xfrm>
            <a:off x="6213475" y="2057400"/>
            <a:ext cx="2422525" cy="2106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Grp="1" noChangeArrowheads="1"/>
          </p:cNvSpPr>
          <p:nvPr>
            <p:ph type="title"/>
          </p:nvPr>
        </p:nvSpPr>
        <p:spPr>
          <a:xfrm>
            <a:off x="685800" y="682625"/>
            <a:ext cx="7772400" cy="1074738"/>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6000" b="1">
                <a:solidFill>
                  <a:srgbClr val="FF0033"/>
                </a:solidFill>
              </a:rPr>
              <a:t>AVISO:</a:t>
            </a:r>
          </a:p>
        </p:txBody>
      </p:sp>
      <p:sp>
        <p:nvSpPr>
          <p:cNvPr id="54275" name="Rectangle 2"/>
          <p:cNvSpPr>
            <a:spLocks noGrp="1" noChangeArrowheads="1"/>
          </p:cNvSpPr>
          <p:nvPr>
            <p:ph idx="1"/>
          </p:nvPr>
        </p:nvSpPr>
        <p:spPr>
          <a:xfrm>
            <a:off x="685800" y="2057400"/>
            <a:ext cx="6705600" cy="3352800"/>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i="1" dirty="0" smtClean="0">
                <a:solidFill>
                  <a:schemeClr val="tx1"/>
                </a:solidFill>
              </a:rPr>
              <a:t>Siempre que se </a:t>
            </a:r>
            <a:r>
              <a:rPr lang="en-GB" altLang="en-US" b="1" i="1" dirty="0" err="1" smtClean="0">
                <a:solidFill>
                  <a:schemeClr val="tx1"/>
                </a:solidFill>
              </a:rPr>
              <a:t>exceda</a:t>
            </a:r>
            <a:r>
              <a:rPr lang="en-GB" altLang="en-US" b="1" i="1" dirty="0" smtClean="0">
                <a:solidFill>
                  <a:schemeClr val="tx1"/>
                </a:solidFill>
              </a:rPr>
              <a:t> un </a:t>
            </a:r>
            <a:r>
              <a:rPr lang="en-GB" altLang="en-US" b="1" i="1" dirty="0" err="1" smtClean="0">
                <a:solidFill>
                  <a:schemeClr val="tx1"/>
                </a:solidFill>
              </a:rPr>
              <a:t>límite</a:t>
            </a:r>
            <a:r>
              <a:rPr lang="en-GB" altLang="en-US" b="1" i="1" dirty="0" smtClean="0">
                <a:solidFill>
                  <a:schemeClr val="tx1"/>
                </a:solidFill>
              </a:rPr>
              <a:t>, no </a:t>
            </a:r>
            <a:r>
              <a:rPr lang="en-GB" altLang="en-US" b="1" i="1" dirty="0" err="1" smtClean="0">
                <a:solidFill>
                  <a:schemeClr val="tx1"/>
                </a:solidFill>
              </a:rPr>
              <a:t>importa</a:t>
            </a:r>
            <a:r>
              <a:rPr lang="en-GB" altLang="en-US" b="1" i="1" dirty="0" smtClean="0">
                <a:solidFill>
                  <a:schemeClr val="tx1"/>
                </a:solidFill>
              </a:rPr>
              <a:t> </a:t>
            </a:r>
            <a:r>
              <a:rPr lang="en-GB" altLang="en-US" b="1" i="1" dirty="0" err="1" smtClean="0">
                <a:solidFill>
                  <a:schemeClr val="tx1"/>
                </a:solidFill>
              </a:rPr>
              <a:t>por</a:t>
            </a:r>
            <a:r>
              <a:rPr lang="en-GB" altLang="en-US" b="1" i="1" dirty="0" smtClean="0">
                <a:solidFill>
                  <a:schemeClr val="tx1"/>
                </a:solidFill>
              </a:rPr>
              <a:t> </a:t>
            </a:r>
            <a:r>
              <a:rPr lang="en-GB" altLang="en-US" b="1" i="1" dirty="0" err="1" smtClean="0">
                <a:solidFill>
                  <a:schemeClr val="tx1"/>
                </a:solidFill>
              </a:rPr>
              <a:t>qué</a:t>
            </a:r>
            <a:r>
              <a:rPr lang="en-GB" altLang="en-US" b="1" i="1" dirty="0" smtClean="0">
                <a:solidFill>
                  <a:schemeClr val="tx1"/>
                </a:solidFill>
              </a:rPr>
              <a:t> </a:t>
            </a:r>
            <a:r>
              <a:rPr lang="en-GB" altLang="en-US" b="1" i="1" dirty="0" err="1" smtClean="0">
                <a:solidFill>
                  <a:schemeClr val="tx1"/>
                </a:solidFill>
              </a:rPr>
              <a:t>motivo</a:t>
            </a:r>
            <a:r>
              <a:rPr lang="en-GB" altLang="en-US" b="1" i="1" dirty="0" smtClean="0">
                <a:solidFill>
                  <a:schemeClr val="tx1"/>
                </a:solidFill>
              </a:rPr>
              <a:t>, </a:t>
            </a:r>
            <a:r>
              <a:rPr lang="en-GB" altLang="en-US" b="1" i="1" dirty="0" err="1" smtClean="0">
                <a:solidFill>
                  <a:schemeClr val="tx1"/>
                </a:solidFill>
              </a:rPr>
              <a:t>todo</a:t>
            </a:r>
            <a:r>
              <a:rPr lang="en-GB" altLang="en-US" b="1" i="1" dirty="0" smtClean="0">
                <a:solidFill>
                  <a:schemeClr val="tx1"/>
                </a:solidFill>
              </a:rPr>
              <a:t> el personal </a:t>
            </a:r>
            <a:r>
              <a:rPr lang="en-GB" altLang="en-US" b="1" i="1" dirty="0" err="1" smtClean="0">
                <a:solidFill>
                  <a:schemeClr val="tx1"/>
                </a:solidFill>
              </a:rPr>
              <a:t>deberá</a:t>
            </a:r>
            <a:r>
              <a:rPr lang="en-GB" altLang="en-US" b="1" i="1" dirty="0" smtClean="0">
                <a:solidFill>
                  <a:schemeClr val="tx1"/>
                </a:solidFill>
              </a:rPr>
              <a:t> </a:t>
            </a:r>
            <a:r>
              <a:rPr lang="en-GB" altLang="en-US" b="1" i="1" dirty="0" err="1" smtClean="0">
                <a:solidFill>
                  <a:schemeClr val="tx1"/>
                </a:solidFill>
              </a:rPr>
              <a:t>salir</a:t>
            </a:r>
            <a:r>
              <a:rPr lang="en-GB" altLang="en-US" b="1" i="1" dirty="0" smtClean="0">
                <a:solidFill>
                  <a:schemeClr val="tx1"/>
                </a:solidFill>
              </a:rPr>
              <a:t> del </a:t>
            </a:r>
            <a:r>
              <a:rPr lang="en-GB" altLang="en-US" b="1" i="1" dirty="0" err="1" smtClean="0">
                <a:solidFill>
                  <a:schemeClr val="tx1"/>
                </a:solidFill>
              </a:rPr>
              <a:t>lugar</a:t>
            </a:r>
            <a:r>
              <a:rPr lang="en-GB" altLang="en-US" b="1" i="1" dirty="0" smtClean="0">
                <a:solidFill>
                  <a:schemeClr val="tx1"/>
                </a:solidFill>
              </a:rPr>
              <a:t>, y </a:t>
            </a:r>
            <a:r>
              <a:rPr lang="en-GB" altLang="en-US" b="1" i="1" dirty="0" err="1" smtClean="0">
                <a:solidFill>
                  <a:schemeClr val="tx1"/>
                </a:solidFill>
              </a:rPr>
              <a:t>nadie</a:t>
            </a:r>
            <a:r>
              <a:rPr lang="en-GB" altLang="en-US" b="1" i="1" dirty="0" smtClean="0">
                <a:solidFill>
                  <a:schemeClr val="tx1"/>
                </a:solidFill>
              </a:rPr>
              <a:t> </a:t>
            </a:r>
            <a:r>
              <a:rPr lang="en-GB" altLang="en-US" b="1" i="1" dirty="0" err="1" smtClean="0">
                <a:solidFill>
                  <a:schemeClr val="tx1"/>
                </a:solidFill>
              </a:rPr>
              <a:t>más</a:t>
            </a:r>
            <a:r>
              <a:rPr lang="en-GB" altLang="en-US" b="1" i="1" dirty="0" smtClean="0">
                <a:solidFill>
                  <a:schemeClr val="tx1"/>
                </a:solidFill>
              </a:rPr>
              <a:t> </a:t>
            </a:r>
            <a:r>
              <a:rPr lang="en-GB" altLang="en-US" b="1" i="1" dirty="0" err="1" smtClean="0">
                <a:solidFill>
                  <a:schemeClr val="tx1"/>
                </a:solidFill>
              </a:rPr>
              <a:t>puede</a:t>
            </a:r>
            <a:r>
              <a:rPr lang="en-GB" altLang="en-US" b="1" i="1" dirty="0" smtClean="0">
                <a:solidFill>
                  <a:schemeClr val="tx1"/>
                </a:solidFill>
              </a:rPr>
              <a:t> </a:t>
            </a:r>
            <a:r>
              <a:rPr lang="en-GB" altLang="en-US" b="1" i="1" dirty="0" err="1" smtClean="0">
                <a:solidFill>
                  <a:schemeClr val="tx1"/>
                </a:solidFill>
              </a:rPr>
              <a:t>entrar</a:t>
            </a:r>
            <a:r>
              <a:rPr lang="en-GB" altLang="en-US" b="1" i="1" dirty="0" smtClean="0">
                <a:solidFill>
                  <a:schemeClr val="tx1"/>
                </a:solidFill>
              </a:rPr>
              <a:t> hasta que las </a:t>
            </a:r>
            <a:r>
              <a:rPr lang="en-GB" altLang="en-US" b="1" i="1" dirty="0" err="1" smtClean="0">
                <a:solidFill>
                  <a:schemeClr val="tx1"/>
                </a:solidFill>
              </a:rPr>
              <a:t>condiciones</a:t>
            </a:r>
            <a:r>
              <a:rPr lang="en-GB" altLang="en-US" b="1" i="1" dirty="0" smtClean="0">
                <a:solidFill>
                  <a:schemeClr val="tx1"/>
                </a:solidFill>
              </a:rPr>
              <a:t> </a:t>
            </a:r>
            <a:r>
              <a:rPr lang="en-GB" altLang="en-US" b="1" i="1" dirty="0" err="1" smtClean="0">
                <a:solidFill>
                  <a:schemeClr val="tx1"/>
                </a:solidFill>
              </a:rPr>
              <a:t>atmosféricas</a:t>
            </a:r>
            <a:r>
              <a:rPr lang="en-GB" altLang="en-US" b="1" i="1" dirty="0" smtClean="0">
                <a:solidFill>
                  <a:schemeClr val="tx1"/>
                </a:solidFill>
              </a:rPr>
              <a:t> </a:t>
            </a:r>
            <a:r>
              <a:rPr lang="en-GB" altLang="en-US" b="1" i="1" dirty="0" err="1" smtClean="0">
                <a:solidFill>
                  <a:schemeClr val="tx1"/>
                </a:solidFill>
              </a:rPr>
              <a:t>regresen</a:t>
            </a:r>
            <a:r>
              <a:rPr lang="en-GB" altLang="en-US" b="1" i="1" dirty="0" smtClean="0">
                <a:solidFill>
                  <a:schemeClr val="tx1"/>
                </a:solidFill>
              </a:rPr>
              <a:t> a un </a:t>
            </a:r>
            <a:r>
              <a:rPr lang="en-GB" altLang="en-US" b="1" i="1" dirty="0" err="1" smtClean="0">
                <a:solidFill>
                  <a:schemeClr val="tx1"/>
                </a:solidFill>
              </a:rPr>
              <a:t>nivel</a:t>
            </a:r>
            <a:r>
              <a:rPr lang="en-GB" altLang="en-US" b="1" i="1" dirty="0" smtClean="0">
                <a:solidFill>
                  <a:schemeClr val="tx1"/>
                </a:solidFill>
              </a:rPr>
              <a:t> de </a:t>
            </a:r>
            <a:r>
              <a:rPr lang="en-GB" altLang="en-US" b="1" i="1" dirty="0" err="1" smtClean="0">
                <a:solidFill>
                  <a:schemeClr val="tx1"/>
                </a:solidFill>
              </a:rPr>
              <a:t>seguridad</a:t>
            </a:r>
            <a:r>
              <a:rPr lang="en-GB" altLang="en-US" b="1" dirty="0" smtClean="0">
                <a:solidFill>
                  <a:schemeClr val="tx1"/>
                </a:solidFill>
              </a:rPr>
              <a:t>.</a:t>
            </a:r>
          </a:p>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b="1" dirty="0">
              <a:solidFill>
                <a:schemeClr val="tx1"/>
              </a:solidFill>
            </a:endParaRPr>
          </a:p>
          <a:p>
            <a:pPr algn="ct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smtClean="0">
                <a:solidFill>
                  <a:srgbClr val="FF0000"/>
                </a:solidFill>
                <a:effectLst>
                  <a:outerShdw blurRad="38100" dist="38100" dir="2700000" algn="tl">
                    <a:srgbClr val="FFFFFF"/>
                  </a:outerShdw>
                </a:effectLst>
                <a:latin typeface="Arial" panose="020B0604020202020204" pitchFamily="34" charset="0"/>
              </a:rPr>
              <a:t>¡SIN EXCEPCIÓN!</a:t>
            </a:r>
          </a:p>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b="1" dirty="0" smtClean="0">
              <a:solidFill>
                <a:schemeClr val="tx1"/>
              </a:solidFill>
            </a:endParaRPr>
          </a:p>
        </p:txBody>
      </p:sp>
      <p:sp>
        <p:nvSpPr>
          <p:cNvPr id="3" name="Slide Number Placeholder 2"/>
          <p:cNvSpPr>
            <a:spLocks noGrp="1"/>
          </p:cNvSpPr>
          <p:nvPr>
            <p:ph type="sldNum" sz="quarter" idx="12"/>
          </p:nvPr>
        </p:nvSpPr>
        <p:spPr/>
        <p:txBody>
          <a:bodyPr/>
          <a:lstStyle/>
          <a:p>
            <a:pPr>
              <a:defRPr/>
            </a:pPr>
            <a:fld id="{95219B5A-0713-4D01-8F0E-B9DC69BAF356}" type="slidenum">
              <a:rPr lang="en-US" smtClean="0"/>
              <a:pPr>
                <a:defRPr/>
              </a:pPr>
              <a:t>23</a:t>
            </a:fld>
            <a:endParaRPr lang="en-US"/>
          </a:p>
        </p:txBody>
      </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title"/>
          </p:nvPr>
        </p:nvSpPr>
        <p:spPr>
          <a:xfrm>
            <a:off x="647700" y="304800"/>
            <a:ext cx="81153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4000" b="1" dirty="0">
                <a:solidFill>
                  <a:schemeClr val="tx1"/>
                </a:solidFill>
                <a:effectLst>
                  <a:outerShdw blurRad="38100" dist="38100" dir="2700000" algn="tl">
                    <a:srgbClr val="808080"/>
                  </a:outerShdw>
                </a:effectLst>
              </a:rPr>
              <a:t>Se </a:t>
            </a:r>
            <a:r>
              <a:rPr lang="en-GB" altLang="en-US" sz="4000" b="1" dirty="0" err="1">
                <a:solidFill>
                  <a:schemeClr val="tx1"/>
                </a:solidFill>
                <a:effectLst>
                  <a:outerShdw blurRad="38100" dist="38100" dir="2700000" algn="tl">
                    <a:srgbClr val="808080"/>
                  </a:outerShdw>
                </a:effectLst>
              </a:rPr>
              <a:t>deben</a:t>
            </a:r>
            <a:r>
              <a:rPr lang="en-GB" altLang="en-US" sz="4000" b="1" dirty="0">
                <a:solidFill>
                  <a:schemeClr val="tx1"/>
                </a:solidFill>
                <a:effectLst>
                  <a:outerShdw blurRad="38100" dist="38100" dir="2700000" algn="tl">
                    <a:srgbClr val="808080"/>
                  </a:outerShdw>
                </a:effectLst>
              </a:rPr>
              <a:t> </a:t>
            </a:r>
            <a:r>
              <a:rPr lang="en-GB" altLang="en-US" sz="4000" b="1" dirty="0" err="1">
                <a:solidFill>
                  <a:schemeClr val="tx1"/>
                </a:solidFill>
                <a:effectLst>
                  <a:outerShdw blurRad="38100" dist="38100" dir="2700000" algn="tl">
                    <a:srgbClr val="808080"/>
                  </a:outerShdw>
                </a:effectLst>
              </a:rPr>
              <a:t>realizar</a:t>
            </a:r>
            <a:r>
              <a:rPr lang="en-GB" altLang="en-US" sz="4000" b="1" dirty="0">
                <a:solidFill>
                  <a:schemeClr val="tx1"/>
                </a:solidFill>
                <a:effectLst>
                  <a:outerShdw blurRad="38100" dist="38100" dir="2700000" algn="tl">
                    <a:srgbClr val="808080"/>
                  </a:outerShdw>
                </a:effectLst>
              </a:rPr>
              <a:t> </a:t>
            </a:r>
            <a:r>
              <a:rPr lang="en-GB" altLang="en-US" sz="4000" b="1" dirty="0" err="1">
                <a:solidFill>
                  <a:schemeClr val="tx1"/>
                </a:solidFill>
                <a:effectLst>
                  <a:outerShdw blurRad="38100" dist="38100" dir="2700000" algn="tl">
                    <a:srgbClr val="808080"/>
                  </a:outerShdw>
                </a:effectLst>
              </a:rPr>
              <a:t>pruebas</a:t>
            </a:r>
            <a:r>
              <a:rPr lang="en-GB" altLang="en-US" sz="4000" b="1" dirty="0">
                <a:solidFill>
                  <a:schemeClr val="tx1"/>
                </a:solidFill>
                <a:effectLst>
                  <a:outerShdw blurRad="38100" dist="38100" dir="2700000" algn="tl">
                    <a:srgbClr val="808080"/>
                  </a:outerShdw>
                </a:effectLst>
              </a:rPr>
              <a:t> </a:t>
            </a:r>
            <a:r>
              <a:rPr lang="en-GB" altLang="en-US" sz="4000" b="1" dirty="0" err="1">
                <a:solidFill>
                  <a:schemeClr val="tx1"/>
                </a:solidFill>
                <a:effectLst>
                  <a:outerShdw blurRad="38100" dist="38100" dir="2700000" algn="tl">
                    <a:srgbClr val="808080"/>
                  </a:outerShdw>
                </a:effectLst>
              </a:rPr>
              <a:t>atmosféricas</a:t>
            </a:r>
            <a:r>
              <a:rPr lang="en-GB" altLang="en-US" sz="4000" b="1" dirty="0">
                <a:solidFill>
                  <a:schemeClr val="tx1"/>
                </a:solidFill>
                <a:effectLst>
                  <a:outerShdw blurRad="38100" dist="38100" dir="2700000" algn="tl">
                    <a:srgbClr val="808080"/>
                  </a:outerShdw>
                </a:effectLst>
              </a:rPr>
              <a:t>:</a:t>
            </a:r>
          </a:p>
        </p:txBody>
      </p:sp>
      <p:sp>
        <p:nvSpPr>
          <p:cNvPr id="56323" name="Rectangle 2"/>
          <p:cNvSpPr>
            <a:spLocks noGrp="1" noChangeArrowheads="1"/>
          </p:cNvSpPr>
          <p:nvPr>
            <p:ph idx="1"/>
          </p:nvPr>
        </p:nvSpPr>
        <p:spPr>
          <a:xfrm>
            <a:off x="685800" y="1981200"/>
            <a:ext cx="7772400" cy="4752975"/>
          </a:xfrm>
        </p:spPr>
        <p:txBody>
          <a:bodyPr lIns="92160" tIns="46080" rIns="92160" bIns="46080"/>
          <a:lstStyle/>
          <a:p>
            <a:pPr eaLnBrk="1" hangingPunct="1">
              <a:lnSpc>
                <a:spcPct val="95000"/>
              </a:lnSpc>
              <a:spcBef>
                <a:spcPts val="500"/>
              </a:spcBef>
              <a:spcAft>
                <a:spcPts val="500"/>
              </a:spcAft>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dirty="0" smtClean="0">
                <a:solidFill>
                  <a:schemeClr val="tx1"/>
                </a:solidFill>
              </a:rPr>
              <a:t>Antes de </a:t>
            </a:r>
            <a:r>
              <a:rPr lang="en-GB" altLang="en-US" sz="2800" b="1" dirty="0" err="1" smtClean="0">
                <a:solidFill>
                  <a:schemeClr val="tx1"/>
                </a:solidFill>
              </a:rPr>
              <a:t>cada</a:t>
            </a:r>
            <a:r>
              <a:rPr lang="en-GB" altLang="en-US" sz="2800" b="1" dirty="0" smtClean="0">
                <a:solidFill>
                  <a:schemeClr val="tx1"/>
                </a:solidFill>
              </a:rPr>
              <a:t> </a:t>
            </a:r>
            <a:r>
              <a:rPr lang="en-GB" altLang="en-US" sz="2800" b="1" dirty="0" err="1" smtClean="0">
                <a:solidFill>
                  <a:schemeClr val="tx1"/>
                </a:solidFill>
              </a:rPr>
              <a:t>vez</a:t>
            </a:r>
            <a:r>
              <a:rPr lang="en-GB" altLang="en-US" sz="2800" b="1" dirty="0" smtClean="0">
                <a:solidFill>
                  <a:schemeClr val="tx1"/>
                </a:solidFill>
              </a:rPr>
              <a:t> que se </a:t>
            </a:r>
            <a:r>
              <a:rPr lang="en-GB" altLang="en-US" sz="2800" b="1" dirty="0" err="1" smtClean="0">
                <a:solidFill>
                  <a:schemeClr val="tx1"/>
                </a:solidFill>
              </a:rPr>
              <a:t>vaya</a:t>
            </a:r>
            <a:r>
              <a:rPr lang="en-GB" altLang="en-US" sz="2800" b="1" dirty="0" smtClean="0">
                <a:solidFill>
                  <a:schemeClr val="tx1"/>
                </a:solidFill>
              </a:rPr>
              <a:t> a </a:t>
            </a:r>
            <a:r>
              <a:rPr lang="en-GB" altLang="en-US" sz="2800" b="1" dirty="0" err="1" smtClean="0">
                <a:solidFill>
                  <a:schemeClr val="tx1"/>
                </a:solidFill>
              </a:rPr>
              <a:t>entrar</a:t>
            </a:r>
            <a:r>
              <a:rPr lang="en-GB" altLang="en-US" sz="2800" b="1" dirty="0" smtClean="0">
                <a:solidFill>
                  <a:schemeClr val="tx1"/>
                </a:solidFill>
              </a:rPr>
              <a:t> </a:t>
            </a:r>
            <a:r>
              <a:rPr lang="en-GB" altLang="en-US" sz="2800" b="1" dirty="0" err="1" smtClean="0">
                <a:solidFill>
                  <a:schemeClr val="tx1"/>
                </a:solidFill>
              </a:rPr>
              <a:t>cuando</a:t>
            </a:r>
            <a:r>
              <a:rPr lang="en-GB" altLang="en-US" sz="2800" b="1" dirty="0" smtClean="0">
                <a:solidFill>
                  <a:schemeClr val="tx1"/>
                </a:solidFill>
              </a:rPr>
              <a:t> el </a:t>
            </a:r>
            <a:r>
              <a:rPr lang="en-GB" altLang="en-US" sz="2800" b="1" dirty="0" err="1" smtClean="0">
                <a:solidFill>
                  <a:schemeClr val="tx1"/>
                </a:solidFill>
              </a:rPr>
              <a:t>lugar</a:t>
            </a:r>
            <a:r>
              <a:rPr lang="en-GB" altLang="en-US" sz="2800" b="1" dirty="0" smtClean="0">
                <a:solidFill>
                  <a:schemeClr val="tx1"/>
                </a:solidFill>
              </a:rPr>
              <a:t> </a:t>
            </a:r>
            <a:r>
              <a:rPr lang="en-GB" altLang="en-US" sz="2800" b="1" dirty="0" err="1" smtClean="0">
                <a:solidFill>
                  <a:schemeClr val="tx1"/>
                </a:solidFill>
              </a:rPr>
              <a:t>esté</a:t>
            </a:r>
            <a:r>
              <a:rPr lang="en-GB" altLang="en-US" sz="2800" b="1" dirty="0" smtClean="0">
                <a:solidFill>
                  <a:schemeClr val="tx1"/>
                </a:solidFill>
              </a:rPr>
              <a:t> </a:t>
            </a:r>
            <a:r>
              <a:rPr lang="en-GB" altLang="en-US" sz="2800" b="1" dirty="0" err="1" smtClean="0">
                <a:solidFill>
                  <a:schemeClr val="tx1"/>
                </a:solidFill>
              </a:rPr>
              <a:t>vacío</a:t>
            </a:r>
            <a:r>
              <a:rPr lang="en-GB" altLang="en-US" sz="2800" b="1" dirty="0" smtClean="0">
                <a:solidFill>
                  <a:schemeClr val="tx1"/>
                </a:solidFill>
              </a:rPr>
              <a:t>;</a:t>
            </a:r>
          </a:p>
          <a:p>
            <a:pPr eaLnBrk="1" hangingPunct="1">
              <a:spcBef>
                <a:spcPts val="500"/>
              </a:spcBef>
              <a:spcAft>
                <a:spcPts val="500"/>
              </a:spcAft>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dirty="0" err="1" smtClean="0">
                <a:solidFill>
                  <a:schemeClr val="tx1"/>
                </a:solidFill>
              </a:rPr>
              <a:t>Después</a:t>
            </a:r>
            <a:r>
              <a:rPr lang="en-GB" altLang="en-US" sz="2800" b="1" dirty="0" smtClean="0">
                <a:solidFill>
                  <a:schemeClr val="tx1"/>
                </a:solidFill>
              </a:rPr>
              <a:t> de un </a:t>
            </a:r>
            <a:r>
              <a:rPr lang="en-GB" altLang="en-US" sz="2800" b="1" dirty="0" err="1" smtClean="0">
                <a:solidFill>
                  <a:schemeClr val="tx1"/>
                </a:solidFill>
              </a:rPr>
              <a:t>periodo</a:t>
            </a:r>
            <a:r>
              <a:rPr lang="en-GB" altLang="en-US" sz="2800" b="1" dirty="0" smtClean="0">
                <a:solidFill>
                  <a:schemeClr val="tx1"/>
                </a:solidFill>
              </a:rPr>
              <a:t> de </a:t>
            </a:r>
            <a:r>
              <a:rPr lang="en-GB" altLang="en-US" sz="2800" b="1" dirty="0" err="1" smtClean="0">
                <a:solidFill>
                  <a:schemeClr val="tx1"/>
                </a:solidFill>
              </a:rPr>
              <a:t>ventilación</a:t>
            </a:r>
            <a:r>
              <a:rPr lang="en-GB" altLang="en-US" sz="2800" b="1" dirty="0" smtClean="0">
                <a:solidFill>
                  <a:schemeClr val="tx1"/>
                </a:solidFill>
              </a:rPr>
              <a:t> de 10 </a:t>
            </a:r>
            <a:r>
              <a:rPr lang="en-GB" altLang="en-US" sz="2800" b="1" dirty="0" err="1" smtClean="0">
                <a:solidFill>
                  <a:schemeClr val="tx1"/>
                </a:solidFill>
              </a:rPr>
              <a:t>minutos</a:t>
            </a:r>
            <a:r>
              <a:rPr lang="en-GB" altLang="en-US" sz="2800" b="1" dirty="0" smtClean="0">
                <a:solidFill>
                  <a:schemeClr val="tx1"/>
                </a:solidFill>
              </a:rPr>
              <a:t> (</a:t>
            </a:r>
            <a:r>
              <a:rPr lang="en-GB" altLang="en-US" sz="2800" b="1" dirty="0" err="1" smtClean="0">
                <a:solidFill>
                  <a:schemeClr val="tx1"/>
                </a:solidFill>
              </a:rPr>
              <a:t>si</a:t>
            </a:r>
            <a:r>
              <a:rPr lang="en-GB" altLang="en-US" sz="2800" b="1" dirty="0" smtClean="0">
                <a:solidFill>
                  <a:schemeClr val="tx1"/>
                </a:solidFill>
              </a:rPr>
              <a:t> la </a:t>
            </a:r>
            <a:r>
              <a:rPr lang="en-GB" altLang="en-US" sz="2800" b="1" dirty="0" err="1" smtClean="0">
                <a:solidFill>
                  <a:schemeClr val="tx1"/>
                </a:solidFill>
              </a:rPr>
              <a:t>ventilación</a:t>
            </a:r>
            <a:r>
              <a:rPr lang="en-GB" altLang="en-US" sz="2800" b="1" dirty="0" smtClean="0">
                <a:solidFill>
                  <a:schemeClr val="tx1"/>
                </a:solidFill>
              </a:rPr>
              <a:t> </a:t>
            </a:r>
            <a:r>
              <a:rPr lang="en-GB" altLang="en-US" sz="2800" b="1" dirty="0" err="1" smtClean="0">
                <a:solidFill>
                  <a:schemeClr val="tx1"/>
                </a:solidFill>
              </a:rPr>
              <a:t>fuera</a:t>
            </a:r>
            <a:r>
              <a:rPr lang="en-GB" altLang="en-US" sz="2800" b="1" dirty="0" smtClean="0">
                <a:solidFill>
                  <a:schemeClr val="tx1"/>
                </a:solidFill>
              </a:rPr>
              <a:t> </a:t>
            </a:r>
            <a:r>
              <a:rPr lang="en-GB" altLang="en-US" sz="2800" b="1" dirty="0" err="1" smtClean="0">
                <a:solidFill>
                  <a:schemeClr val="tx1"/>
                </a:solidFill>
              </a:rPr>
              <a:t>necesaria</a:t>
            </a:r>
            <a:r>
              <a:rPr lang="en-GB" altLang="en-US" sz="2800" b="1" dirty="0" smtClean="0">
                <a:solidFill>
                  <a:schemeClr val="tx1"/>
                </a:solidFill>
              </a:rPr>
              <a:t>);</a:t>
            </a:r>
          </a:p>
          <a:p>
            <a:pPr eaLnBrk="1" hangingPunct="1">
              <a:spcBef>
                <a:spcPts val="500"/>
              </a:spcBef>
              <a:spcAft>
                <a:spcPts val="500"/>
              </a:spcAft>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dirty="0" smtClean="0">
                <a:solidFill>
                  <a:schemeClr val="tx1"/>
                </a:solidFill>
              </a:rPr>
              <a:t>Al </a:t>
            </a:r>
            <a:r>
              <a:rPr lang="en-GB" altLang="en-US" sz="2800" b="1" dirty="0" err="1" smtClean="0">
                <a:solidFill>
                  <a:schemeClr val="tx1"/>
                </a:solidFill>
              </a:rPr>
              <a:t>menos</a:t>
            </a:r>
            <a:r>
              <a:rPr lang="en-GB" altLang="en-US" sz="2800" b="1" dirty="0" smtClean="0">
                <a:solidFill>
                  <a:schemeClr val="tx1"/>
                </a:solidFill>
              </a:rPr>
              <a:t> </a:t>
            </a:r>
            <a:r>
              <a:rPr lang="en-GB" altLang="en-US" sz="2800" b="1" dirty="0" err="1" smtClean="0">
                <a:solidFill>
                  <a:schemeClr val="tx1"/>
                </a:solidFill>
              </a:rPr>
              <a:t>cada</a:t>
            </a:r>
            <a:r>
              <a:rPr lang="en-GB" altLang="en-US" sz="2800" b="1" dirty="0" smtClean="0">
                <a:solidFill>
                  <a:schemeClr val="tx1"/>
                </a:solidFill>
              </a:rPr>
              <a:t> hora </a:t>
            </a:r>
            <a:r>
              <a:rPr lang="en-GB" altLang="en-US" sz="2800" b="1" dirty="0" err="1" smtClean="0">
                <a:solidFill>
                  <a:schemeClr val="tx1"/>
                </a:solidFill>
              </a:rPr>
              <a:t>en</a:t>
            </a:r>
            <a:r>
              <a:rPr lang="en-GB" altLang="en-US" sz="2800" b="1" dirty="0" smtClean="0">
                <a:solidFill>
                  <a:schemeClr val="tx1"/>
                </a:solidFill>
              </a:rPr>
              <a:t> </a:t>
            </a:r>
            <a:r>
              <a:rPr lang="en-GB" altLang="en-US" sz="2800" b="1" dirty="0" err="1" smtClean="0">
                <a:solidFill>
                  <a:schemeClr val="tx1"/>
                </a:solidFill>
              </a:rPr>
              <a:t>lugares</a:t>
            </a:r>
            <a:r>
              <a:rPr lang="en-GB" altLang="en-US" sz="2800" b="1" dirty="0" smtClean="0">
                <a:solidFill>
                  <a:schemeClr val="tx1"/>
                </a:solidFill>
              </a:rPr>
              <a:t> </a:t>
            </a:r>
            <a:r>
              <a:rPr lang="en-GB" altLang="en-US" sz="2800" b="1" dirty="0" err="1" smtClean="0">
                <a:solidFill>
                  <a:schemeClr val="tx1"/>
                </a:solidFill>
              </a:rPr>
              <a:t>encerrados</a:t>
            </a:r>
            <a:r>
              <a:rPr lang="en-GB" altLang="en-US" sz="2800" b="1" dirty="0" smtClean="0">
                <a:solidFill>
                  <a:schemeClr val="tx1"/>
                </a:solidFill>
              </a:rPr>
              <a:t> con </a:t>
            </a:r>
            <a:r>
              <a:rPr lang="en-GB" altLang="en-US" sz="2800" b="1" dirty="0" err="1" smtClean="0">
                <a:solidFill>
                  <a:schemeClr val="tx1"/>
                </a:solidFill>
              </a:rPr>
              <a:t>permiso</a:t>
            </a:r>
            <a:r>
              <a:rPr lang="en-GB" altLang="en-US" sz="2800" b="1" dirty="0" smtClean="0">
                <a:solidFill>
                  <a:schemeClr val="tx1"/>
                </a:solidFill>
              </a:rPr>
              <a:t>.</a:t>
            </a:r>
          </a:p>
          <a:p>
            <a:pPr eaLnBrk="1" hangingPunct="1">
              <a:buFont typeface="Arial" panose="020B0604020202020204" pitchFamily="34" charset="0"/>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dirty="0" smtClean="0">
                <a:solidFill>
                  <a:schemeClr val="tx1"/>
                </a:solidFill>
              </a:rPr>
              <a:t>Con </a:t>
            </a:r>
            <a:r>
              <a:rPr lang="en-GB" altLang="en-US" sz="2800" b="1" i="1" dirty="0" err="1" smtClean="0">
                <a:solidFill>
                  <a:schemeClr val="tx1"/>
                </a:solidFill>
              </a:rPr>
              <a:t>más</a:t>
            </a:r>
            <a:r>
              <a:rPr lang="en-GB" altLang="en-US" sz="2800" b="1" i="1" dirty="0" smtClean="0">
                <a:solidFill>
                  <a:schemeClr val="tx1"/>
                </a:solidFill>
              </a:rPr>
              <a:t> </a:t>
            </a:r>
            <a:r>
              <a:rPr lang="en-GB" altLang="en-US" sz="2800" b="1" i="1" dirty="0" err="1" smtClean="0">
                <a:solidFill>
                  <a:schemeClr val="tx1"/>
                </a:solidFill>
              </a:rPr>
              <a:t>frecuencia</a:t>
            </a:r>
            <a:r>
              <a:rPr lang="en-GB" altLang="en-US" sz="2800" b="1" i="1" dirty="0" smtClean="0">
                <a:solidFill>
                  <a:schemeClr val="tx1"/>
                </a:solidFill>
              </a:rPr>
              <a:t>, </a:t>
            </a:r>
            <a:r>
              <a:rPr lang="en-GB" altLang="en-US" sz="2800" b="1" i="1" dirty="0" err="1" smtClean="0">
                <a:solidFill>
                  <a:schemeClr val="tx1"/>
                </a:solidFill>
              </a:rPr>
              <a:t>si</a:t>
            </a:r>
            <a:r>
              <a:rPr lang="en-GB" altLang="en-US" sz="2800" b="1" i="1" dirty="0" smtClean="0">
                <a:solidFill>
                  <a:schemeClr val="tx1"/>
                </a:solidFill>
              </a:rPr>
              <a:t> las </a:t>
            </a:r>
            <a:r>
              <a:rPr lang="en-GB" altLang="en-US" sz="2800" b="1" i="1" dirty="0" err="1" smtClean="0">
                <a:solidFill>
                  <a:schemeClr val="tx1"/>
                </a:solidFill>
              </a:rPr>
              <a:t>condiciones</a:t>
            </a:r>
            <a:r>
              <a:rPr lang="en-GB" altLang="en-US" sz="2800" b="1" i="1" dirty="0" smtClean="0">
                <a:solidFill>
                  <a:schemeClr val="tx1"/>
                </a:solidFill>
              </a:rPr>
              <a:t> lo </a:t>
            </a:r>
            <a:r>
              <a:rPr lang="en-GB" altLang="en-US" sz="2800" b="1" i="1" dirty="0" err="1" smtClean="0">
                <a:solidFill>
                  <a:schemeClr val="tx1"/>
                </a:solidFill>
              </a:rPr>
              <a:t>exigen</a:t>
            </a:r>
            <a:r>
              <a:rPr lang="en-GB" altLang="en-US" sz="2800" b="1" i="1" dirty="0" smtClean="0">
                <a:solidFill>
                  <a:schemeClr val="tx1"/>
                </a:solidFill>
              </a:rPr>
              <a:t> o </a:t>
            </a:r>
            <a:r>
              <a:rPr lang="en-GB" altLang="en-US" sz="2800" b="1" i="1" dirty="0" err="1" smtClean="0">
                <a:solidFill>
                  <a:schemeClr val="tx1"/>
                </a:solidFill>
              </a:rPr>
              <a:t>si</a:t>
            </a:r>
            <a:r>
              <a:rPr lang="en-GB" altLang="en-US" sz="2800" b="1" i="1" dirty="0" smtClean="0">
                <a:solidFill>
                  <a:schemeClr val="tx1"/>
                </a:solidFill>
              </a:rPr>
              <a:t> hay </a:t>
            </a:r>
            <a:r>
              <a:rPr lang="en-GB" altLang="en-US" sz="2800" b="1" i="1" dirty="0" err="1" smtClean="0">
                <a:solidFill>
                  <a:schemeClr val="tx1"/>
                </a:solidFill>
              </a:rPr>
              <a:t>sospechas</a:t>
            </a:r>
            <a:r>
              <a:rPr lang="en-GB" altLang="en-US" sz="2800" b="1" dirty="0" smtClean="0">
                <a:solidFill>
                  <a:schemeClr val="tx1"/>
                </a:solidFill>
              </a:rPr>
              <a:t>.</a:t>
            </a:r>
          </a:p>
        </p:txBody>
      </p:sp>
      <p:sp>
        <p:nvSpPr>
          <p:cNvPr id="3" name="Slide Number Placeholder 2"/>
          <p:cNvSpPr>
            <a:spLocks noGrp="1"/>
          </p:cNvSpPr>
          <p:nvPr>
            <p:ph type="sldNum" sz="quarter" idx="12"/>
          </p:nvPr>
        </p:nvSpPr>
        <p:spPr/>
        <p:txBody>
          <a:bodyPr/>
          <a:lstStyle/>
          <a:p>
            <a:pPr>
              <a:defRPr/>
            </a:pPr>
            <a:fld id="{723301F9-F22D-4CE3-8260-71CE04AE20F8}" type="slidenum">
              <a:rPr lang="en-US" smtClean="0"/>
              <a:pPr>
                <a:defRPr/>
              </a:pPr>
              <a:t>24</a:t>
            </a:fld>
            <a:endParaRPr lang="en-US"/>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altLang="en-US" sz="2400" b="1" dirty="0" smtClean="0">
                <a:solidFill>
                  <a:schemeClr val="tx1"/>
                </a:solidFill>
                <a:latin typeface="Arial" panose="020B0604020202020204" pitchFamily="34" charset="0"/>
                <a:cs typeface="Lucida Sans Unicode" panose="020B0602030504020204" pitchFamily="34" charset="0"/>
              </a:rPr>
              <a:t>Siempre examine el </a:t>
            </a:r>
            <a:r>
              <a:rPr lang="en-GB" altLang="en-US" sz="2400" b="1" dirty="0" err="1" smtClean="0">
                <a:solidFill>
                  <a:schemeClr val="tx1"/>
                </a:solidFill>
                <a:latin typeface="Arial" panose="020B0604020202020204" pitchFamily="34" charset="0"/>
                <a:cs typeface="Lucida Sans Unicode" panose="020B0602030504020204" pitchFamily="34" charset="0"/>
              </a:rPr>
              <a:t>aire</a:t>
            </a:r>
            <a:r>
              <a:rPr lang="en-GB" altLang="en-US" sz="2400" b="1" dirty="0" smtClean="0">
                <a:solidFill>
                  <a:schemeClr val="tx1"/>
                </a:solidFill>
                <a:latin typeface="Arial" panose="020B0604020202020204" pitchFamily="34" charset="0"/>
                <a:cs typeface="Lucida Sans Unicode" panose="020B0602030504020204" pitchFamily="34" charset="0"/>
              </a:rPr>
              <a:t> </a:t>
            </a:r>
            <a:r>
              <a:rPr lang="en-GB" altLang="en-US" sz="2400" b="1" dirty="0" err="1" smtClean="0">
                <a:solidFill>
                  <a:schemeClr val="tx1"/>
                </a:solidFill>
                <a:latin typeface="Arial" panose="020B0604020202020204" pitchFamily="34" charset="0"/>
                <a:cs typeface="Lucida Sans Unicode" panose="020B0602030504020204" pitchFamily="34" charset="0"/>
              </a:rPr>
              <a:t>en</a:t>
            </a:r>
            <a:r>
              <a:rPr lang="en-GB" altLang="en-US" sz="2400" b="1" dirty="0" smtClean="0">
                <a:solidFill>
                  <a:schemeClr val="tx1"/>
                </a:solidFill>
                <a:latin typeface="Arial" panose="020B0604020202020204" pitchFamily="34" charset="0"/>
                <a:cs typeface="Lucida Sans Unicode" panose="020B0602030504020204" pitchFamily="34" charset="0"/>
              </a:rPr>
              <a:t> </a:t>
            </a:r>
            <a:r>
              <a:rPr lang="en-GB" altLang="en-US" sz="2400" b="1" dirty="0" err="1" smtClean="0">
                <a:solidFill>
                  <a:schemeClr val="tx1"/>
                </a:solidFill>
                <a:latin typeface="Arial" panose="020B0604020202020204" pitchFamily="34" charset="0"/>
                <a:cs typeface="Lucida Sans Unicode" panose="020B0602030504020204" pitchFamily="34" charset="0"/>
              </a:rPr>
              <a:t>distintos</a:t>
            </a:r>
            <a:r>
              <a:rPr lang="en-GB" altLang="en-US" sz="2400" b="1" dirty="0" smtClean="0">
                <a:solidFill>
                  <a:schemeClr val="tx1"/>
                </a:solidFill>
                <a:latin typeface="Arial" panose="020B0604020202020204" pitchFamily="34" charset="0"/>
                <a:cs typeface="Lucida Sans Unicode" panose="020B0602030504020204" pitchFamily="34" charset="0"/>
              </a:rPr>
              <a:t> </a:t>
            </a:r>
            <a:r>
              <a:rPr lang="en-GB" altLang="en-US" sz="2400" b="1" dirty="0" err="1" smtClean="0">
                <a:solidFill>
                  <a:schemeClr val="tx1"/>
                </a:solidFill>
                <a:latin typeface="Arial" panose="020B0604020202020204" pitchFamily="34" charset="0"/>
                <a:cs typeface="Lucida Sans Unicode" panose="020B0602030504020204" pitchFamily="34" charset="0"/>
              </a:rPr>
              <a:t>niveles</a:t>
            </a:r>
            <a:r>
              <a:rPr lang="en-GB" altLang="en-US" sz="2400" b="1" dirty="0" smtClean="0">
                <a:solidFill>
                  <a:schemeClr val="tx1"/>
                </a:solidFill>
                <a:latin typeface="Arial" panose="020B0604020202020204" pitchFamily="34" charset="0"/>
                <a:cs typeface="Lucida Sans Unicode" panose="020B0602030504020204" pitchFamily="34" charset="0"/>
              </a:rPr>
              <a:t> para </a:t>
            </a:r>
            <a:r>
              <a:rPr lang="en-GB" altLang="en-US" sz="2400" b="1" dirty="0" err="1" smtClean="0">
                <a:solidFill>
                  <a:schemeClr val="tx1"/>
                </a:solidFill>
                <a:latin typeface="Arial" panose="020B0604020202020204" pitchFamily="34" charset="0"/>
                <a:cs typeface="Lucida Sans Unicode" panose="020B0602030504020204" pitchFamily="34" charset="0"/>
              </a:rPr>
              <a:t>asegurarse</a:t>
            </a:r>
            <a:r>
              <a:rPr lang="en-GB" altLang="en-US" sz="2400" b="1" dirty="0" smtClean="0">
                <a:solidFill>
                  <a:schemeClr val="tx1"/>
                </a:solidFill>
                <a:latin typeface="Arial" panose="020B0604020202020204" pitchFamily="34" charset="0"/>
                <a:cs typeface="Lucida Sans Unicode" panose="020B0602030504020204" pitchFamily="34" charset="0"/>
              </a:rPr>
              <a:t> de que </a:t>
            </a:r>
            <a:r>
              <a:rPr lang="en-GB" altLang="en-US" sz="2400" b="1" dirty="0" err="1" smtClean="0">
                <a:solidFill>
                  <a:schemeClr val="tx1"/>
                </a:solidFill>
                <a:latin typeface="Arial" panose="020B0604020202020204" pitchFamily="34" charset="0"/>
                <a:cs typeface="Lucida Sans Unicode" panose="020B0602030504020204" pitchFamily="34" charset="0"/>
              </a:rPr>
              <a:t>todo</a:t>
            </a:r>
            <a:r>
              <a:rPr lang="en-GB" altLang="en-US" sz="2400" b="1" dirty="0" smtClean="0">
                <a:solidFill>
                  <a:schemeClr val="tx1"/>
                </a:solidFill>
                <a:latin typeface="Arial" panose="020B0604020202020204" pitchFamily="34" charset="0"/>
                <a:cs typeface="Lucida Sans Unicode" panose="020B0602030504020204" pitchFamily="34" charset="0"/>
              </a:rPr>
              <a:t> el </a:t>
            </a:r>
            <a:r>
              <a:rPr lang="en-GB" altLang="en-US" sz="2400" b="1" dirty="0" err="1" smtClean="0">
                <a:solidFill>
                  <a:schemeClr val="tx1"/>
                </a:solidFill>
                <a:latin typeface="Arial" panose="020B0604020202020204" pitchFamily="34" charset="0"/>
                <a:cs typeface="Lucida Sans Unicode" panose="020B0602030504020204" pitchFamily="34" charset="0"/>
              </a:rPr>
              <a:t>lugar</a:t>
            </a:r>
            <a:r>
              <a:rPr lang="en-GB" altLang="en-US" sz="2400" b="1" dirty="0" smtClean="0">
                <a:solidFill>
                  <a:schemeClr val="tx1"/>
                </a:solidFill>
                <a:latin typeface="Arial" panose="020B0604020202020204" pitchFamily="34" charset="0"/>
                <a:cs typeface="Lucida Sans Unicode" panose="020B0602030504020204" pitchFamily="34" charset="0"/>
              </a:rPr>
              <a:t> </a:t>
            </a:r>
            <a:r>
              <a:rPr lang="en-GB" altLang="en-US" sz="2400" b="1" dirty="0" err="1" smtClean="0">
                <a:solidFill>
                  <a:schemeClr val="tx1"/>
                </a:solidFill>
                <a:latin typeface="Arial" panose="020B0604020202020204" pitchFamily="34" charset="0"/>
                <a:cs typeface="Lucida Sans Unicode" panose="020B0602030504020204" pitchFamily="34" charset="0"/>
              </a:rPr>
              <a:t>esté</a:t>
            </a:r>
            <a:r>
              <a:rPr lang="en-GB" altLang="en-US" sz="2400" b="1" dirty="0" smtClean="0">
                <a:solidFill>
                  <a:schemeClr val="tx1"/>
                </a:solidFill>
                <a:latin typeface="Arial" panose="020B0604020202020204" pitchFamily="34" charset="0"/>
                <a:cs typeface="Lucida Sans Unicode" panose="020B0602030504020204" pitchFamily="34" charset="0"/>
              </a:rPr>
              <a:t> </a:t>
            </a:r>
            <a:r>
              <a:rPr lang="en-GB" altLang="en-US" sz="2400" b="1" dirty="0" err="1" smtClean="0">
                <a:solidFill>
                  <a:schemeClr val="tx1"/>
                </a:solidFill>
                <a:latin typeface="Arial" panose="020B0604020202020204" pitchFamily="34" charset="0"/>
                <a:cs typeface="Lucida Sans Unicode" panose="020B0602030504020204" pitchFamily="34" charset="0"/>
              </a:rPr>
              <a:t>seguro</a:t>
            </a:r>
            <a:endParaRPr lang="en-US" sz="2400" dirty="0"/>
          </a:p>
        </p:txBody>
      </p:sp>
      <p:sp>
        <p:nvSpPr>
          <p:cNvPr id="4" name="Content Placeholder 3"/>
          <p:cNvSpPr>
            <a:spLocks noGrp="1"/>
          </p:cNvSpPr>
          <p:nvPr>
            <p:ph sz="half" idx="1"/>
          </p:nvPr>
        </p:nvSpPr>
        <p:spPr/>
        <p:txBody>
          <a:bodyPr/>
          <a:lstStyle/>
          <a:p>
            <a:endPar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endParaRPr>
          </a:p>
          <a:p>
            <a:endParaRPr lang="en-GB" altLang="en-US" b="1" dirty="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endParaRPr>
          </a:p>
          <a:p>
            <a:endPar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endParaRPr>
          </a:p>
          <a:p>
            <a:r>
              <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Si el </a:t>
            </a:r>
            <a:r>
              <a:rPr lang="en-GB" altLang="en-US" b="1" dirty="0" err="1"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aire</a:t>
            </a:r>
            <a:r>
              <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 </a:t>
            </a:r>
            <a:r>
              <a:rPr lang="en-GB" altLang="en-US" b="1" dirty="0" err="1"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es</a:t>
            </a:r>
            <a:r>
              <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 </a:t>
            </a:r>
            <a:r>
              <a:rPr lang="en-GB" altLang="en-US" b="1" dirty="0" err="1"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bueno</a:t>
            </a:r>
            <a:r>
              <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 </a:t>
            </a:r>
            <a:r>
              <a:rPr lang="en-GB" altLang="en-US" b="1" dirty="0" err="1"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cerca</a:t>
            </a:r>
            <a:r>
              <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 de la </a:t>
            </a:r>
            <a:r>
              <a:rPr lang="en-GB" altLang="en-US" b="1" dirty="0" err="1"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abertura</a:t>
            </a:r>
            <a:r>
              <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 ¡NO </a:t>
            </a:r>
            <a:r>
              <a:rPr lang="en-GB" altLang="en-US" b="1" dirty="0" err="1"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quiere</a:t>
            </a:r>
            <a:r>
              <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 </a:t>
            </a:r>
            <a:r>
              <a:rPr lang="en-GB" altLang="en-US" b="1" dirty="0" err="1"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decir</a:t>
            </a:r>
            <a:r>
              <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 que sea </a:t>
            </a:r>
            <a:r>
              <a:rPr lang="en-GB" altLang="en-US" b="1" dirty="0" err="1"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bueno</a:t>
            </a:r>
            <a:r>
              <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 </a:t>
            </a:r>
            <a:r>
              <a:rPr lang="en-GB" altLang="en-US" b="1" dirty="0" err="1"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en</a:t>
            </a:r>
            <a:r>
              <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 el </a:t>
            </a:r>
            <a:r>
              <a:rPr lang="en-GB" altLang="en-US" b="1" dirty="0" err="1"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fondo</a:t>
            </a:r>
            <a:r>
              <a:rPr lang="en-GB" altLang="en-US" b="1" dirty="0" smtClean="0">
                <a:solidFill>
                  <a:srgbClr val="FF0033"/>
                </a:solidFill>
                <a:effectLst>
                  <a:outerShdw blurRad="38100" dist="38100" dir="2700000" algn="tl">
                    <a:srgbClr val="FFFFFF"/>
                  </a:outerShdw>
                </a:effectLst>
                <a:latin typeface="Arial" panose="020B0604020202020204" pitchFamily="34" charset="0"/>
                <a:ea typeface="Lucida Sans Unicode" panose="020B0602030504020204" pitchFamily="34" charset="0"/>
                <a:cs typeface="Lucida Sans Unicode" panose="020B0602030504020204" pitchFamily="34" charset="0"/>
              </a:rPr>
              <a:t>!</a:t>
            </a:r>
          </a:p>
          <a:p>
            <a:endParaRPr lang="en-US" dirty="0"/>
          </a:p>
        </p:txBody>
      </p:sp>
      <p:pic>
        <p:nvPicPr>
          <p:cNvPr id="6" name="Content Placeholder 5" title="Si el aire es bueno cerca de la abertura ¡NO quiere decir que sea bueno en el fondo!"/>
          <p:cNvPicPr>
            <a:picLocks noGrp="1" noChangeAspect="1"/>
          </p:cNvPicPr>
          <p:nvPr>
            <p:ph sz="half" idx="2"/>
          </p:nvPr>
        </p:nvPicPr>
        <p:blipFill>
          <a:blip r:embed="rId3"/>
          <a:stretch>
            <a:fillRect/>
          </a:stretch>
        </p:blipFill>
        <p:spPr>
          <a:xfrm>
            <a:off x="4943474" y="2209800"/>
            <a:ext cx="3687097" cy="3810000"/>
          </a:xfrm>
          <a:prstGeom prst="rect">
            <a:avLst/>
          </a:prstGeom>
        </p:spPr>
      </p:pic>
      <p:sp>
        <p:nvSpPr>
          <p:cNvPr id="3" name="Slide Number Placeholder 2"/>
          <p:cNvSpPr>
            <a:spLocks noGrp="1"/>
          </p:cNvSpPr>
          <p:nvPr>
            <p:ph type="sldNum" sz="quarter" idx="12"/>
          </p:nvPr>
        </p:nvSpPr>
        <p:spPr/>
        <p:txBody>
          <a:bodyPr/>
          <a:lstStyle/>
          <a:p>
            <a:pPr>
              <a:defRPr/>
            </a:pPr>
            <a:fld id="{7C1EAF82-B584-48B4-B5F9-4BAFBEC0EA80}" type="slidenum">
              <a:rPr lang="en-US" smtClean="0"/>
              <a:pPr>
                <a:defRPr/>
              </a:pPr>
              <a:t>25</a:t>
            </a:fld>
            <a:endParaRPr lang="en-US"/>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title"/>
          </p:nvPr>
        </p:nvSpPr>
        <p:spPr>
          <a:xfrm>
            <a:off x="685800" y="152400"/>
            <a:ext cx="7772400" cy="152400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chemeClr val="tx1"/>
                </a:solidFill>
                <a:effectLst>
                  <a:outerShdw blurRad="38100" dist="38100" dir="2700000" algn="tl">
                    <a:srgbClr val="808080"/>
                  </a:outerShdw>
                </a:effectLst>
              </a:rPr>
              <a:t>Entre al </a:t>
            </a:r>
            <a:r>
              <a:rPr lang="en-GB" altLang="en-US" b="1" dirty="0" err="1">
                <a:solidFill>
                  <a:schemeClr val="tx1"/>
                </a:solidFill>
                <a:effectLst>
                  <a:outerShdw blurRad="38100" dist="38100" dir="2700000" algn="tl">
                    <a:srgbClr val="808080"/>
                  </a:outerShdw>
                </a:effectLst>
              </a:rPr>
              <a:t>lugar</a:t>
            </a:r>
            <a:r>
              <a:rPr lang="en-GB" altLang="en-US" b="1" dirty="0">
                <a:solidFill>
                  <a:schemeClr val="tx1"/>
                </a:solidFill>
                <a:effectLst>
                  <a:outerShdw blurRad="38100" dist="38100" dir="2700000" algn="tl">
                    <a:srgbClr val="808080"/>
                  </a:outerShdw>
                </a:effectLst>
              </a:rPr>
              <a:t> y </a:t>
            </a:r>
            <a:r>
              <a:rPr lang="en-GB" altLang="en-US" b="1" dirty="0" err="1">
                <a:solidFill>
                  <a:schemeClr val="tx1"/>
                </a:solidFill>
                <a:effectLst>
                  <a:outerShdw blurRad="38100" dist="38100" dir="2700000" algn="tl">
                    <a:srgbClr val="808080"/>
                  </a:outerShdw>
                </a:effectLst>
              </a:rPr>
              <a:t>proceda</a:t>
            </a:r>
            <a:r>
              <a:rPr lang="en-GB" altLang="en-US" b="1" dirty="0">
                <a:solidFill>
                  <a:schemeClr val="tx1"/>
                </a:solidFill>
                <a:effectLst>
                  <a:outerShdw blurRad="38100" dist="38100" dir="2700000" algn="tl">
                    <a:srgbClr val="808080"/>
                  </a:outerShdw>
                </a:effectLst>
              </a:rPr>
              <a:t> con el </a:t>
            </a:r>
            <a:r>
              <a:rPr lang="en-GB" altLang="en-US" b="1" dirty="0" err="1">
                <a:solidFill>
                  <a:schemeClr val="tx1"/>
                </a:solidFill>
                <a:effectLst>
                  <a:outerShdw blurRad="38100" dist="38100" dir="2700000" algn="tl">
                    <a:srgbClr val="808080"/>
                  </a:outerShdw>
                </a:effectLst>
              </a:rPr>
              <a:t>trabajo</a:t>
            </a:r>
            <a:r>
              <a:rPr lang="en-GB" altLang="en-US" b="1" dirty="0">
                <a:solidFill>
                  <a:schemeClr val="tx1"/>
                </a:solidFill>
                <a:effectLst>
                  <a:outerShdw blurRad="38100" dist="38100" dir="2700000" algn="tl">
                    <a:srgbClr val="808080"/>
                  </a:outerShdw>
                </a:effectLst>
              </a:rPr>
              <a:t>:</a:t>
            </a:r>
          </a:p>
        </p:txBody>
      </p:sp>
      <p:sp>
        <p:nvSpPr>
          <p:cNvPr id="60419" name="Rectangle 2"/>
          <p:cNvSpPr>
            <a:spLocks noGrp="1" noChangeArrowheads="1"/>
          </p:cNvSpPr>
          <p:nvPr>
            <p:ph idx="1"/>
          </p:nvPr>
        </p:nvSpPr>
        <p:spPr>
          <a:xfrm>
            <a:off x="609600" y="1839913"/>
            <a:ext cx="7772400" cy="4862512"/>
          </a:xfrm>
        </p:spPr>
        <p:txBody>
          <a:bodyPr lIns="92160" tIns="46080" rIns="92160" bIns="46080"/>
          <a:lstStyle/>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dirty="0" smtClean="0">
                <a:solidFill>
                  <a:schemeClr val="tx1"/>
                </a:solidFill>
              </a:rPr>
              <a:t>Un </a:t>
            </a:r>
            <a:r>
              <a:rPr lang="en-GB" altLang="en-US" sz="2800" b="1" dirty="0" err="1" smtClean="0">
                <a:solidFill>
                  <a:schemeClr val="tx1"/>
                </a:solidFill>
              </a:rPr>
              <a:t>auxiliar</a:t>
            </a:r>
            <a:r>
              <a:rPr lang="en-GB" altLang="en-US" sz="2800" b="1" dirty="0" smtClean="0">
                <a:solidFill>
                  <a:schemeClr val="tx1"/>
                </a:solidFill>
              </a:rPr>
              <a:t> </a:t>
            </a:r>
            <a:r>
              <a:rPr lang="en-GB" altLang="en-US" sz="2800" b="1" dirty="0" err="1" smtClean="0">
                <a:solidFill>
                  <a:schemeClr val="tx1"/>
                </a:solidFill>
              </a:rPr>
              <a:t>debe</a:t>
            </a:r>
            <a:r>
              <a:rPr lang="en-GB" altLang="en-US" sz="2800" b="1" dirty="0" smtClean="0">
                <a:solidFill>
                  <a:schemeClr val="tx1"/>
                </a:solidFill>
              </a:rPr>
              <a:t> </a:t>
            </a:r>
            <a:r>
              <a:rPr lang="en-GB" altLang="en-US" sz="2800" b="1" dirty="0" err="1" smtClean="0">
                <a:solidFill>
                  <a:schemeClr val="tx1"/>
                </a:solidFill>
              </a:rPr>
              <a:t>quedarse</a:t>
            </a:r>
            <a:r>
              <a:rPr lang="en-GB" altLang="en-US" sz="2800" b="1" dirty="0" smtClean="0">
                <a:solidFill>
                  <a:schemeClr val="tx1"/>
                </a:solidFill>
              </a:rPr>
              <a:t> </a:t>
            </a:r>
            <a:r>
              <a:rPr lang="en-GB" altLang="en-US" sz="2800" b="1" dirty="0" err="1" smtClean="0">
                <a:solidFill>
                  <a:schemeClr val="tx1"/>
                </a:solidFill>
              </a:rPr>
              <a:t>cerca</a:t>
            </a:r>
            <a:r>
              <a:rPr lang="en-GB" altLang="en-US" sz="2800" b="1" dirty="0" smtClean="0">
                <a:solidFill>
                  <a:schemeClr val="tx1"/>
                </a:solidFill>
              </a:rPr>
              <a:t> de la entrada </a:t>
            </a:r>
            <a:r>
              <a:rPr lang="en-GB" altLang="en-US" sz="2800" b="1" dirty="0" err="1" smtClean="0">
                <a:solidFill>
                  <a:schemeClr val="tx1"/>
                </a:solidFill>
              </a:rPr>
              <a:t>mientras</a:t>
            </a:r>
            <a:r>
              <a:rPr lang="en-GB" altLang="en-US" sz="2800" b="1" dirty="0" smtClean="0">
                <a:solidFill>
                  <a:schemeClr val="tx1"/>
                </a:solidFill>
              </a:rPr>
              <a:t> </a:t>
            </a:r>
            <a:r>
              <a:rPr lang="en-GB" altLang="en-US" sz="2800" b="1" dirty="0" err="1" smtClean="0">
                <a:solidFill>
                  <a:schemeClr val="tx1"/>
                </a:solidFill>
              </a:rPr>
              <a:t>dure</a:t>
            </a:r>
            <a:r>
              <a:rPr lang="en-GB" altLang="en-US" sz="2800" b="1" dirty="0" smtClean="0">
                <a:solidFill>
                  <a:schemeClr val="tx1"/>
                </a:solidFill>
              </a:rPr>
              <a:t> el </a:t>
            </a:r>
            <a:r>
              <a:rPr lang="en-GB" altLang="en-US" sz="2800" b="1" dirty="0" err="1" smtClean="0">
                <a:solidFill>
                  <a:schemeClr val="tx1"/>
                </a:solidFill>
              </a:rPr>
              <a:t>trabajo</a:t>
            </a:r>
            <a:r>
              <a:rPr lang="en-GB" altLang="en-US" sz="2800" b="1" dirty="0" smtClean="0">
                <a:solidFill>
                  <a:schemeClr val="tx1"/>
                </a:solidFill>
              </a:rPr>
              <a:t>. El </a:t>
            </a:r>
            <a:r>
              <a:rPr lang="en-GB" altLang="en-US" sz="2800" b="1" dirty="0" err="1" smtClean="0">
                <a:solidFill>
                  <a:schemeClr val="tx1"/>
                </a:solidFill>
              </a:rPr>
              <a:t>auxiliar</a:t>
            </a:r>
            <a:r>
              <a:rPr lang="en-GB" altLang="en-US" sz="2800" b="1" dirty="0" smtClean="0">
                <a:solidFill>
                  <a:schemeClr val="tx1"/>
                </a:solidFill>
              </a:rPr>
              <a:t> </a:t>
            </a:r>
            <a:r>
              <a:rPr lang="en-GB" altLang="en-US" sz="2800" b="1" dirty="0" err="1" smtClean="0">
                <a:solidFill>
                  <a:schemeClr val="tx1"/>
                </a:solidFill>
              </a:rPr>
              <a:t>debe</a:t>
            </a:r>
            <a:r>
              <a:rPr lang="en-GB" altLang="en-US" sz="2800" b="1" dirty="0" smtClean="0">
                <a:solidFill>
                  <a:schemeClr val="tx1"/>
                </a:solidFill>
              </a:rPr>
              <a:t> </a:t>
            </a:r>
            <a:r>
              <a:rPr lang="en-GB" altLang="en-US" sz="2800" b="1" dirty="0" err="1" smtClean="0">
                <a:solidFill>
                  <a:schemeClr val="tx1"/>
                </a:solidFill>
              </a:rPr>
              <a:t>estar</a:t>
            </a:r>
            <a:r>
              <a:rPr lang="en-GB" altLang="en-US" sz="2800" b="1" dirty="0" smtClean="0">
                <a:solidFill>
                  <a:schemeClr val="tx1"/>
                </a:solidFill>
              </a:rPr>
              <a:t> </a:t>
            </a:r>
            <a:r>
              <a:rPr lang="en-GB" altLang="en-US" sz="2800" b="1" dirty="0" err="1" smtClean="0">
                <a:solidFill>
                  <a:schemeClr val="tx1"/>
                </a:solidFill>
              </a:rPr>
              <a:t>en</a:t>
            </a:r>
            <a:r>
              <a:rPr lang="en-GB" altLang="en-US" sz="2800" b="1" dirty="0" smtClean="0">
                <a:solidFill>
                  <a:schemeClr val="tx1"/>
                </a:solidFill>
              </a:rPr>
              <a:t> </a:t>
            </a:r>
            <a:r>
              <a:rPr lang="en-GB" altLang="en-US" sz="2800" b="1" dirty="0" err="1" smtClean="0">
                <a:solidFill>
                  <a:schemeClr val="tx1"/>
                </a:solidFill>
              </a:rPr>
              <a:t>constante</a:t>
            </a:r>
            <a:r>
              <a:rPr lang="en-GB" altLang="en-US" sz="2800" b="1" dirty="0" smtClean="0">
                <a:solidFill>
                  <a:schemeClr val="tx1"/>
                </a:solidFill>
              </a:rPr>
              <a:t> </a:t>
            </a:r>
            <a:r>
              <a:rPr lang="en-GB" altLang="en-US" sz="2800" b="1" dirty="0" err="1" smtClean="0">
                <a:solidFill>
                  <a:schemeClr val="tx1"/>
                </a:solidFill>
              </a:rPr>
              <a:t>comunicación</a:t>
            </a:r>
            <a:r>
              <a:rPr lang="en-GB" altLang="en-US" sz="2800" b="1" dirty="0" smtClean="0">
                <a:solidFill>
                  <a:schemeClr val="tx1"/>
                </a:solidFill>
              </a:rPr>
              <a:t> con </a:t>
            </a:r>
            <a:r>
              <a:rPr lang="en-GB" altLang="en-US" sz="2800" b="1" dirty="0" err="1" smtClean="0">
                <a:solidFill>
                  <a:schemeClr val="tx1"/>
                </a:solidFill>
              </a:rPr>
              <a:t>los</a:t>
            </a:r>
            <a:r>
              <a:rPr lang="en-GB" altLang="en-US" sz="2800" b="1" dirty="0" smtClean="0">
                <a:solidFill>
                  <a:schemeClr val="tx1"/>
                </a:solidFill>
              </a:rPr>
              <a:t> </a:t>
            </a:r>
            <a:r>
              <a:rPr lang="en-GB" altLang="en-US" sz="2800" b="1" dirty="0" err="1" smtClean="0">
                <a:solidFill>
                  <a:schemeClr val="tx1"/>
                </a:solidFill>
              </a:rPr>
              <a:t>entrantes</a:t>
            </a:r>
            <a:r>
              <a:rPr lang="en-GB" altLang="en-US" sz="2800" b="1" dirty="0" smtClean="0">
                <a:solidFill>
                  <a:schemeClr val="tx1"/>
                </a:solidFill>
              </a:rPr>
              <a:t> </a:t>
            </a:r>
            <a:r>
              <a:rPr lang="en-GB" altLang="en-US" sz="2800" b="1" dirty="0" err="1" smtClean="0">
                <a:solidFill>
                  <a:schemeClr val="tx1"/>
                </a:solidFill>
              </a:rPr>
              <a:t>mientras</a:t>
            </a:r>
            <a:r>
              <a:rPr lang="en-GB" altLang="en-US" sz="2800" b="1" dirty="0" smtClean="0">
                <a:solidFill>
                  <a:schemeClr val="tx1"/>
                </a:solidFill>
              </a:rPr>
              <a:t> se </a:t>
            </a:r>
            <a:r>
              <a:rPr lang="en-GB" altLang="en-US" sz="2800" b="1" dirty="0" err="1" smtClean="0">
                <a:solidFill>
                  <a:schemeClr val="tx1"/>
                </a:solidFill>
              </a:rPr>
              <a:t>esté</a:t>
            </a:r>
            <a:r>
              <a:rPr lang="en-GB" altLang="en-US" sz="2800" b="1" dirty="0" smtClean="0">
                <a:solidFill>
                  <a:schemeClr val="tx1"/>
                </a:solidFill>
              </a:rPr>
              <a:t> </a:t>
            </a:r>
            <a:r>
              <a:rPr lang="en-GB" altLang="en-US" sz="2800" b="1" dirty="0" err="1" smtClean="0">
                <a:solidFill>
                  <a:schemeClr val="tx1"/>
                </a:solidFill>
              </a:rPr>
              <a:t>realizando</a:t>
            </a:r>
            <a:r>
              <a:rPr lang="en-GB" altLang="en-US" sz="2800" b="1" dirty="0" smtClean="0">
                <a:solidFill>
                  <a:schemeClr val="tx1"/>
                </a:solidFill>
              </a:rPr>
              <a:t> el </a:t>
            </a:r>
            <a:r>
              <a:rPr lang="en-GB" altLang="en-US" sz="2800" b="1" dirty="0" err="1" smtClean="0">
                <a:solidFill>
                  <a:schemeClr val="tx1"/>
                </a:solidFill>
              </a:rPr>
              <a:t>trabajo</a:t>
            </a:r>
            <a:r>
              <a:rPr lang="en-GB" altLang="en-US" sz="2800" b="1" dirty="0" smtClean="0">
                <a:solidFill>
                  <a:schemeClr val="tx1"/>
                </a:solidFill>
              </a:rPr>
              <a:t>.</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dirty="0" err="1" smtClean="0">
                <a:solidFill>
                  <a:schemeClr val="tx1"/>
                </a:solidFill>
              </a:rPr>
              <a:t>Todos</a:t>
            </a:r>
            <a:r>
              <a:rPr lang="en-GB" altLang="en-US" sz="2800" b="1" dirty="0" smtClean="0">
                <a:solidFill>
                  <a:schemeClr val="tx1"/>
                </a:solidFill>
              </a:rPr>
              <a:t> </a:t>
            </a:r>
            <a:r>
              <a:rPr lang="en-GB" altLang="en-US" sz="2800" b="1" dirty="0" err="1" smtClean="0">
                <a:solidFill>
                  <a:schemeClr val="tx1"/>
                </a:solidFill>
              </a:rPr>
              <a:t>los</a:t>
            </a:r>
            <a:r>
              <a:rPr lang="en-GB" altLang="en-US" sz="2800" b="1" dirty="0" smtClean="0">
                <a:solidFill>
                  <a:schemeClr val="tx1"/>
                </a:solidFill>
              </a:rPr>
              <a:t> </a:t>
            </a:r>
            <a:r>
              <a:rPr lang="en-GB" altLang="en-US" sz="2800" b="1" dirty="0" err="1" smtClean="0">
                <a:solidFill>
                  <a:schemeClr val="tx1"/>
                </a:solidFill>
              </a:rPr>
              <a:t>entrantes</a:t>
            </a:r>
            <a:r>
              <a:rPr lang="en-GB" altLang="en-US" sz="2800" b="1" dirty="0" smtClean="0">
                <a:solidFill>
                  <a:schemeClr val="tx1"/>
                </a:solidFill>
              </a:rPr>
              <a:t> </a:t>
            </a:r>
            <a:r>
              <a:rPr lang="en-GB" altLang="en-US" sz="2800" b="1" dirty="0" err="1" smtClean="0">
                <a:solidFill>
                  <a:schemeClr val="tx1"/>
                </a:solidFill>
              </a:rPr>
              <a:t>deben</a:t>
            </a:r>
            <a:r>
              <a:rPr lang="en-GB" altLang="en-US" sz="2800" b="1" dirty="0" smtClean="0">
                <a:solidFill>
                  <a:schemeClr val="tx1"/>
                </a:solidFill>
              </a:rPr>
              <a:t> </a:t>
            </a:r>
            <a:r>
              <a:rPr lang="en-GB" altLang="en-US" sz="2800" b="1" dirty="0" err="1" smtClean="0">
                <a:solidFill>
                  <a:schemeClr val="tx1"/>
                </a:solidFill>
              </a:rPr>
              <a:t>firmar</a:t>
            </a:r>
            <a:r>
              <a:rPr lang="en-GB" altLang="en-US" sz="2800" b="1" dirty="0" smtClean="0">
                <a:solidFill>
                  <a:schemeClr val="tx1"/>
                </a:solidFill>
              </a:rPr>
              <a:t> </a:t>
            </a:r>
            <a:r>
              <a:rPr lang="en-GB" altLang="en-US" sz="2800" b="1" dirty="0" err="1" smtClean="0">
                <a:solidFill>
                  <a:schemeClr val="tx1"/>
                </a:solidFill>
              </a:rPr>
              <a:t>su</a:t>
            </a:r>
            <a:r>
              <a:rPr lang="en-GB" altLang="en-US" sz="2800" b="1" dirty="0" smtClean="0">
                <a:solidFill>
                  <a:schemeClr val="tx1"/>
                </a:solidFill>
              </a:rPr>
              <a:t> entrada </a:t>
            </a:r>
            <a:r>
              <a:rPr lang="en-GB" altLang="en-US" sz="2800" b="1" dirty="0" err="1" smtClean="0">
                <a:solidFill>
                  <a:schemeClr val="tx1"/>
                </a:solidFill>
              </a:rPr>
              <a:t>en</a:t>
            </a:r>
            <a:r>
              <a:rPr lang="en-GB" altLang="en-US" sz="2800" b="1" dirty="0" smtClean="0">
                <a:solidFill>
                  <a:schemeClr val="tx1"/>
                </a:solidFill>
              </a:rPr>
              <a:t> la </a:t>
            </a:r>
            <a:r>
              <a:rPr lang="en-GB" altLang="en-US" sz="2800" b="1" dirty="0" err="1" smtClean="0">
                <a:solidFill>
                  <a:schemeClr val="tx1"/>
                </a:solidFill>
              </a:rPr>
              <a:t>hoja</a:t>
            </a:r>
            <a:r>
              <a:rPr lang="en-GB" altLang="en-US" sz="2800" b="1" dirty="0" smtClean="0">
                <a:solidFill>
                  <a:schemeClr val="tx1"/>
                </a:solidFill>
              </a:rPr>
              <a:t> de </a:t>
            </a:r>
            <a:r>
              <a:rPr lang="en-GB" altLang="en-US" sz="2800" b="1" dirty="0" err="1" smtClean="0">
                <a:solidFill>
                  <a:schemeClr val="tx1"/>
                </a:solidFill>
              </a:rPr>
              <a:t>registro</a:t>
            </a:r>
            <a:r>
              <a:rPr lang="en-GB" altLang="en-US" sz="2800" b="1" dirty="0" smtClean="0">
                <a:solidFill>
                  <a:schemeClr val="tx1"/>
                </a:solidFill>
              </a:rPr>
              <a:t> </a:t>
            </a:r>
            <a:r>
              <a:rPr lang="en-GB" altLang="en-US" sz="2800" b="1" dirty="0" err="1" smtClean="0">
                <a:solidFill>
                  <a:schemeClr val="tx1"/>
                </a:solidFill>
              </a:rPr>
              <a:t>cuando</a:t>
            </a:r>
            <a:r>
              <a:rPr lang="en-GB" altLang="en-US" sz="2800" b="1" dirty="0" smtClean="0">
                <a:solidFill>
                  <a:schemeClr val="tx1"/>
                </a:solidFill>
              </a:rPr>
              <a:t> </a:t>
            </a:r>
            <a:r>
              <a:rPr lang="en-GB" altLang="en-US" sz="2800" b="1" dirty="0" err="1" smtClean="0">
                <a:solidFill>
                  <a:schemeClr val="tx1"/>
                </a:solidFill>
              </a:rPr>
              <a:t>vayan</a:t>
            </a:r>
            <a:r>
              <a:rPr lang="en-GB" altLang="en-US" sz="2800" b="1" dirty="0" smtClean="0">
                <a:solidFill>
                  <a:schemeClr val="tx1"/>
                </a:solidFill>
              </a:rPr>
              <a:t> a </a:t>
            </a:r>
            <a:r>
              <a:rPr lang="en-GB" altLang="en-US" sz="2800" b="1" dirty="0" err="1" smtClean="0">
                <a:solidFill>
                  <a:schemeClr val="tx1"/>
                </a:solidFill>
              </a:rPr>
              <a:t>entrar</a:t>
            </a:r>
            <a:r>
              <a:rPr lang="en-GB" altLang="en-US" sz="2800" b="1" dirty="0" smtClean="0">
                <a:solidFill>
                  <a:schemeClr val="tx1"/>
                </a:solidFill>
              </a:rPr>
              <a:t> al </a:t>
            </a:r>
            <a:r>
              <a:rPr lang="en-GB" altLang="en-US" sz="2800" b="1" dirty="0" err="1" smtClean="0">
                <a:solidFill>
                  <a:schemeClr val="tx1"/>
                </a:solidFill>
              </a:rPr>
              <a:t>lugar</a:t>
            </a:r>
            <a:r>
              <a:rPr lang="en-GB" altLang="en-US" sz="2800" b="1" dirty="0" smtClean="0">
                <a:solidFill>
                  <a:schemeClr val="tx1"/>
                </a:solidFill>
              </a:rPr>
              <a:t> y </a:t>
            </a:r>
            <a:r>
              <a:rPr lang="en-GB" altLang="en-US" sz="2800" b="1" dirty="0" err="1" smtClean="0">
                <a:solidFill>
                  <a:schemeClr val="tx1"/>
                </a:solidFill>
              </a:rPr>
              <a:t>firmar</a:t>
            </a:r>
            <a:r>
              <a:rPr lang="en-GB" altLang="en-US" sz="2800" b="1" dirty="0" smtClean="0">
                <a:solidFill>
                  <a:schemeClr val="tx1"/>
                </a:solidFill>
              </a:rPr>
              <a:t> </a:t>
            </a:r>
            <a:r>
              <a:rPr lang="en-GB" altLang="en-US" sz="2800" b="1" dirty="0" err="1" smtClean="0">
                <a:solidFill>
                  <a:schemeClr val="tx1"/>
                </a:solidFill>
              </a:rPr>
              <a:t>su</a:t>
            </a:r>
            <a:r>
              <a:rPr lang="en-GB" altLang="en-US" sz="2800" b="1" dirty="0" smtClean="0">
                <a:solidFill>
                  <a:schemeClr val="tx1"/>
                </a:solidFill>
              </a:rPr>
              <a:t> </a:t>
            </a:r>
            <a:r>
              <a:rPr lang="en-GB" altLang="en-US" sz="2800" b="1" dirty="0" err="1" smtClean="0">
                <a:solidFill>
                  <a:schemeClr val="tx1"/>
                </a:solidFill>
              </a:rPr>
              <a:t>salida</a:t>
            </a:r>
            <a:r>
              <a:rPr lang="en-GB" altLang="en-US" sz="2800" b="1" dirty="0" smtClean="0">
                <a:solidFill>
                  <a:schemeClr val="tx1"/>
                </a:solidFill>
              </a:rPr>
              <a:t> al </a:t>
            </a:r>
            <a:r>
              <a:rPr lang="en-GB" altLang="en-US" sz="2800" b="1" dirty="0" err="1" smtClean="0">
                <a:solidFill>
                  <a:schemeClr val="tx1"/>
                </a:solidFill>
              </a:rPr>
              <a:t>salir</a:t>
            </a:r>
            <a:r>
              <a:rPr lang="en-GB" altLang="en-US" sz="2800" b="1" dirty="0" smtClean="0">
                <a:solidFill>
                  <a:schemeClr val="tx1"/>
                </a:solidFill>
              </a:rPr>
              <a:t>.</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dirty="0" smtClean="0">
                <a:solidFill>
                  <a:schemeClr val="tx1"/>
                </a:solidFill>
              </a:rPr>
              <a:t>El </a:t>
            </a:r>
            <a:r>
              <a:rPr lang="en-GB" altLang="en-US" sz="2800" b="1" i="1" dirty="0" err="1" smtClean="0">
                <a:solidFill>
                  <a:schemeClr val="tx1"/>
                </a:solidFill>
              </a:rPr>
              <a:t>auxiliar</a:t>
            </a:r>
            <a:r>
              <a:rPr lang="en-GB" altLang="en-US" sz="2800" b="1" i="1" dirty="0" smtClean="0">
                <a:solidFill>
                  <a:schemeClr val="tx1"/>
                </a:solidFill>
              </a:rPr>
              <a:t> </a:t>
            </a:r>
            <a:r>
              <a:rPr lang="en-GB" altLang="en-US" sz="2800" b="1" i="1" dirty="0" err="1" smtClean="0">
                <a:solidFill>
                  <a:schemeClr val="tx1"/>
                </a:solidFill>
              </a:rPr>
              <a:t>debe</a:t>
            </a:r>
            <a:r>
              <a:rPr lang="en-GB" altLang="en-US" sz="2800" b="1" i="1" dirty="0" smtClean="0">
                <a:solidFill>
                  <a:schemeClr val="tx1"/>
                </a:solidFill>
              </a:rPr>
              <a:t> </a:t>
            </a:r>
            <a:r>
              <a:rPr lang="en-GB" altLang="en-US" sz="2800" b="1" i="1" dirty="0" err="1" smtClean="0">
                <a:solidFill>
                  <a:schemeClr val="tx1"/>
                </a:solidFill>
              </a:rPr>
              <a:t>mantener</a:t>
            </a:r>
            <a:r>
              <a:rPr lang="en-GB" altLang="en-US" sz="2800" b="1" i="1" dirty="0" smtClean="0">
                <a:solidFill>
                  <a:schemeClr val="tx1"/>
                </a:solidFill>
              </a:rPr>
              <a:t> el </a:t>
            </a:r>
            <a:r>
              <a:rPr lang="en-GB" altLang="en-US" sz="2800" b="1" i="1" dirty="0" err="1" smtClean="0">
                <a:solidFill>
                  <a:schemeClr val="tx1"/>
                </a:solidFill>
              </a:rPr>
              <a:t>permiso</a:t>
            </a:r>
            <a:r>
              <a:rPr lang="en-GB" altLang="en-US" sz="2800" b="1" i="1" dirty="0" smtClean="0">
                <a:solidFill>
                  <a:schemeClr val="tx1"/>
                </a:solidFill>
              </a:rPr>
              <a:t> y el </a:t>
            </a:r>
            <a:r>
              <a:rPr lang="en-GB" altLang="en-US" sz="2800" b="1" i="1" dirty="0" err="1" smtClean="0">
                <a:solidFill>
                  <a:schemeClr val="tx1"/>
                </a:solidFill>
              </a:rPr>
              <a:t>registro</a:t>
            </a:r>
            <a:r>
              <a:rPr lang="en-GB" altLang="en-US" sz="2800" b="1" i="1" dirty="0" smtClean="0">
                <a:solidFill>
                  <a:schemeClr val="tx1"/>
                </a:solidFill>
              </a:rPr>
              <a:t> de entradas y </a:t>
            </a:r>
            <a:r>
              <a:rPr lang="en-GB" altLang="en-US" sz="2800" b="1" i="1" dirty="0" err="1" smtClean="0">
                <a:solidFill>
                  <a:schemeClr val="tx1"/>
                </a:solidFill>
              </a:rPr>
              <a:t>salidas</a:t>
            </a:r>
            <a:r>
              <a:rPr lang="en-GB" altLang="en-US" sz="2800" b="1" i="1" dirty="0" smtClean="0">
                <a:solidFill>
                  <a:schemeClr val="tx1"/>
                </a:solidFill>
              </a:rPr>
              <a:t> </a:t>
            </a:r>
            <a:r>
              <a:rPr lang="en-GB" altLang="en-US" sz="2800" b="1" i="1" dirty="0" err="1" smtClean="0">
                <a:solidFill>
                  <a:schemeClr val="tx1"/>
                </a:solidFill>
              </a:rPr>
              <a:t>mientras</a:t>
            </a:r>
            <a:r>
              <a:rPr lang="en-GB" altLang="en-US" sz="2800" b="1" i="1" dirty="0" smtClean="0">
                <a:solidFill>
                  <a:schemeClr val="tx1"/>
                </a:solidFill>
              </a:rPr>
              <a:t> </a:t>
            </a:r>
            <a:r>
              <a:rPr lang="en-GB" altLang="en-US" sz="2800" b="1" i="1" dirty="0" err="1" smtClean="0">
                <a:solidFill>
                  <a:schemeClr val="tx1"/>
                </a:solidFill>
              </a:rPr>
              <a:t>dure</a:t>
            </a:r>
            <a:r>
              <a:rPr lang="en-GB" altLang="en-US" sz="2800" b="1" i="1" dirty="0" smtClean="0">
                <a:solidFill>
                  <a:schemeClr val="tx1"/>
                </a:solidFill>
              </a:rPr>
              <a:t> el </a:t>
            </a:r>
            <a:r>
              <a:rPr lang="en-GB" altLang="en-US" sz="2800" b="1" i="1" dirty="0" err="1" smtClean="0">
                <a:solidFill>
                  <a:schemeClr val="tx1"/>
                </a:solidFill>
              </a:rPr>
              <a:t>trabajo</a:t>
            </a:r>
            <a:r>
              <a:rPr lang="en-GB" altLang="en-US" sz="2800" b="1" dirty="0" smtClean="0">
                <a:solidFill>
                  <a:schemeClr val="tx1"/>
                </a:solidFill>
              </a:rPr>
              <a:t>.</a:t>
            </a:r>
          </a:p>
        </p:txBody>
      </p:sp>
      <p:sp>
        <p:nvSpPr>
          <p:cNvPr id="3" name="Slide Number Placeholder 2"/>
          <p:cNvSpPr>
            <a:spLocks noGrp="1"/>
          </p:cNvSpPr>
          <p:nvPr>
            <p:ph type="sldNum" sz="quarter" idx="12"/>
          </p:nvPr>
        </p:nvSpPr>
        <p:spPr/>
        <p:txBody>
          <a:bodyPr/>
          <a:lstStyle/>
          <a:p>
            <a:pPr>
              <a:defRPr/>
            </a:pPr>
            <a:fld id="{B2FADC72-FE88-4231-9426-114F7BFB30C4}" type="slidenum">
              <a:rPr lang="en-US" smtClean="0"/>
              <a:pPr>
                <a:defRPr/>
              </a:pPr>
              <a:t>26</a:t>
            </a:fld>
            <a:endParaRPr lang="en-US"/>
          </a:p>
        </p:txBody>
      </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xfrm>
            <a:off x="685800" y="457200"/>
            <a:ext cx="7848600" cy="83820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chemeClr val="tx1"/>
                </a:solidFill>
                <a:effectLst>
                  <a:outerShdw blurRad="38100" dist="38100" dir="2700000" algn="tl">
                    <a:srgbClr val="808080"/>
                  </a:outerShdw>
                </a:effectLst>
              </a:rPr>
              <a:t>Al </a:t>
            </a:r>
            <a:r>
              <a:rPr lang="en-GB" altLang="en-US" b="1" dirty="0" err="1">
                <a:solidFill>
                  <a:schemeClr val="tx1"/>
                </a:solidFill>
                <a:effectLst>
                  <a:outerShdw blurRad="38100" dist="38100" dir="2700000" algn="tl">
                    <a:srgbClr val="808080"/>
                  </a:outerShdw>
                </a:effectLst>
              </a:rPr>
              <a:t>terminar</a:t>
            </a:r>
            <a:r>
              <a:rPr lang="en-GB" altLang="en-US" b="1" dirty="0">
                <a:solidFill>
                  <a:schemeClr val="tx1"/>
                </a:solidFill>
                <a:effectLst>
                  <a:outerShdw blurRad="38100" dist="38100" dir="2700000" algn="tl">
                    <a:srgbClr val="808080"/>
                  </a:outerShdw>
                </a:effectLst>
              </a:rPr>
              <a:t> el </a:t>
            </a:r>
            <a:r>
              <a:rPr lang="en-GB" altLang="en-US" b="1" dirty="0" err="1">
                <a:solidFill>
                  <a:schemeClr val="tx1"/>
                </a:solidFill>
                <a:effectLst>
                  <a:outerShdw blurRad="38100" dist="38100" dir="2700000" algn="tl">
                    <a:srgbClr val="808080"/>
                  </a:outerShdw>
                </a:effectLst>
              </a:rPr>
              <a:t>trabajo</a:t>
            </a:r>
            <a:r>
              <a:rPr lang="en-GB" altLang="en-US" b="1" dirty="0">
                <a:solidFill>
                  <a:schemeClr val="tx1"/>
                </a:solidFill>
                <a:effectLst>
                  <a:outerShdw blurRad="38100" dist="38100" dir="2700000" algn="tl">
                    <a:srgbClr val="808080"/>
                  </a:outerShdw>
                </a:effectLst>
              </a:rPr>
              <a:t>:</a:t>
            </a:r>
          </a:p>
        </p:txBody>
      </p:sp>
      <p:sp>
        <p:nvSpPr>
          <p:cNvPr id="62467" name="Rectangle 2"/>
          <p:cNvSpPr>
            <a:spLocks noGrp="1" noChangeArrowheads="1"/>
          </p:cNvSpPr>
          <p:nvPr>
            <p:ph idx="1"/>
          </p:nvPr>
        </p:nvSpPr>
        <p:spPr>
          <a:xfrm>
            <a:off x="762000" y="2133600"/>
            <a:ext cx="7772400" cy="4114800"/>
          </a:xfrm>
        </p:spPr>
        <p:txBody>
          <a:bodyPr lIns="92160" tIns="46080" rIns="92160" bIns="46080"/>
          <a:lstStyle/>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smtClean="0">
                <a:solidFill>
                  <a:schemeClr val="tx1"/>
                </a:solidFill>
              </a:rPr>
              <a:t>Saque a todo el personal, herramientas y desechos del lugar. Firme la hoja de registro para marcar la finalización.</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smtClean="0">
                <a:solidFill>
                  <a:schemeClr val="tx1"/>
                </a:solidFill>
              </a:rPr>
              <a:t>Cierre el lugar.</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smtClean="0">
                <a:solidFill>
                  <a:schemeClr val="tx1"/>
                </a:solidFill>
              </a:rPr>
              <a:t>Cancele el permiso.</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smtClean="0">
                <a:solidFill>
                  <a:schemeClr val="tx1"/>
                </a:solidFill>
              </a:rPr>
              <a:t>Analice el trabajo con el patrón (los peligros, problemas, otros patrones, etc.)</a:t>
            </a:r>
          </a:p>
        </p:txBody>
      </p:sp>
      <p:sp>
        <p:nvSpPr>
          <p:cNvPr id="3" name="Slide Number Placeholder 2"/>
          <p:cNvSpPr>
            <a:spLocks noGrp="1"/>
          </p:cNvSpPr>
          <p:nvPr>
            <p:ph type="sldNum" sz="quarter" idx="12"/>
          </p:nvPr>
        </p:nvSpPr>
        <p:spPr/>
        <p:txBody>
          <a:bodyPr/>
          <a:lstStyle/>
          <a:p>
            <a:pPr>
              <a:defRPr/>
            </a:pPr>
            <a:fld id="{B1294E3D-EEBA-480A-A3B4-6DA4C9493347}" type="slidenum">
              <a:rPr lang="en-US" smtClean="0"/>
              <a:pPr>
                <a:defRPr/>
              </a:pPr>
              <a:t>27</a:t>
            </a:fld>
            <a:endParaRPr lang="en-US"/>
          </a:p>
        </p:txBody>
      </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xfrm>
            <a:off x="685800" y="414338"/>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a:solidFill>
                  <a:schemeClr val="tx1">
                    <a:lumMod val="75000"/>
                    <a:lumOff val="25000"/>
                  </a:schemeClr>
                </a:solidFill>
              </a:rPr>
              <a:t>Entrada a lugares encerrados sin permiso</a:t>
            </a:r>
          </a:p>
        </p:txBody>
      </p:sp>
      <p:sp>
        <p:nvSpPr>
          <p:cNvPr id="64515" name="Rectangle 2"/>
          <p:cNvSpPr>
            <a:spLocks noGrp="1" noChangeArrowheads="1"/>
          </p:cNvSpPr>
          <p:nvPr>
            <p:ph idx="1"/>
          </p:nvPr>
        </p:nvSpPr>
        <p:spPr>
          <a:xfrm>
            <a:off x="685800" y="1981200"/>
            <a:ext cx="7772400" cy="4449763"/>
          </a:xfrm>
        </p:spPr>
        <p:txBody>
          <a:bodyPr lIns="92160" tIns="46080" rIns="92160" bIns="46080"/>
          <a:lstStyle/>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t>Aislar</a:t>
            </a:r>
            <a:r>
              <a:rPr lang="en-GB" altLang="en-US" sz="2400" dirty="0" smtClean="0"/>
              <a:t> el </a:t>
            </a:r>
            <a:r>
              <a:rPr lang="en-GB" altLang="en-US" sz="2400" dirty="0" err="1" smtClean="0"/>
              <a:t>lugar</a:t>
            </a:r>
            <a:endParaRPr lang="en-GB" altLang="en-US" sz="2400" dirty="0" smtClean="0"/>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smtClean="0"/>
              <a:t>Ventilar el </a:t>
            </a:r>
            <a:r>
              <a:rPr lang="en-GB" altLang="en-US" sz="2400" dirty="0" err="1" smtClean="0"/>
              <a:t>lugar</a:t>
            </a:r>
            <a:endParaRPr lang="en-GB" altLang="en-US" sz="2400" dirty="0" smtClean="0"/>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t>Evaluar</a:t>
            </a:r>
            <a:r>
              <a:rPr lang="en-GB" altLang="en-US" sz="2400" dirty="0" smtClean="0"/>
              <a:t> el </a:t>
            </a:r>
            <a:r>
              <a:rPr lang="en-GB" altLang="en-US" sz="2400" dirty="0" err="1" smtClean="0"/>
              <a:t>lugar</a:t>
            </a:r>
            <a:endParaRPr lang="en-GB" altLang="en-US" sz="2400" dirty="0" smtClean="0"/>
          </a:p>
          <a:p>
            <a:pPr lvl="1"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smtClean="0"/>
              <a:t>Examinar la </a:t>
            </a:r>
            <a:r>
              <a:rPr lang="en-GB" altLang="en-US" sz="2400" dirty="0" err="1" smtClean="0"/>
              <a:t>atmósfera</a:t>
            </a:r>
            <a:endParaRPr lang="en-GB" altLang="en-US" sz="2400" dirty="0" smtClean="0"/>
          </a:p>
          <a:p>
            <a:pPr lvl="1"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t>Asegurar</a:t>
            </a:r>
            <a:r>
              <a:rPr lang="en-GB" altLang="en-US" sz="2400" dirty="0" smtClean="0"/>
              <a:t> que se </a:t>
            </a:r>
            <a:r>
              <a:rPr lang="en-GB" altLang="en-US" sz="2400" dirty="0" err="1" smtClean="0"/>
              <a:t>cumplan</a:t>
            </a:r>
            <a:r>
              <a:rPr lang="en-GB" altLang="en-US" sz="2400" dirty="0" smtClean="0"/>
              <a:t> las </a:t>
            </a:r>
            <a:r>
              <a:rPr lang="en-GB" altLang="en-US" sz="2400" dirty="0" err="1" smtClean="0"/>
              <a:t>condiciones</a:t>
            </a:r>
            <a:r>
              <a:rPr lang="en-GB" altLang="en-US" sz="2400" dirty="0" smtClean="0"/>
              <a:t> de </a:t>
            </a:r>
            <a:r>
              <a:rPr lang="en-GB" altLang="en-US" sz="2400" dirty="0" err="1" smtClean="0"/>
              <a:t>justificación</a:t>
            </a:r>
            <a:endParaRPr lang="en-GB" altLang="en-US" sz="2400" dirty="0" smtClean="0"/>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t>Realizar</a:t>
            </a:r>
            <a:r>
              <a:rPr lang="en-GB" altLang="en-US" sz="2400" dirty="0" smtClean="0"/>
              <a:t> </a:t>
            </a:r>
            <a:r>
              <a:rPr lang="en-GB" altLang="en-US" sz="2400" dirty="0" err="1" smtClean="0"/>
              <a:t>una</a:t>
            </a:r>
            <a:r>
              <a:rPr lang="en-GB" altLang="en-US" sz="2400" dirty="0" smtClean="0"/>
              <a:t> </a:t>
            </a:r>
            <a:r>
              <a:rPr lang="en-GB" altLang="en-US" sz="2400" dirty="0" err="1" smtClean="0"/>
              <a:t>reunión</a:t>
            </a:r>
            <a:r>
              <a:rPr lang="en-GB" altLang="en-US" sz="2400" dirty="0" smtClean="0"/>
              <a:t> de </a:t>
            </a:r>
            <a:r>
              <a:rPr lang="en-GB" altLang="en-US" sz="2400" dirty="0" err="1" smtClean="0"/>
              <a:t>trabajo</a:t>
            </a:r>
            <a:endParaRPr lang="en-GB" altLang="en-US" sz="2400" dirty="0" smtClean="0"/>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t>Entrar</a:t>
            </a:r>
            <a:r>
              <a:rPr lang="en-GB" altLang="en-US" sz="2400" dirty="0" smtClean="0"/>
              <a:t> al </a:t>
            </a:r>
            <a:r>
              <a:rPr lang="en-GB" altLang="en-US" sz="2400" dirty="0" err="1" smtClean="0"/>
              <a:t>lugar</a:t>
            </a:r>
            <a:endParaRPr lang="en-GB" altLang="en-US" sz="2400" dirty="0" smtClean="0"/>
          </a:p>
        </p:txBody>
      </p:sp>
      <p:sp>
        <p:nvSpPr>
          <p:cNvPr id="3" name="Slide Number Placeholder 2"/>
          <p:cNvSpPr>
            <a:spLocks noGrp="1"/>
          </p:cNvSpPr>
          <p:nvPr>
            <p:ph type="sldNum" sz="quarter" idx="12"/>
          </p:nvPr>
        </p:nvSpPr>
        <p:spPr/>
        <p:txBody>
          <a:bodyPr/>
          <a:lstStyle/>
          <a:p>
            <a:pPr>
              <a:defRPr/>
            </a:pPr>
            <a:fld id="{B91A0803-3719-4465-8AC2-D7E581AF1511}" type="slidenum">
              <a:rPr lang="en-US" smtClean="0"/>
              <a:pPr>
                <a:defRPr/>
              </a:pPr>
              <a:t>28</a:t>
            </a:fld>
            <a:endParaRPr lang="en-US"/>
          </a:p>
        </p:txBody>
      </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xfrm>
            <a:off x="685800" y="274638"/>
            <a:ext cx="7772400" cy="1279525"/>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err="1">
                <a:solidFill>
                  <a:schemeClr val="tx1">
                    <a:lumMod val="75000"/>
                    <a:lumOff val="25000"/>
                  </a:schemeClr>
                </a:solidFill>
              </a:rPr>
              <a:t>Aislar</a:t>
            </a:r>
            <a:r>
              <a:rPr lang="en-GB" altLang="en-US" b="1" dirty="0">
                <a:solidFill>
                  <a:schemeClr val="tx1">
                    <a:lumMod val="75000"/>
                    <a:lumOff val="25000"/>
                  </a:schemeClr>
                </a:solidFill>
              </a:rPr>
              <a:t> </a:t>
            </a:r>
            <a:r>
              <a:rPr lang="en-GB" altLang="en-US" b="1" dirty="0" err="1">
                <a:solidFill>
                  <a:schemeClr val="tx1">
                    <a:lumMod val="75000"/>
                    <a:lumOff val="25000"/>
                  </a:schemeClr>
                </a:solidFill>
              </a:rPr>
              <a:t>todos</a:t>
            </a:r>
            <a:r>
              <a:rPr lang="en-GB" altLang="en-US" b="1" dirty="0">
                <a:solidFill>
                  <a:schemeClr val="tx1">
                    <a:lumMod val="75000"/>
                    <a:lumOff val="25000"/>
                  </a:schemeClr>
                </a:solidFill>
              </a:rPr>
              <a:t> </a:t>
            </a:r>
            <a:r>
              <a:rPr lang="en-GB" altLang="en-US" b="1" dirty="0" err="1">
                <a:solidFill>
                  <a:schemeClr val="tx1">
                    <a:lumMod val="75000"/>
                    <a:lumOff val="25000"/>
                  </a:schemeClr>
                </a:solidFill>
              </a:rPr>
              <a:t>los</a:t>
            </a:r>
            <a:r>
              <a:rPr lang="en-GB" altLang="en-US" b="1" dirty="0">
                <a:solidFill>
                  <a:schemeClr val="tx1">
                    <a:lumMod val="75000"/>
                    <a:lumOff val="25000"/>
                  </a:schemeClr>
                </a:solidFill>
              </a:rPr>
              <a:t> </a:t>
            </a:r>
            <a:r>
              <a:rPr lang="en-GB" altLang="en-US" b="1" dirty="0" err="1">
                <a:solidFill>
                  <a:schemeClr val="tx1">
                    <a:lumMod val="75000"/>
                    <a:lumOff val="25000"/>
                  </a:schemeClr>
                </a:solidFill>
              </a:rPr>
              <a:t>peligros</a:t>
            </a:r>
            <a:r>
              <a:rPr lang="en-GB" altLang="en-US" b="1" dirty="0">
                <a:solidFill>
                  <a:schemeClr val="tx1">
                    <a:lumMod val="75000"/>
                    <a:lumOff val="25000"/>
                  </a:schemeClr>
                </a:solidFill>
              </a:rPr>
              <a:t/>
            </a:r>
            <a:br>
              <a:rPr lang="en-GB" altLang="en-US" b="1" dirty="0">
                <a:solidFill>
                  <a:schemeClr val="tx1">
                    <a:lumMod val="75000"/>
                    <a:lumOff val="25000"/>
                  </a:schemeClr>
                </a:solidFill>
              </a:rPr>
            </a:br>
            <a:r>
              <a:rPr lang="en-GB" altLang="en-US" sz="3200" b="1" dirty="0">
                <a:solidFill>
                  <a:schemeClr val="tx1">
                    <a:lumMod val="75000"/>
                    <a:lumOff val="25000"/>
                  </a:schemeClr>
                </a:solidFill>
              </a:rPr>
              <a:t>del </a:t>
            </a:r>
            <a:r>
              <a:rPr lang="en-GB" altLang="en-US" sz="3200" b="1" dirty="0" err="1">
                <a:solidFill>
                  <a:schemeClr val="tx1">
                    <a:lumMod val="75000"/>
                    <a:lumOff val="25000"/>
                  </a:schemeClr>
                </a:solidFill>
              </a:rPr>
              <a:t>lugar</a:t>
            </a:r>
            <a:endParaRPr lang="en-GB" altLang="en-US" sz="3200" b="1" dirty="0">
              <a:solidFill>
                <a:schemeClr val="tx1">
                  <a:lumMod val="75000"/>
                  <a:lumOff val="25000"/>
                </a:schemeClr>
              </a:solidFill>
            </a:endParaRPr>
          </a:p>
        </p:txBody>
      </p:sp>
      <p:sp>
        <p:nvSpPr>
          <p:cNvPr id="66563" name="Rectangle 2"/>
          <p:cNvSpPr>
            <a:spLocks noGrp="1" noChangeArrowheads="1"/>
          </p:cNvSpPr>
          <p:nvPr>
            <p:ph idx="1"/>
          </p:nvPr>
        </p:nvSpPr>
        <p:spPr>
          <a:xfrm>
            <a:off x="866775" y="2057400"/>
            <a:ext cx="7573963" cy="5135563"/>
          </a:xfrm>
        </p:spPr>
        <p:txBody>
          <a:bodyPr lIns="92160" tIns="46080" rIns="92160" bIns="46080"/>
          <a:lstStyle/>
          <a:p>
            <a:pPr eaLnBrk="1"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t>Cerrar</a:t>
            </a:r>
            <a:r>
              <a:rPr lang="en-GB" altLang="en-US" b="1" dirty="0" smtClean="0"/>
              <a:t> </a:t>
            </a:r>
            <a:r>
              <a:rPr lang="en-GB" altLang="en-US" b="1" dirty="0" err="1" smtClean="0"/>
              <a:t>válvulas</a:t>
            </a:r>
            <a:endParaRPr lang="en-GB" altLang="en-US" b="1" dirty="0" smtClean="0"/>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err="1" smtClean="0"/>
              <a:t>Doble</a:t>
            </a:r>
            <a:r>
              <a:rPr lang="en-GB" altLang="en-US" sz="2000" dirty="0" smtClean="0"/>
              <a:t> </a:t>
            </a:r>
            <a:r>
              <a:rPr lang="en-GB" altLang="en-US" sz="2000" dirty="0" err="1" smtClean="0"/>
              <a:t>bloqueo</a:t>
            </a:r>
            <a:r>
              <a:rPr lang="en-GB" altLang="en-US" sz="2000" dirty="0" smtClean="0"/>
              <a:t> y </a:t>
            </a:r>
            <a:r>
              <a:rPr lang="en-GB" altLang="en-US" sz="2000" dirty="0" err="1" smtClean="0"/>
              <a:t>purga</a:t>
            </a:r>
            <a:endParaRPr lang="en-GB" altLang="en-US" sz="2000" dirty="0" smtClean="0"/>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err="1" smtClean="0"/>
              <a:t>Brida</a:t>
            </a:r>
            <a:r>
              <a:rPr lang="en-GB" altLang="en-US" sz="2000" dirty="0" smtClean="0"/>
              <a:t> </a:t>
            </a:r>
            <a:r>
              <a:rPr lang="en-GB" altLang="en-US" sz="2000" dirty="0" err="1" smtClean="0"/>
              <a:t>ciega</a:t>
            </a:r>
            <a:endParaRPr lang="en-GB" altLang="en-US" sz="2000" dirty="0" smtClean="0"/>
          </a:p>
          <a:p>
            <a:pPr eaLnBrk="1" hangingPunct="1">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t>Vaciar</a:t>
            </a:r>
            <a:r>
              <a:rPr lang="en-GB" altLang="en-US" b="1" dirty="0" smtClean="0"/>
              <a:t> el </a:t>
            </a:r>
            <a:r>
              <a:rPr lang="en-GB" altLang="en-US" b="1" dirty="0" err="1" smtClean="0"/>
              <a:t>lugar</a:t>
            </a:r>
            <a:endParaRPr lang="en-GB" altLang="en-US" b="1" dirty="0" smtClean="0"/>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err="1" smtClean="0"/>
              <a:t>Despresurizar</a:t>
            </a:r>
            <a:r>
              <a:rPr lang="en-GB" altLang="en-US" sz="2000" dirty="0" smtClean="0"/>
              <a:t>, </a:t>
            </a:r>
            <a:r>
              <a:rPr lang="en-GB" altLang="en-US" sz="2000" dirty="0" err="1" smtClean="0"/>
              <a:t>ventilar</a:t>
            </a:r>
            <a:r>
              <a:rPr lang="en-GB" altLang="en-US" sz="2000" dirty="0" smtClean="0"/>
              <a:t> y </a:t>
            </a:r>
            <a:r>
              <a:rPr lang="en-GB" altLang="en-US" sz="2000" dirty="0" err="1" smtClean="0"/>
              <a:t>purgar</a:t>
            </a:r>
            <a:endParaRPr lang="en-GB" altLang="en-US" sz="2000" dirty="0" smtClean="0"/>
          </a:p>
          <a:p>
            <a:pPr eaLnBrk="1" hangingPunct="1">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t>Bloqueo</a:t>
            </a:r>
            <a:r>
              <a:rPr lang="en-GB" altLang="en-US" b="1" dirty="0" smtClean="0"/>
              <a:t> </a:t>
            </a:r>
            <a:r>
              <a:rPr lang="en-GB" altLang="en-US" b="1" dirty="0" err="1" smtClean="0"/>
              <a:t>eléctrico</a:t>
            </a:r>
            <a:r>
              <a:rPr lang="en-GB" altLang="en-US" b="1" dirty="0" smtClean="0"/>
              <a:t> y </a:t>
            </a:r>
            <a:r>
              <a:rPr lang="en-GB" altLang="en-US" b="1" dirty="0" err="1" smtClean="0"/>
              <a:t>etiquetado</a:t>
            </a:r>
            <a:r>
              <a:rPr lang="en-GB" altLang="en-US" b="1" dirty="0" smtClean="0"/>
              <a:t> de </a:t>
            </a:r>
            <a:r>
              <a:rPr lang="en-GB" altLang="en-US" b="1" dirty="0" err="1" smtClean="0"/>
              <a:t>seguridad</a:t>
            </a:r>
            <a:endParaRPr lang="en-GB" altLang="en-US" b="1" dirty="0" smtClean="0"/>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smtClean="0"/>
              <a:t>Fuentes </a:t>
            </a:r>
            <a:r>
              <a:rPr lang="en-GB" altLang="en-US" sz="2000" dirty="0" err="1" smtClean="0"/>
              <a:t>eléctricas</a:t>
            </a:r>
            <a:endParaRPr lang="en-GB" altLang="en-US" sz="2000" dirty="0" smtClean="0"/>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err="1" smtClean="0"/>
              <a:t>Partes</a:t>
            </a:r>
            <a:r>
              <a:rPr lang="en-GB" altLang="en-US" sz="2000" dirty="0" smtClean="0"/>
              <a:t> </a:t>
            </a:r>
            <a:r>
              <a:rPr lang="en-GB" altLang="en-US" sz="2000" dirty="0" err="1" smtClean="0"/>
              <a:t>giratorias</a:t>
            </a:r>
            <a:r>
              <a:rPr lang="en-GB" altLang="en-US" sz="2000" dirty="0" smtClean="0"/>
              <a:t> y </a:t>
            </a:r>
            <a:r>
              <a:rPr lang="en-GB" altLang="en-US" sz="2000" dirty="0" err="1" smtClean="0"/>
              <a:t>recíprocas</a:t>
            </a:r>
            <a:endParaRPr lang="en-GB" altLang="en-US" sz="2000" dirty="0" smtClean="0"/>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err="1" smtClean="0"/>
              <a:t>Materiales</a:t>
            </a:r>
            <a:r>
              <a:rPr lang="en-GB" altLang="en-US" sz="2000" dirty="0" smtClean="0"/>
              <a:t> </a:t>
            </a:r>
            <a:r>
              <a:rPr lang="en-GB" altLang="en-US" sz="2000" dirty="0" err="1" smtClean="0"/>
              <a:t>peligrosos</a:t>
            </a:r>
            <a:endParaRPr lang="en-GB" altLang="en-US" sz="2000" dirty="0" smtClean="0"/>
          </a:p>
          <a:p>
            <a:pPr eaLnBrk="1" hangingPunct="1">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t>Eliminar</a:t>
            </a:r>
            <a:r>
              <a:rPr lang="en-GB" altLang="en-US" b="1" dirty="0" smtClean="0"/>
              <a:t> </a:t>
            </a:r>
            <a:r>
              <a:rPr lang="en-GB" altLang="en-US" b="1" dirty="0" err="1" smtClean="0"/>
              <a:t>los</a:t>
            </a:r>
            <a:r>
              <a:rPr lang="en-GB" altLang="en-US" b="1" dirty="0" smtClean="0"/>
              <a:t> </a:t>
            </a:r>
            <a:r>
              <a:rPr lang="en-GB" altLang="en-US" b="1" dirty="0" err="1" smtClean="0"/>
              <a:t>desechos</a:t>
            </a:r>
            <a:endParaRPr lang="en-GB" altLang="en-US" b="1" dirty="0" smtClean="0"/>
          </a:p>
        </p:txBody>
      </p:sp>
      <p:sp>
        <p:nvSpPr>
          <p:cNvPr id="3" name="Slide Number Placeholder 2"/>
          <p:cNvSpPr>
            <a:spLocks noGrp="1"/>
          </p:cNvSpPr>
          <p:nvPr>
            <p:ph type="sldNum" sz="quarter" idx="12"/>
          </p:nvPr>
        </p:nvSpPr>
        <p:spPr/>
        <p:txBody>
          <a:bodyPr/>
          <a:lstStyle/>
          <a:p>
            <a:pPr>
              <a:defRPr/>
            </a:pPr>
            <a:fld id="{BCEA931E-4DA5-4948-8E3A-1C09463FD86E}" type="slidenum">
              <a:rPr lang="en-US" smtClean="0"/>
              <a:pPr>
                <a:defRPr/>
              </a:pPr>
              <a:t>29</a:t>
            </a:fld>
            <a:endParaRPr lang="en-US"/>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b="1" dirty="0" err="1"/>
              <a:t>Objetivos</a:t>
            </a:r>
            <a:endParaRPr lang="en-US" b="1" dirty="0"/>
          </a:p>
        </p:txBody>
      </p:sp>
      <p:sp>
        <p:nvSpPr>
          <p:cNvPr id="3" name="Content Placeholder 2"/>
          <p:cNvSpPr>
            <a:spLocks noGrp="1"/>
          </p:cNvSpPr>
          <p:nvPr>
            <p:ph idx="1"/>
          </p:nvPr>
        </p:nvSpPr>
        <p:spPr/>
        <p:txBody>
          <a:bodyPr>
            <a:normAutofit/>
          </a:bodyPr>
          <a:lstStyle/>
          <a:p>
            <a:pPr marL="0" indent="0">
              <a:lnSpc>
                <a:spcPct val="100000"/>
              </a:lnSpc>
              <a:spcBef>
                <a:spcPts val="0"/>
              </a:spcBef>
              <a:buFont typeface="Calibri" panose="020F0502020204030204" pitchFamily="34" charset="0"/>
              <a:buNone/>
              <a:defRPr/>
            </a:pPr>
            <a:r>
              <a:rPr lang="es-ES" sz="1800" dirty="0">
                <a:solidFill>
                  <a:schemeClr val="tx1"/>
                </a:solidFill>
              </a:rPr>
              <a:t>Como resultado de este programa de entrenamiento los participantes serán capaces de:</a:t>
            </a:r>
            <a:endParaRPr lang="en-US" sz="1600" dirty="0">
              <a:solidFill>
                <a:schemeClr val="tx1"/>
              </a:solidFill>
            </a:endParaRPr>
          </a:p>
          <a:p>
            <a:pPr marL="514350" indent="-514350">
              <a:buFont typeface="+mj-lt"/>
              <a:buAutoNum type="arabicPeriod"/>
              <a:defRPr/>
            </a:pPr>
            <a:r>
              <a:rPr lang="es-ES" sz="1600" dirty="0">
                <a:solidFill>
                  <a:schemeClr val="tx1"/>
                </a:solidFill>
              </a:rPr>
              <a:t>Conocer la nueva regla de OSHA de Espacios Confinados.</a:t>
            </a:r>
          </a:p>
          <a:p>
            <a:pPr marL="514350" indent="-514350">
              <a:buFont typeface="+mj-lt"/>
              <a:buAutoNum type="arabicPeriod"/>
              <a:defRPr/>
            </a:pPr>
            <a:r>
              <a:rPr lang="es-ES" sz="1600" dirty="0">
                <a:solidFill>
                  <a:schemeClr val="tx1"/>
                </a:solidFill>
              </a:rPr>
              <a:t>Sabrá que es un Espacio Confinado.</a:t>
            </a:r>
          </a:p>
          <a:p>
            <a:pPr marL="514350" indent="-514350">
              <a:buFont typeface="+mj-lt"/>
              <a:buAutoNum type="arabicPeriod"/>
              <a:defRPr/>
            </a:pPr>
            <a:r>
              <a:rPr lang="es-ES" sz="1600" dirty="0">
                <a:solidFill>
                  <a:schemeClr val="tx1"/>
                </a:solidFill>
              </a:rPr>
              <a:t>Identificar y entender los Espacios Confinados  Con Permiso Requerido.</a:t>
            </a:r>
          </a:p>
          <a:p>
            <a:pPr marL="514350" indent="-514350">
              <a:buFont typeface="+mj-lt"/>
              <a:buAutoNum type="arabicPeriod"/>
              <a:defRPr/>
            </a:pPr>
            <a:r>
              <a:rPr lang="es-ES" sz="1600" dirty="0">
                <a:solidFill>
                  <a:schemeClr val="tx1"/>
                </a:solidFill>
              </a:rPr>
              <a:t>Identificar y entender los Espacios Confinados Sin Permiso Requerido.</a:t>
            </a:r>
          </a:p>
          <a:p>
            <a:pPr marL="514350" indent="-514350">
              <a:buFont typeface="+mj-lt"/>
              <a:buAutoNum type="arabicPeriod"/>
              <a:defRPr/>
            </a:pPr>
            <a:r>
              <a:rPr lang="es-ES" sz="1600" dirty="0">
                <a:solidFill>
                  <a:schemeClr val="tx1"/>
                </a:solidFill>
              </a:rPr>
              <a:t>Entender los peligros asociados con los Espacios Confinados.</a:t>
            </a:r>
          </a:p>
          <a:p>
            <a:pPr marL="514350" indent="-514350">
              <a:buFont typeface="+mj-lt"/>
              <a:buAutoNum type="arabicPeriod"/>
              <a:defRPr/>
            </a:pPr>
            <a:r>
              <a:rPr lang="es-ES" sz="1600" dirty="0">
                <a:solidFill>
                  <a:schemeClr val="tx1"/>
                </a:solidFill>
              </a:rPr>
              <a:t>Entender los roles asociados con la entrada a los Espacios Confinados. </a:t>
            </a:r>
          </a:p>
          <a:p>
            <a:pPr marL="514350" indent="-514350">
              <a:buFont typeface="+mj-lt"/>
              <a:buAutoNum type="arabicPeriod"/>
              <a:defRPr/>
            </a:pPr>
            <a:r>
              <a:rPr lang="es-ES" sz="1600" dirty="0">
                <a:solidFill>
                  <a:schemeClr val="tx1"/>
                </a:solidFill>
              </a:rPr>
              <a:t>Estar consciente y entender los tipos de Equipos de Protección Personal que pueden ser requeridos para entrar a un Espacio Confinado.</a:t>
            </a:r>
          </a:p>
          <a:p>
            <a:pPr marL="514350" indent="-514350">
              <a:buFont typeface="+mj-lt"/>
              <a:buAutoNum type="arabicPeriod"/>
              <a:defRPr/>
            </a:pPr>
            <a:endParaRPr lang="es-ES" sz="1600" dirty="0">
              <a:solidFill>
                <a:schemeClr val="tx1"/>
              </a:solidFill>
            </a:endParaRPr>
          </a:p>
          <a:p>
            <a:pPr marL="0" indent="0">
              <a:buFont typeface="Calibri" panose="020F0502020204030204" pitchFamily="34" charset="0"/>
              <a:buNone/>
              <a:defRPr/>
            </a:pPr>
            <a:endParaRPr lang="en-US" sz="1600" dirty="0">
              <a:solidFill>
                <a:schemeClr val="tx1"/>
              </a:solidFill>
            </a:endParaRPr>
          </a:p>
        </p:txBody>
      </p:sp>
      <p:sp>
        <p:nvSpPr>
          <p:cNvPr id="5" name="Footer Placeholder 2"/>
          <p:cNvSpPr>
            <a:spLocks noGrp="1"/>
          </p:cNvSpPr>
          <p:nvPr>
            <p:ph type="ftr" sz="quarter" idx="11"/>
          </p:nvPr>
        </p:nvSpPr>
        <p:spPr bwMode="auto">
          <a:xfrm>
            <a:off x="1143000" y="5740400"/>
            <a:ext cx="6858000" cy="2603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800">
                <a:solidFill>
                  <a:schemeClr val="bg1"/>
                </a:solidFill>
                <a:latin typeface="Times New Roman" panose="02020603050405020304" pitchFamily="18" charset="0"/>
              </a:defRPr>
            </a:lvl1pPr>
            <a:lvl2pPr marL="557213" indent="-214313">
              <a:defRPr sz="1800">
                <a:solidFill>
                  <a:schemeClr val="bg1"/>
                </a:solidFill>
                <a:latin typeface="Times New Roman" panose="02020603050405020304" pitchFamily="18" charset="0"/>
              </a:defRPr>
            </a:lvl2pPr>
            <a:lvl3pPr marL="857250" indent="-171450">
              <a:defRPr sz="1800">
                <a:solidFill>
                  <a:schemeClr val="bg1"/>
                </a:solidFill>
                <a:latin typeface="Times New Roman" panose="02020603050405020304" pitchFamily="18" charset="0"/>
              </a:defRPr>
            </a:lvl3pPr>
            <a:lvl4pPr marL="1200150" indent="-171450">
              <a:defRPr sz="1800">
                <a:solidFill>
                  <a:schemeClr val="bg1"/>
                </a:solidFill>
                <a:latin typeface="Times New Roman" panose="02020603050405020304" pitchFamily="18" charset="0"/>
              </a:defRPr>
            </a:lvl4pPr>
            <a:lvl5pPr marL="1543050" indent="-171450">
              <a:defRPr sz="1800">
                <a:solidFill>
                  <a:schemeClr val="bg1"/>
                </a:solidFill>
                <a:latin typeface="Times New Roman" panose="02020603050405020304" pitchFamily="18" charset="0"/>
              </a:defRPr>
            </a:lvl5pPr>
            <a:lvl6pPr marL="1885950" indent="-171450" eaLnBrk="0" fontAlgn="base" hangingPunct="0">
              <a:spcBef>
                <a:spcPct val="0"/>
              </a:spcBef>
              <a:spcAft>
                <a:spcPct val="0"/>
              </a:spcAft>
              <a:defRPr sz="1800">
                <a:solidFill>
                  <a:schemeClr val="bg1"/>
                </a:solidFill>
                <a:latin typeface="Times New Roman" panose="02020603050405020304" pitchFamily="18" charset="0"/>
              </a:defRPr>
            </a:lvl6pPr>
            <a:lvl7pPr marL="2228850" indent="-171450" eaLnBrk="0" fontAlgn="base" hangingPunct="0">
              <a:spcBef>
                <a:spcPct val="0"/>
              </a:spcBef>
              <a:spcAft>
                <a:spcPct val="0"/>
              </a:spcAft>
              <a:defRPr sz="1800">
                <a:solidFill>
                  <a:schemeClr val="bg1"/>
                </a:solidFill>
                <a:latin typeface="Times New Roman" panose="02020603050405020304" pitchFamily="18" charset="0"/>
              </a:defRPr>
            </a:lvl7pPr>
            <a:lvl8pPr marL="2571750" indent="-171450" eaLnBrk="0" fontAlgn="base" hangingPunct="0">
              <a:spcBef>
                <a:spcPct val="0"/>
              </a:spcBef>
              <a:spcAft>
                <a:spcPct val="0"/>
              </a:spcAft>
              <a:defRPr sz="1800">
                <a:solidFill>
                  <a:schemeClr val="bg1"/>
                </a:solidFill>
                <a:latin typeface="Times New Roman" panose="02020603050405020304" pitchFamily="18" charset="0"/>
              </a:defRPr>
            </a:lvl8pPr>
            <a:lvl9pPr marL="2914650" indent="-171450" eaLnBrk="0" fontAlgn="base" hangingPunct="0">
              <a:spcBef>
                <a:spcPct val="0"/>
              </a:spcBef>
              <a:spcAft>
                <a:spcPct val="0"/>
              </a:spcAft>
              <a:defRPr sz="1800">
                <a:solidFill>
                  <a:schemeClr val="bg1"/>
                </a:solidFill>
                <a:latin typeface="Times New Roman" panose="02020603050405020304" pitchFamily="18" charset="0"/>
              </a:defRPr>
            </a:lvl9pPr>
          </a:lstStyle>
          <a:p>
            <a:pPr algn="l">
              <a:defRPr/>
            </a:pPr>
            <a:r>
              <a:rPr lang="es-ES" altLang="en-US" sz="525" smtClean="0">
                <a:solidFill>
                  <a:srgbClr val="FFFFFF"/>
                </a:solidFill>
              </a:rPr>
              <a:t>Esta Formación Se Lleva A Cabo Bajo La OSHA Susan Harwood Formación Beca #SH-29667-16-60-F-48 Del Departamento De Trabajo De Los U.S. . No Necesariamente Reflejan Los Puntos De Vista O Las Políticas Del Departamento De Trabajo De U.S. , Ni La Mención De Marcas Registradas, Productos Comerciales U Organizaciones Implica La Aprobación Del Gobierno U. S. </a:t>
            </a:r>
            <a:endParaRPr lang="en-US" altLang="en-US" sz="525" dirty="0">
              <a:solidFill>
                <a:srgbClr val="FFFFFF"/>
              </a:solidFill>
            </a:endParaRPr>
          </a:p>
        </p:txBody>
      </p:sp>
      <p:sp>
        <p:nvSpPr>
          <p:cNvPr id="4" name="Slide Number Placeholder 3"/>
          <p:cNvSpPr>
            <a:spLocks noGrp="1"/>
          </p:cNvSpPr>
          <p:nvPr>
            <p:ph type="sldNum" sz="quarter" idx="12"/>
          </p:nvPr>
        </p:nvSpPr>
        <p:spPr/>
        <p:txBody>
          <a:bodyPr/>
          <a:lstStyle/>
          <a:p>
            <a:pPr>
              <a:defRPr/>
            </a:pPr>
            <a:fld id="{3244BCE5-156D-44A4-AD12-28AA7EDF35E6}"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304800"/>
            <a:ext cx="7772400" cy="114300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a:solidFill>
                  <a:schemeClr val="tx1">
                    <a:lumMod val="75000"/>
                    <a:lumOff val="25000"/>
                  </a:schemeClr>
                </a:solidFill>
              </a:rPr>
              <a:t>Ventilar el </a:t>
            </a:r>
            <a:r>
              <a:rPr lang="en-GB" altLang="en-US" b="1" dirty="0" err="1" smtClean="0">
                <a:solidFill>
                  <a:schemeClr val="tx1">
                    <a:lumMod val="75000"/>
                    <a:lumOff val="25000"/>
                  </a:schemeClr>
                </a:solidFill>
              </a:rPr>
              <a:t>lugar</a:t>
            </a:r>
            <a:r>
              <a:rPr lang="en-GB" altLang="en-US" b="1" dirty="0" smtClean="0">
                <a:solidFill>
                  <a:schemeClr val="tx1">
                    <a:lumMod val="75000"/>
                    <a:lumOff val="25000"/>
                  </a:schemeClr>
                </a:solidFill>
              </a:rPr>
              <a:t>.</a:t>
            </a:r>
            <a:endParaRPr lang="en-GB" altLang="en-US" b="1" dirty="0">
              <a:solidFill>
                <a:schemeClr val="tx1">
                  <a:lumMod val="75000"/>
                  <a:lumOff val="25000"/>
                </a:schemeClr>
              </a:solidFill>
            </a:endParaRPr>
          </a:p>
        </p:txBody>
      </p:sp>
      <p:sp>
        <p:nvSpPr>
          <p:cNvPr id="68611" name="Rectangle 1"/>
          <p:cNvSpPr>
            <a:spLocks noGrp="1" noChangeArrowheads="1"/>
          </p:cNvSpPr>
          <p:nvPr>
            <p:ph idx="1"/>
          </p:nvPr>
        </p:nvSpPr>
        <p:spPr>
          <a:xfrm>
            <a:off x="719138" y="1905000"/>
            <a:ext cx="7772400" cy="5510213"/>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t>Usar</a:t>
            </a:r>
            <a:r>
              <a:rPr lang="en-GB" altLang="en-US" b="1" dirty="0" smtClean="0"/>
              <a:t> </a:t>
            </a:r>
            <a:r>
              <a:rPr lang="en-GB" altLang="en-US" b="1" dirty="0" err="1" smtClean="0"/>
              <a:t>ventilación</a:t>
            </a:r>
            <a:r>
              <a:rPr lang="en-GB" altLang="en-US" b="1" dirty="0" smtClean="0"/>
              <a:t> </a:t>
            </a:r>
            <a:r>
              <a:rPr lang="en-GB" altLang="en-US" b="1" dirty="0" err="1" smtClean="0"/>
              <a:t>mecánica</a:t>
            </a:r>
            <a:endParaRPr lang="en-GB" altLang="en-US" b="1" dirty="0" smtClean="0"/>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t>Ventiladores</a:t>
            </a:r>
            <a:endParaRPr lang="en-GB" altLang="en-US" sz="2400" dirty="0" smtClean="0"/>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err="1" smtClean="0"/>
              <a:t>Alertas</a:t>
            </a:r>
            <a:r>
              <a:rPr lang="en-GB" altLang="en-US" sz="2400" dirty="0" smtClean="0"/>
              <a:t> </a:t>
            </a:r>
            <a:r>
              <a:rPr lang="en-GB" altLang="en-US" sz="2400" dirty="0" err="1" smtClean="0"/>
              <a:t>sonoras</a:t>
            </a:r>
            <a:endParaRPr lang="en-GB" altLang="en-US" sz="2400" dirty="0" smtClean="0"/>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smtClean="0"/>
              <a:t>Ventilar a </a:t>
            </a:r>
            <a:r>
              <a:rPr lang="en-GB" altLang="en-US" b="1" dirty="0" err="1" smtClean="0"/>
              <a:t>una</a:t>
            </a:r>
            <a:r>
              <a:rPr lang="en-GB" altLang="en-US" b="1" dirty="0" smtClean="0"/>
              <a:t> </a:t>
            </a:r>
            <a:r>
              <a:rPr lang="en-GB" altLang="en-US" b="1" dirty="0" err="1" smtClean="0"/>
              <a:t>frecuencia</a:t>
            </a:r>
            <a:r>
              <a:rPr lang="en-GB" altLang="en-US" b="1" dirty="0" smtClean="0"/>
              <a:t> de </a:t>
            </a:r>
            <a:r>
              <a:rPr lang="en-GB" altLang="en-US" b="1" dirty="0" err="1" smtClean="0"/>
              <a:t>por</a:t>
            </a:r>
            <a:r>
              <a:rPr lang="en-GB" altLang="en-US" b="1" dirty="0" smtClean="0"/>
              <a:t> lo </a:t>
            </a:r>
            <a:r>
              <a:rPr lang="en-GB" altLang="en-US" b="1" dirty="0" err="1" smtClean="0"/>
              <a:t>menos</a:t>
            </a:r>
            <a:r>
              <a:rPr lang="en-GB" altLang="en-US" b="1" dirty="0" smtClean="0"/>
              <a:t> </a:t>
            </a:r>
            <a:r>
              <a:rPr lang="en-GB" altLang="en-US" b="1" dirty="0" err="1" smtClean="0"/>
              <a:t>cuatro</a:t>
            </a:r>
            <a:r>
              <a:rPr lang="en-GB" altLang="en-US" b="1" dirty="0" smtClean="0"/>
              <a:t> (4) </a:t>
            </a:r>
            <a:r>
              <a:rPr lang="en-GB" altLang="en-US" b="1" dirty="0" err="1" smtClean="0"/>
              <a:t>volúmenes</a:t>
            </a:r>
            <a:r>
              <a:rPr lang="en-GB" altLang="en-US" b="1" dirty="0" smtClean="0"/>
              <a:t> </a:t>
            </a:r>
            <a:r>
              <a:rPr lang="en-GB" altLang="en-US" b="1" dirty="0" err="1" smtClean="0"/>
              <a:t>por</a:t>
            </a:r>
            <a:r>
              <a:rPr lang="en-GB" altLang="en-US" b="1" dirty="0" smtClean="0"/>
              <a:t> hora</a:t>
            </a:r>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dirty="0" smtClean="0"/>
              <a:t>Los </a:t>
            </a:r>
            <a:r>
              <a:rPr lang="en-GB" altLang="en-US" sz="2400" dirty="0" err="1" smtClean="0"/>
              <a:t>espacios</a:t>
            </a:r>
            <a:r>
              <a:rPr lang="en-GB" altLang="en-US" sz="2400" dirty="0" smtClean="0"/>
              <a:t> </a:t>
            </a:r>
            <a:r>
              <a:rPr lang="en-GB" altLang="en-US" sz="2400" dirty="0" err="1" smtClean="0"/>
              <a:t>más</a:t>
            </a:r>
            <a:r>
              <a:rPr lang="en-GB" altLang="en-US" sz="2400" dirty="0" smtClean="0"/>
              <a:t> </a:t>
            </a:r>
            <a:r>
              <a:rPr lang="en-GB" altLang="en-US" sz="2400" dirty="0" err="1" smtClean="0"/>
              <a:t>grandes</a:t>
            </a:r>
            <a:r>
              <a:rPr lang="en-GB" altLang="en-US" sz="2400" dirty="0" smtClean="0"/>
              <a:t> </a:t>
            </a:r>
            <a:r>
              <a:rPr lang="en-GB" altLang="en-US" sz="2400" dirty="0" err="1" smtClean="0"/>
              <a:t>requieren</a:t>
            </a:r>
            <a:r>
              <a:rPr lang="en-GB" altLang="en-US" sz="2400" dirty="0" smtClean="0"/>
              <a:t> </a:t>
            </a:r>
            <a:r>
              <a:rPr lang="en-GB" altLang="en-US" sz="2400" dirty="0" err="1" smtClean="0"/>
              <a:t>más</a:t>
            </a:r>
            <a:r>
              <a:rPr lang="en-GB" altLang="en-US" sz="2400" dirty="0" smtClean="0"/>
              <a:t> </a:t>
            </a:r>
            <a:r>
              <a:rPr lang="en-GB" altLang="en-US" sz="2400" dirty="0" err="1" smtClean="0"/>
              <a:t>ventilación</a:t>
            </a:r>
            <a:endParaRPr lang="en-GB" altLang="en-US" sz="2400" dirty="0" smtClean="0"/>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t>Asegurar</a:t>
            </a:r>
            <a:r>
              <a:rPr lang="en-GB" altLang="en-US" b="1" dirty="0" smtClean="0"/>
              <a:t> que la </a:t>
            </a:r>
            <a:r>
              <a:rPr lang="en-GB" altLang="en-US" b="1" dirty="0" err="1" smtClean="0"/>
              <a:t>fuente</a:t>
            </a:r>
            <a:r>
              <a:rPr lang="en-GB" altLang="en-US" b="1" dirty="0" smtClean="0"/>
              <a:t> de </a:t>
            </a:r>
            <a:r>
              <a:rPr lang="en-GB" altLang="en-US" b="1" dirty="0" err="1" smtClean="0"/>
              <a:t>aire</a:t>
            </a:r>
            <a:r>
              <a:rPr lang="en-GB" altLang="en-US" b="1" dirty="0" smtClean="0"/>
              <a:t> no </a:t>
            </a:r>
            <a:r>
              <a:rPr lang="en-GB" altLang="en-US" b="1" dirty="0" err="1" smtClean="0"/>
              <a:t>esté</a:t>
            </a:r>
            <a:r>
              <a:rPr lang="en-GB" altLang="en-US" b="1" dirty="0" smtClean="0"/>
              <a:t> </a:t>
            </a:r>
            <a:r>
              <a:rPr lang="en-GB" altLang="en-US" b="1" dirty="0" err="1" smtClean="0"/>
              <a:t>contaminada</a:t>
            </a:r>
            <a:endParaRPr lang="en-GB" altLang="en-US" b="1" dirty="0" smtClean="0"/>
          </a:p>
          <a:p>
            <a:pPr lvl="1"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i="1" dirty="0" smtClean="0"/>
              <a:t>El </a:t>
            </a:r>
            <a:r>
              <a:rPr lang="en-GB" altLang="en-US" sz="2400" b="1" i="1" dirty="0" err="1" smtClean="0"/>
              <a:t>aire</a:t>
            </a:r>
            <a:r>
              <a:rPr lang="en-GB" altLang="en-US" sz="2400" b="1" i="1" dirty="0" smtClean="0"/>
              <a:t> </a:t>
            </a:r>
            <a:r>
              <a:rPr lang="en-GB" altLang="en-US" sz="2400" b="1" i="1" dirty="0" err="1" smtClean="0"/>
              <a:t>usado</a:t>
            </a:r>
            <a:r>
              <a:rPr lang="en-GB" altLang="en-US" sz="2400" b="1" i="1" dirty="0" smtClean="0"/>
              <a:t> para </a:t>
            </a:r>
            <a:r>
              <a:rPr lang="en-GB" altLang="en-US" sz="2400" b="1" i="1" dirty="0" err="1" smtClean="0"/>
              <a:t>ventilar</a:t>
            </a:r>
            <a:r>
              <a:rPr lang="en-GB" altLang="en-US" sz="2400" b="1" i="1" dirty="0" smtClean="0"/>
              <a:t> </a:t>
            </a:r>
            <a:r>
              <a:rPr lang="en-GB" altLang="en-US" sz="2400" b="1" i="1" dirty="0" err="1" smtClean="0"/>
              <a:t>debe</a:t>
            </a:r>
            <a:r>
              <a:rPr lang="en-GB" altLang="en-US" sz="2400" b="1" i="1" dirty="0" smtClean="0"/>
              <a:t> </a:t>
            </a:r>
            <a:r>
              <a:rPr lang="en-GB" altLang="en-US" sz="2400" b="1" i="1" dirty="0" err="1" smtClean="0"/>
              <a:t>estar</a:t>
            </a:r>
            <a:r>
              <a:rPr lang="en-GB" altLang="en-US" sz="2400" b="1" i="1" dirty="0" smtClean="0"/>
              <a:t> </a:t>
            </a:r>
            <a:r>
              <a:rPr lang="en-GB" altLang="en-US" sz="2400" b="1" i="1" dirty="0" err="1" smtClean="0"/>
              <a:t>limpio</a:t>
            </a:r>
            <a:r>
              <a:rPr lang="en-GB" altLang="en-US" sz="2400" b="1" i="1" dirty="0" smtClean="0"/>
              <a:t> y </a:t>
            </a:r>
            <a:r>
              <a:rPr lang="en-GB" altLang="en-US" sz="2400" b="1" i="1" dirty="0" err="1" smtClean="0"/>
              <a:t>libre</a:t>
            </a:r>
            <a:r>
              <a:rPr lang="en-GB" altLang="en-US" sz="2400" b="1" i="1" dirty="0" smtClean="0"/>
              <a:t> de </a:t>
            </a:r>
            <a:r>
              <a:rPr lang="en-GB" altLang="en-US" sz="2400" b="1" i="1" dirty="0" err="1" smtClean="0"/>
              <a:t>sustancias</a:t>
            </a:r>
            <a:r>
              <a:rPr lang="en-GB" altLang="en-US" sz="2400" b="1" i="1" dirty="0" smtClean="0"/>
              <a:t> </a:t>
            </a:r>
            <a:r>
              <a:rPr lang="en-GB" altLang="en-US" sz="2400" b="1" i="1" dirty="0" err="1" smtClean="0"/>
              <a:t>inflamables</a:t>
            </a:r>
            <a:r>
              <a:rPr lang="en-GB" altLang="en-US" sz="2400" b="1" i="1" dirty="0" smtClean="0"/>
              <a:t>, </a:t>
            </a:r>
            <a:r>
              <a:rPr lang="en-GB" altLang="en-US" sz="2400" b="1" i="1" dirty="0" err="1" smtClean="0"/>
              <a:t>toxinas</a:t>
            </a:r>
            <a:r>
              <a:rPr lang="en-GB" altLang="en-US" sz="2400" dirty="0" smtClean="0"/>
              <a:t>, etc.</a:t>
            </a:r>
          </a:p>
        </p:txBody>
      </p:sp>
      <p:sp>
        <p:nvSpPr>
          <p:cNvPr id="3" name="Slide Number Placeholder 2"/>
          <p:cNvSpPr>
            <a:spLocks noGrp="1"/>
          </p:cNvSpPr>
          <p:nvPr>
            <p:ph type="sldNum" sz="quarter" idx="12"/>
          </p:nvPr>
        </p:nvSpPr>
        <p:spPr/>
        <p:txBody>
          <a:bodyPr/>
          <a:lstStyle/>
          <a:p>
            <a:pPr>
              <a:defRPr/>
            </a:pPr>
            <a:fld id="{0ACA204A-A0D6-4802-B01C-345D72CE8C1B}" type="slidenum">
              <a:rPr lang="en-US" smtClean="0"/>
              <a:pPr>
                <a:defRPr/>
              </a:pPr>
              <a:t>30</a:t>
            </a:fld>
            <a:endParaRPr lang="en-US"/>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xfrm>
            <a:off x="685800" y="838200"/>
            <a:ext cx="7772400" cy="814388"/>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dirty="0" err="1">
                <a:solidFill>
                  <a:schemeClr val="tx1">
                    <a:lumMod val="75000"/>
                    <a:lumOff val="25000"/>
                  </a:schemeClr>
                </a:solidFill>
              </a:rPr>
              <a:t>Evaluar</a:t>
            </a:r>
            <a:r>
              <a:rPr lang="en-GB" altLang="en-US" b="1" dirty="0">
                <a:solidFill>
                  <a:schemeClr val="tx1">
                    <a:lumMod val="75000"/>
                    <a:lumOff val="25000"/>
                  </a:schemeClr>
                </a:solidFill>
              </a:rPr>
              <a:t> el </a:t>
            </a:r>
            <a:r>
              <a:rPr lang="en-GB" altLang="en-US" b="1" dirty="0" err="1">
                <a:solidFill>
                  <a:schemeClr val="tx1">
                    <a:lumMod val="75000"/>
                    <a:lumOff val="25000"/>
                  </a:schemeClr>
                </a:solidFill>
              </a:rPr>
              <a:t>lugar</a:t>
            </a:r>
            <a:endParaRPr lang="en-GB" altLang="en-US" b="1" dirty="0">
              <a:solidFill>
                <a:schemeClr val="tx1">
                  <a:lumMod val="75000"/>
                  <a:lumOff val="25000"/>
                </a:schemeClr>
              </a:solidFill>
            </a:endParaRPr>
          </a:p>
        </p:txBody>
      </p:sp>
      <p:sp>
        <p:nvSpPr>
          <p:cNvPr id="70659" name="Rectangle 2"/>
          <p:cNvSpPr>
            <a:spLocks noGrp="1" noChangeArrowheads="1"/>
          </p:cNvSpPr>
          <p:nvPr>
            <p:ph idx="1"/>
          </p:nvPr>
        </p:nvSpPr>
        <p:spPr>
          <a:xfrm>
            <a:off x="533400" y="1828800"/>
            <a:ext cx="8388350" cy="6391275"/>
          </a:xfrm>
        </p:spPr>
        <p:txBody>
          <a:bodyPr lIns="92160" tIns="46080" rIns="92160" bIns="46080"/>
          <a:lstStyle/>
          <a:p>
            <a:pPr eaLnBrk="1" hangingPunct="1">
              <a:lnSpc>
                <a:spcPct val="95000"/>
              </a:lnSpc>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dirty="0" smtClean="0"/>
              <a:t>De</a:t>
            </a:r>
            <a:r>
              <a:rPr lang="en-GB" altLang="en-US" sz="1800" b="1" i="1" dirty="0" smtClean="0"/>
              <a:t>termine </a:t>
            </a:r>
            <a:r>
              <a:rPr lang="en-GB" altLang="en-US" sz="1800" b="1" i="1" dirty="0" err="1" smtClean="0"/>
              <a:t>si</a:t>
            </a:r>
            <a:r>
              <a:rPr lang="en-GB" altLang="en-US" sz="1800" b="1" i="1" dirty="0" smtClean="0"/>
              <a:t> el </a:t>
            </a:r>
            <a:r>
              <a:rPr lang="en-GB" altLang="en-US" sz="1800" b="1" i="1" dirty="0" err="1" smtClean="0"/>
              <a:t>espacio</a:t>
            </a:r>
            <a:r>
              <a:rPr lang="en-GB" altLang="en-US" sz="1800" b="1" i="1" dirty="0" smtClean="0"/>
              <a:t> </a:t>
            </a:r>
            <a:r>
              <a:rPr lang="en-GB" altLang="en-US" sz="1800" b="1" i="1" dirty="0" err="1" smtClean="0"/>
              <a:t>cumple</a:t>
            </a:r>
            <a:r>
              <a:rPr lang="en-GB" altLang="en-US" sz="1800" b="1" i="1" dirty="0" smtClean="0"/>
              <a:t> con </a:t>
            </a:r>
            <a:r>
              <a:rPr lang="en-GB" altLang="en-US" sz="1800" b="1" i="1" dirty="0" err="1" smtClean="0"/>
              <a:t>todas</a:t>
            </a:r>
            <a:r>
              <a:rPr lang="en-GB" altLang="en-US" sz="1800" b="1" i="1" dirty="0" smtClean="0"/>
              <a:t> las </a:t>
            </a:r>
            <a:r>
              <a:rPr lang="en-GB" altLang="en-US" sz="1800" b="1" i="1" dirty="0" err="1" smtClean="0"/>
              <a:t>condiciones</a:t>
            </a:r>
            <a:r>
              <a:rPr lang="en-GB" altLang="en-US" sz="1800" b="1" i="1" dirty="0" smtClean="0"/>
              <a:t> </a:t>
            </a:r>
            <a:r>
              <a:rPr lang="en-GB" altLang="en-US" sz="1800" b="1" i="1" dirty="0" err="1" smtClean="0"/>
              <a:t>establecidas</a:t>
            </a:r>
            <a:r>
              <a:rPr lang="en-GB" altLang="en-US" sz="1800" b="1" i="1" dirty="0" smtClean="0"/>
              <a:t> </a:t>
            </a:r>
            <a:r>
              <a:rPr lang="en-GB" altLang="en-US" sz="1800" b="1" i="1" dirty="0" err="1" smtClean="0"/>
              <a:t>en</a:t>
            </a:r>
            <a:r>
              <a:rPr lang="en-GB" altLang="en-US" sz="1800" b="1" i="1" dirty="0" smtClean="0"/>
              <a:t> las </a:t>
            </a:r>
            <a:r>
              <a:rPr lang="en-GB" altLang="en-US" sz="1800" b="1" i="1" dirty="0" err="1" smtClean="0"/>
              <a:t>justificaciones</a:t>
            </a:r>
            <a:r>
              <a:rPr lang="en-GB" altLang="en-US" sz="1800" b="1" i="1" dirty="0" smtClean="0"/>
              <a:t> que no </a:t>
            </a:r>
            <a:r>
              <a:rPr lang="en-GB" altLang="en-US" sz="1800" b="1" i="1" dirty="0" err="1" smtClean="0"/>
              <a:t>requieren</a:t>
            </a:r>
            <a:r>
              <a:rPr lang="en-GB" altLang="en-US" sz="1800" b="1" i="1" dirty="0" smtClean="0"/>
              <a:t> </a:t>
            </a:r>
            <a:r>
              <a:rPr lang="en-GB" altLang="en-US" sz="1800" b="1" i="1" dirty="0" err="1" smtClean="0"/>
              <a:t>permiso</a:t>
            </a:r>
            <a:endParaRPr lang="en-GB" altLang="en-US" sz="1800" b="1" i="1" dirty="0" smtClean="0"/>
          </a:p>
          <a:p>
            <a:pPr lvl="1" eaLnBrk="1" hangingPunct="1">
              <a:spcBef>
                <a:spcPts val="500"/>
              </a:spcBef>
              <a:spcAft>
                <a:spcPts val="500"/>
              </a:spcAft>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600" dirty="0" err="1" smtClean="0"/>
              <a:t>Realice</a:t>
            </a:r>
            <a:r>
              <a:rPr lang="en-GB" altLang="en-US" sz="1600" dirty="0" smtClean="0"/>
              <a:t> </a:t>
            </a:r>
            <a:r>
              <a:rPr lang="en-GB" altLang="en-US" sz="1600" dirty="0" err="1" smtClean="0"/>
              <a:t>una</a:t>
            </a:r>
            <a:r>
              <a:rPr lang="en-GB" altLang="en-US" sz="1600" dirty="0" smtClean="0"/>
              <a:t> </a:t>
            </a:r>
            <a:r>
              <a:rPr lang="en-GB" altLang="en-US" sz="1600" dirty="0" err="1" smtClean="0"/>
              <a:t>comprobación</a:t>
            </a:r>
            <a:r>
              <a:rPr lang="en-GB" altLang="en-US" sz="1600" dirty="0" smtClean="0"/>
              <a:t> </a:t>
            </a:r>
            <a:r>
              <a:rPr lang="en-GB" altLang="en-US" sz="1600" dirty="0" err="1" smtClean="0"/>
              <a:t>atmosférica</a:t>
            </a:r>
            <a:endParaRPr lang="en-GB" altLang="en-US" sz="1600" dirty="0" smtClean="0"/>
          </a:p>
          <a:p>
            <a:pPr lvl="1" eaLnBrk="1" hangingPunct="1">
              <a:spcBef>
                <a:spcPts val="500"/>
              </a:spcBef>
              <a:spcAft>
                <a:spcPts val="500"/>
              </a:spcAft>
              <a:buFont typeface="Courier New" panose="02070309020205020404" pitchFamily="49" charset="0"/>
              <a:buChar char="o"/>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600" dirty="0" smtClean="0"/>
              <a:t>La </a:t>
            </a:r>
            <a:r>
              <a:rPr lang="en-GB" altLang="en-US" sz="1600" dirty="0" err="1" smtClean="0"/>
              <a:t>evaluación</a:t>
            </a:r>
            <a:r>
              <a:rPr lang="en-GB" altLang="en-US" sz="1600" dirty="0" smtClean="0"/>
              <a:t> </a:t>
            </a:r>
            <a:r>
              <a:rPr lang="en-GB" altLang="en-US" sz="1600" dirty="0" err="1" smtClean="0"/>
              <a:t>debe</a:t>
            </a:r>
            <a:r>
              <a:rPr lang="en-GB" altLang="en-US" sz="1600" dirty="0" smtClean="0"/>
              <a:t> </a:t>
            </a:r>
            <a:r>
              <a:rPr lang="en-GB" altLang="en-US" sz="1600" dirty="0" err="1" smtClean="0"/>
              <a:t>estar</a:t>
            </a:r>
            <a:r>
              <a:rPr lang="en-GB" altLang="en-US" sz="1600" dirty="0" smtClean="0"/>
              <a:t> </a:t>
            </a:r>
            <a:r>
              <a:rPr lang="en-GB" altLang="en-US" sz="1600" dirty="0" err="1" smtClean="0"/>
              <a:t>certificada</a:t>
            </a:r>
            <a:r>
              <a:rPr lang="en-GB" altLang="en-US" sz="1600" dirty="0" smtClean="0"/>
              <a:t> </a:t>
            </a:r>
            <a:r>
              <a:rPr lang="en-GB" altLang="en-US" sz="1600" dirty="0" err="1" smtClean="0"/>
              <a:t>por</a:t>
            </a:r>
            <a:r>
              <a:rPr lang="en-GB" altLang="en-US" sz="1600" dirty="0" smtClean="0"/>
              <a:t> la firma de un supervisor de entradas</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i="1" dirty="0" smtClean="0"/>
              <a:t>Determine </a:t>
            </a:r>
            <a:r>
              <a:rPr lang="en-GB" altLang="en-US" sz="1800" b="1" i="1" dirty="0" err="1" smtClean="0"/>
              <a:t>si</a:t>
            </a:r>
            <a:r>
              <a:rPr lang="en-GB" altLang="en-US" sz="1800" b="1" i="1" dirty="0" smtClean="0"/>
              <a:t> el </a:t>
            </a:r>
            <a:r>
              <a:rPr lang="en-GB" altLang="en-US" sz="1800" b="1" i="1" dirty="0" err="1" smtClean="0"/>
              <a:t>lugar</a:t>
            </a:r>
            <a:r>
              <a:rPr lang="en-GB" altLang="en-US" sz="1800" b="1" i="1" dirty="0" smtClean="0"/>
              <a:t> </a:t>
            </a:r>
            <a:r>
              <a:rPr lang="en-GB" altLang="en-US" sz="1800" b="1" i="1" dirty="0" err="1" smtClean="0"/>
              <a:t>encerrado</a:t>
            </a:r>
            <a:r>
              <a:rPr lang="en-GB" altLang="en-US" sz="1800" b="1" i="1" dirty="0" smtClean="0"/>
              <a:t> no</a:t>
            </a:r>
            <a:r>
              <a:rPr lang="en-GB" altLang="en-US" sz="1800" dirty="0" smtClean="0"/>
              <a:t>:</a:t>
            </a:r>
          </a:p>
          <a:p>
            <a:pPr lvl="1" eaLnBrk="1" hangingPunct="1">
              <a:spcBef>
                <a:spcPts val="5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err="1" smtClean="0"/>
              <a:t>Tiene</a:t>
            </a:r>
            <a:r>
              <a:rPr lang="en-GB" altLang="en-US" dirty="0" smtClean="0"/>
              <a:t>, </a:t>
            </a:r>
            <a:r>
              <a:rPr lang="en-GB" altLang="en-US" dirty="0" err="1" smtClean="0"/>
              <a:t>ni</a:t>
            </a:r>
            <a:r>
              <a:rPr lang="en-GB" altLang="en-US" dirty="0" smtClean="0"/>
              <a:t> </a:t>
            </a:r>
            <a:r>
              <a:rPr lang="en-GB" altLang="en-US" dirty="0" err="1" smtClean="0"/>
              <a:t>existe</a:t>
            </a:r>
            <a:r>
              <a:rPr lang="en-GB" altLang="en-US" dirty="0" smtClean="0"/>
              <a:t> la </a:t>
            </a:r>
            <a:r>
              <a:rPr lang="en-GB" altLang="en-US" dirty="0" err="1" smtClean="0"/>
              <a:t>posibilidad</a:t>
            </a:r>
            <a:r>
              <a:rPr lang="en-GB" altLang="en-US" dirty="0" smtClean="0"/>
              <a:t> de que </a:t>
            </a:r>
            <a:r>
              <a:rPr lang="en-GB" altLang="en-US" dirty="0" err="1" smtClean="0"/>
              <a:t>tenga</a:t>
            </a:r>
            <a:r>
              <a:rPr lang="en-GB" altLang="en-US" dirty="0" smtClean="0"/>
              <a:t>, </a:t>
            </a:r>
            <a:r>
              <a:rPr lang="en-GB" altLang="en-US" dirty="0" err="1" smtClean="0"/>
              <a:t>una</a:t>
            </a:r>
            <a:r>
              <a:rPr lang="en-GB" altLang="en-US" dirty="0" smtClean="0"/>
              <a:t> </a:t>
            </a:r>
            <a:r>
              <a:rPr lang="en-GB" altLang="en-US" dirty="0" err="1" smtClean="0"/>
              <a:t>atmósfera</a:t>
            </a:r>
            <a:r>
              <a:rPr lang="en-GB" altLang="en-US" dirty="0" smtClean="0"/>
              <a:t> </a:t>
            </a:r>
            <a:r>
              <a:rPr lang="en-GB" altLang="en-US" dirty="0" err="1" smtClean="0"/>
              <a:t>peligrosa</a:t>
            </a:r>
            <a:endParaRPr lang="en-GB" altLang="en-US" dirty="0" smtClean="0"/>
          </a:p>
          <a:p>
            <a:pPr lvl="2" eaLnBrk="1" hangingPunct="1">
              <a:spcBef>
                <a:spcPts val="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dirty="0" smtClean="0"/>
              <a:t>La </a:t>
            </a:r>
            <a:r>
              <a:rPr lang="en-GB" altLang="en-US" sz="1800" b="1" i="1" dirty="0" err="1" smtClean="0"/>
              <a:t>ventilación</a:t>
            </a:r>
            <a:r>
              <a:rPr lang="en-GB" altLang="en-US" sz="1800" b="1" i="1" dirty="0" smtClean="0"/>
              <a:t> </a:t>
            </a:r>
            <a:r>
              <a:rPr lang="en-GB" altLang="en-US" sz="1800" b="1" i="1" dirty="0" err="1" smtClean="0"/>
              <a:t>mecánica</a:t>
            </a:r>
            <a:r>
              <a:rPr lang="en-GB" altLang="en-US" sz="1800" b="1" i="1" dirty="0" smtClean="0"/>
              <a:t> continua no </a:t>
            </a:r>
            <a:r>
              <a:rPr lang="en-GB" altLang="en-US" sz="1800" b="1" i="1" dirty="0" err="1" smtClean="0"/>
              <a:t>es</a:t>
            </a:r>
            <a:r>
              <a:rPr lang="en-GB" altLang="en-US" sz="1800" b="1" i="1" dirty="0" smtClean="0"/>
              <a:t> </a:t>
            </a:r>
            <a:r>
              <a:rPr lang="en-GB" altLang="en-US" sz="1800" b="1" i="1" dirty="0" err="1" smtClean="0"/>
              <a:t>aceptable</a:t>
            </a:r>
            <a:r>
              <a:rPr lang="en-GB" altLang="en-US" sz="1800" b="1" i="1" dirty="0" smtClean="0"/>
              <a:t> </a:t>
            </a:r>
            <a:r>
              <a:rPr lang="en-GB" altLang="en-US" sz="1800" b="1" i="1" dirty="0" err="1" smtClean="0"/>
              <a:t>como</a:t>
            </a:r>
            <a:r>
              <a:rPr lang="en-GB" altLang="en-US" sz="1800" b="1" i="1" dirty="0" smtClean="0"/>
              <a:t> </a:t>
            </a:r>
            <a:r>
              <a:rPr lang="en-GB" altLang="en-US" sz="1800" b="1" i="1" dirty="0" err="1" smtClean="0"/>
              <a:t>atmósfera</a:t>
            </a:r>
            <a:r>
              <a:rPr lang="en-GB" altLang="en-US" sz="1800" b="1" i="1" dirty="0" smtClean="0"/>
              <a:t> </a:t>
            </a:r>
            <a:r>
              <a:rPr lang="en-GB" altLang="en-US" sz="1800" b="1" i="1" dirty="0" err="1" smtClean="0"/>
              <a:t>buena</a:t>
            </a:r>
            <a:endParaRPr lang="en-GB" altLang="en-US" sz="1800" b="1" i="1" dirty="0" smtClean="0"/>
          </a:p>
          <a:p>
            <a:pPr lvl="1" eaLnBrk="1" hangingPunct="1">
              <a:spcBef>
                <a:spcPts val="5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err="1" smtClean="0"/>
              <a:t>Tiene</a:t>
            </a:r>
            <a:r>
              <a:rPr lang="en-GB" altLang="en-US" dirty="0" smtClean="0"/>
              <a:t> un material que </a:t>
            </a:r>
            <a:r>
              <a:rPr lang="en-GB" altLang="en-US" dirty="0" err="1" smtClean="0"/>
              <a:t>pudiera</a:t>
            </a:r>
            <a:r>
              <a:rPr lang="en-GB" altLang="en-US" dirty="0" smtClean="0"/>
              <a:t> </a:t>
            </a:r>
            <a:r>
              <a:rPr lang="en-GB" altLang="en-US" dirty="0" err="1" smtClean="0"/>
              <a:t>envolver</a:t>
            </a:r>
            <a:r>
              <a:rPr lang="en-GB" altLang="en-US" dirty="0" smtClean="0"/>
              <a:t> al </a:t>
            </a:r>
            <a:r>
              <a:rPr lang="en-GB" altLang="en-US" dirty="0" err="1" smtClean="0"/>
              <a:t>entrante</a:t>
            </a:r>
            <a:endParaRPr lang="en-GB" altLang="en-US" dirty="0" smtClean="0"/>
          </a:p>
          <a:p>
            <a:pPr lvl="1" eaLnBrk="1" hangingPunct="1">
              <a:spcBef>
                <a:spcPts val="5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err="1" smtClean="0"/>
              <a:t>Tiene</a:t>
            </a:r>
            <a:r>
              <a:rPr lang="en-GB" altLang="en-US" dirty="0" smtClean="0"/>
              <a:t> </a:t>
            </a:r>
            <a:r>
              <a:rPr lang="en-GB" altLang="en-US" dirty="0" err="1" smtClean="0"/>
              <a:t>una</a:t>
            </a:r>
            <a:r>
              <a:rPr lang="en-GB" altLang="en-US" dirty="0" smtClean="0"/>
              <a:t> </a:t>
            </a:r>
            <a:r>
              <a:rPr lang="en-GB" altLang="en-US" dirty="0" err="1" smtClean="0"/>
              <a:t>configuración</a:t>
            </a:r>
            <a:r>
              <a:rPr lang="en-GB" altLang="en-US" dirty="0" smtClean="0"/>
              <a:t> </a:t>
            </a:r>
            <a:r>
              <a:rPr lang="en-GB" altLang="en-US" dirty="0" err="1" smtClean="0"/>
              <a:t>interna</a:t>
            </a:r>
            <a:r>
              <a:rPr lang="en-GB" altLang="en-US" dirty="0" smtClean="0"/>
              <a:t> </a:t>
            </a:r>
            <a:r>
              <a:rPr lang="en-GB" altLang="en-US" dirty="0" err="1" smtClean="0"/>
              <a:t>tal</a:t>
            </a:r>
            <a:r>
              <a:rPr lang="en-GB" altLang="en-US" dirty="0" smtClean="0"/>
              <a:t> que un </a:t>
            </a:r>
            <a:r>
              <a:rPr lang="en-GB" altLang="en-US" dirty="0" err="1" smtClean="0"/>
              <a:t>entrante</a:t>
            </a:r>
            <a:r>
              <a:rPr lang="en-GB" altLang="en-US" dirty="0" smtClean="0"/>
              <a:t> </a:t>
            </a:r>
            <a:r>
              <a:rPr lang="en-GB" altLang="en-US" dirty="0" err="1" smtClean="0"/>
              <a:t>pudiera</a:t>
            </a:r>
            <a:r>
              <a:rPr lang="en-GB" altLang="en-US" dirty="0" smtClean="0"/>
              <a:t> </a:t>
            </a:r>
            <a:r>
              <a:rPr lang="en-GB" altLang="en-US" dirty="0" err="1" smtClean="0"/>
              <a:t>quedar</a:t>
            </a:r>
            <a:r>
              <a:rPr lang="en-GB" altLang="en-US" dirty="0" smtClean="0"/>
              <a:t> </a:t>
            </a:r>
            <a:r>
              <a:rPr lang="en-GB" altLang="en-US" dirty="0" err="1" smtClean="0"/>
              <a:t>atrapado</a:t>
            </a:r>
            <a:r>
              <a:rPr lang="en-GB" altLang="en-US" dirty="0" smtClean="0"/>
              <a:t> o </a:t>
            </a:r>
            <a:r>
              <a:rPr lang="en-GB" altLang="en-US" dirty="0" err="1" smtClean="0"/>
              <a:t>resultar</a:t>
            </a:r>
            <a:r>
              <a:rPr lang="en-GB" altLang="en-US" dirty="0" smtClean="0"/>
              <a:t> </a:t>
            </a:r>
            <a:r>
              <a:rPr lang="en-GB" altLang="en-US" dirty="0" err="1" smtClean="0"/>
              <a:t>asfixiado</a:t>
            </a:r>
            <a:r>
              <a:rPr lang="en-GB" altLang="en-US" dirty="0" smtClean="0"/>
              <a:t>, o</a:t>
            </a:r>
          </a:p>
          <a:p>
            <a:pPr lvl="1" eaLnBrk="1" hangingPunct="1">
              <a:spcBef>
                <a:spcPts val="5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err="1" smtClean="0"/>
              <a:t>Presenta</a:t>
            </a:r>
            <a:r>
              <a:rPr lang="en-GB" altLang="en-US" dirty="0" smtClean="0"/>
              <a:t> </a:t>
            </a:r>
            <a:r>
              <a:rPr lang="en-GB" altLang="en-US" dirty="0" err="1" smtClean="0"/>
              <a:t>cualquier</a:t>
            </a:r>
            <a:r>
              <a:rPr lang="en-GB" altLang="en-US" dirty="0" smtClean="0"/>
              <a:t> </a:t>
            </a:r>
            <a:r>
              <a:rPr lang="en-GB" altLang="en-US" dirty="0" err="1" smtClean="0"/>
              <a:t>otro</a:t>
            </a:r>
            <a:r>
              <a:rPr lang="en-GB" altLang="en-US" dirty="0" smtClean="0"/>
              <a:t> </a:t>
            </a:r>
            <a:r>
              <a:rPr lang="en-GB" altLang="en-US" dirty="0" err="1" smtClean="0"/>
              <a:t>peligro</a:t>
            </a:r>
            <a:r>
              <a:rPr lang="en-GB" altLang="en-US" dirty="0" smtClean="0"/>
              <a:t> grave para la </a:t>
            </a:r>
            <a:r>
              <a:rPr lang="en-GB" altLang="en-US" dirty="0" err="1" smtClean="0"/>
              <a:t>salud</a:t>
            </a:r>
            <a:r>
              <a:rPr lang="en-GB" altLang="en-US" dirty="0" smtClean="0"/>
              <a:t> o la </a:t>
            </a:r>
            <a:r>
              <a:rPr lang="en-GB" altLang="en-US" dirty="0" err="1" smtClean="0"/>
              <a:t>seguridad</a:t>
            </a:r>
            <a:endParaRPr lang="en-GB" altLang="en-US" dirty="0" smtClean="0"/>
          </a:p>
        </p:txBody>
      </p:sp>
      <p:sp>
        <p:nvSpPr>
          <p:cNvPr id="3" name="Slide Number Placeholder 2"/>
          <p:cNvSpPr>
            <a:spLocks noGrp="1"/>
          </p:cNvSpPr>
          <p:nvPr>
            <p:ph type="sldNum" sz="quarter" idx="12"/>
          </p:nvPr>
        </p:nvSpPr>
        <p:spPr/>
        <p:txBody>
          <a:bodyPr/>
          <a:lstStyle/>
          <a:p>
            <a:pPr>
              <a:defRPr/>
            </a:pPr>
            <a:fld id="{8B3D9CA5-473B-461C-A9E7-4B3E6BE29211}" type="slidenum">
              <a:rPr lang="en-US" smtClean="0"/>
              <a:pPr>
                <a:defRPr/>
              </a:pPr>
              <a:t>31</a:t>
            </a:fld>
            <a:endParaRPr lang="en-US"/>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xfrm>
            <a:off x="685800" y="152400"/>
            <a:ext cx="7772400" cy="152400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a:solidFill>
                  <a:schemeClr val="tx1">
                    <a:lumMod val="75000"/>
                    <a:lumOff val="25000"/>
                  </a:schemeClr>
                </a:solidFill>
              </a:rPr>
              <a:t>Entre al lugar y proceda a trabajar:</a:t>
            </a:r>
          </a:p>
        </p:txBody>
      </p:sp>
      <p:sp>
        <p:nvSpPr>
          <p:cNvPr id="72707" name="Rectangle 2"/>
          <p:cNvSpPr>
            <a:spLocks noGrp="1" noChangeArrowheads="1"/>
          </p:cNvSpPr>
          <p:nvPr>
            <p:ph idx="1"/>
          </p:nvPr>
        </p:nvSpPr>
        <p:spPr>
          <a:xfrm>
            <a:off x="609600" y="2362200"/>
            <a:ext cx="7772400" cy="3886200"/>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dirty="0" smtClean="0"/>
              <a:t>Si </a:t>
            </a:r>
            <a:r>
              <a:rPr lang="en-GB" altLang="en-US" sz="2800" b="1" i="1" dirty="0" smtClean="0"/>
              <a:t> las </a:t>
            </a:r>
            <a:r>
              <a:rPr lang="en-GB" altLang="en-US" sz="2800" b="1" i="1" dirty="0" err="1" smtClean="0"/>
              <a:t>condiciones</a:t>
            </a:r>
            <a:r>
              <a:rPr lang="en-GB" altLang="en-US" sz="2800" b="1" i="1" dirty="0" smtClean="0"/>
              <a:t> que no </a:t>
            </a:r>
            <a:r>
              <a:rPr lang="en-GB" altLang="en-US" sz="2800" b="1" i="1" dirty="0" err="1" smtClean="0"/>
              <a:t>requieren</a:t>
            </a:r>
            <a:r>
              <a:rPr lang="en-GB" altLang="en-US" sz="2800" b="1" i="1" dirty="0" smtClean="0"/>
              <a:t> </a:t>
            </a:r>
            <a:r>
              <a:rPr lang="en-GB" altLang="en-US" sz="2800" b="1" i="1" dirty="0" err="1" smtClean="0"/>
              <a:t>permiso</a:t>
            </a:r>
            <a:r>
              <a:rPr lang="en-GB" altLang="en-US" sz="2800" b="1" i="1" dirty="0" smtClean="0"/>
              <a:t> </a:t>
            </a:r>
            <a:r>
              <a:rPr lang="en-GB" altLang="en-US" sz="2800" b="1" i="1" dirty="0" err="1" smtClean="0"/>
              <a:t>cambian</a:t>
            </a:r>
            <a:r>
              <a:rPr lang="en-GB" altLang="en-US" sz="2800" b="1" i="1" dirty="0" smtClean="0"/>
              <a:t> </a:t>
            </a:r>
            <a:r>
              <a:rPr lang="en-GB" altLang="en-US" sz="2800" b="1" i="1" dirty="0" err="1" smtClean="0"/>
              <a:t>durante</a:t>
            </a:r>
            <a:r>
              <a:rPr lang="en-GB" altLang="en-US" sz="2800" b="1" i="1" dirty="0" smtClean="0"/>
              <a:t> la </a:t>
            </a:r>
            <a:r>
              <a:rPr lang="en-GB" altLang="en-US" sz="2800" b="1" i="1" dirty="0" err="1" smtClean="0"/>
              <a:t>realización</a:t>
            </a:r>
            <a:r>
              <a:rPr lang="en-GB" altLang="en-US" sz="2800" b="1" i="1" dirty="0" smtClean="0"/>
              <a:t> del </a:t>
            </a:r>
            <a:r>
              <a:rPr lang="en-GB" altLang="en-US" sz="2800" b="1" i="1" dirty="0" err="1" smtClean="0"/>
              <a:t>trabajo</a:t>
            </a:r>
            <a:r>
              <a:rPr lang="en-GB" altLang="en-US" sz="2800" b="1" i="1" dirty="0" smtClean="0"/>
              <a:t>, el </a:t>
            </a:r>
            <a:r>
              <a:rPr lang="en-GB" altLang="en-US" sz="2800" b="1" i="1" dirty="0" err="1" smtClean="0"/>
              <a:t>lugar</a:t>
            </a:r>
            <a:r>
              <a:rPr lang="en-GB" altLang="en-US" sz="2800" b="1" i="1" dirty="0" smtClean="0"/>
              <a:t> </a:t>
            </a:r>
            <a:r>
              <a:rPr lang="en-GB" altLang="en-US" sz="2800" b="1" i="1" dirty="0" err="1" smtClean="0"/>
              <a:t>deberá</a:t>
            </a:r>
            <a:r>
              <a:rPr lang="en-GB" altLang="en-US" sz="2800" b="1" i="1" dirty="0" smtClean="0"/>
              <a:t> </a:t>
            </a:r>
            <a:r>
              <a:rPr lang="en-GB" altLang="en-US" sz="2800" b="1" i="1" dirty="0" err="1" smtClean="0"/>
              <a:t>evacuarse</a:t>
            </a:r>
            <a:r>
              <a:rPr lang="en-GB" altLang="en-US" sz="2800" b="1" i="1" dirty="0" smtClean="0"/>
              <a:t> de </a:t>
            </a:r>
            <a:r>
              <a:rPr lang="en-GB" altLang="en-US" sz="2800" b="1" i="1" dirty="0" err="1" smtClean="0"/>
              <a:t>inmediato</a:t>
            </a:r>
            <a:r>
              <a:rPr lang="en-GB" altLang="en-US" sz="2800" b="1" i="1" dirty="0" smtClean="0"/>
              <a:t> y </a:t>
            </a:r>
            <a:r>
              <a:rPr lang="en-GB" altLang="en-US" sz="2800" b="1" i="1" dirty="0" err="1" smtClean="0"/>
              <a:t>reclasificarse</a:t>
            </a:r>
            <a:r>
              <a:rPr lang="en-GB" altLang="en-US" sz="2800" b="1" i="1" dirty="0" smtClean="0"/>
              <a:t> </a:t>
            </a:r>
            <a:r>
              <a:rPr lang="en-GB" altLang="en-US" sz="2800" b="1" i="1" dirty="0" err="1" smtClean="0"/>
              <a:t>como</a:t>
            </a:r>
            <a:r>
              <a:rPr lang="en-GB" altLang="en-US" sz="2800" b="1" i="1" dirty="0" smtClean="0"/>
              <a:t> </a:t>
            </a:r>
            <a:r>
              <a:rPr lang="en-GB" altLang="en-US" sz="2800" b="1" i="1" dirty="0" err="1" smtClean="0"/>
              <a:t>lugar</a:t>
            </a:r>
            <a:r>
              <a:rPr lang="en-GB" altLang="en-US" sz="2800" b="1" i="1" dirty="0" smtClean="0"/>
              <a:t> </a:t>
            </a:r>
            <a:r>
              <a:rPr lang="en-GB" altLang="en-US" sz="2800" b="1" i="1" dirty="0" err="1" smtClean="0"/>
              <a:t>encerrado</a:t>
            </a:r>
            <a:r>
              <a:rPr lang="en-GB" altLang="en-US" sz="2800" b="1" i="1" dirty="0" smtClean="0"/>
              <a:t> con </a:t>
            </a:r>
            <a:r>
              <a:rPr lang="en-GB" altLang="en-US" sz="2800" b="1" i="1" dirty="0" err="1" smtClean="0"/>
              <a:t>permiso</a:t>
            </a:r>
            <a:r>
              <a:rPr lang="en-GB" altLang="en-US" sz="2800" b="1" i="1" dirty="0" smtClean="0"/>
              <a:t>; o las </a:t>
            </a:r>
            <a:r>
              <a:rPr lang="en-GB" altLang="en-US" sz="2800" b="1" i="1" dirty="0" err="1" smtClean="0"/>
              <a:t>condiciones</a:t>
            </a:r>
            <a:r>
              <a:rPr lang="en-GB" altLang="en-US" sz="2800" b="1" i="1" dirty="0" smtClean="0"/>
              <a:t> </a:t>
            </a:r>
            <a:r>
              <a:rPr lang="en-GB" altLang="en-US" sz="2800" b="1" i="1" dirty="0" err="1" smtClean="0"/>
              <a:t>deben</a:t>
            </a:r>
            <a:r>
              <a:rPr lang="en-GB" altLang="en-US" sz="2800" b="1" i="1" dirty="0" smtClean="0"/>
              <a:t> </a:t>
            </a:r>
            <a:r>
              <a:rPr lang="en-GB" altLang="en-US" sz="2800" b="1" i="1" dirty="0" err="1" smtClean="0"/>
              <a:t>volver</a:t>
            </a:r>
            <a:r>
              <a:rPr lang="en-GB" altLang="en-US" sz="2800" b="1" i="1" dirty="0" smtClean="0"/>
              <a:t> al </a:t>
            </a:r>
            <a:r>
              <a:rPr lang="en-GB" altLang="en-US" sz="2800" b="1" i="1" dirty="0" err="1" smtClean="0"/>
              <a:t>estado</a:t>
            </a:r>
            <a:r>
              <a:rPr lang="en-GB" altLang="en-US" sz="2800" b="1" i="1" dirty="0" smtClean="0"/>
              <a:t> </a:t>
            </a:r>
            <a:r>
              <a:rPr lang="en-GB" altLang="en-US" sz="2800" b="1" i="1" dirty="0" err="1" smtClean="0"/>
              <a:t>en</a:t>
            </a:r>
            <a:r>
              <a:rPr lang="en-GB" altLang="en-US" sz="2800" b="1" i="1" dirty="0" smtClean="0"/>
              <a:t> que no </a:t>
            </a:r>
            <a:r>
              <a:rPr lang="en-GB" altLang="en-US" sz="2800" b="1" i="1" dirty="0" err="1" smtClean="0"/>
              <a:t>requieren</a:t>
            </a:r>
            <a:r>
              <a:rPr lang="en-GB" altLang="en-US" sz="2800" b="1" i="1" dirty="0" smtClean="0"/>
              <a:t> </a:t>
            </a:r>
            <a:r>
              <a:rPr lang="en-GB" altLang="en-US" sz="2800" b="1" i="1" dirty="0" err="1" smtClean="0"/>
              <a:t>permiso</a:t>
            </a:r>
            <a:r>
              <a:rPr lang="en-GB" altLang="en-US" sz="2800" b="1" i="1" dirty="0" smtClean="0"/>
              <a:t> y </a:t>
            </a:r>
            <a:r>
              <a:rPr lang="en-GB" altLang="en-US" sz="2800" b="1" i="1" dirty="0" err="1" smtClean="0"/>
              <a:t>en</a:t>
            </a:r>
            <a:r>
              <a:rPr lang="en-GB" altLang="en-US" sz="2800" b="1" i="1" dirty="0" smtClean="0"/>
              <a:t> </a:t>
            </a:r>
            <a:r>
              <a:rPr lang="en-GB" altLang="en-US" sz="2800" b="1" i="1" dirty="0" err="1" smtClean="0"/>
              <a:t>este</a:t>
            </a:r>
            <a:r>
              <a:rPr lang="en-GB" altLang="en-US" sz="2800" b="1" i="1" dirty="0" smtClean="0"/>
              <a:t> </a:t>
            </a:r>
            <a:r>
              <a:rPr lang="en-GB" altLang="en-US" sz="2800" b="1" i="1" dirty="0" err="1" smtClean="0"/>
              <a:t>caso</a:t>
            </a:r>
            <a:r>
              <a:rPr lang="en-GB" altLang="en-US" sz="2800" b="1" i="1" dirty="0" smtClean="0"/>
              <a:t>, </a:t>
            </a:r>
            <a:r>
              <a:rPr lang="en-GB" altLang="en-US" sz="2800" b="1" i="1" dirty="0" err="1" smtClean="0"/>
              <a:t>es</a:t>
            </a:r>
            <a:r>
              <a:rPr lang="en-GB" altLang="en-US" sz="2800" b="1" i="1" dirty="0" smtClean="0"/>
              <a:t> </a:t>
            </a:r>
            <a:r>
              <a:rPr lang="en-GB" altLang="en-US" sz="2800" b="1" i="1" dirty="0" err="1" smtClean="0"/>
              <a:t>necesario</a:t>
            </a:r>
            <a:r>
              <a:rPr lang="en-GB" altLang="en-US" sz="2800" b="1" i="1" dirty="0" smtClean="0"/>
              <a:t> que el supervisor de entradas </a:t>
            </a:r>
            <a:r>
              <a:rPr lang="en-GB" altLang="en-US" sz="2800" b="1" i="1" dirty="0" err="1" smtClean="0"/>
              <a:t>certifique</a:t>
            </a:r>
            <a:r>
              <a:rPr lang="en-GB" altLang="en-US" sz="2800" b="1" i="1" dirty="0" smtClean="0"/>
              <a:t> que </a:t>
            </a:r>
            <a:r>
              <a:rPr lang="en-GB" altLang="en-US" sz="2800" b="1" i="1" dirty="0" err="1" smtClean="0"/>
              <a:t>dichas</a:t>
            </a:r>
            <a:r>
              <a:rPr lang="en-GB" altLang="en-US" sz="2800" b="1" i="1" dirty="0" smtClean="0"/>
              <a:t> </a:t>
            </a:r>
            <a:r>
              <a:rPr lang="en-GB" altLang="en-US" sz="2800" b="1" i="1" dirty="0" err="1" smtClean="0"/>
              <a:t>condiciones</a:t>
            </a:r>
            <a:r>
              <a:rPr lang="en-GB" altLang="en-US" sz="2800" b="1" i="1" dirty="0" smtClean="0"/>
              <a:t> no </a:t>
            </a:r>
            <a:r>
              <a:rPr lang="en-GB" altLang="en-US" sz="2800" b="1" i="1" dirty="0" err="1" smtClean="0"/>
              <a:t>necesitan</a:t>
            </a:r>
            <a:r>
              <a:rPr lang="en-GB" altLang="en-US" sz="2800" b="1" i="1" dirty="0" smtClean="0"/>
              <a:t> </a:t>
            </a:r>
            <a:r>
              <a:rPr lang="en-GB" altLang="en-US" sz="2800" b="1" i="1" dirty="0" err="1" smtClean="0"/>
              <a:t>permiso</a:t>
            </a:r>
            <a:r>
              <a:rPr lang="en-GB" altLang="en-US" sz="2800" dirty="0" smtClean="0"/>
              <a:t>.</a:t>
            </a:r>
          </a:p>
        </p:txBody>
      </p:sp>
      <p:sp>
        <p:nvSpPr>
          <p:cNvPr id="3" name="Slide Number Placeholder 2"/>
          <p:cNvSpPr>
            <a:spLocks noGrp="1"/>
          </p:cNvSpPr>
          <p:nvPr>
            <p:ph type="sldNum" sz="quarter" idx="12"/>
          </p:nvPr>
        </p:nvSpPr>
        <p:spPr/>
        <p:txBody>
          <a:bodyPr/>
          <a:lstStyle/>
          <a:p>
            <a:pPr>
              <a:defRPr/>
            </a:pPr>
            <a:fld id="{57F108DB-3596-4ABE-92CF-7483AA1CDF37}" type="slidenum">
              <a:rPr lang="en-US" smtClean="0"/>
              <a:pPr>
                <a:defRPr/>
              </a:pPr>
              <a:t>32</a:t>
            </a:fld>
            <a:endParaRPr lang="en-US"/>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xfrm>
            <a:off x="457200" y="301625"/>
            <a:ext cx="8153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4400" b="1" dirty="0" err="1">
                <a:solidFill>
                  <a:srgbClr val="000000"/>
                </a:solidFill>
              </a:rPr>
              <a:t>Contratistas</a:t>
            </a:r>
            <a:r>
              <a:rPr lang="en-GB" altLang="en-US" sz="4400" b="1" dirty="0">
                <a:solidFill>
                  <a:srgbClr val="000000"/>
                </a:solidFill>
              </a:rPr>
              <a:t> </a:t>
            </a:r>
            <a:r>
              <a:rPr lang="en-GB" altLang="en-US" sz="4400" b="1" dirty="0" err="1">
                <a:solidFill>
                  <a:srgbClr val="000000"/>
                </a:solidFill>
              </a:rPr>
              <a:t>en</a:t>
            </a:r>
            <a:r>
              <a:rPr lang="en-GB" altLang="en-US" sz="4400" b="1" dirty="0">
                <a:solidFill>
                  <a:srgbClr val="000000"/>
                </a:solidFill>
              </a:rPr>
              <a:t> </a:t>
            </a:r>
            <a:r>
              <a:rPr lang="en-GB" altLang="en-US" sz="4400" b="1" dirty="0" err="1">
                <a:solidFill>
                  <a:srgbClr val="000000"/>
                </a:solidFill>
              </a:rPr>
              <a:t>lugares</a:t>
            </a:r>
            <a:r>
              <a:rPr lang="en-GB" altLang="en-US" sz="4400" b="1" dirty="0">
                <a:solidFill>
                  <a:srgbClr val="000000"/>
                </a:solidFill>
              </a:rPr>
              <a:t> </a:t>
            </a:r>
            <a:r>
              <a:rPr lang="en-GB" altLang="en-US" sz="4400" b="1" dirty="0" err="1">
                <a:solidFill>
                  <a:srgbClr val="000000"/>
                </a:solidFill>
              </a:rPr>
              <a:t>encerrados</a:t>
            </a:r>
            <a:endParaRPr lang="en-GB" altLang="en-US" sz="4400" b="1" dirty="0">
              <a:solidFill>
                <a:srgbClr val="000000"/>
              </a:solidFill>
            </a:endParaRPr>
          </a:p>
        </p:txBody>
      </p:sp>
      <p:sp>
        <p:nvSpPr>
          <p:cNvPr id="74755" name="Rectangle 2"/>
          <p:cNvSpPr>
            <a:spLocks noGrp="1" noChangeArrowheads="1"/>
          </p:cNvSpPr>
          <p:nvPr>
            <p:ph idx="1"/>
          </p:nvPr>
        </p:nvSpPr>
        <p:spPr>
          <a:xfrm>
            <a:off x="522288" y="1752600"/>
            <a:ext cx="8326437" cy="5334000"/>
          </a:xfrm>
        </p:spPr>
        <p:txBody>
          <a:bodyPr lIns="92160" tIns="46080" rIns="92160" bIns="46080"/>
          <a:lstStyle/>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smtClean="0">
                <a:solidFill>
                  <a:schemeClr val="tx1"/>
                </a:solidFill>
              </a:rPr>
              <a:t>Se debe informar a los contratistas de los peligros que se encuentran dentro del lugar</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smtClean="0">
                <a:solidFill>
                  <a:schemeClr val="tx1"/>
                </a:solidFill>
              </a:rPr>
              <a:t>Los contratistas deben seguir sus propios procedimientos establecidos para lugares encerrados y utilizar sus propios permisos</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i="1" smtClean="0">
                <a:solidFill>
                  <a:schemeClr val="tx1"/>
                </a:solidFill>
              </a:rPr>
              <a:t>Los contratistas deben tener sus propios auxiliares</a:t>
            </a:r>
          </a:p>
          <a:p>
            <a:pPr lvl="1" eaLnBrk="1" hangingPunct="1">
              <a:spcBef>
                <a:spcPts val="65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smtClean="0">
                <a:solidFill>
                  <a:schemeClr val="tx1"/>
                </a:solidFill>
              </a:rPr>
              <a:t>Un auxiliar es aceptable para entrantes de distinas compañías</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smtClean="0">
                <a:solidFill>
                  <a:schemeClr val="tx1"/>
                </a:solidFill>
              </a:rPr>
              <a:t>Los contratistas deben tener sus propios vigilantes de aire</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smtClean="0">
                <a:solidFill>
                  <a:schemeClr val="tx1"/>
                </a:solidFill>
              </a:rPr>
              <a:t>Los contratistas deben revisar la entrada después de terminar el trabajo</a:t>
            </a:r>
          </a:p>
        </p:txBody>
      </p:sp>
      <p:sp>
        <p:nvSpPr>
          <p:cNvPr id="3" name="Slide Number Placeholder 2"/>
          <p:cNvSpPr>
            <a:spLocks noGrp="1"/>
          </p:cNvSpPr>
          <p:nvPr>
            <p:ph type="sldNum" sz="quarter" idx="12"/>
          </p:nvPr>
        </p:nvSpPr>
        <p:spPr/>
        <p:txBody>
          <a:bodyPr/>
          <a:lstStyle/>
          <a:p>
            <a:pPr>
              <a:defRPr/>
            </a:pPr>
            <a:fld id="{6BBF5963-D0D1-4A2D-9753-DCF10B1EC67A}" type="slidenum">
              <a:rPr lang="en-US" smtClean="0"/>
              <a:pPr>
                <a:defRPr/>
              </a:pPr>
              <a:t>33</a:t>
            </a:fld>
            <a:endParaRPr lang="en-US"/>
          </a:p>
        </p:txBody>
      </p:sp>
    </p:spTree>
  </p:cSld>
  <p:clrMapOvr>
    <a:masterClrMapping/>
  </p:clrMapOvr>
  <p:transition spd="med"/>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420688"/>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4400" b="1" dirty="0" err="1">
                <a:solidFill>
                  <a:srgbClr val="FF0033"/>
                </a:solidFill>
              </a:rPr>
              <a:t>Responsabilidades</a:t>
            </a:r>
            <a:r>
              <a:rPr lang="en-GB" altLang="en-US" sz="4400" b="1" dirty="0">
                <a:solidFill>
                  <a:srgbClr val="FF0033"/>
                </a:solidFill>
              </a:rPr>
              <a:t> de </a:t>
            </a:r>
            <a:r>
              <a:rPr lang="en-GB" altLang="en-US" sz="4400" b="1" dirty="0" err="1">
                <a:solidFill>
                  <a:srgbClr val="FF0033"/>
                </a:solidFill>
              </a:rPr>
              <a:t>los</a:t>
            </a:r>
            <a:r>
              <a:rPr lang="en-GB" altLang="en-US" sz="4400" b="1" dirty="0">
                <a:solidFill>
                  <a:srgbClr val="FF0033"/>
                </a:solidFill>
              </a:rPr>
              <a:t> </a:t>
            </a:r>
            <a:r>
              <a:rPr lang="en-GB" altLang="en-US" sz="4400" b="1" dirty="0" err="1">
                <a:solidFill>
                  <a:srgbClr val="FF0033"/>
                </a:solidFill>
              </a:rPr>
              <a:t>auxiliares</a:t>
            </a:r>
            <a:endParaRPr lang="en-GB" altLang="en-US" sz="4400" b="1" dirty="0">
              <a:solidFill>
                <a:srgbClr val="FF0033"/>
              </a:solidFill>
            </a:endParaRPr>
          </a:p>
        </p:txBody>
      </p:sp>
      <p:sp>
        <p:nvSpPr>
          <p:cNvPr id="76803" name="Rectangle 3"/>
          <p:cNvSpPr>
            <a:spLocks noGrp="1" noChangeArrowheads="1"/>
          </p:cNvSpPr>
          <p:nvPr>
            <p:ph idx="1"/>
          </p:nvPr>
        </p:nvSpPr>
        <p:spPr>
          <a:xfrm>
            <a:off x="609600" y="1905000"/>
            <a:ext cx="7924800" cy="5961063"/>
          </a:xfrm>
        </p:spPr>
        <p:txBody>
          <a:bodyPr lIns="92160" tIns="46080" rIns="92160" bIns="46080"/>
          <a:lstStyle/>
          <a:p>
            <a:pPr eaLnBrk="1" hangingPunct="1">
              <a:lnSpc>
                <a:spcPct val="95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i="1" dirty="0" err="1" smtClean="0"/>
              <a:t>Vigilar</a:t>
            </a:r>
            <a:r>
              <a:rPr lang="en-GB" altLang="en-US" sz="1800" b="1" i="1" dirty="0" smtClean="0"/>
              <a:t> a </a:t>
            </a:r>
            <a:r>
              <a:rPr lang="en-GB" altLang="en-US" sz="1800" b="1" i="1" dirty="0" err="1" smtClean="0"/>
              <a:t>los</a:t>
            </a:r>
            <a:r>
              <a:rPr lang="en-GB" altLang="en-US" sz="1800" b="1" i="1" dirty="0" smtClean="0"/>
              <a:t> </a:t>
            </a:r>
            <a:r>
              <a:rPr lang="en-GB" altLang="en-US" sz="1800" b="1" i="1" dirty="0" err="1" smtClean="0"/>
              <a:t>entrantes</a:t>
            </a:r>
            <a:r>
              <a:rPr lang="en-GB" altLang="en-US" sz="1800" b="1" i="1" dirty="0" smtClean="0"/>
              <a:t> </a:t>
            </a:r>
            <a:r>
              <a:rPr lang="en-GB" altLang="en-US" sz="1800" b="1" i="1" dirty="0" err="1" smtClean="0"/>
              <a:t>durante</a:t>
            </a:r>
            <a:r>
              <a:rPr lang="en-GB" altLang="en-US" sz="1800" b="1" i="1" dirty="0" smtClean="0"/>
              <a:t> la </a:t>
            </a:r>
            <a:r>
              <a:rPr lang="en-GB" altLang="en-US" sz="1800" b="1" i="1" dirty="0" err="1" smtClean="0"/>
              <a:t>realización</a:t>
            </a:r>
            <a:r>
              <a:rPr lang="en-GB" altLang="en-US" sz="1800" b="1" i="1" dirty="0" smtClean="0"/>
              <a:t> del </a:t>
            </a:r>
            <a:r>
              <a:rPr lang="en-GB" altLang="en-US" sz="1800" b="1" i="1" dirty="0" err="1" smtClean="0"/>
              <a:t>trabajo</a:t>
            </a:r>
            <a:r>
              <a:rPr lang="en-GB" altLang="en-US" sz="1800" b="1" i="1" dirty="0" smtClean="0"/>
              <a:t> y </a:t>
            </a:r>
            <a:r>
              <a:rPr lang="en-GB" altLang="en-US" sz="1800" b="1" i="1" dirty="0" err="1" smtClean="0"/>
              <a:t>durante</a:t>
            </a:r>
            <a:r>
              <a:rPr lang="en-GB" altLang="en-US" sz="1800" b="1" i="1" dirty="0" smtClean="0"/>
              <a:t> la entrada y la </a:t>
            </a:r>
            <a:r>
              <a:rPr lang="en-GB" altLang="en-US" sz="1800" b="1" i="1" dirty="0" err="1" smtClean="0"/>
              <a:t>salida</a:t>
            </a:r>
            <a:r>
              <a:rPr lang="en-GB" altLang="en-US" sz="1800" b="1" i="1" dirty="0" smtClean="0"/>
              <a:t> para </a:t>
            </a:r>
            <a:r>
              <a:rPr lang="en-GB" altLang="en-US" sz="1800" b="1" i="1" dirty="0" err="1" smtClean="0"/>
              <a:t>ayudar</a:t>
            </a:r>
            <a:r>
              <a:rPr lang="en-GB" altLang="en-US" sz="1800" b="1" i="1" dirty="0" smtClean="0"/>
              <a:t> a </a:t>
            </a:r>
            <a:r>
              <a:rPr lang="en-GB" altLang="en-US" sz="1800" b="1" i="1" dirty="0" err="1" smtClean="0"/>
              <a:t>garantizar</a:t>
            </a:r>
            <a:r>
              <a:rPr lang="en-GB" altLang="en-US" sz="1800" b="1" i="1" dirty="0" smtClean="0"/>
              <a:t> </a:t>
            </a:r>
            <a:r>
              <a:rPr lang="en-GB" altLang="en-US" sz="1800" b="1" i="1" dirty="0" err="1" smtClean="0"/>
              <a:t>su</a:t>
            </a:r>
            <a:r>
              <a:rPr lang="en-GB" altLang="en-US" sz="1800" b="1" i="1" dirty="0" smtClean="0"/>
              <a:t> </a:t>
            </a:r>
            <a:r>
              <a:rPr lang="en-GB" altLang="en-US" sz="1800" b="1" i="1" dirty="0" err="1" smtClean="0"/>
              <a:t>seguridad</a:t>
            </a:r>
            <a:r>
              <a:rPr lang="en-GB" altLang="en-US" sz="1800" b="1" dirty="0" smtClean="0"/>
              <a:t>.</a:t>
            </a:r>
          </a:p>
          <a:p>
            <a:pPr lvl="1" eaLnBrk="1" hangingPunct="1">
              <a:spcBef>
                <a:spcPts val="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smtClean="0"/>
              <a:t>El </a:t>
            </a:r>
            <a:r>
              <a:rPr lang="en-GB" altLang="en-US" dirty="0" err="1" smtClean="0"/>
              <a:t>auxiliar</a:t>
            </a:r>
            <a:r>
              <a:rPr lang="en-GB" altLang="en-US" dirty="0" smtClean="0"/>
              <a:t> no </a:t>
            </a:r>
            <a:r>
              <a:rPr lang="en-GB" altLang="en-US" dirty="0" err="1" smtClean="0"/>
              <a:t>puede</a:t>
            </a:r>
            <a:r>
              <a:rPr lang="en-GB" altLang="en-US" dirty="0" smtClean="0"/>
              <a:t> </a:t>
            </a:r>
            <a:r>
              <a:rPr lang="en-GB" altLang="en-US" dirty="0" err="1" smtClean="0"/>
              <a:t>abandonar</a:t>
            </a:r>
            <a:r>
              <a:rPr lang="en-GB" altLang="en-US" dirty="0" smtClean="0"/>
              <a:t> </a:t>
            </a:r>
            <a:r>
              <a:rPr lang="en-GB" altLang="en-US" dirty="0" err="1" smtClean="0"/>
              <a:t>su</a:t>
            </a:r>
            <a:r>
              <a:rPr lang="en-GB" altLang="en-US" dirty="0" smtClean="0"/>
              <a:t> </a:t>
            </a:r>
            <a:r>
              <a:rPr lang="en-GB" altLang="en-US" dirty="0" err="1" smtClean="0"/>
              <a:t>puesto</a:t>
            </a:r>
            <a:r>
              <a:rPr lang="en-GB" altLang="en-US" dirty="0" smtClean="0"/>
              <a:t> </a:t>
            </a:r>
            <a:r>
              <a:rPr lang="en-GB" altLang="en-US" dirty="0" err="1" smtClean="0"/>
              <a:t>por</a:t>
            </a:r>
            <a:r>
              <a:rPr lang="en-GB" altLang="en-US" dirty="0" smtClean="0"/>
              <a:t> </a:t>
            </a:r>
            <a:r>
              <a:rPr lang="en-GB" altLang="en-US" dirty="0" err="1" smtClean="0"/>
              <a:t>ningún</a:t>
            </a:r>
            <a:r>
              <a:rPr lang="en-GB" altLang="en-US" dirty="0" smtClean="0"/>
              <a:t> </a:t>
            </a:r>
            <a:r>
              <a:rPr lang="en-GB" altLang="en-US" dirty="0" err="1" smtClean="0"/>
              <a:t>motivo</a:t>
            </a:r>
            <a:r>
              <a:rPr lang="en-GB" altLang="en-US" dirty="0" smtClean="0"/>
              <a:t> </a:t>
            </a:r>
            <a:r>
              <a:rPr lang="en-GB" altLang="en-US" dirty="0" err="1" smtClean="0"/>
              <a:t>mientras</a:t>
            </a:r>
            <a:r>
              <a:rPr lang="en-GB" altLang="en-US" dirty="0" smtClean="0"/>
              <a:t> </a:t>
            </a:r>
            <a:r>
              <a:rPr lang="en-GB" altLang="en-US" dirty="0" err="1" smtClean="0"/>
              <a:t>haya</a:t>
            </a:r>
            <a:r>
              <a:rPr lang="en-GB" altLang="en-US" dirty="0" smtClean="0"/>
              <a:t> personal </a:t>
            </a:r>
            <a:r>
              <a:rPr lang="en-GB" altLang="en-US" dirty="0" err="1" smtClean="0"/>
              <a:t>en</a:t>
            </a:r>
            <a:r>
              <a:rPr lang="en-GB" altLang="en-US" dirty="0" smtClean="0"/>
              <a:t> el </a:t>
            </a:r>
            <a:r>
              <a:rPr lang="en-GB" altLang="en-US" dirty="0" err="1" smtClean="0"/>
              <a:t>lugar</a:t>
            </a:r>
            <a:r>
              <a:rPr lang="en-GB" altLang="en-US" dirty="0" smtClean="0"/>
              <a:t> a </a:t>
            </a:r>
            <a:r>
              <a:rPr lang="en-GB" altLang="en-US" dirty="0" err="1" smtClean="0"/>
              <a:t>menos</a:t>
            </a:r>
            <a:r>
              <a:rPr lang="en-GB" altLang="en-US" dirty="0" smtClean="0"/>
              <a:t> que sea </a:t>
            </a:r>
            <a:r>
              <a:rPr lang="en-GB" altLang="en-US" dirty="0" err="1" smtClean="0"/>
              <a:t>relevado</a:t>
            </a:r>
            <a:r>
              <a:rPr lang="en-GB" altLang="en-US" dirty="0" smtClean="0"/>
              <a:t> </a:t>
            </a:r>
            <a:r>
              <a:rPr lang="en-GB" altLang="en-US" dirty="0" err="1" smtClean="0"/>
              <a:t>por</a:t>
            </a:r>
            <a:r>
              <a:rPr lang="en-GB" altLang="en-US" dirty="0" smtClean="0"/>
              <a:t> </a:t>
            </a:r>
            <a:r>
              <a:rPr lang="en-GB" altLang="en-US" dirty="0" err="1" smtClean="0"/>
              <a:t>otro</a:t>
            </a:r>
            <a:r>
              <a:rPr lang="en-GB" altLang="en-US" dirty="0" smtClean="0"/>
              <a:t> </a:t>
            </a:r>
            <a:r>
              <a:rPr lang="en-GB" altLang="en-US" dirty="0" err="1" smtClean="0"/>
              <a:t>auxiliar</a:t>
            </a:r>
            <a:r>
              <a:rPr lang="en-GB" altLang="en-US" dirty="0" smtClean="0"/>
              <a:t> </a:t>
            </a:r>
            <a:r>
              <a:rPr lang="en-GB" altLang="en-US" dirty="0" err="1" smtClean="0"/>
              <a:t>calificado</a:t>
            </a:r>
            <a:r>
              <a:rPr lang="en-GB" altLang="en-US" dirty="0" smtClean="0"/>
              <a:t>.</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i="1" dirty="0" err="1" smtClean="0"/>
              <a:t>Vigilar</a:t>
            </a:r>
            <a:r>
              <a:rPr lang="en-GB" altLang="en-US" sz="1800" b="1" i="1" dirty="0" smtClean="0"/>
              <a:t> las </a:t>
            </a:r>
            <a:r>
              <a:rPr lang="en-GB" altLang="en-US" sz="1800" b="1" i="1" dirty="0" err="1" smtClean="0"/>
              <a:t>condiciones</a:t>
            </a:r>
            <a:r>
              <a:rPr lang="en-GB" altLang="en-US" sz="1800" b="1" i="1" dirty="0" smtClean="0"/>
              <a:t> </a:t>
            </a:r>
            <a:r>
              <a:rPr lang="en-GB" altLang="en-US" sz="1800" b="1" i="1" dirty="0" err="1" smtClean="0"/>
              <a:t>atmosféricas</a:t>
            </a:r>
            <a:r>
              <a:rPr lang="en-GB" altLang="en-US" sz="1800" b="1" i="1" dirty="0" smtClean="0"/>
              <a:t> </a:t>
            </a:r>
            <a:r>
              <a:rPr lang="en-GB" altLang="en-US" sz="1800" b="1" i="1" dirty="0" err="1" smtClean="0"/>
              <a:t>en</a:t>
            </a:r>
            <a:r>
              <a:rPr lang="en-GB" altLang="en-US" sz="1800" b="1" i="1" dirty="0" smtClean="0"/>
              <a:t> el </a:t>
            </a:r>
            <a:r>
              <a:rPr lang="en-GB" altLang="en-US" sz="1800" b="1" i="1" dirty="0" err="1" smtClean="0"/>
              <a:t>lugar</a:t>
            </a:r>
            <a:r>
              <a:rPr lang="en-GB" altLang="en-US" sz="1800" b="1" i="1" dirty="0" smtClean="0"/>
              <a:t> antes y </a:t>
            </a:r>
            <a:r>
              <a:rPr lang="en-GB" altLang="en-US" sz="1800" b="1" i="1" dirty="0" err="1" smtClean="0"/>
              <a:t>durante</a:t>
            </a:r>
            <a:r>
              <a:rPr lang="en-GB" altLang="en-US" sz="1800" b="1" i="1" dirty="0" smtClean="0"/>
              <a:t> la entrada</a:t>
            </a:r>
            <a:r>
              <a:rPr lang="en-GB" altLang="en-US" sz="1800" b="1" dirty="0" smtClean="0"/>
              <a:t>.</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dirty="0" err="1" smtClean="0"/>
              <a:t>Controlar</a:t>
            </a:r>
            <a:r>
              <a:rPr lang="en-GB" altLang="en-US" sz="1800" b="1" dirty="0" smtClean="0"/>
              <a:t> el </a:t>
            </a:r>
            <a:r>
              <a:rPr lang="en-GB" altLang="en-US" sz="1800" b="1" dirty="0" err="1" smtClean="0"/>
              <a:t>acceso</a:t>
            </a:r>
            <a:r>
              <a:rPr lang="en-GB" altLang="en-US" sz="1800" b="1" dirty="0" smtClean="0"/>
              <a:t> al </a:t>
            </a:r>
            <a:r>
              <a:rPr lang="en-GB" altLang="en-US" sz="1800" b="1" dirty="0" err="1" smtClean="0"/>
              <a:t>lugar</a:t>
            </a:r>
            <a:r>
              <a:rPr lang="en-GB" altLang="en-US" sz="1800" b="1" dirty="0" smtClean="0"/>
              <a:t> </a:t>
            </a:r>
            <a:r>
              <a:rPr lang="en-GB" altLang="en-US" sz="1800" b="1" dirty="0" err="1" smtClean="0"/>
              <a:t>encerrado</a:t>
            </a:r>
            <a:r>
              <a:rPr lang="en-GB" altLang="en-US" sz="1800" b="1" dirty="0" smtClean="0"/>
              <a:t>.</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dirty="0" err="1" smtClean="0"/>
              <a:t>Pedir</a:t>
            </a:r>
            <a:r>
              <a:rPr lang="en-GB" altLang="en-US" sz="1800" b="1" dirty="0" smtClean="0"/>
              <a:t> </a:t>
            </a:r>
            <a:r>
              <a:rPr lang="en-GB" altLang="en-US" sz="1800" b="1" dirty="0" err="1" smtClean="0"/>
              <a:t>ayuda</a:t>
            </a:r>
            <a:r>
              <a:rPr lang="en-GB" altLang="en-US" sz="1800" b="1" dirty="0" smtClean="0"/>
              <a:t> de </a:t>
            </a:r>
            <a:r>
              <a:rPr lang="en-GB" altLang="en-US" sz="1800" b="1" dirty="0" err="1" smtClean="0"/>
              <a:t>emergencia</a:t>
            </a:r>
            <a:r>
              <a:rPr lang="en-GB" altLang="en-US" sz="1800" b="1" dirty="0" smtClean="0"/>
              <a:t> </a:t>
            </a:r>
            <a:r>
              <a:rPr lang="en-GB" altLang="en-US" sz="1800" b="1" dirty="0" err="1" smtClean="0"/>
              <a:t>si</a:t>
            </a:r>
            <a:r>
              <a:rPr lang="en-GB" altLang="en-US" sz="1800" b="1" dirty="0" smtClean="0"/>
              <a:t> </a:t>
            </a:r>
            <a:r>
              <a:rPr lang="en-GB" altLang="en-US" sz="1800" b="1" dirty="0" err="1" smtClean="0"/>
              <a:t>fuera</a:t>
            </a:r>
            <a:r>
              <a:rPr lang="en-GB" altLang="en-US" sz="1800" b="1" dirty="0" smtClean="0"/>
              <a:t> </a:t>
            </a:r>
            <a:r>
              <a:rPr lang="en-GB" altLang="en-US" sz="1800" b="1" dirty="0" err="1" smtClean="0"/>
              <a:t>necesario</a:t>
            </a:r>
            <a:r>
              <a:rPr lang="en-GB" altLang="en-US" sz="1800" b="1" dirty="0" smtClean="0"/>
              <a:t>.</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dirty="0" err="1" smtClean="0"/>
              <a:t>Evaluar</a:t>
            </a:r>
            <a:r>
              <a:rPr lang="en-GB" altLang="en-US" sz="1800" b="1" dirty="0" smtClean="0"/>
              <a:t> </a:t>
            </a:r>
            <a:r>
              <a:rPr lang="en-GB" altLang="en-US" sz="1800" b="1" dirty="0" err="1" smtClean="0"/>
              <a:t>los</a:t>
            </a:r>
            <a:r>
              <a:rPr lang="en-GB" altLang="en-US" sz="1800" b="1" dirty="0" smtClean="0"/>
              <a:t> </a:t>
            </a:r>
            <a:r>
              <a:rPr lang="en-GB" altLang="en-US" sz="1800" b="1" dirty="0" err="1" smtClean="0"/>
              <a:t>peligros</a:t>
            </a:r>
            <a:r>
              <a:rPr lang="en-GB" altLang="en-US" sz="1800" b="1" dirty="0" smtClean="0"/>
              <a:t> </a:t>
            </a:r>
            <a:r>
              <a:rPr lang="en-GB" altLang="en-US" sz="1800" b="1" dirty="0" err="1" smtClean="0"/>
              <a:t>en</a:t>
            </a:r>
            <a:r>
              <a:rPr lang="en-GB" altLang="en-US" sz="1800" b="1" dirty="0" smtClean="0"/>
              <a:t> y </a:t>
            </a:r>
            <a:r>
              <a:rPr lang="en-GB" altLang="en-US" sz="1800" b="1" dirty="0" err="1" smtClean="0"/>
              <a:t>alrededor</a:t>
            </a:r>
            <a:r>
              <a:rPr lang="en-GB" altLang="en-US" sz="1800" b="1" dirty="0" smtClean="0"/>
              <a:t> del </a:t>
            </a:r>
            <a:r>
              <a:rPr lang="en-GB" altLang="en-US" sz="1800" b="1" dirty="0" err="1" smtClean="0"/>
              <a:t>lugar</a:t>
            </a:r>
            <a:r>
              <a:rPr lang="en-GB" altLang="en-US" sz="1800" b="1" dirty="0" smtClean="0"/>
              <a:t> y </a:t>
            </a:r>
            <a:r>
              <a:rPr lang="en-GB" altLang="en-US" sz="1800" b="1" dirty="0" err="1" smtClean="0"/>
              <a:t>actuar</a:t>
            </a:r>
            <a:r>
              <a:rPr lang="en-GB" altLang="en-US" sz="1800" b="1" dirty="0" smtClean="0"/>
              <a:t> </a:t>
            </a:r>
            <a:r>
              <a:rPr lang="en-GB" altLang="en-US" sz="1800" b="1" dirty="0" err="1" smtClean="0"/>
              <a:t>si</a:t>
            </a:r>
            <a:r>
              <a:rPr lang="en-GB" altLang="en-US" sz="1800" b="1" dirty="0" smtClean="0"/>
              <a:t> </a:t>
            </a:r>
            <a:r>
              <a:rPr lang="en-GB" altLang="en-US" sz="1800" b="1" dirty="0" err="1" smtClean="0"/>
              <a:t>fuera</a:t>
            </a:r>
            <a:r>
              <a:rPr lang="en-GB" altLang="en-US" sz="1800" b="1" dirty="0" smtClean="0"/>
              <a:t> </a:t>
            </a:r>
            <a:r>
              <a:rPr lang="en-GB" altLang="en-US" sz="1800" b="1" dirty="0" err="1" smtClean="0"/>
              <a:t>necesario</a:t>
            </a:r>
            <a:r>
              <a:rPr lang="en-GB" altLang="en-US" sz="1800" b="1" dirty="0" smtClean="0"/>
              <a:t>.</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1800" b="1" i="1" dirty="0" err="1" smtClean="0"/>
              <a:t>Llevar</a:t>
            </a:r>
            <a:r>
              <a:rPr lang="en-GB" altLang="en-US" sz="1800" b="1" i="1" dirty="0" smtClean="0"/>
              <a:t> un </a:t>
            </a:r>
            <a:r>
              <a:rPr lang="en-GB" altLang="en-US" sz="1800" b="1" i="1" dirty="0" err="1" smtClean="0"/>
              <a:t>registro</a:t>
            </a:r>
            <a:r>
              <a:rPr lang="en-GB" altLang="en-US" sz="1800" b="1" i="1" dirty="0" smtClean="0"/>
              <a:t> del </a:t>
            </a:r>
            <a:r>
              <a:rPr lang="en-GB" altLang="en-US" sz="1800" b="1" i="1" dirty="0" err="1" smtClean="0"/>
              <a:t>trabajo</a:t>
            </a:r>
            <a:r>
              <a:rPr lang="en-GB" altLang="en-US" sz="1800" b="1" i="1" dirty="0" smtClean="0"/>
              <a:t> </a:t>
            </a:r>
            <a:r>
              <a:rPr lang="en-GB" altLang="en-US" sz="1800" b="1" i="1" dirty="0" err="1" smtClean="0"/>
              <a:t>en</a:t>
            </a:r>
            <a:r>
              <a:rPr lang="en-GB" altLang="en-US" sz="1800" b="1" i="1" dirty="0" smtClean="0"/>
              <a:t> el </a:t>
            </a:r>
            <a:r>
              <a:rPr lang="en-GB" altLang="en-US" sz="1800" b="1" i="1" dirty="0" err="1" smtClean="0"/>
              <a:t>lugar</a:t>
            </a:r>
            <a:r>
              <a:rPr lang="en-GB" altLang="en-US" sz="1800" b="1" i="1" dirty="0" smtClean="0"/>
              <a:t> </a:t>
            </a:r>
            <a:r>
              <a:rPr lang="en-GB" altLang="en-US" sz="1800" b="1" i="1" dirty="0" err="1" smtClean="0"/>
              <a:t>encerrado</a:t>
            </a:r>
            <a:r>
              <a:rPr lang="en-GB" altLang="en-US" sz="1800" b="1" i="1" dirty="0" smtClean="0"/>
              <a:t>, </a:t>
            </a:r>
            <a:r>
              <a:rPr lang="en-GB" altLang="en-US" sz="1800" b="1" i="1" dirty="0" err="1" smtClean="0"/>
              <a:t>tal</a:t>
            </a:r>
            <a:r>
              <a:rPr lang="en-GB" altLang="en-US" sz="1800" b="1" i="1" dirty="0" smtClean="0"/>
              <a:t> </a:t>
            </a:r>
            <a:r>
              <a:rPr lang="en-GB" altLang="en-US" sz="1800" b="1" i="1" dirty="0" err="1" smtClean="0"/>
              <a:t>como</a:t>
            </a:r>
            <a:r>
              <a:rPr lang="en-GB" altLang="en-US" sz="1800" b="1" i="1" dirty="0" smtClean="0"/>
              <a:t> </a:t>
            </a:r>
            <a:r>
              <a:rPr lang="en-GB" altLang="en-US" sz="1800" b="1" i="1" dirty="0" err="1" smtClean="0"/>
              <a:t>los</a:t>
            </a:r>
            <a:r>
              <a:rPr lang="en-GB" altLang="en-US" sz="1800" b="1" i="1" dirty="0" smtClean="0"/>
              <a:t> </a:t>
            </a:r>
            <a:r>
              <a:rPr lang="en-GB" altLang="en-US" sz="1800" b="1" i="1" dirty="0" err="1" smtClean="0"/>
              <a:t>resultados</a:t>
            </a:r>
            <a:r>
              <a:rPr lang="en-GB" altLang="en-US" sz="1800" b="1" i="1" dirty="0" smtClean="0"/>
              <a:t> de las </a:t>
            </a:r>
            <a:r>
              <a:rPr lang="en-GB" altLang="en-US" sz="1800" b="1" i="1" dirty="0" err="1" smtClean="0"/>
              <a:t>pruebas</a:t>
            </a:r>
            <a:r>
              <a:rPr lang="en-GB" altLang="en-US" sz="1800" b="1" i="1" dirty="0" smtClean="0"/>
              <a:t> de </a:t>
            </a:r>
            <a:r>
              <a:rPr lang="en-GB" altLang="en-US" sz="1800" b="1" i="1" dirty="0" err="1" smtClean="0"/>
              <a:t>aire</a:t>
            </a:r>
            <a:r>
              <a:rPr lang="en-GB" altLang="en-US" sz="1800" b="1" i="1" dirty="0" smtClean="0"/>
              <a:t>, las entradas y </a:t>
            </a:r>
            <a:r>
              <a:rPr lang="en-GB" altLang="en-US" sz="1800" b="1" i="1" dirty="0" err="1" smtClean="0"/>
              <a:t>salidas</a:t>
            </a:r>
            <a:r>
              <a:rPr lang="en-GB" altLang="en-US" sz="1800" b="1" i="1" dirty="0" smtClean="0"/>
              <a:t> del personal, etc</a:t>
            </a:r>
            <a:r>
              <a:rPr lang="en-GB" altLang="en-US" sz="1800" b="1" dirty="0" smtClean="0"/>
              <a:t>.</a:t>
            </a:r>
          </a:p>
        </p:txBody>
      </p:sp>
      <p:sp>
        <p:nvSpPr>
          <p:cNvPr id="3" name="Slide Number Placeholder 2"/>
          <p:cNvSpPr>
            <a:spLocks noGrp="1"/>
          </p:cNvSpPr>
          <p:nvPr>
            <p:ph type="sldNum" sz="quarter" idx="12"/>
          </p:nvPr>
        </p:nvSpPr>
        <p:spPr/>
        <p:txBody>
          <a:bodyPr/>
          <a:lstStyle/>
          <a:p>
            <a:pPr>
              <a:defRPr/>
            </a:pPr>
            <a:fld id="{89695A45-076C-4BD3-9F4E-346151D2EA69}" type="slidenum">
              <a:rPr lang="en-US" smtClean="0"/>
              <a:pPr>
                <a:defRPr/>
              </a:pPr>
              <a:t>34</a:t>
            </a:fld>
            <a:endParaRPr lang="en-US"/>
          </a:p>
        </p:txBody>
      </p:sp>
    </p:spTree>
  </p:cSld>
  <p:clrMapOvr>
    <a:masterClrMapping/>
  </p:clrMapOvr>
  <p:transition spd="med"/>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85800" y="150813"/>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a:solidFill>
                  <a:srgbClr val="FF0033"/>
                </a:solidFill>
              </a:rPr>
              <a:t>Responsabilidades del entrante </a:t>
            </a:r>
          </a:p>
        </p:txBody>
      </p:sp>
      <p:sp>
        <p:nvSpPr>
          <p:cNvPr id="78852" name="Rectangle 3"/>
          <p:cNvSpPr>
            <a:spLocks noGrp="1" noChangeArrowheads="1"/>
          </p:cNvSpPr>
          <p:nvPr>
            <p:ph idx="1"/>
          </p:nvPr>
        </p:nvSpPr>
        <p:spPr>
          <a:xfrm>
            <a:off x="685800" y="1828800"/>
            <a:ext cx="7162800" cy="5281613"/>
          </a:xfrm>
        </p:spPr>
        <p:txBody>
          <a:bodyPr lIns="92160" tIns="46080" rIns="92160" bIns="46080"/>
          <a:lstStyle/>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dirty="0" err="1" smtClean="0"/>
              <a:t>Asegurarse</a:t>
            </a:r>
            <a:r>
              <a:rPr lang="en-GB" altLang="en-US" sz="2400" b="1" dirty="0" smtClean="0"/>
              <a:t> de que el </a:t>
            </a:r>
            <a:r>
              <a:rPr lang="en-GB" altLang="en-US" sz="2400" b="1" dirty="0" err="1" smtClean="0"/>
              <a:t>lugar</a:t>
            </a:r>
            <a:r>
              <a:rPr lang="en-GB" altLang="en-US" sz="2400" b="1" dirty="0" smtClean="0"/>
              <a:t> </a:t>
            </a:r>
            <a:r>
              <a:rPr lang="en-GB" altLang="en-US" sz="2400" b="1" dirty="0" err="1" smtClean="0"/>
              <a:t>haya</a:t>
            </a:r>
            <a:r>
              <a:rPr lang="en-GB" altLang="en-US" sz="2400" b="1" dirty="0" smtClean="0"/>
              <a:t> </a:t>
            </a:r>
            <a:r>
              <a:rPr lang="en-GB" altLang="en-US" sz="2400" b="1" dirty="0" err="1" smtClean="0"/>
              <a:t>sido</a:t>
            </a:r>
            <a:r>
              <a:rPr lang="en-GB" altLang="en-US" sz="2400" b="1" dirty="0" smtClean="0"/>
              <a:t> </a:t>
            </a:r>
            <a:r>
              <a:rPr lang="en-GB" altLang="en-US" sz="2400" b="1" dirty="0" err="1" smtClean="0"/>
              <a:t>ventilado</a:t>
            </a:r>
            <a:r>
              <a:rPr lang="en-GB" altLang="en-US" sz="2400" b="1" dirty="0" smtClean="0"/>
              <a:t>, </a:t>
            </a:r>
            <a:r>
              <a:rPr lang="en-GB" altLang="en-US" sz="2400" b="1" dirty="0" err="1" smtClean="0"/>
              <a:t>aislado</a:t>
            </a:r>
            <a:r>
              <a:rPr lang="en-GB" altLang="en-US" sz="2400" b="1" dirty="0" smtClean="0"/>
              <a:t>, </a:t>
            </a:r>
            <a:r>
              <a:rPr lang="en-GB" altLang="en-US" sz="2400" b="1" dirty="0" err="1" smtClean="0"/>
              <a:t>vaciado</a:t>
            </a:r>
            <a:r>
              <a:rPr lang="en-GB" altLang="en-US" sz="2400" b="1" dirty="0" smtClean="0"/>
              <a:t> o </a:t>
            </a:r>
            <a:r>
              <a:rPr lang="en-GB" altLang="en-US" sz="2400" b="1" dirty="0" err="1" smtClean="0"/>
              <a:t>asegurado</a:t>
            </a:r>
            <a:r>
              <a:rPr lang="en-GB" altLang="en-US" sz="2400" b="1" dirty="0" smtClean="0"/>
              <a:t> de </a:t>
            </a:r>
            <a:r>
              <a:rPr lang="en-GB" altLang="en-US" sz="2400" b="1" dirty="0" err="1" smtClean="0"/>
              <a:t>cualquier</a:t>
            </a:r>
            <a:r>
              <a:rPr lang="en-GB" altLang="en-US" sz="2400" b="1" dirty="0" smtClean="0"/>
              <a:t> </a:t>
            </a:r>
            <a:r>
              <a:rPr lang="en-GB" altLang="en-US" sz="2400" b="1" dirty="0" err="1" smtClean="0"/>
              <a:t>otra</a:t>
            </a:r>
            <a:r>
              <a:rPr lang="en-GB" altLang="en-US" sz="2400" b="1" dirty="0" smtClean="0"/>
              <a:t> forma, antes de </a:t>
            </a:r>
            <a:r>
              <a:rPr lang="en-GB" altLang="en-US" sz="2400" b="1" dirty="0" err="1" smtClean="0"/>
              <a:t>entrar</a:t>
            </a:r>
            <a:r>
              <a:rPr lang="en-GB" altLang="en-US" sz="2400" b="1" dirty="0" smtClean="0"/>
              <a:t>.</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dirty="0" err="1" smtClean="0"/>
              <a:t>Salir</a:t>
            </a:r>
            <a:r>
              <a:rPr lang="en-GB" altLang="en-US" sz="2400" b="1" dirty="0" smtClean="0"/>
              <a:t> del </a:t>
            </a:r>
            <a:r>
              <a:rPr lang="en-GB" altLang="en-US" sz="2400" b="1" dirty="0" err="1" smtClean="0"/>
              <a:t>lugar</a:t>
            </a:r>
            <a:r>
              <a:rPr lang="en-GB" altLang="en-US" sz="2400" b="1" dirty="0" smtClean="0"/>
              <a:t> de </a:t>
            </a:r>
            <a:r>
              <a:rPr lang="en-GB" altLang="en-US" sz="2400" b="1" dirty="0" err="1" smtClean="0"/>
              <a:t>inmediato</a:t>
            </a:r>
            <a:r>
              <a:rPr lang="en-GB" altLang="en-US" sz="2400" b="1" dirty="0" smtClean="0"/>
              <a:t>, sin </a:t>
            </a:r>
            <a:r>
              <a:rPr lang="en-GB" altLang="en-US" sz="2400" b="1" dirty="0" err="1" smtClean="0"/>
              <a:t>cuestionar</a:t>
            </a:r>
            <a:r>
              <a:rPr lang="en-GB" altLang="en-US" sz="2400" b="1" dirty="0" smtClean="0"/>
              <a:t> y sin </a:t>
            </a:r>
            <a:r>
              <a:rPr lang="en-GB" altLang="en-US" sz="2400" b="1" dirty="0" err="1" smtClean="0"/>
              <a:t>importar</a:t>
            </a:r>
            <a:r>
              <a:rPr lang="en-GB" altLang="en-US" sz="2400" b="1" dirty="0" smtClean="0"/>
              <a:t> el </a:t>
            </a:r>
            <a:r>
              <a:rPr lang="en-GB" altLang="en-US" sz="2400" b="1" dirty="0" err="1" smtClean="0"/>
              <a:t>motivo</a:t>
            </a:r>
            <a:r>
              <a:rPr lang="en-GB" altLang="en-US" sz="2400" b="1" dirty="0" smtClean="0"/>
              <a:t>, </a:t>
            </a:r>
            <a:r>
              <a:rPr lang="en-GB" altLang="en-US" sz="2400" b="1" dirty="0" err="1" smtClean="0"/>
              <a:t>si</a:t>
            </a:r>
            <a:r>
              <a:rPr lang="en-GB" altLang="en-US" sz="2400" b="1" dirty="0" smtClean="0"/>
              <a:t> el </a:t>
            </a:r>
            <a:r>
              <a:rPr lang="en-GB" altLang="en-US" sz="2400" b="1" dirty="0" err="1" smtClean="0"/>
              <a:t>auxiliar</a:t>
            </a:r>
            <a:r>
              <a:rPr lang="en-GB" altLang="en-US" sz="2400" b="1" dirty="0" smtClean="0"/>
              <a:t> le </a:t>
            </a:r>
            <a:r>
              <a:rPr lang="en-GB" altLang="en-US" sz="2400" b="1" dirty="0" err="1" smtClean="0"/>
              <a:t>pide</a:t>
            </a:r>
            <a:r>
              <a:rPr lang="en-GB" altLang="en-US" sz="2400" b="1" dirty="0" smtClean="0"/>
              <a:t> que </a:t>
            </a:r>
            <a:r>
              <a:rPr lang="en-GB" altLang="en-US" sz="2400" b="1" dirty="0" err="1" smtClean="0"/>
              <a:t>salga</a:t>
            </a:r>
            <a:r>
              <a:rPr lang="en-GB" altLang="en-US" sz="2400" b="1" dirty="0" smtClean="0"/>
              <a:t>.</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dirty="0" err="1" smtClean="0"/>
              <a:t>Obedecer</a:t>
            </a:r>
            <a:r>
              <a:rPr lang="en-GB" altLang="en-US" sz="2400" b="1" dirty="0" smtClean="0"/>
              <a:t> </a:t>
            </a:r>
            <a:r>
              <a:rPr lang="en-GB" altLang="en-US" sz="2400" b="1" dirty="0" err="1" smtClean="0"/>
              <a:t>todos</a:t>
            </a:r>
            <a:r>
              <a:rPr lang="en-GB" altLang="en-US" sz="2400" b="1" dirty="0" smtClean="0"/>
              <a:t> </a:t>
            </a:r>
            <a:r>
              <a:rPr lang="en-GB" altLang="en-US" sz="2400" b="1" dirty="0" err="1" smtClean="0"/>
              <a:t>los</a:t>
            </a:r>
            <a:r>
              <a:rPr lang="en-GB" altLang="en-US" sz="2400" b="1" dirty="0" smtClean="0"/>
              <a:t> </a:t>
            </a:r>
            <a:r>
              <a:rPr lang="en-GB" altLang="en-US" sz="2400" b="1" dirty="0" err="1" smtClean="0"/>
              <a:t>reglamentos</a:t>
            </a:r>
            <a:r>
              <a:rPr lang="en-GB" altLang="en-US" sz="2400" b="1" dirty="0" smtClean="0"/>
              <a:t> y </a:t>
            </a:r>
            <a:r>
              <a:rPr lang="en-GB" altLang="en-US" sz="2400" b="1" dirty="0" err="1" smtClean="0"/>
              <a:t>procedimientos</a:t>
            </a:r>
            <a:r>
              <a:rPr lang="en-GB" altLang="en-US" sz="2400" b="1" dirty="0" smtClean="0"/>
              <a:t> que se </a:t>
            </a:r>
            <a:r>
              <a:rPr lang="en-GB" altLang="en-US" sz="2400" b="1" dirty="0" err="1" smtClean="0"/>
              <a:t>aplican</a:t>
            </a:r>
            <a:r>
              <a:rPr lang="en-GB" altLang="en-US" sz="2400" b="1" dirty="0" smtClean="0"/>
              <a:t> al </a:t>
            </a:r>
            <a:r>
              <a:rPr lang="en-GB" altLang="en-US" sz="2400" b="1" dirty="0" err="1" smtClean="0"/>
              <a:t>trabajo</a:t>
            </a:r>
            <a:r>
              <a:rPr lang="en-GB" altLang="en-US" sz="2400" b="1" dirty="0" smtClean="0"/>
              <a:t>.</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dirty="0" err="1" smtClean="0"/>
              <a:t>Estar</a:t>
            </a:r>
            <a:r>
              <a:rPr lang="en-GB" altLang="en-US" sz="2400" b="1" dirty="0" smtClean="0"/>
              <a:t> </a:t>
            </a:r>
            <a:r>
              <a:rPr lang="en-GB" altLang="en-US" sz="2400" b="1" dirty="0" err="1" smtClean="0"/>
              <a:t>familiarizado</a:t>
            </a:r>
            <a:r>
              <a:rPr lang="en-GB" altLang="en-US" sz="2400" b="1" dirty="0" smtClean="0"/>
              <a:t> con el </a:t>
            </a:r>
            <a:r>
              <a:rPr lang="en-GB" altLang="en-US" sz="2400" b="1" dirty="0" err="1" smtClean="0"/>
              <a:t>trabajo</a:t>
            </a:r>
            <a:r>
              <a:rPr lang="en-GB" altLang="en-US" sz="2400" b="1" dirty="0" smtClean="0"/>
              <a:t> que se </a:t>
            </a:r>
            <a:r>
              <a:rPr lang="en-GB" altLang="en-US" sz="2400" b="1" dirty="0" err="1" smtClean="0"/>
              <a:t>va</a:t>
            </a:r>
            <a:r>
              <a:rPr lang="en-GB" altLang="en-US" sz="2400" b="1" dirty="0" smtClean="0"/>
              <a:t> a </a:t>
            </a:r>
            <a:r>
              <a:rPr lang="en-GB" altLang="en-US" sz="2400" b="1" dirty="0" err="1" smtClean="0"/>
              <a:t>realizar</a:t>
            </a:r>
            <a:r>
              <a:rPr lang="en-GB" altLang="en-US" sz="2400" b="1" dirty="0" smtClean="0"/>
              <a:t> y </a:t>
            </a:r>
            <a:r>
              <a:rPr lang="en-GB" altLang="en-US" sz="2400" b="1" dirty="0" err="1" smtClean="0"/>
              <a:t>los</a:t>
            </a:r>
            <a:r>
              <a:rPr lang="en-GB" altLang="en-US" sz="2400" b="1" dirty="0" smtClean="0"/>
              <a:t> </a:t>
            </a:r>
            <a:r>
              <a:rPr lang="en-GB" altLang="en-US" sz="2400" b="1" dirty="0" err="1" smtClean="0"/>
              <a:t>procedimientos</a:t>
            </a:r>
            <a:r>
              <a:rPr lang="en-GB" altLang="en-US" sz="2400" b="1" dirty="0" smtClean="0"/>
              <a:t> que se </a:t>
            </a:r>
            <a:r>
              <a:rPr lang="en-GB" altLang="en-US" sz="2400" b="1" dirty="0" err="1" smtClean="0"/>
              <a:t>aplican</a:t>
            </a:r>
            <a:r>
              <a:rPr lang="en-GB" altLang="en-US" sz="2400" b="1" dirty="0" smtClean="0"/>
              <a:t> al </a:t>
            </a:r>
            <a:r>
              <a:rPr lang="en-GB" altLang="en-US" sz="2400" b="1" dirty="0" err="1" smtClean="0"/>
              <a:t>mismo</a:t>
            </a:r>
            <a:r>
              <a:rPr lang="en-GB" altLang="en-US" sz="2400" b="1" dirty="0" smtClean="0"/>
              <a:t>.</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i="1" dirty="0" err="1" smtClean="0"/>
              <a:t>Usar</a:t>
            </a:r>
            <a:r>
              <a:rPr lang="en-GB" altLang="en-US" sz="2400" b="1" i="1" dirty="0" smtClean="0"/>
              <a:t> el </a:t>
            </a:r>
            <a:r>
              <a:rPr lang="en-GB" altLang="en-US" sz="2400" b="1" i="1" dirty="0" err="1" smtClean="0"/>
              <a:t>equipo</a:t>
            </a:r>
            <a:r>
              <a:rPr lang="en-GB" altLang="en-US" sz="2400" b="1" i="1" dirty="0" smtClean="0"/>
              <a:t> de </a:t>
            </a:r>
            <a:r>
              <a:rPr lang="en-GB" altLang="en-US" sz="2400" b="1" i="1" dirty="0" err="1" smtClean="0"/>
              <a:t>protección</a:t>
            </a:r>
            <a:r>
              <a:rPr lang="en-GB" altLang="en-US" sz="2400" b="1" i="1" dirty="0" smtClean="0"/>
              <a:t> personal (PPE) </a:t>
            </a:r>
            <a:r>
              <a:rPr lang="en-GB" altLang="en-US" sz="2400" b="1" i="1" dirty="0" err="1" smtClean="0"/>
              <a:t>apropiado</a:t>
            </a:r>
            <a:r>
              <a:rPr lang="en-GB" altLang="en-US" sz="2400" b="1" i="1" dirty="0" smtClean="0"/>
              <a:t> </a:t>
            </a:r>
            <a:r>
              <a:rPr lang="en-GB" altLang="en-US" sz="2400" b="1" i="1" dirty="0" err="1" smtClean="0"/>
              <a:t>siempre</a:t>
            </a:r>
            <a:r>
              <a:rPr lang="en-GB" altLang="en-US" sz="2400" b="1" i="1" dirty="0" smtClean="0"/>
              <a:t> que sea </a:t>
            </a:r>
            <a:r>
              <a:rPr lang="en-GB" altLang="en-US" sz="2400" b="1" i="1" dirty="0" err="1" smtClean="0"/>
              <a:t>necesario</a:t>
            </a:r>
            <a:r>
              <a:rPr lang="en-GB" altLang="en-US" sz="2400" b="1" dirty="0" smtClean="0"/>
              <a:t>.</a:t>
            </a:r>
          </a:p>
        </p:txBody>
      </p:sp>
      <p:sp>
        <p:nvSpPr>
          <p:cNvPr id="3" name="Slide Number Placeholder 2"/>
          <p:cNvSpPr>
            <a:spLocks noGrp="1"/>
          </p:cNvSpPr>
          <p:nvPr>
            <p:ph type="sldNum" sz="quarter" idx="12"/>
          </p:nvPr>
        </p:nvSpPr>
        <p:spPr/>
        <p:txBody>
          <a:bodyPr/>
          <a:lstStyle/>
          <a:p>
            <a:pPr>
              <a:defRPr/>
            </a:pPr>
            <a:fld id="{68B313CE-452B-4DB2-AB1E-256E64F720A0}" type="slidenum">
              <a:rPr lang="en-US" smtClean="0"/>
              <a:pPr>
                <a:defRPr/>
              </a:pPr>
              <a:t>35</a:t>
            </a:fld>
            <a:endParaRPr lang="en-US"/>
          </a:p>
        </p:txBody>
      </p:sp>
    </p:spTree>
  </p:cSld>
  <p:clrMapOvr>
    <a:masterClrMapping/>
  </p:clrMapOvr>
  <p:transition spd="med"/>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title"/>
          </p:nvPr>
        </p:nvSpPr>
        <p:spPr>
          <a:xfrm>
            <a:off x="685800" y="150813"/>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4400" b="1" dirty="0" err="1">
                <a:solidFill>
                  <a:srgbClr val="FF0033"/>
                </a:solidFill>
              </a:rPr>
              <a:t>Responsabilidades</a:t>
            </a:r>
            <a:r>
              <a:rPr lang="en-GB" altLang="en-US" sz="4400" b="1" dirty="0">
                <a:solidFill>
                  <a:srgbClr val="FF0033"/>
                </a:solidFill>
              </a:rPr>
              <a:t> del supervisor</a:t>
            </a:r>
          </a:p>
        </p:txBody>
      </p:sp>
      <p:sp>
        <p:nvSpPr>
          <p:cNvPr id="80899" name="Rectangle 4"/>
          <p:cNvSpPr>
            <a:spLocks noGrp="1" noChangeArrowheads="1"/>
          </p:cNvSpPr>
          <p:nvPr>
            <p:ph idx="1"/>
          </p:nvPr>
        </p:nvSpPr>
        <p:spPr>
          <a:xfrm>
            <a:off x="685800" y="2286000"/>
            <a:ext cx="7307263" cy="6042025"/>
          </a:xfrm>
        </p:spPr>
        <p:txBody>
          <a:bodyPr lIns="92160" tIns="46080" rIns="92160" bIns="46080"/>
          <a:lstStyle/>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t>Asegurarse</a:t>
            </a:r>
            <a:r>
              <a:rPr lang="en-GB" altLang="en-US" b="1" dirty="0" smtClean="0"/>
              <a:t> de </a:t>
            </a:r>
            <a:r>
              <a:rPr lang="en-GB" altLang="en-US" b="1" dirty="0" err="1" smtClean="0"/>
              <a:t>brindar</a:t>
            </a:r>
            <a:r>
              <a:rPr lang="en-GB" altLang="en-US" b="1" dirty="0" smtClean="0"/>
              <a:t> la </a:t>
            </a:r>
            <a:r>
              <a:rPr lang="en-GB" altLang="en-US" b="1" dirty="0" err="1" smtClean="0"/>
              <a:t>protección</a:t>
            </a:r>
            <a:r>
              <a:rPr lang="en-GB" altLang="en-US" b="1" dirty="0" smtClean="0"/>
              <a:t> </a:t>
            </a:r>
            <a:r>
              <a:rPr lang="en-GB" altLang="en-US" b="1" dirty="0" err="1" smtClean="0"/>
              <a:t>adecuada</a:t>
            </a:r>
            <a:r>
              <a:rPr lang="en-GB" altLang="en-US" b="1" dirty="0" smtClean="0"/>
              <a:t> a </a:t>
            </a:r>
            <a:r>
              <a:rPr lang="en-GB" altLang="en-US" b="1" dirty="0" err="1" smtClean="0"/>
              <a:t>los</a:t>
            </a:r>
            <a:r>
              <a:rPr lang="en-GB" altLang="en-US" b="1" dirty="0" smtClean="0"/>
              <a:t> </a:t>
            </a:r>
            <a:r>
              <a:rPr lang="en-GB" altLang="en-US" b="1" dirty="0" err="1" smtClean="0"/>
              <a:t>entrantes</a:t>
            </a:r>
            <a:r>
              <a:rPr lang="en-GB" altLang="en-US" b="1" dirty="0" smtClean="0"/>
              <a:t> para lo </a:t>
            </a:r>
            <a:r>
              <a:rPr lang="en-GB" altLang="en-US" b="1" dirty="0" err="1" smtClean="0"/>
              <a:t>cual</a:t>
            </a:r>
            <a:r>
              <a:rPr lang="en-GB" altLang="en-US" b="1" dirty="0" smtClean="0"/>
              <a:t> </a:t>
            </a:r>
            <a:r>
              <a:rPr lang="en-GB" altLang="en-US" b="1" dirty="0" err="1" smtClean="0"/>
              <a:t>tiene</a:t>
            </a:r>
            <a:r>
              <a:rPr lang="en-GB" altLang="en-US" b="1" dirty="0" smtClean="0"/>
              <a:t> que </a:t>
            </a:r>
            <a:r>
              <a:rPr lang="en-GB" altLang="en-US" b="1" dirty="0" err="1" smtClean="0"/>
              <a:t>verificar</a:t>
            </a:r>
            <a:r>
              <a:rPr lang="en-GB" altLang="en-US" b="1" dirty="0" smtClean="0"/>
              <a:t> que se </a:t>
            </a:r>
            <a:r>
              <a:rPr lang="en-GB" altLang="en-US" b="1" dirty="0" err="1" smtClean="0"/>
              <a:t>hayan</a:t>
            </a:r>
            <a:r>
              <a:rPr lang="en-GB" altLang="en-US" b="1" dirty="0" smtClean="0"/>
              <a:t> </a:t>
            </a:r>
            <a:r>
              <a:rPr lang="en-GB" altLang="en-US" b="1" dirty="0" err="1" smtClean="0"/>
              <a:t>bloqueado</a:t>
            </a:r>
            <a:r>
              <a:rPr lang="en-GB" altLang="en-US" b="1" dirty="0" smtClean="0"/>
              <a:t> y </a:t>
            </a:r>
            <a:r>
              <a:rPr lang="en-GB" altLang="en-US" b="1" dirty="0" err="1" smtClean="0"/>
              <a:t>etiquetado</a:t>
            </a:r>
            <a:r>
              <a:rPr lang="en-GB" altLang="en-US" b="1" dirty="0" smtClean="0"/>
              <a:t>, y </a:t>
            </a:r>
            <a:r>
              <a:rPr lang="en-GB" altLang="en-US" b="1" dirty="0" err="1" smtClean="0"/>
              <a:t>aislado</a:t>
            </a:r>
            <a:r>
              <a:rPr lang="en-GB" altLang="en-US" b="1" dirty="0" smtClean="0"/>
              <a:t>, </a:t>
            </a:r>
            <a:r>
              <a:rPr lang="en-GB" altLang="en-US" b="1" dirty="0" err="1" smtClean="0"/>
              <a:t>todos</a:t>
            </a:r>
            <a:r>
              <a:rPr lang="en-GB" altLang="en-US" b="1" dirty="0" smtClean="0"/>
              <a:t> </a:t>
            </a:r>
            <a:r>
              <a:rPr lang="en-GB" altLang="en-US" b="1" dirty="0" err="1" smtClean="0"/>
              <a:t>los</a:t>
            </a:r>
            <a:r>
              <a:rPr lang="en-GB" altLang="en-US" b="1" dirty="0" smtClean="0"/>
              <a:t> </a:t>
            </a:r>
            <a:r>
              <a:rPr lang="en-GB" altLang="en-US" b="1" dirty="0" err="1" smtClean="0"/>
              <a:t>peligros</a:t>
            </a:r>
            <a:r>
              <a:rPr lang="en-GB" altLang="en-US" b="1" dirty="0" smtClean="0"/>
              <a:t> de </a:t>
            </a:r>
            <a:r>
              <a:rPr lang="en-GB" altLang="en-US" b="1" dirty="0" err="1" smtClean="0"/>
              <a:t>una</a:t>
            </a:r>
            <a:r>
              <a:rPr lang="en-GB" altLang="en-US" b="1" dirty="0" smtClean="0"/>
              <a:t> forma </a:t>
            </a:r>
            <a:r>
              <a:rPr lang="en-GB" altLang="en-US" b="1" dirty="0" err="1" smtClean="0"/>
              <a:t>segura</a:t>
            </a:r>
            <a:r>
              <a:rPr lang="en-GB" altLang="en-US" b="1" dirty="0" smtClean="0"/>
              <a:t>.</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t>Respaldar</a:t>
            </a:r>
            <a:r>
              <a:rPr lang="en-GB" altLang="en-US" b="1" dirty="0" smtClean="0"/>
              <a:t> la </a:t>
            </a:r>
            <a:r>
              <a:rPr lang="en-GB" altLang="en-US" b="1" dirty="0" err="1" smtClean="0"/>
              <a:t>autoridad</a:t>
            </a:r>
            <a:r>
              <a:rPr lang="en-GB" altLang="en-US" b="1" dirty="0" smtClean="0"/>
              <a:t> del </a:t>
            </a:r>
            <a:r>
              <a:rPr lang="en-GB" altLang="en-US" b="1" dirty="0" err="1" smtClean="0"/>
              <a:t>auxiliar</a:t>
            </a:r>
            <a:r>
              <a:rPr lang="en-GB" altLang="en-US" b="1" dirty="0" smtClean="0"/>
              <a:t> </a:t>
            </a:r>
            <a:r>
              <a:rPr lang="en-GB" altLang="en-US" b="1" dirty="0" err="1" smtClean="0"/>
              <a:t>en</a:t>
            </a:r>
            <a:r>
              <a:rPr lang="en-GB" altLang="en-US" b="1" dirty="0" smtClean="0"/>
              <a:t> lo que </a:t>
            </a:r>
            <a:r>
              <a:rPr lang="en-GB" altLang="en-US" b="1" dirty="0" err="1" smtClean="0"/>
              <a:t>respecta</a:t>
            </a:r>
            <a:r>
              <a:rPr lang="en-GB" altLang="en-US" b="1" dirty="0" smtClean="0"/>
              <a:t> a </a:t>
            </a:r>
            <a:r>
              <a:rPr lang="en-GB" altLang="en-US" b="1" dirty="0" err="1" smtClean="0"/>
              <a:t>controlar</a:t>
            </a:r>
            <a:r>
              <a:rPr lang="en-GB" altLang="en-US" b="1" dirty="0" smtClean="0"/>
              <a:t> el </a:t>
            </a:r>
            <a:r>
              <a:rPr lang="en-GB" altLang="en-US" b="1" dirty="0" err="1" smtClean="0"/>
              <a:t>acceso</a:t>
            </a:r>
            <a:r>
              <a:rPr lang="en-GB" altLang="en-US" b="1" dirty="0" smtClean="0"/>
              <a:t> al </a:t>
            </a:r>
            <a:r>
              <a:rPr lang="en-GB" altLang="en-US" b="1" dirty="0" err="1" smtClean="0"/>
              <a:t>lugar</a:t>
            </a:r>
            <a:r>
              <a:rPr lang="en-GB" altLang="en-US" b="1" dirty="0" smtClean="0"/>
              <a:t> </a:t>
            </a:r>
            <a:r>
              <a:rPr lang="en-GB" altLang="en-US" b="1" dirty="0" err="1" smtClean="0"/>
              <a:t>encerrado</a:t>
            </a:r>
            <a:r>
              <a:rPr lang="en-GB" altLang="en-US" b="1" dirty="0" smtClean="0"/>
              <a:t>.</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t>Verificar</a:t>
            </a:r>
            <a:r>
              <a:rPr lang="en-GB" altLang="en-US" b="1" dirty="0" smtClean="0"/>
              <a:t> que </a:t>
            </a:r>
            <a:r>
              <a:rPr lang="en-GB" altLang="en-US" b="1" dirty="0" err="1" smtClean="0"/>
              <a:t>todo</a:t>
            </a:r>
            <a:r>
              <a:rPr lang="en-GB" altLang="en-US" b="1" dirty="0" smtClean="0"/>
              <a:t> el personal </a:t>
            </a:r>
            <a:r>
              <a:rPr lang="en-GB" altLang="en-US" b="1" dirty="0" err="1" smtClean="0"/>
              <a:t>haya</a:t>
            </a:r>
            <a:r>
              <a:rPr lang="en-GB" altLang="en-US" b="1" dirty="0" smtClean="0"/>
              <a:t> </a:t>
            </a:r>
            <a:r>
              <a:rPr lang="en-GB" altLang="en-US" b="1" dirty="0" err="1" smtClean="0"/>
              <a:t>salido</a:t>
            </a:r>
            <a:r>
              <a:rPr lang="en-GB" altLang="en-US" b="1" dirty="0" smtClean="0"/>
              <a:t> antes de </a:t>
            </a:r>
            <a:r>
              <a:rPr lang="en-GB" altLang="en-US" b="1" dirty="0" err="1" smtClean="0"/>
              <a:t>cerrar</a:t>
            </a:r>
            <a:r>
              <a:rPr lang="en-GB" altLang="en-US" b="1" dirty="0" smtClean="0"/>
              <a:t> el </a:t>
            </a:r>
            <a:r>
              <a:rPr lang="en-GB" altLang="en-US" b="1" dirty="0" err="1" smtClean="0"/>
              <a:t>lugar</a:t>
            </a:r>
            <a:r>
              <a:rPr lang="en-GB" altLang="en-US" b="1" dirty="0" smtClean="0"/>
              <a:t>.</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dirty="0" err="1" smtClean="0"/>
              <a:t>Asegurarse</a:t>
            </a:r>
            <a:r>
              <a:rPr lang="en-GB" altLang="en-US" b="1" dirty="0" smtClean="0"/>
              <a:t> de que </a:t>
            </a:r>
            <a:r>
              <a:rPr lang="en-GB" altLang="en-US" b="1" dirty="0" err="1" smtClean="0"/>
              <a:t>todo</a:t>
            </a:r>
            <a:r>
              <a:rPr lang="en-GB" altLang="en-US" b="1" dirty="0" smtClean="0"/>
              <a:t> el personal </a:t>
            </a:r>
            <a:r>
              <a:rPr lang="en-GB" altLang="en-US" b="1" dirty="0" err="1" smtClean="0"/>
              <a:t>involucrado</a:t>
            </a:r>
            <a:r>
              <a:rPr lang="en-GB" altLang="en-US" b="1" dirty="0" smtClean="0"/>
              <a:t> </a:t>
            </a:r>
            <a:r>
              <a:rPr lang="en-GB" altLang="en-US" b="1" dirty="0" err="1" smtClean="0"/>
              <a:t>conozca</a:t>
            </a:r>
            <a:r>
              <a:rPr lang="en-GB" altLang="en-US" b="1" dirty="0" smtClean="0"/>
              <a:t> </a:t>
            </a:r>
            <a:r>
              <a:rPr lang="en-GB" altLang="en-US" b="1" dirty="0" err="1" smtClean="0"/>
              <a:t>bien</a:t>
            </a:r>
            <a:r>
              <a:rPr lang="en-GB" altLang="en-US" b="1" dirty="0" smtClean="0"/>
              <a:t> </a:t>
            </a:r>
            <a:r>
              <a:rPr lang="en-GB" altLang="en-US" b="1" dirty="0" err="1" smtClean="0"/>
              <a:t>los</a:t>
            </a:r>
            <a:r>
              <a:rPr lang="en-GB" altLang="en-US" b="1" dirty="0" smtClean="0"/>
              <a:t> </a:t>
            </a:r>
            <a:r>
              <a:rPr lang="en-GB" altLang="en-US" b="1" dirty="0" err="1" smtClean="0"/>
              <a:t>peligros</a:t>
            </a:r>
            <a:r>
              <a:rPr lang="en-GB" altLang="en-US" b="1" dirty="0" smtClean="0"/>
              <a:t> </a:t>
            </a:r>
            <a:r>
              <a:rPr lang="en-GB" altLang="en-US" b="1" dirty="0" err="1" smtClean="0"/>
              <a:t>asociados</a:t>
            </a:r>
            <a:r>
              <a:rPr lang="en-GB" altLang="en-US" b="1" dirty="0" smtClean="0"/>
              <a:t> con el </a:t>
            </a:r>
            <a:r>
              <a:rPr lang="en-GB" altLang="en-US" b="1" dirty="0" err="1" smtClean="0"/>
              <a:t>lugar</a:t>
            </a:r>
            <a:r>
              <a:rPr lang="en-GB" altLang="en-US" b="1" dirty="0" smtClean="0"/>
              <a:t>.</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b="1" i="1" dirty="0" err="1" smtClean="0"/>
              <a:t>Asegurarse</a:t>
            </a:r>
            <a:r>
              <a:rPr lang="en-GB" altLang="en-US" b="1" i="1" dirty="0" smtClean="0"/>
              <a:t> de </a:t>
            </a:r>
            <a:r>
              <a:rPr lang="en-GB" altLang="en-US" b="1" i="1" dirty="0" err="1" smtClean="0"/>
              <a:t>poder</a:t>
            </a:r>
            <a:r>
              <a:rPr lang="en-GB" altLang="en-US" b="1" i="1" dirty="0" smtClean="0"/>
              <a:t> </a:t>
            </a:r>
            <a:r>
              <a:rPr lang="en-GB" altLang="en-US" b="1" i="1" dirty="0" err="1" smtClean="0"/>
              <a:t>contar</a:t>
            </a:r>
            <a:r>
              <a:rPr lang="en-GB" altLang="en-US" b="1" i="1" dirty="0" smtClean="0"/>
              <a:t> con personal de </a:t>
            </a:r>
            <a:r>
              <a:rPr lang="en-GB" altLang="en-US" b="1" i="1" dirty="0" err="1" smtClean="0"/>
              <a:t>rescate</a:t>
            </a:r>
            <a:r>
              <a:rPr lang="en-GB" altLang="en-US" b="1" i="1" dirty="0" smtClean="0"/>
              <a:t> antes de </a:t>
            </a:r>
            <a:r>
              <a:rPr lang="en-GB" altLang="en-US" b="1" i="1" dirty="0" err="1" smtClean="0"/>
              <a:t>entrar</a:t>
            </a:r>
            <a:r>
              <a:rPr lang="en-GB" altLang="en-US" b="1" dirty="0" smtClean="0"/>
              <a:t>.</a:t>
            </a:r>
          </a:p>
        </p:txBody>
      </p:sp>
      <p:sp>
        <p:nvSpPr>
          <p:cNvPr id="3" name="Slide Number Placeholder 2"/>
          <p:cNvSpPr>
            <a:spLocks noGrp="1"/>
          </p:cNvSpPr>
          <p:nvPr>
            <p:ph type="sldNum" sz="quarter" idx="12"/>
          </p:nvPr>
        </p:nvSpPr>
        <p:spPr/>
        <p:txBody>
          <a:bodyPr/>
          <a:lstStyle/>
          <a:p>
            <a:pPr>
              <a:defRPr/>
            </a:pPr>
            <a:fld id="{8495DA0F-F0D1-4C3B-9A2C-35750ED81D92}" type="slidenum">
              <a:rPr lang="en-US" smtClean="0"/>
              <a:pPr>
                <a:defRPr/>
              </a:pPr>
              <a:t>36</a:t>
            </a:fld>
            <a:endParaRPr lang="en-US"/>
          </a:p>
        </p:txBody>
      </p:sp>
    </p:spTree>
  </p:cSld>
  <p:clrMapOvr>
    <a:masterClrMapping/>
  </p:clrMapOvr>
  <p:transition spd="med"/>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
            </a:r>
            <a:br>
              <a:rPr lang="en-US" dirty="0" smtClean="0"/>
            </a:br>
            <a:r>
              <a:rPr lang="en-US" dirty="0"/>
              <a:t>Fuentes de </a:t>
            </a:r>
            <a:r>
              <a:rPr lang="en-US" dirty="0" err="1"/>
              <a:t>información</a:t>
            </a:r>
            <a:endParaRPr lang="en-US" dirty="0"/>
          </a:p>
        </p:txBody>
      </p:sp>
      <p:sp>
        <p:nvSpPr>
          <p:cNvPr id="82947" name="Content Placeholder 2"/>
          <p:cNvSpPr>
            <a:spLocks noGrp="1"/>
          </p:cNvSpPr>
          <p:nvPr>
            <p:ph idx="1"/>
          </p:nvPr>
        </p:nvSpPr>
        <p:spPr/>
        <p:txBody>
          <a:bodyPr/>
          <a:lstStyle/>
          <a:p>
            <a:pPr>
              <a:buFont typeface="Wingdings" panose="05000000000000000000" pitchFamily="2" charset="2"/>
              <a:buChar char="§"/>
            </a:pPr>
            <a:r>
              <a:rPr lang="en-US" altLang="en-US" smtClean="0">
                <a:solidFill>
                  <a:schemeClr val="tx1"/>
                </a:solidFill>
              </a:rPr>
              <a:t>https://www.osha.gov/confinedspaces/faq.html</a:t>
            </a:r>
          </a:p>
          <a:p>
            <a:pPr>
              <a:buFont typeface="Wingdings" panose="05000000000000000000" pitchFamily="2" charset="2"/>
              <a:buChar char="§"/>
            </a:pPr>
            <a:r>
              <a:rPr lang="en-US" altLang="en-US" smtClean="0">
                <a:solidFill>
                  <a:schemeClr val="tx1"/>
                </a:solidFill>
              </a:rPr>
              <a:t>https://www.osha.gov/confinedspaces/index.html</a:t>
            </a:r>
          </a:p>
          <a:p>
            <a:endParaRPr lang="en-US" altLang="en-US" smtClean="0"/>
          </a:p>
        </p:txBody>
      </p:sp>
      <p:sp>
        <p:nvSpPr>
          <p:cNvPr id="5" name="Slide Number Placeholder 4"/>
          <p:cNvSpPr>
            <a:spLocks noGrp="1"/>
          </p:cNvSpPr>
          <p:nvPr>
            <p:ph type="sldNum" sz="quarter" idx="12"/>
          </p:nvPr>
        </p:nvSpPr>
        <p:spPr/>
        <p:txBody>
          <a:bodyPr/>
          <a:lstStyle/>
          <a:p>
            <a:pPr>
              <a:defRPr/>
            </a:pPr>
            <a:fld id="{190B6247-F3C9-4080-B1B3-458C79B9549A}" type="slidenum">
              <a:rPr lang="en-US" smtClean="0"/>
              <a:pPr>
                <a:defRPr/>
              </a:pPr>
              <a:t>37</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a:t>Nueva </a:t>
            </a:r>
            <a:r>
              <a:rPr lang="en-US" dirty="0" err="1"/>
              <a:t>Regla</a:t>
            </a:r>
            <a:r>
              <a:rPr lang="en-US" dirty="0"/>
              <a:t> de OSHA</a:t>
            </a:r>
            <a:endParaRPr lang="en-US" b="1" dirty="0"/>
          </a:p>
        </p:txBody>
      </p:sp>
      <p:sp>
        <p:nvSpPr>
          <p:cNvPr id="15363" name="Content Placeholder 2"/>
          <p:cNvSpPr>
            <a:spLocks noGrp="1"/>
          </p:cNvSpPr>
          <p:nvPr>
            <p:ph idx="1"/>
          </p:nvPr>
        </p:nvSpPr>
        <p:spPr/>
        <p:txBody>
          <a:bodyPr/>
          <a:lstStyle/>
          <a:p>
            <a:r>
              <a:rPr lang="es-ES" altLang="en-US" smtClean="0">
                <a:solidFill>
                  <a:schemeClr val="tx1"/>
                </a:solidFill>
              </a:rPr>
              <a:t>El 4 de mayo de 2015, OSHA emitió un nuevo estándar para la construcción al trabajar en Espacios Confinados, la que se hizo efectiva el 3 de agosto de 2015. El nuevo estándar </a:t>
            </a:r>
            <a:r>
              <a:rPr lang="es-ES" altLang="en-US" b="1" smtClean="0">
                <a:solidFill>
                  <a:schemeClr val="tx1"/>
                </a:solidFill>
              </a:rPr>
              <a:t>subparte AA en 29 CFR 1926 </a:t>
            </a:r>
            <a:r>
              <a:rPr lang="es-ES" altLang="en-US" smtClean="0">
                <a:solidFill>
                  <a:schemeClr val="tx1"/>
                </a:solidFill>
              </a:rPr>
              <a:t>ayudará a prevenir a los trabajadores de la construcción de lesiones o fatalidades aislando los peligros de los Espacios Confinados en la construcción tal como en otras industrias están protegidos. </a:t>
            </a:r>
          </a:p>
          <a:p>
            <a:r>
              <a:rPr lang="es-ES" altLang="en-US" smtClean="0">
                <a:solidFill>
                  <a:schemeClr val="tx1"/>
                </a:solidFill>
              </a:rPr>
              <a:t>La nueva regla requiere que los empleadores determinen las clases de espacios en los que trabajan los empleados, que peligros pueden haber, como deben de protegerse de esos peligros, que entrenamiento deben recibir los trabajadores y como rescatar a los trabajadores en caso de que algo malo suceda. Previamente el único requerimiento para Espacios Confinados era el entrenamiento.</a:t>
            </a:r>
            <a:endParaRPr lang="en-US" altLang="en-US" smtClean="0">
              <a:solidFill>
                <a:schemeClr val="tx1"/>
              </a:solidFill>
            </a:endParaRPr>
          </a:p>
        </p:txBody>
      </p:sp>
      <p:sp>
        <p:nvSpPr>
          <p:cNvPr id="4" name="Slide Number Placeholder 3"/>
          <p:cNvSpPr>
            <a:spLocks noGrp="1"/>
          </p:cNvSpPr>
          <p:nvPr>
            <p:ph type="sldNum" sz="quarter" idx="12"/>
          </p:nvPr>
        </p:nvSpPr>
        <p:spPr/>
        <p:txBody>
          <a:bodyPr/>
          <a:lstStyle/>
          <a:p>
            <a:pPr>
              <a:defRPr/>
            </a:pPr>
            <a:fld id="{3244BCE5-156D-44A4-AD12-28AA7EDF35E6}"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225425"/>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i="1">
                <a:solidFill>
                  <a:schemeClr val="tx1">
                    <a:lumMod val="75000"/>
                    <a:lumOff val="25000"/>
                  </a:schemeClr>
                </a:solidFill>
              </a:rPr>
              <a:t>¿Qué significa un lugar encerrado</a:t>
            </a:r>
            <a:r>
              <a:rPr lang="en-GB" altLang="en-US" b="1">
                <a:solidFill>
                  <a:schemeClr val="tx1">
                    <a:lumMod val="75000"/>
                    <a:lumOff val="25000"/>
                  </a:schemeClr>
                </a:solidFill>
              </a:rPr>
              <a:t>?</a:t>
            </a:r>
          </a:p>
        </p:txBody>
      </p:sp>
      <p:sp>
        <p:nvSpPr>
          <p:cNvPr id="17411" name="Rectangle 2"/>
          <p:cNvSpPr>
            <a:spLocks noGrp="1" noChangeArrowheads="1"/>
          </p:cNvSpPr>
          <p:nvPr>
            <p:ph idx="1"/>
          </p:nvPr>
        </p:nvSpPr>
        <p:spPr>
          <a:xfrm>
            <a:off x="609600" y="2590800"/>
            <a:ext cx="7772400" cy="4114800"/>
          </a:xfrm>
        </p:spPr>
        <p:txBody>
          <a:bodyPr lIns="92160" tIns="46080" rIns="92160" bIns="46080"/>
          <a:lstStyle/>
          <a:p>
            <a:pPr eaLnBrk="1" hangingPunct="1">
              <a:lnSpc>
                <a:spcPct val="95000"/>
              </a:lnSpc>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dirty="0" err="1" smtClean="0"/>
              <a:t>Tiene</a:t>
            </a:r>
            <a:r>
              <a:rPr lang="en-GB" altLang="en-US" sz="2800" dirty="0" smtClean="0"/>
              <a:t> </a:t>
            </a:r>
            <a:r>
              <a:rPr lang="en-GB" altLang="en-US" sz="2800" dirty="0" err="1" smtClean="0"/>
              <a:t>suficiente</a:t>
            </a:r>
            <a:r>
              <a:rPr lang="en-GB" altLang="en-US" sz="2800" dirty="0" smtClean="0"/>
              <a:t> </a:t>
            </a:r>
            <a:r>
              <a:rPr lang="en-GB" altLang="en-US" sz="2800" dirty="0" err="1" smtClean="0"/>
              <a:t>espacio</a:t>
            </a:r>
            <a:r>
              <a:rPr lang="en-GB" altLang="en-US" sz="2800" dirty="0" smtClean="0"/>
              <a:t> y </a:t>
            </a:r>
            <a:r>
              <a:rPr lang="en-GB" altLang="en-US" sz="2800" dirty="0" err="1" smtClean="0"/>
              <a:t>está</a:t>
            </a:r>
            <a:r>
              <a:rPr lang="en-GB" altLang="en-US" sz="2800" dirty="0" smtClean="0"/>
              <a:t> </a:t>
            </a:r>
            <a:r>
              <a:rPr lang="en-GB" altLang="en-US" sz="2800" dirty="0" err="1" smtClean="0"/>
              <a:t>configurado</a:t>
            </a:r>
            <a:r>
              <a:rPr lang="en-GB" altLang="en-US" sz="2800" dirty="0" smtClean="0"/>
              <a:t> de </a:t>
            </a:r>
            <a:r>
              <a:rPr lang="en-GB" altLang="en-US" sz="2800" dirty="0" err="1" smtClean="0"/>
              <a:t>tal</a:t>
            </a:r>
            <a:r>
              <a:rPr lang="en-GB" altLang="en-US" sz="2800" dirty="0" smtClean="0"/>
              <a:t> </a:t>
            </a:r>
            <a:r>
              <a:rPr lang="en-GB" altLang="en-US" sz="2800" dirty="0" err="1" smtClean="0"/>
              <a:t>modo</a:t>
            </a:r>
            <a:r>
              <a:rPr lang="en-GB" altLang="en-US" sz="2800" dirty="0" smtClean="0"/>
              <a:t> que un </a:t>
            </a:r>
            <a:r>
              <a:rPr lang="en-GB" altLang="en-US" sz="2800" dirty="0" err="1" smtClean="0"/>
              <a:t>trabajador</a:t>
            </a:r>
            <a:r>
              <a:rPr lang="en-GB" altLang="en-US" sz="2800" dirty="0" smtClean="0"/>
              <a:t> </a:t>
            </a:r>
            <a:r>
              <a:rPr lang="en-GB" altLang="en-US" sz="2800" dirty="0" err="1" smtClean="0"/>
              <a:t>puede</a:t>
            </a:r>
            <a:r>
              <a:rPr lang="en-GB" altLang="en-US" sz="2800" dirty="0" smtClean="0"/>
              <a:t> </a:t>
            </a:r>
            <a:r>
              <a:rPr lang="en-GB" altLang="en-US" sz="2800" dirty="0" err="1" smtClean="0"/>
              <a:t>entrar</a:t>
            </a:r>
            <a:r>
              <a:rPr lang="en-GB" altLang="en-US" sz="2800" dirty="0" smtClean="0"/>
              <a:t> y </a:t>
            </a:r>
            <a:r>
              <a:rPr lang="en-GB" altLang="en-US" sz="2800" dirty="0" err="1" smtClean="0"/>
              <a:t>trabajar</a:t>
            </a:r>
            <a:r>
              <a:rPr lang="en-GB" altLang="en-US" sz="2800" dirty="0" smtClean="0"/>
              <a:t>;</a:t>
            </a:r>
          </a:p>
          <a:p>
            <a:pPr eaLnBrk="1" hangingPunct="1">
              <a:spcBef>
                <a:spcPts val="500"/>
              </a:spcBef>
              <a:spcAft>
                <a:spcPts val="500"/>
              </a:spcAft>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dirty="0" smtClean="0"/>
              <a:t>La forma de </a:t>
            </a:r>
            <a:r>
              <a:rPr lang="en-GB" altLang="en-US" sz="2800" dirty="0" err="1" smtClean="0"/>
              <a:t>entrar</a:t>
            </a:r>
            <a:r>
              <a:rPr lang="en-GB" altLang="en-US" sz="2800" dirty="0" smtClean="0"/>
              <a:t> o </a:t>
            </a:r>
            <a:r>
              <a:rPr lang="en-GB" altLang="en-US" sz="2800" dirty="0" err="1" smtClean="0"/>
              <a:t>salir</a:t>
            </a:r>
            <a:r>
              <a:rPr lang="en-GB" altLang="en-US" sz="2800" dirty="0" smtClean="0"/>
              <a:t> </a:t>
            </a:r>
            <a:r>
              <a:rPr lang="en-GB" altLang="en-US" sz="2800" dirty="0" err="1" smtClean="0"/>
              <a:t>es</a:t>
            </a:r>
            <a:r>
              <a:rPr lang="en-GB" altLang="en-US" sz="2800" dirty="0" smtClean="0"/>
              <a:t> </a:t>
            </a:r>
            <a:r>
              <a:rPr lang="en-GB" altLang="en-US" sz="2800" dirty="0" err="1" smtClean="0"/>
              <a:t>limitada</a:t>
            </a:r>
            <a:r>
              <a:rPr lang="en-GB" altLang="en-US" sz="2800" dirty="0" smtClean="0"/>
              <a:t> o </a:t>
            </a:r>
            <a:r>
              <a:rPr lang="en-GB" altLang="en-US" sz="2800" dirty="0" err="1" smtClean="0"/>
              <a:t>restringida</a:t>
            </a:r>
            <a:r>
              <a:rPr lang="en-GB" altLang="en-US" sz="2800" dirty="0" smtClean="0"/>
              <a:t>;</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dirty="0" smtClean="0"/>
              <a:t>No </a:t>
            </a:r>
            <a:r>
              <a:rPr lang="en-GB" altLang="en-US" sz="2800" b="1" i="1" dirty="0" err="1" smtClean="0"/>
              <a:t>está</a:t>
            </a:r>
            <a:r>
              <a:rPr lang="en-GB" altLang="en-US" sz="2800" b="1" i="1" dirty="0" smtClean="0"/>
              <a:t> </a:t>
            </a:r>
            <a:r>
              <a:rPr lang="en-GB" altLang="en-US" sz="2800" b="1" i="1" dirty="0" err="1" smtClean="0"/>
              <a:t>hecho</a:t>
            </a:r>
            <a:r>
              <a:rPr lang="en-GB" altLang="en-US" sz="2800" b="1" i="1" dirty="0" smtClean="0"/>
              <a:t> para que un </a:t>
            </a:r>
            <a:r>
              <a:rPr lang="en-GB" altLang="en-US" sz="2800" b="1" i="1" dirty="0" err="1" smtClean="0"/>
              <a:t>ser</a:t>
            </a:r>
            <a:r>
              <a:rPr lang="en-GB" altLang="en-US" sz="2800" b="1" i="1" dirty="0" smtClean="0"/>
              <a:t> </a:t>
            </a:r>
            <a:r>
              <a:rPr lang="en-GB" altLang="en-US" sz="2800" b="1" i="1" dirty="0" err="1" smtClean="0"/>
              <a:t>humano</a:t>
            </a:r>
            <a:r>
              <a:rPr lang="en-GB" altLang="en-US" sz="2800" b="1" i="1" dirty="0" smtClean="0"/>
              <a:t> </a:t>
            </a:r>
            <a:r>
              <a:rPr lang="en-GB" altLang="en-US" sz="2800" b="1" i="1" dirty="0" err="1" smtClean="0"/>
              <a:t>permanezca</a:t>
            </a:r>
            <a:r>
              <a:rPr lang="en-GB" altLang="en-US" sz="2800" b="1" i="1" dirty="0" smtClean="0"/>
              <a:t> </a:t>
            </a:r>
            <a:r>
              <a:rPr lang="en-GB" altLang="en-US" sz="2800" b="1" i="1" dirty="0" err="1" smtClean="0"/>
              <a:t>en</a:t>
            </a:r>
            <a:r>
              <a:rPr lang="en-GB" altLang="en-US" sz="2800" b="1" i="1" dirty="0" smtClean="0"/>
              <a:t> el </a:t>
            </a:r>
            <a:r>
              <a:rPr lang="en-GB" altLang="en-US" sz="2800" b="1" i="1" dirty="0" err="1" smtClean="0"/>
              <a:t>lugar</a:t>
            </a:r>
            <a:r>
              <a:rPr lang="en-GB" altLang="en-US" dirty="0" smtClean="0"/>
              <a:t>.</a:t>
            </a:r>
          </a:p>
        </p:txBody>
      </p:sp>
      <p:sp>
        <p:nvSpPr>
          <p:cNvPr id="3" name="Slide Number Placeholder 2"/>
          <p:cNvSpPr>
            <a:spLocks noGrp="1"/>
          </p:cNvSpPr>
          <p:nvPr>
            <p:ph type="sldNum" sz="quarter" idx="12"/>
          </p:nvPr>
        </p:nvSpPr>
        <p:spPr/>
        <p:txBody>
          <a:bodyPr/>
          <a:lstStyle/>
          <a:p>
            <a:pPr>
              <a:defRPr/>
            </a:pPr>
            <a:fld id="{E10AC94F-8895-44D2-8539-91FC7D356B6D}" type="slidenum">
              <a:rPr lang="en-US" smtClean="0"/>
              <a:pPr>
                <a:defRPr/>
              </a:pPr>
              <a:t>5</a:t>
            </a:fld>
            <a:endParaRPr lang="en-US"/>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73025"/>
            <a:ext cx="77724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a:solidFill>
                  <a:schemeClr val="tx1">
                    <a:lumMod val="75000"/>
                    <a:lumOff val="25000"/>
                  </a:schemeClr>
                </a:solidFill>
              </a:rPr>
              <a:t>Ejemplos de lugares encerrados:</a:t>
            </a:r>
          </a:p>
        </p:txBody>
      </p:sp>
      <p:sp>
        <p:nvSpPr>
          <p:cNvPr id="19459" name="Rectangle 2"/>
          <p:cNvSpPr>
            <a:spLocks noGrp="1" noChangeArrowheads="1"/>
          </p:cNvSpPr>
          <p:nvPr>
            <p:ph sz="half" idx="1"/>
          </p:nvPr>
        </p:nvSpPr>
        <p:spPr>
          <a:xfrm>
            <a:off x="685800" y="1981200"/>
            <a:ext cx="3810000" cy="4114800"/>
          </a:xfrm>
        </p:spPr>
        <p:txBody>
          <a:bodyPr lIns="92160" tIns="46080" rIns="92160" bIns="46080"/>
          <a:lstStyle/>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Cisternas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Alcantarillas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Calderas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Hornos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Alcantarillados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Silos </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Tolvas</a:t>
            </a:r>
          </a:p>
        </p:txBody>
      </p:sp>
      <p:sp>
        <p:nvSpPr>
          <p:cNvPr id="19460" name="Rectangle 3"/>
          <p:cNvSpPr>
            <a:spLocks noGrp="1" noChangeArrowheads="1"/>
          </p:cNvSpPr>
          <p:nvPr>
            <p:ph sz="half" idx="2"/>
          </p:nvPr>
        </p:nvSpPr>
        <p:spPr>
          <a:xfrm>
            <a:off x="4648200" y="1981200"/>
            <a:ext cx="3810000" cy="4114800"/>
          </a:xfrm>
        </p:spPr>
        <p:txBody>
          <a:bodyPr lIns="92160" tIns="46080" rIns="92160" bIns="46080"/>
          <a:lstStyle/>
          <a:p>
            <a:pPr eaLnBrk="1" hangingPunct="1">
              <a:lnSpc>
                <a:spcPct val="95000"/>
              </a:lnSpc>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Bóvedas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Tuberías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Zanjas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Túneles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Canales </a:t>
            </a:r>
          </a:p>
          <a:p>
            <a:pPr eaLnBrk="1" hangingPunct="1">
              <a:spcBef>
                <a:spcPts val="500"/>
              </a:spcBef>
              <a:spcAft>
                <a:spcPts val="500"/>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Bidones </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Brocales</a:t>
            </a:r>
          </a:p>
        </p:txBody>
      </p:sp>
      <p:sp>
        <p:nvSpPr>
          <p:cNvPr id="3" name="Slide Number Placeholder 2"/>
          <p:cNvSpPr>
            <a:spLocks noGrp="1"/>
          </p:cNvSpPr>
          <p:nvPr>
            <p:ph type="sldNum" sz="quarter" idx="12"/>
          </p:nvPr>
        </p:nvSpPr>
        <p:spPr/>
        <p:txBody>
          <a:bodyPr/>
          <a:lstStyle/>
          <a:p>
            <a:pPr>
              <a:defRPr/>
            </a:pPr>
            <a:fld id="{F92B7498-D1F2-40A6-B325-8E8E8C2A4443}" type="slidenum">
              <a:rPr lang="en-US" smtClean="0"/>
              <a:pPr>
                <a:defRPr/>
              </a:pPr>
              <a:t>6</a:t>
            </a:fld>
            <a:endParaRPr lang="en-US"/>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762000" y="301625"/>
            <a:ext cx="7696200" cy="1454150"/>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b="1">
                <a:solidFill>
                  <a:schemeClr val="tx1">
                    <a:lumMod val="75000"/>
                    <a:lumOff val="25000"/>
                  </a:schemeClr>
                </a:solidFill>
              </a:rPr>
              <a:t>Peligros potenciales de los lugares encerrados</a:t>
            </a:r>
          </a:p>
        </p:txBody>
      </p:sp>
      <p:sp>
        <p:nvSpPr>
          <p:cNvPr id="21507" name="Rectangle 2"/>
          <p:cNvSpPr>
            <a:spLocks noGrp="1" noChangeArrowheads="1"/>
          </p:cNvSpPr>
          <p:nvPr>
            <p:ph sz="half" idx="1"/>
          </p:nvPr>
        </p:nvSpPr>
        <p:spPr>
          <a:xfrm>
            <a:off x="333375" y="1981200"/>
            <a:ext cx="4460875" cy="4899025"/>
          </a:xfrm>
        </p:spPr>
        <p:txBody>
          <a:bodyPr lIns="92160" tIns="46080" rIns="92160" bIns="46080"/>
          <a:lstStyle/>
          <a:p>
            <a:pPr eaLnBrk="1"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Deficiencia de oxígeno</a:t>
            </a: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Concentraciones de oxígeno &lt;19.5% o &gt;23.5%</a:t>
            </a:r>
          </a:p>
          <a:p>
            <a:pPr eaLnBrk="1" hangingPunct="1">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Combustibles</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Metano</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Hidrógeno</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Acetileno</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Propano</a:t>
            </a:r>
          </a:p>
          <a:p>
            <a:pPr eaLnBrk="1" hangingPunct="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Vapores de gasolina</a:t>
            </a:r>
          </a:p>
        </p:txBody>
      </p:sp>
      <p:sp>
        <p:nvSpPr>
          <p:cNvPr id="21508" name="Rectangle 3"/>
          <p:cNvSpPr>
            <a:spLocks noGrp="1" noChangeArrowheads="1"/>
          </p:cNvSpPr>
          <p:nvPr>
            <p:ph sz="half" idx="2"/>
          </p:nvPr>
        </p:nvSpPr>
        <p:spPr>
          <a:xfrm>
            <a:off x="5048250" y="2035175"/>
            <a:ext cx="3810000" cy="4824413"/>
          </a:xfrm>
        </p:spPr>
        <p:txBody>
          <a:bodyPr lIns="92160" tIns="46080" rIns="92160" bIns="46080"/>
          <a:lstStyle/>
          <a:p>
            <a:pPr eaLnBrk="1" hangingPunct="1">
              <a:lnSpc>
                <a:spcPct val="95000"/>
              </a:lnSpc>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Materiales tóxicos</a:t>
            </a: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Monóxido de carbono</a:t>
            </a: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Sulfuro de hidrógeno</a:t>
            </a: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Vapores de la soldadura</a:t>
            </a: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Corrosivos</a:t>
            </a:r>
          </a:p>
          <a:p>
            <a:pPr eaLnBrk="1" hangingPunct="1">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Electricidad</a:t>
            </a:r>
          </a:p>
          <a:p>
            <a:pPr eaLnBrk="1" hangingPunct="1">
              <a:spcBef>
                <a:spcPts val="7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smtClean="0"/>
              <a:t>Peligros mecánico</a:t>
            </a: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Mezcladores</a:t>
            </a:r>
          </a:p>
          <a:p>
            <a:pPr lvl="1" eaLnBrk="1" hangingPunct="1">
              <a:spcBef>
                <a:spcPts val="6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smtClean="0"/>
              <a:t>Trituradoras</a:t>
            </a:r>
          </a:p>
        </p:txBody>
      </p:sp>
      <p:sp>
        <p:nvSpPr>
          <p:cNvPr id="3" name="Slide Number Placeholder 2"/>
          <p:cNvSpPr>
            <a:spLocks noGrp="1"/>
          </p:cNvSpPr>
          <p:nvPr>
            <p:ph type="sldNum" sz="quarter" idx="12"/>
          </p:nvPr>
        </p:nvSpPr>
        <p:spPr/>
        <p:txBody>
          <a:bodyPr/>
          <a:lstStyle/>
          <a:p>
            <a:pPr>
              <a:defRPr/>
            </a:pPr>
            <a:fld id="{6A7D3DAB-B3A5-499D-A777-061D5F18926B}" type="slidenum">
              <a:rPr lang="en-US" smtClean="0"/>
              <a:pPr>
                <a:defRPr/>
              </a:pPr>
              <a:t>7</a:t>
            </a:fld>
            <a:endParaRPr lang="en-US"/>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6600" b="1" dirty="0">
                <a:solidFill>
                  <a:schemeClr val="tx1">
                    <a:lumMod val="75000"/>
                    <a:lumOff val="25000"/>
                  </a:schemeClr>
                </a:solidFill>
              </a:rPr>
              <a:t>ENTRADA</a:t>
            </a:r>
          </a:p>
        </p:txBody>
      </p:sp>
      <p:sp>
        <p:nvSpPr>
          <p:cNvPr id="23556" name="Rectangle 3"/>
          <p:cNvSpPr>
            <a:spLocks noGrp="1" noChangeArrowheads="1"/>
          </p:cNvSpPr>
          <p:nvPr>
            <p:ph sz="half" idx="1"/>
          </p:nvPr>
        </p:nvSpPr>
        <p:spPr>
          <a:xfrm>
            <a:off x="822960" y="1845734"/>
            <a:ext cx="4130040" cy="4470928"/>
          </a:xfrm>
        </p:spPr>
        <p:txBody>
          <a:bodyPr lIns="92160" tIns="46080" rIns="92160" bIns="46080"/>
          <a:lstStyle/>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i="1" dirty="0" smtClean="0"/>
              <a:t>El </a:t>
            </a:r>
            <a:r>
              <a:rPr lang="en-GB" altLang="en-US" sz="2400" b="1" i="1" dirty="0" err="1" smtClean="0"/>
              <a:t>acto</a:t>
            </a:r>
            <a:r>
              <a:rPr lang="en-GB" altLang="en-US" sz="2400" b="1" i="1" dirty="0" smtClean="0"/>
              <a:t> </a:t>
            </a:r>
            <a:r>
              <a:rPr lang="en-GB" altLang="en-US" sz="2400" b="1" i="1" dirty="0" err="1" smtClean="0"/>
              <a:t>por</a:t>
            </a:r>
            <a:r>
              <a:rPr lang="en-GB" altLang="en-US" sz="2400" b="1" i="1" dirty="0" smtClean="0"/>
              <a:t> el </a:t>
            </a:r>
            <a:r>
              <a:rPr lang="en-GB" altLang="en-US" sz="2400" b="1" i="1" dirty="0" err="1" smtClean="0"/>
              <a:t>cual</a:t>
            </a:r>
            <a:r>
              <a:rPr lang="en-GB" altLang="en-US" sz="2400" b="1" i="1" dirty="0" smtClean="0"/>
              <a:t> </a:t>
            </a:r>
            <a:r>
              <a:rPr lang="en-GB" altLang="en-US" sz="2400" b="1" i="1" dirty="0" err="1" smtClean="0"/>
              <a:t>una</a:t>
            </a:r>
            <a:r>
              <a:rPr lang="en-GB" altLang="en-US" sz="2400" b="1" i="1" dirty="0" smtClean="0"/>
              <a:t> persona </a:t>
            </a:r>
            <a:r>
              <a:rPr lang="en-GB" altLang="en-US" sz="2400" b="1" i="1" dirty="0" err="1" smtClean="0"/>
              <a:t>pasa</a:t>
            </a:r>
            <a:r>
              <a:rPr lang="en-GB" altLang="en-US" sz="2400" b="1" i="1" dirty="0" smtClean="0"/>
              <a:t> </a:t>
            </a:r>
            <a:r>
              <a:rPr lang="en-GB" altLang="en-US" sz="2400" b="1" i="1" dirty="0" err="1" smtClean="0"/>
              <a:t>intencionalmente</a:t>
            </a:r>
            <a:r>
              <a:rPr lang="en-GB" altLang="en-US" sz="2400" b="1" i="1" dirty="0" smtClean="0"/>
              <a:t> a </a:t>
            </a:r>
            <a:r>
              <a:rPr lang="en-GB" altLang="en-US" sz="2400" b="1" i="1" dirty="0" err="1" smtClean="0"/>
              <a:t>través</a:t>
            </a:r>
            <a:r>
              <a:rPr lang="en-GB" altLang="en-US" sz="2400" b="1" i="1" dirty="0" smtClean="0"/>
              <a:t> de </a:t>
            </a:r>
            <a:r>
              <a:rPr lang="en-GB" altLang="en-US" sz="2400" b="1" i="1" dirty="0" err="1" smtClean="0"/>
              <a:t>una</a:t>
            </a:r>
            <a:r>
              <a:rPr lang="en-GB" altLang="en-US" sz="2400" b="1" i="1" dirty="0" smtClean="0"/>
              <a:t> </a:t>
            </a:r>
            <a:r>
              <a:rPr lang="en-GB" altLang="en-US" sz="2400" b="1" i="1" dirty="0" err="1" smtClean="0"/>
              <a:t>abertura</a:t>
            </a:r>
            <a:r>
              <a:rPr lang="en-GB" altLang="en-US" sz="2400" b="1" i="1" dirty="0" smtClean="0"/>
              <a:t> para </a:t>
            </a:r>
            <a:r>
              <a:rPr lang="en-GB" altLang="en-US" sz="2400" b="1" i="1" dirty="0" err="1" smtClean="0"/>
              <a:t>acceder</a:t>
            </a:r>
            <a:r>
              <a:rPr lang="en-GB" altLang="en-US" sz="2400" b="1" i="1" dirty="0" smtClean="0"/>
              <a:t> a un </a:t>
            </a:r>
            <a:r>
              <a:rPr lang="en-GB" altLang="en-US" sz="2400" b="1" i="1" dirty="0" err="1" smtClean="0"/>
              <a:t>lugar</a:t>
            </a:r>
            <a:r>
              <a:rPr lang="en-GB" altLang="en-US" sz="2400" b="1" i="1" dirty="0" smtClean="0"/>
              <a:t> </a:t>
            </a:r>
            <a:r>
              <a:rPr lang="en-GB" altLang="en-US" sz="2400" b="1" i="1" dirty="0" err="1" smtClean="0"/>
              <a:t>encerrado</a:t>
            </a:r>
            <a:r>
              <a:rPr lang="en-GB" altLang="en-US" sz="2400" b="1" i="1" dirty="0" smtClean="0"/>
              <a:t> que </a:t>
            </a:r>
            <a:r>
              <a:rPr lang="en-GB" altLang="en-US" sz="2400" b="1" i="1" dirty="0" err="1" smtClean="0"/>
              <a:t>requiere</a:t>
            </a:r>
            <a:r>
              <a:rPr lang="en-GB" altLang="en-US" sz="2400" b="1" i="1" dirty="0" smtClean="0"/>
              <a:t> </a:t>
            </a:r>
            <a:r>
              <a:rPr lang="en-GB" altLang="en-US" sz="2400" b="1" i="1" dirty="0" err="1" smtClean="0"/>
              <a:t>permiso</a:t>
            </a:r>
            <a:r>
              <a:rPr lang="en-GB" altLang="en-US" sz="2400" b="1" i="1" dirty="0" smtClean="0"/>
              <a:t> de entrada</a:t>
            </a:r>
            <a:r>
              <a:rPr lang="en-GB" altLang="en-US" sz="2400" dirty="0" smtClean="0"/>
              <a:t>.</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400" b="1" i="1" dirty="0" err="1" smtClean="0"/>
              <a:t>Cualquier</a:t>
            </a:r>
            <a:r>
              <a:rPr lang="en-GB" altLang="en-US" sz="2400" b="1" i="1" dirty="0" smtClean="0"/>
              <a:t> </a:t>
            </a:r>
            <a:r>
              <a:rPr lang="en-GB" altLang="en-US" sz="2400" b="1" i="1" dirty="0" err="1" smtClean="0"/>
              <a:t>abertura</a:t>
            </a:r>
            <a:r>
              <a:rPr lang="en-GB" altLang="en-US" sz="2400" b="1" i="1" dirty="0" smtClean="0"/>
              <a:t> </a:t>
            </a:r>
            <a:r>
              <a:rPr lang="en-GB" altLang="en-US" sz="2400" b="1" i="1" dirty="0" err="1" smtClean="0"/>
              <a:t>por</a:t>
            </a:r>
            <a:r>
              <a:rPr lang="en-GB" altLang="en-US" sz="2400" b="1" i="1" dirty="0" smtClean="0"/>
              <a:t> </a:t>
            </a:r>
            <a:r>
              <a:rPr lang="en-GB" altLang="en-US" sz="2400" b="1" i="1" dirty="0" err="1" smtClean="0"/>
              <a:t>donde</a:t>
            </a:r>
            <a:r>
              <a:rPr lang="en-GB" altLang="en-US" sz="2400" b="1" i="1" dirty="0" smtClean="0"/>
              <a:t> </a:t>
            </a:r>
            <a:r>
              <a:rPr lang="en-GB" altLang="en-US" sz="2400" b="1" i="1" dirty="0" err="1" smtClean="0"/>
              <a:t>pueda</a:t>
            </a:r>
            <a:r>
              <a:rPr lang="en-GB" altLang="en-US" sz="2400" b="1" i="1" dirty="0" smtClean="0"/>
              <a:t> </a:t>
            </a:r>
            <a:r>
              <a:rPr lang="en-GB" altLang="en-US" sz="2400" b="1" i="1" dirty="0" err="1" smtClean="0"/>
              <a:t>pasar</a:t>
            </a:r>
            <a:r>
              <a:rPr lang="en-GB" altLang="en-US" sz="2400" b="1" i="1" dirty="0" smtClean="0"/>
              <a:t> </a:t>
            </a:r>
            <a:r>
              <a:rPr lang="en-GB" altLang="en-US" sz="2400" b="1" i="1" dirty="0" err="1" smtClean="0"/>
              <a:t>alguna</a:t>
            </a:r>
            <a:r>
              <a:rPr lang="en-GB" altLang="en-US" sz="2400" b="1" i="1" dirty="0" smtClean="0"/>
              <a:t> parte del </a:t>
            </a:r>
            <a:r>
              <a:rPr lang="en-GB" altLang="en-US" sz="2400" b="1" i="1" dirty="0" err="1" smtClean="0"/>
              <a:t>cuerpo</a:t>
            </a:r>
            <a:r>
              <a:rPr lang="en-GB" altLang="en-US" sz="2400" b="1" i="1" dirty="0" smtClean="0"/>
              <a:t>, se </a:t>
            </a:r>
            <a:r>
              <a:rPr lang="en-GB" altLang="en-US" sz="2400" b="1" i="1" dirty="0" err="1" smtClean="0"/>
              <a:t>considera</a:t>
            </a:r>
            <a:r>
              <a:rPr lang="en-GB" altLang="en-US" sz="2400" b="1" i="1" dirty="0" smtClean="0"/>
              <a:t> </a:t>
            </a:r>
            <a:r>
              <a:rPr lang="en-GB" altLang="en-US" sz="2400" b="1" i="1" dirty="0" err="1" smtClean="0"/>
              <a:t>una</a:t>
            </a:r>
            <a:r>
              <a:rPr lang="en-GB" altLang="en-US" sz="2400" b="1" i="1" dirty="0" smtClean="0"/>
              <a:t> entrada</a:t>
            </a:r>
            <a:r>
              <a:rPr lang="en-GB" altLang="en-US" sz="2400" dirty="0" smtClean="0"/>
              <a:t>.</a:t>
            </a:r>
          </a:p>
        </p:txBody>
      </p:sp>
      <p:sp>
        <p:nvSpPr>
          <p:cNvPr id="3" name="Slide Number Placeholder 2"/>
          <p:cNvSpPr>
            <a:spLocks noGrp="1"/>
          </p:cNvSpPr>
          <p:nvPr>
            <p:ph type="sldNum" sz="quarter" idx="12"/>
          </p:nvPr>
        </p:nvSpPr>
        <p:spPr/>
        <p:txBody>
          <a:bodyPr/>
          <a:lstStyle/>
          <a:p>
            <a:pPr>
              <a:defRPr/>
            </a:pPr>
            <a:fld id="{5EF5719A-6B87-4774-8F88-C1898583F2C5}" type="slidenum">
              <a:rPr lang="en-US" smtClean="0"/>
              <a:pPr>
                <a:defRPr/>
              </a:pPr>
              <a:t>8</a:t>
            </a:fld>
            <a:endParaRPr lang="en-US"/>
          </a:p>
        </p:txBody>
      </p:sp>
      <p:pic>
        <p:nvPicPr>
          <p:cNvPr id="8" name="Picture 1" title="ENTRADA"/>
          <p:cNvPicPr>
            <a:picLocks noGrp="1" noChangeAspect="1" noChangeArrowheads="1"/>
          </p:cNvPicPr>
          <p:nvPr>
            <p:ph sz="half" idx="2"/>
          </p:nvPr>
        </p:nvPicPr>
        <p:blipFill>
          <a:blip r:embed="rId3" cstate="email">
            <a:extLst>
              <a:ext uri="{28A0092B-C50C-407E-A947-70E740481C1C}">
                <a14:useLocalDpi xmlns:a14="http://schemas.microsoft.com/office/drawing/2010/main"/>
              </a:ext>
            </a:extLst>
          </a:blip>
          <a:srcRect/>
          <a:stretch>
            <a:fillRect/>
          </a:stretch>
        </p:blipFill>
        <p:spPr bwMode="auto">
          <a:xfrm>
            <a:off x="5231102" y="1846263"/>
            <a:ext cx="3135658" cy="40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290513"/>
            <a:ext cx="7772400" cy="1171575"/>
          </a:xfrm>
        </p:spPr>
        <p:txBody>
          <a:bodyPr lIns="92160" tIns="46080" rIns="92160" bIns="46080"/>
          <a:lstStyle/>
          <a:p>
            <a:pPr eaLnBrk="1" fontAlgn="auto" hangingPunct="1">
              <a:lnSpc>
                <a:spcPct val="93000"/>
              </a:lnSpc>
              <a:spcAft>
                <a:spcPts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altLang="en-US" sz="6600" b="1">
                <a:solidFill>
                  <a:srgbClr val="FF0033"/>
                </a:solidFill>
              </a:rPr>
              <a:t>IDLH</a:t>
            </a:r>
          </a:p>
        </p:txBody>
      </p:sp>
      <p:sp>
        <p:nvSpPr>
          <p:cNvPr id="25603" name="Rectangle 2"/>
          <p:cNvSpPr>
            <a:spLocks noGrp="1" noChangeArrowheads="1"/>
          </p:cNvSpPr>
          <p:nvPr>
            <p:ph idx="1"/>
          </p:nvPr>
        </p:nvSpPr>
        <p:spPr>
          <a:xfrm>
            <a:off x="319088" y="1752600"/>
            <a:ext cx="8588375" cy="5022850"/>
          </a:xfrm>
        </p:spPr>
        <p:txBody>
          <a:bodyPr lIns="92160" tIns="46080" rIns="92160" bIns="46080"/>
          <a:lstStyle/>
          <a:p>
            <a:pPr eaLnBrk="1" hangingPunct="1">
              <a:lnSpc>
                <a:spcPct val="95000"/>
              </a:lnSpc>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dirty="0" smtClean="0"/>
              <a:t>IMMEDIATELY DANGEROUS TO LIFE OR HEALTH,</a:t>
            </a:r>
            <a:r>
              <a:rPr lang="en-GB" altLang="en-US" sz="2800" b="1" i="1" dirty="0" smtClean="0"/>
              <a:t> </a:t>
            </a:r>
            <a:r>
              <a:rPr lang="en-GB" altLang="en-US" sz="2800" b="1" i="1" dirty="0" err="1" smtClean="0"/>
              <a:t>en</a:t>
            </a:r>
            <a:r>
              <a:rPr lang="en-GB" altLang="en-US" sz="2800" b="1" i="1" dirty="0" smtClean="0"/>
              <a:t> </a:t>
            </a:r>
            <a:r>
              <a:rPr lang="en-GB" altLang="en-US" sz="2800" b="1" i="1" dirty="0" err="1" smtClean="0"/>
              <a:t>español</a:t>
            </a:r>
            <a:r>
              <a:rPr lang="en-GB" altLang="en-US" sz="2800" b="1" i="1" dirty="0" smtClean="0"/>
              <a:t> PELIGRO INMEDIATO PARA LA VIDA O LA SALUD.</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dirty="0" err="1" smtClean="0"/>
              <a:t>Cualquier</a:t>
            </a:r>
            <a:r>
              <a:rPr lang="en-GB" altLang="en-US" sz="2800" b="1" i="1" dirty="0" smtClean="0"/>
              <a:t> </a:t>
            </a:r>
            <a:r>
              <a:rPr lang="en-GB" altLang="en-US" sz="2800" b="1" i="1" dirty="0" err="1" smtClean="0"/>
              <a:t>condición</a:t>
            </a:r>
            <a:r>
              <a:rPr lang="en-GB" altLang="en-US" sz="2800" b="1" i="1" dirty="0" smtClean="0"/>
              <a:t> que </a:t>
            </a:r>
            <a:r>
              <a:rPr lang="en-GB" altLang="en-US" sz="2800" b="1" i="1" dirty="0" err="1" smtClean="0"/>
              <a:t>signifique</a:t>
            </a:r>
            <a:r>
              <a:rPr lang="en-GB" altLang="en-US" sz="2800" b="1" i="1" dirty="0" smtClean="0"/>
              <a:t> </a:t>
            </a:r>
            <a:r>
              <a:rPr lang="en-GB" altLang="en-US" sz="2800" b="1" i="1" dirty="0" err="1" smtClean="0"/>
              <a:t>una</a:t>
            </a:r>
            <a:r>
              <a:rPr lang="en-GB" altLang="en-US" sz="2800" b="1" i="1" dirty="0" smtClean="0"/>
              <a:t> </a:t>
            </a:r>
            <a:r>
              <a:rPr lang="en-GB" altLang="en-US" sz="2800" b="1" i="1" dirty="0" err="1" smtClean="0"/>
              <a:t>amenaza</a:t>
            </a:r>
            <a:r>
              <a:rPr lang="en-GB" altLang="en-US" sz="2800" b="1" i="1" dirty="0" smtClean="0"/>
              <a:t> </a:t>
            </a:r>
            <a:r>
              <a:rPr lang="en-GB" altLang="en-US" sz="2800" b="1" i="1" dirty="0" err="1" smtClean="0"/>
              <a:t>inmediata</a:t>
            </a:r>
            <a:r>
              <a:rPr lang="en-GB" altLang="en-US" sz="2800" b="1" i="1" dirty="0" smtClean="0"/>
              <a:t> a la </a:t>
            </a:r>
            <a:r>
              <a:rPr lang="en-GB" altLang="en-US" sz="2800" b="1" i="1" dirty="0" err="1" smtClean="0"/>
              <a:t>salud</a:t>
            </a:r>
            <a:r>
              <a:rPr lang="en-GB" altLang="en-US" sz="2800" b="1" i="1" dirty="0" smtClean="0"/>
              <a:t> o la </a:t>
            </a:r>
            <a:r>
              <a:rPr lang="en-GB" altLang="en-US" sz="2800" b="1" i="1" dirty="0" err="1" smtClean="0"/>
              <a:t>vida</a:t>
            </a:r>
            <a:r>
              <a:rPr lang="en-GB" altLang="en-US" sz="2800" b="1" i="1" dirty="0" smtClean="0"/>
              <a:t> de la persona que </a:t>
            </a:r>
            <a:r>
              <a:rPr lang="en-GB" altLang="en-US" sz="2800" b="1" i="1" dirty="0" err="1" smtClean="0"/>
              <a:t>va</a:t>
            </a:r>
            <a:r>
              <a:rPr lang="en-GB" altLang="en-US" sz="2800" b="1" i="1" dirty="0" smtClean="0"/>
              <a:t> a </a:t>
            </a:r>
            <a:r>
              <a:rPr lang="en-GB" altLang="en-US" sz="2800" b="1" i="1" dirty="0" err="1" smtClean="0"/>
              <a:t>entrar</a:t>
            </a:r>
            <a:r>
              <a:rPr lang="en-GB" altLang="en-US" sz="2800" b="1" i="1" dirty="0" smtClean="0"/>
              <a:t> al </a:t>
            </a:r>
            <a:r>
              <a:rPr lang="en-GB" altLang="en-US" sz="2800" b="1" i="1" dirty="0" err="1" smtClean="0"/>
              <a:t>lugar</a:t>
            </a:r>
            <a:r>
              <a:rPr lang="en-GB" altLang="en-US" sz="2800" b="1" i="1" dirty="0" smtClean="0"/>
              <a:t> </a:t>
            </a:r>
            <a:r>
              <a:rPr lang="en-GB" altLang="en-US" sz="2800" b="1" i="1" dirty="0" err="1" smtClean="0"/>
              <a:t>encerrado</a:t>
            </a:r>
            <a:r>
              <a:rPr lang="en-GB" altLang="en-US" sz="2800" b="1" i="1" dirty="0" smtClean="0"/>
              <a:t> o;</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dirty="0" smtClean="0"/>
              <a:t>Que </a:t>
            </a:r>
            <a:r>
              <a:rPr lang="en-GB" altLang="en-US" sz="2800" dirty="0" err="1" smtClean="0"/>
              <a:t>pueda</a:t>
            </a:r>
            <a:r>
              <a:rPr lang="en-GB" altLang="en-US" sz="2800" dirty="0" smtClean="0"/>
              <a:t> </a:t>
            </a:r>
            <a:r>
              <a:rPr lang="en-GB" altLang="en-US" sz="2800" dirty="0" err="1" smtClean="0"/>
              <a:t>causar</a:t>
            </a:r>
            <a:r>
              <a:rPr lang="en-GB" altLang="en-US" sz="2800" dirty="0" smtClean="0"/>
              <a:t> </a:t>
            </a:r>
            <a:r>
              <a:rPr lang="en-GB" altLang="en-US" sz="2800" dirty="0" err="1" smtClean="0"/>
              <a:t>daños</a:t>
            </a:r>
            <a:r>
              <a:rPr lang="en-GB" altLang="en-US" sz="2800" dirty="0" smtClean="0"/>
              <a:t> </a:t>
            </a:r>
            <a:r>
              <a:rPr lang="en-GB" altLang="en-US" sz="2800" dirty="0" err="1" smtClean="0"/>
              <a:t>irreversibles</a:t>
            </a:r>
            <a:r>
              <a:rPr lang="en-GB" altLang="en-US" sz="2800" dirty="0" smtClean="0"/>
              <a:t> a la </a:t>
            </a:r>
            <a:r>
              <a:rPr lang="en-GB" altLang="en-US" sz="2800" dirty="0" err="1" smtClean="0"/>
              <a:t>salud</a:t>
            </a:r>
            <a:r>
              <a:rPr lang="en-GB" altLang="en-US" sz="2800" dirty="0" smtClean="0"/>
              <a:t> o;</a:t>
            </a:r>
          </a:p>
          <a:p>
            <a:pPr eaLnBrk="1" hangingPunct="1">
              <a:buFont typeface="Wingdings" panose="05000000000000000000" pitchFamily="2"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800" b="1" i="1" dirty="0" smtClean="0"/>
              <a:t>Que </a:t>
            </a:r>
            <a:r>
              <a:rPr lang="en-GB" altLang="en-US" sz="2800" b="1" i="1" dirty="0" err="1" smtClean="0"/>
              <a:t>pueda</a:t>
            </a:r>
            <a:r>
              <a:rPr lang="en-GB" altLang="en-US" sz="2800" b="1" i="1" dirty="0" smtClean="0"/>
              <a:t> </a:t>
            </a:r>
            <a:r>
              <a:rPr lang="en-GB" altLang="en-US" sz="2800" b="1" i="1" dirty="0" err="1" smtClean="0"/>
              <a:t>interferir</a:t>
            </a:r>
            <a:r>
              <a:rPr lang="en-GB" altLang="en-US" sz="2800" b="1" i="1" dirty="0" smtClean="0"/>
              <a:t> con la </a:t>
            </a:r>
            <a:r>
              <a:rPr lang="en-GB" altLang="en-US" sz="2800" b="1" i="1" dirty="0" err="1" smtClean="0"/>
              <a:t>capacidad</a:t>
            </a:r>
            <a:r>
              <a:rPr lang="en-GB" altLang="en-US" sz="2800" b="1" i="1" dirty="0" smtClean="0"/>
              <a:t> de un </a:t>
            </a:r>
            <a:r>
              <a:rPr lang="en-GB" altLang="en-US" sz="2800" b="1" i="1" dirty="0" err="1" smtClean="0"/>
              <a:t>individuo</a:t>
            </a:r>
            <a:r>
              <a:rPr lang="en-GB" altLang="en-US" sz="2800" b="1" i="1" dirty="0" smtClean="0"/>
              <a:t> para </a:t>
            </a:r>
            <a:r>
              <a:rPr lang="en-GB" altLang="en-US" sz="2800" b="1" i="1" dirty="0" err="1" smtClean="0"/>
              <a:t>escapar</a:t>
            </a:r>
            <a:r>
              <a:rPr lang="en-GB" altLang="en-US" sz="2800" b="1" i="1" dirty="0" smtClean="0"/>
              <a:t> sin </a:t>
            </a:r>
            <a:r>
              <a:rPr lang="en-GB" altLang="en-US" sz="2800" b="1" i="1" dirty="0" err="1" smtClean="0"/>
              <a:t>necesidad</a:t>
            </a:r>
            <a:r>
              <a:rPr lang="en-GB" altLang="en-US" sz="2800" b="1" i="1" dirty="0" smtClean="0"/>
              <a:t> de </a:t>
            </a:r>
            <a:r>
              <a:rPr lang="en-GB" altLang="en-US" sz="2800" b="1" i="1" dirty="0" err="1" smtClean="0"/>
              <a:t>ayuda</a:t>
            </a:r>
            <a:r>
              <a:rPr lang="en-GB" altLang="en-US" sz="2800" b="1" i="1" dirty="0" smtClean="0"/>
              <a:t> de un </a:t>
            </a:r>
            <a:r>
              <a:rPr lang="en-GB" altLang="en-US" sz="2800" b="1" i="1" dirty="0" err="1" smtClean="0"/>
              <a:t>lugar</a:t>
            </a:r>
            <a:r>
              <a:rPr lang="en-GB" altLang="en-US" sz="2800" b="1" i="1" dirty="0" smtClean="0"/>
              <a:t> al </a:t>
            </a:r>
            <a:r>
              <a:rPr lang="en-GB" altLang="en-US" sz="2800" b="1" i="1" dirty="0" err="1" smtClean="0"/>
              <a:t>cual</a:t>
            </a:r>
            <a:r>
              <a:rPr lang="en-GB" altLang="en-US" sz="2800" b="1" i="1" dirty="0" smtClean="0"/>
              <a:t> </a:t>
            </a:r>
            <a:r>
              <a:rPr lang="en-GB" altLang="en-US" sz="2800" b="1" i="1" dirty="0" err="1" smtClean="0"/>
              <a:t>sólo</a:t>
            </a:r>
            <a:r>
              <a:rPr lang="en-GB" altLang="en-US" sz="2800" b="1" i="1" dirty="0" smtClean="0"/>
              <a:t> se </a:t>
            </a:r>
            <a:r>
              <a:rPr lang="en-GB" altLang="en-US" sz="2800" b="1" i="1" dirty="0" err="1" smtClean="0"/>
              <a:t>puede</a:t>
            </a:r>
            <a:r>
              <a:rPr lang="en-GB" altLang="en-US" sz="2800" b="1" i="1" dirty="0" smtClean="0"/>
              <a:t> </a:t>
            </a:r>
            <a:r>
              <a:rPr lang="en-GB" altLang="en-US" sz="2800" b="1" i="1" dirty="0" err="1" smtClean="0"/>
              <a:t>entrar</a:t>
            </a:r>
            <a:r>
              <a:rPr lang="en-GB" altLang="en-US" sz="2800" b="1" i="1" dirty="0" smtClean="0"/>
              <a:t> con </a:t>
            </a:r>
            <a:r>
              <a:rPr lang="en-GB" altLang="en-US" sz="2800" b="1" i="1" dirty="0" err="1" smtClean="0"/>
              <a:t>permiso</a:t>
            </a:r>
            <a:r>
              <a:rPr lang="en-GB" altLang="en-US" sz="2800" dirty="0" smtClean="0"/>
              <a:t>.</a:t>
            </a:r>
          </a:p>
        </p:txBody>
      </p:sp>
      <p:sp>
        <p:nvSpPr>
          <p:cNvPr id="3" name="Slide Number Placeholder 2"/>
          <p:cNvSpPr>
            <a:spLocks noGrp="1"/>
          </p:cNvSpPr>
          <p:nvPr>
            <p:ph type="sldNum" sz="quarter" idx="12"/>
          </p:nvPr>
        </p:nvSpPr>
        <p:spPr/>
        <p:txBody>
          <a:bodyPr/>
          <a:lstStyle/>
          <a:p>
            <a:pPr>
              <a:defRPr/>
            </a:pPr>
            <a:fld id="{B6E44546-BB88-47AF-8D1F-023F31727DB8}" type="slidenum">
              <a:rPr lang="en-US" smtClean="0"/>
              <a:pPr>
                <a:defRPr/>
              </a:pPr>
              <a:t>9</a:t>
            </a:fld>
            <a:endParaRPr lang="en-US"/>
          </a:p>
        </p:txBody>
      </p:sp>
    </p:spTree>
  </p:cSld>
  <p:clrMapOvr>
    <a:masterClrMapping/>
  </p:clrMapOvr>
  <p:transition spd="med"/>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2444</Words>
  <Application>Microsoft Office PowerPoint</Application>
  <PresentationFormat>On-screen Show (4:3)</PresentationFormat>
  <Paragraphs>270</Paragraphs>
  <Slides>37</Slides>
  <Notes>35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37</vt:i4>
      </vt:variant>
    </vt:vector>
  </HeadingPairs>
  <TitlesOfParts>
    <vt:vector size="48" baseType="lpstr">
      <vt:lpstr>Arial</vt:lpstr>
      <vt:lpstr>Arial Narrow</vt:lpstr>
      <vt:lpstr>Calibri</vt:lpstr>
      <vt:lpstr>Calibri Light</vt:lpstr>
      <vt:lpstr>Courier New</vt:lpstr>
      <vt:lpstr>inherit</vt:lpstr>
      <vt:lpstr>Lucida Sans Unicode</vt:lpstr>
      <vt:lpstr>Monotype Sorts</vt:lpstr>
      <vt:lpstr>Times New Roman</vt:lpstr>
      <vt:lpstr>Wingdings</vt:lpstr>
      <vt:lpstr>Retrospect</vt:lpstr>
      <vt:lpstr>Entrenamiento de seguridad para espacios confinados Programa de Entrenamiento de Susan Harwood de OSHA  2016-17 </vt:lpstr>
      <vt:lpstr>Renuncia </vt:lpstr>
      <vt:lpstr>Objetivos</vt:lpstr>
      <vt:lpstr>Nueva Regla de OSHA</vt:lpstr>
      <vt:lpstr>¿Qué significa un lugar encerrado?</vt:lpstr>
      <vt:lpstr>Ejemplos de lugares encerrados:</vt:lpstr>
      <vt:lpstr>Peligros potenciales de los lugares encerrados</vt:lpstr>
      <vt:lpstr>ENTRADA</vt:lpstr>
      <vt:lpstr>IDLH</vt:lpstr>
      <vt:lpstr>ENTRANTE</vt:lpstr>
      <vt:lpstr>AUXILIAR</vt:lpstr>
      <vt:lpstr>Lugar encerrado con permiso para entrar</vt:lpstr>
      <vt:lpstr>Supervisor de entradas</vt:lpstr>
      <vt:lpstr>Persona responsable</vt:lpstr>
      <vt:lpstr>Lugar encerrado sin permiso</vt:lpstr>
      <vt:lpstr>Hay dos opciones para entrar a lugares encerrados:</vt:lpstr>
      <vt:lpstr>Procedimiento de entrada a un lugar encerrado que requiere permiso para entrar</vt:lpstr>
      <vt:lpstr>Aislar todos los peligros del lugar</vt:lpstr>
      <vt:lpstr>Ventilar el lugar</vt:lpstr>
      <vt:lpstr>Realizar una reunión de trabajo</vt:lpstr>
      <vt:lpstr>Llenar el formulario de permiso de entrada</vt:lpstr>
      <vt:lpstr>Examinar la atmósfera En este orden:</vt:lpstr>
      <vt:lpstr>AVISO:</vt:lpstr>
      <vt:lpstr>Se deben realizar pruebas atmosféricas:</vt:lpstr>
      <vt:lpstr>Siempre examine el aire en distintos niveles para asegurarse de que todo el lugar esté seguro</vt:lpstr>
      <vt:lpstr>Entre al lugar y proceda con el trabajo:</vt:lpstr>
      <vt:lpstr>Al terminar el trabajo:</vt:lpstr>
      <vt:lpstr>Entrada a lugares encerrados sin permiso</vt:lpstr>
      <vt:lpstr>Aislar todos los peligros del lugar</vt:lpstr>
      <vt:lpstr>Ventilar el lugar.</vt:lpstr>
      <vt:lpstr>Evaluar el lugar</vt:lpstr>
      <vt:lpstr>Entre al lugar y proceda a trabajar:</vt:lpstr>
      <vt:lpstr>Contratistas en lugares encerrados</vt:lpstr>
      <vt:lpstr>Responsabilidades de los auxiliares</vt:lpstr>
      <vt:lpstr>Responsabilidades del entrante </vt:lpstr>
      <vt:lpstr>Responsabilidades del supervisor</vt:lpstr>
      <vt:lpstr> Fuentes de información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2020-12-10T20:16:20Z</dcterms:modified>
</cp:coreProperties>
</file>