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73" r:id="rId1"/>
  </p:sldMasterIdLst>
  <p:notesMasterIdLst>
    <p:notesMasterId r:id="rId39"/>
  </p:notesMasterIdLst>
  <p:sldIdLst>
    <p:sldId id="297" r:id="rId2"/>
    <p:sldId id="290" r:id="rId3"/>
    <p:sldId id="294" r:id="rId4"/>
    <p:sldId id="295"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 id="287" r:id="rId35"/>
    <p:sldId id="288" r:id="rId36"/>
    <p:sldId id="289" r:id="rId37"/>
    <p:sldId id="291" r:id="rId38"/>
  </p:sldIdLst>
  <p:sldSz cx="9144000" cy="6858000" type="screen4x3"/>
  <p:notesSz cx="6950075" cy="9236075"/>
  <p:defaultTextStyle>
    <a:defPPr>
      <a:defRPr lang="en-GB"/>
    </a:defPPr>
    <a:lvl1pPr algn="l" rtl="0" eaLnBrk="0" fontAlgn="base" hangingPunct="0">
      <a:spcBef>
        <a:spcPct val="0"/>
      </a:spcBef>
      <a:spcAft>
        <a:spcPct val="0"/>
      </a:spcAft>
      <a:defRPr sz="2400" kern="1200">
        <a:solidFill>
          <a:schemeClr val="bg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bg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bg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bg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bg1"/>
        </a:solidFill>
        <a:latin typeface="Times New Roman" panose="02020603050405020304" pitchFamily="18" charset="0"/>
        <a:ea typeface="+mn-ea"/>
        <a:cs typeface="+mn-cs"/>
      </a:defRPr>
    </a:lvl5pPr>
    <a:lvl6pPr marL="2286000" algn="l" defTabSz="914400" rtl="0" eaLnBrk="1" latinLnBrk="0" hangingPunct="1">
      <a:defRPr sz="2400" kern="1200">
        <a:solidFill>
          <a:schemeClr val="bg1"/>
        </a:solidFill>
        <a:latin typeface="Times New Roman" panose="02020603050405020304" pitchFamily="18" charset="0"/>
        <a:ea typeface="+mn-ea"/>
        <a:cs typeface="+mn-cs"/>
      </a:defRPr>
    </a:lvl6pPr>
    <a:lvl7pPr marL="2743200" algn="l" defTabSz="914400" rtl="0" eaLnBrk="1" latinLnBrk="0" hangingPunct="1">
      <a:defRPr sz="2400" kern="1200">
        <a:solidFill>
          <a:schemeClr val="bg1"/>
        </a:solidFill>
        <a:latin typeface="Times New Roman" panose="02020603050405020304" pitchFamily="18" charset="0"/>
        <a:ea typeface="+mn-ea"/>
        <a:cs typeface="+mn-cs"/>
      </a:defRPr>
    </a:lvl7pPr>
    <a:lvl8pPr marL="3200400" algn="l" defTabSz="914400" rtl="0" eaLnBrk="1" latinLnBrk="0" hangingPunct="1">
      <a:defRPr sz="2400" kern="1200">
        <a:solidFill>
          <a:schemeClr val="bg1"/>
        </a:solidFill>
        <a:latin typeface="Times New Roman" panose="02020603050405020304" pitchFamily="18" charset="0"/>
        <a:ea typeface="+mn-ea"/>
        <a:cs typeface="+mn-cs"/>
      </a:defRPr>
    </a:lvl8pPr>
    <a:lvl9pPr marL="3657600" algn="l" defTabSz="914400" rtl="0" eaLnBrk="1" latinLnBrk="0" hangingPunct="1">
      <a:defRPr sz="2400" kern="1200">
        <a:solidFill>
          <a:schemeClr val="bg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93">
          <p15:clr>
            <a:srgbClr val="A4A3A4"/>
          </p15:clr>
        </p15:guide>
        <p15:guide id="2" pos="2123">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96"/>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8" d="100"/>
          <a:sy n="58" d="100"/>
        </p:scale>
        <p:origin x="653" y="197"/>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93"/>
        <p:guide pos="2123"/>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218" name="AutoShape 1"/>
          <p:cNvSpPr>
            <a:spLocks noChangeArrowheads="1"/>
          </p:cNvSpPr>
          <p:nvPr/>
        </p:nvSpPr>
        <p:spPr bwMode="auto">
          <a:xfrm>
            <a:off x="0" y="0"/>
            <a:ext cx="6950075" cy="9236075"/>
          </a:xfrm>
          <a:prstGeom prst="roundRect">
            <a:avLst>
              <a:gd name="adj" fmla="val 19"/>
            </a:avLst>
          </a:prstGeom>
          <a:solidFill>
            <a:srgbClr val="FFFFFF"/>
          </a:solidFill>
          <a:ln>
            <a:noFill/>
          </a:ln>
          <a:extLst>
            <a:ext uri="{91240B29-F687-4F45-9708-019B960494DF}">
              <a14:hiddenLine xmlns:a14="http://schemas.microsoft.com/office/drawing/2010/main" w="9360">
                <a:solidFill>
                  <a:srgbClr val="000000"/>
                </a:solidFill>
                <a:round/>
                <a:headEnd/>
                <a:tailEnd/>
              </a14:hiddenLine>
            </a:ext>
          </a:extLst>
        </p:spPr>
        <p:txBody>
          <a:bodyPr wrap="none" lIns="90763" tIns="45382" rIns="90763" bIns="45382" anchor="ctr"/>
          <a:lstStyle>
            <a:lvl1pPr>
              <a:defRPr sz="2400">
                <a:solidFill>
                  <a:schemeClr val="bg1"/>
                </a:solidFill>
                <a:latin typeface="Times New Roman" panose="02020603050405020304" pitchFamily="18" charset="0"/>
              </a:defRPr>
            </a:lvl1pPr>
            <a:lvl2pPr marL="742950" indent="-285750">
              <a:defRPr sz="2400">
                <a:solidFill>
                  <a:schemeClr val="bg1"/>
                </a:solidFill>
                <a:latin typeface="Times New Roman" panose="02020603050405020304" pitchFamily="18" charset="0"/>
              </a:defRPr>
            </a:lvl2pPr>
            <a:lvl3pPr marL="1143000" indent="-228600">
              <a:defRPr sz="2400">
                <a:solidFill>
                  <a:schemeClr val="bg1"/>
                </a:solidFill>
                <a:latin typeface="Times New Roman" panose="02020603050405020304" pitchFamily="18" charset="0"/>
              </a:defRPr>
            </a:lvl3pPr>
            <a:lvl4pPr marL="1600200" indent="-228600">
              <a:defRPr sz="2400">
                <a:solidFill>
                  <a:schemeClr val="bg1"/>
                </a:solidFill>
                <a:latin typeface="Times New Roman" panose="02020603050405020304" pitchFamily="18" charset="0"/>
              </a:defRPr>
            </a:lvl4pPr>
            <a:lvl5pPr marL="2057400" indent="-228600">
              <a:defRPr sz="2400">
                <a:solidFill>
                  <a:schemeClr val="bg1"/>
                </a:solidFill>
                <a:latin typeface="Times New Roman" panose="02020603050405020304" pitchFamily="18" charset="0"/>
              </a:defRPr>
            </a:lvl5pPr>
            <a:lvl6pPr marL="2514600" indent="-228600" eaLnBrk="0" fontAlgn="base" hangingPunct="0">
              <a:spcBef>
                <a:spcPct val="0"/>
              </a:spcBef>
              <a:spcAft>
                <a:spcPct val="0"/>
              </a:spcAft>
              <a:defRPr sz="2400">
                <a:solidFill>
                  <a:schemeClr val="bg1"/>
                </a:solidFill>
                <a:latin typeface="Times New Roman" panose="02020603050405020304" pitchFamily="18" charset="0"/>
              </a:defRPr>
            </a:lvl6pPr>
            <a:lvl7pPr marL="2971800" indent="-228600" eaLnBrk="0" fontAlgn="base" hangingPunct="0">
              <a:spcBef>
                <a:spcPct val="0"/>
              </a:spcBef>
              <a:spcAft>
                <a:spcPct val="0"/>
              </a:spcAft>
              <a:defRPr sz="2400">
                <a:solidFill>
                  <a:schemeClr val="bg1"/>
                </a:solidFill>
                <a:latin typeface="Times New Roman" panose="02020603050405020304" pitchFamily="18" charset="0"/>
              </a:defRPr>
            </a:lvl7pPr>
            <a:lvl8pPr marL="3429000" indent="-228600" eaLnBrk="0" fontAlgn="base" hangingPunct="0">
              <a:spcBef>
                <a:spcPct val="0"/>
              </a:spcBef>
              <a:spcAft>
                <a:spcPct val="0"/>
              </a:spcAft>
              <a:defRPr sz="2400">
                <a:solidFill>
                  <a:schemeClr val="bg1"/>
                </a:solidFill>
                <a:latin typeface="Times New Roman" panose="02020603050405020304" pitchFamily="18" charset="0"/>
              </a:defRPr>
            </a:lvl8pPr>
            <a:lvl9pPr marL="3886200" indent="-228600" eaLnBrk="0" fontAlgn="base" hangingPunct="0">
              <a:spcBef>
                <a:spcPct val="0"/>
              </a:spcBef>
              <a:spcAft>
                <a:spcPct val="0"/>
              </a:spcAft>
              <a:defRPr sz="2400">
                <a:solidFill>
                  <a:schemeClr val="bg1"/>
                </a:solidFill>
                <a:latin typeface="Times New Roman" panose="02020603050405020304" pitchFamily="18" charset="0"/>
              </a:defRPr>
            </a:lvl9pPr>
          </a:lstStyle>
          <a:p>
            <a:pPr>
              <a:defRPr/>
            </a:pPr>
            <a:endParaRPr lang="en-US" altLang="en-US" smtClean="0"/>
          </a:p>
        </p:txBody>
      </p:sp>
      <p:sp>
        <p:nvSpPr>
          <p:cNvPr id="9219" name="AutoShape 2"/>
          <p:cNvSpPr>
            <a:spLocks noChangeArrowheads="1"/>
          </p:cNvSpPr>
          <p:nvPr/>
        </p:nvSpPr>
        <p:spPr bwMode="auto">
          <a:xfrm>
            <a:off x="0" y="0"/>
            <a:ext cx="6950075" cy="9236075"/>
          </a:xfrm>
          <a:prstGeom prst="roundRect">
            <a:avLst>
              <a:gd name="adj" fmla="val 19"/>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lIns="90763" tIns="45382" rIns="90763" bIns="45382" anchor="ctr"/>
          <a:lstStyle>
            <a:lvl1pPr>
              <a:defRPr sz="2400">
                <a:solidFill>
                  <a:schemeClr val="bg1"/>
                </a:solidFill>
                <a:latin typeface="Times New Roman" panose="02020603050405020304" pitchFamily="18" charset="0"/>
              </a:defRPr>
            </a:lvl1pPr>
            <a:lvl2pPr marL="742950" indent="-285750">
              <a:defRPr sz="2400">
                <a:solidFill>
                  <a:schemeClr val="bg1"/>
                </a:solidFill>
                <a:latin typeface="Times New Roman" panose="02020603050405020304" pitchFamily="18" charset="0"/>
              </a:defRPr>
            </a:lvl2pPr>
            <a:lvl3pPr marL="1143000" indent="-228600">
              <a:defRPr sz="2400">
                <a:solidFill>
                  <a:schemeClr val="bg1"/>
                </a:solidFill>
                <a:latin typeface="Times New Roman" panose="02020603050405020304" pitchFamily="18" charset="0"/>
              </a:defRPr>
            </a:lvl3pPr>
            <a:lvl4pPr marL="1600200" indent="-228600">
              <a:defRPr sz="2400">
                <a:solidFill>
                  <a:schemeClr val="bg1"/>
                </a:solidFill>
                <a:latin typeface="Times New Roman" panose="02020603050405020304" pitchFamily="18" charset="0"/>
              </a:defRPr>
            </a:lvl4pPr>
            <a:lvl5pPr marL="2057400" indent="-228600">
              <a:defRPr sz="2400">
                <a:solidFill>
                  <a:schemeClr val="bg1"/>
                </a:solidFill>
                <a:latin typeface="Times New Roman" panose="02020603050405020304" pitchFamily="18" charset="0"/>
              </a:defRPr>
            </a:lvl5pPr>
            <a:lvl6pPr marL="2514600" indent="-228600" eaLnBrk="0" fontAlgn="base" hangingPunct="0">
              <a:spcBef>
                <a:spcPct val="0"/>
              </a:spcBef>
              <a:spcAft>
                <a:spcPct val="0"/>
              </a:spcAft>
              <a:defRPr sz="2400">
                <a:solidFill>
                  <a:schemeClr val="bg1"/>
                </a:solidFill>
                <a:latin typeface="Times New Roman" panose="02020603050405020304" pitchFamily="18" charset="0"/>
              </a:defRPr>
            </a:lvl6pPr>
            <a:lvl7pPr marL="2971800" indent="-228600" eaLnBrk="0" fontAlgn="base" hangingPunct="0">
              <a:spcBef>
                <a:spcPct val="0"/>
              </a:spcBef>
              <a:spcAft>
                <a:spcPct val="0"/>
              </a:spcAft>
              <a:defRPr sz="2400">
                <a:solidFill>
                  <a:schemeClr val="bg1"/>
                </a:solidFill>
                <a:latin typeface="Times New Roman" panose="02020603050405020304" pitchFamily="18" charset="0"/>
              </a:defRPr>
            </a:lvl7pPr>
            <a:lvl8pPr marL="3429000" indent="-228600" eaLnBrk="0" fontAlgn="base" hangingPunct="0">
              <a:spcBef>
                <a:spcPct val="0"/>
              </a:spcBef>
              <a:spcAft>
                <a:spcPct val="0"/>
              </a:spcAft>
              <a:defRPr sz="2400">
                <a:solidFill>
                  <a:schemeClr val="bg1"/>
                </a:solidFill>
                <a:latin typeface="Times New Roman" panose="02020603050405020304" pitchFamily="18" charset="0"/>
              </a:defRPr>
            </a:lvl8pPr>
            <a:lvl9pPr marL="3886200" indent="-228600" eaLnBrk="0" fontAlgn="base" hangingPunct="0">
              <a:spcBef>
                <a:spcPct val="0"/>
              </a:spcBef>
              <a:spcAft>
                <a:spcPct val="0"/>
              </a:spcAft>
              <a:defRPr sz="2400">
                <a:solidFill>
                  <a:schemeClr val="bg1"/>
                </a:solidFill>
                <a:latin typeface="Times New Roman" panose="02020603050405020304" pitchFamily="18" charset="0"/>
              </a:defRPr>
            </a:lvl9pPr>
          </a:lstStyle>
          <a:p>
            <a:pPr>
              <a:defRPr/>
            </a:pPr>
            <a:endParaRPr lang="en-US" altLang="en-US" smtClean="0"/>
          </a:p>
        </p:txBody>
      </p:sp>
      <p:sp>
        <p:nvSpPr>
          <p:cNvPr id="9220" name="AutoShape 3"/>
          <p:cNvSpPr>
            <a:spLocks noChangeArrowheads="1"/>
          </p:cNvSpPr>
          <p:nvPr/>
        </p:nvSpPr>
        <p:spPr bwMode="auto">
          <a:xfrm>
            <a:off x="0" y="0"/>
            <a:ext cx="6950075" cy="9236075"/>
          </a:xfrm>
          <a:prstGeom prst="roundRect">
            <a:avLst>
              <a:gd name="adj" fmla="val 19"/>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lIns="90763" tIns="45382" rIns="90763" bIns="45382" anchor="ctr"/>
          <a:lstStyle>
            <a:lvl1pPr>
              <a:defRPr sz="2400">
                <a:solidFill>
                  <a:schemeClr val="bg1"/>
                </a:solidFill>
                <a:latin typeface="Times New Roman" panose="02020603050405020304" pitchFamily="18" charset="0"/>
              </a:defRPr>
            </a:lvl1pPr>
            <a:lvl2pPr marL="742950" indent="-285750">
              <a:defRPr sz="2400">
                <a:solidFill>
                  <a:schemeClr val="bg1"/>
                </a:solidFill>
                <a:latin typeface="Times New Roman" panose="02020603050405020304" pitchFamily="18" charset="0"/>
              </a:defRPr>
            </a:lvl2pPr>
            <a:lvl3pPr marL="1143000" indent="-228600">
              <a:defRPr sz="2400">
                <a:solidFill>
                  <a:schemeClr val="bg1"/>
                </a:solidFill>
                <a:latin typeface="Times New Roman" panose="02020603050405020304" pitchFamily="18" charset="0"/>
              </a:defRPr>
            </a:lvl3pPr>
            <a:lvl4pPr marL="1600200" indent="-228600">
              <a:defRPr sz="2400">
                <a:solidFill>
                  <a:schemeClr val="bg1"/>
                </a:solidFill>
                <a:latin typeface="Times New Roman" panose="02020603050405020304" pitchFamily="18" charset="0"/>
              </a:defRPr>
            </a:lvl4pPr>
            <a:lvl5pPr marL="2057400" indent="-228600">
              <a:defRPr sz="2400">
                <a:solidFill>
                  <a:schemeClr val="bg1"/>
                </a:solidFill>
                <a:latin typeface="Times New Roman" panose="02020603050405020304" pitchFamily="18" charset="0"/>
              </a:defRPr>
            </a:lvl5pPr>
            <a:lvl6pPr marL="2514600" indent="-228600" eaLnBrk="0" fontAlgn="base" hangingPunct="0">
              <a:spcBef>
                <a:spcPct val="0"/>
              </a:spcBef>
              <a:spcAft>
                <a:spcPct val="0"/>
              </a:spcAft>
              <a:defRPr sz="2400">
                <a:solidFill>
                  <a:schemeClr val="bg1"/>
                </a:solidFill>
                <a:latin typeface="Times New Roman" panose="02020603050405020304" pitchFamily="18" charset="0"/>
              </a:defRPr>
            </a:lvl6pPr>
            <a:lvl7pPr marL="2971800" indent="-228600" eaLnBrk="0" fontAlgn="base" hangingPunct="0">
              <a:spcBef>
                <a:spcPct val="0"/>
              </a:spcBef>
              <a:spcAft>
                <a:spcPct val="0"/>
              </a:spcAft>
              <a:defRPr sz="2400">
                <a:solidFill>
                  <a:schemeClr val="bg1"/>
                </a:solidFill>
                <a:latin typeface="Times New Roman" panose="02020603050405020304" pitchFamily="18" charset="0"/>
              </a:defRPr>
            </a:lvl7pPr>
            <a:lvl8pPr marL="3429000" indent="-228600" eaLnBrk="0" fontAlgn="base" hangingPunct="0">
              <a:spcBef>
                <a:spcPct val="0"/>
              </a:spcBef>
              <a:spcAft>
                <a:spcPct val="0"/>
              </a:spcAft>
              <a:defRPr sz="2400">
                <a:solidFill>
                  <a:schemeClr val="bg1"/>
                </a:solidFill>
                <a:latin typeface="Times New Roman" panose="02020603050405020304" pitchFamily="18" charset="0"/>
              </a:defRPr>
            </a:lvl8pPr>
            <a:lvl9pPr marL="3886200" indent="-228600" eaLnBrk="0" fontAlgn="base" hangingPunct="0">
              <a:spcBef>
                <a:spcPct val="0"/>
              </a:spcBef>
              <a:spcAft>
                <a:spcPct val="0"/>
              </a:spcAft>
              <a:defRPr sz="2400">
                <a:solidFill>
                  <a:schemeClr val="bg1"/>
                </a:solidFill>
                <a:latin typeface="Times New Roman" panose="02020603050405020304" pitchFamily="18" charset="0"/>
              </a:defRPr>
            </a:lvl9pPr>
          </a:lstStyle>
          <a:p>
            <a:pPr>
              <a:defRPr/>
            </a:pPr>
            <a:endParaRPr lang="en-US" altLang="en-US" smtClean="0"/>
          </a:p>
        </p:txBody>
      </p:sp>
      <p:sp>
        <p:nvSpPr>
          <p:cNvPr id="9221" name="AutoShape 4"/>
          <p:cNvSpPr>
            <a:spLocks noChangeArrowheads="1"/>
          </p:cNvSpPr>
          <p:nvPr/>
        </p:nvSpPr>
        <p:spPr bwMode="auto">
          <a:xfrm>
            <a:off x="0" y="0"/>
            <a:ext cx="6950075" cy="9236075"/>
          </a:xfrm>
          <a:prstGeom prst="roundRect">
            <a:avLst>
              <a:gd name="adj" fmla="val 19"/>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lIns="90763" tIns="45382" rIns="90763" bIns="45382" anchor="ctr"/>
          <a:lstStyle>
            <a:lvl1pPr>
              <a:defRPr sz="2400">
                <a:solidFill>
                  <a:schemeClr val="bg1"/>
                </a:solidFill>
                <a:latin typeface="Times New Roman" panose="02020603050405020304" pitchFamily="18" charset="0"/>
              </a:defRPr>
            </a:lvl1pPr>
            <a:lvl2pPr marL="742950" indent="-285750">
              <a:defRPr sz="2400">
                <a:solidFill>
                  <a:schemeClr val="bg1"/>
                </a:solidFill>
                <a:latin typeface="Times New Roman" panose="02020603050405020304" pitchFamily="18" charset="0"/>
              </a:defRPr>
            </a:lvl2pPr>
            <a:lvl3pPr marL="1143000" indent="-228600">
              <a:defRPr sz="2400">
                <a:solidFill>
                  <a:schemeClr val="bg1"/>
                </a:solidFill>
                <a:latin typeface="Times New Roman" panose="02020603050405020304" pitchFamily="18" charset="0"/>
              </a:defRPr>
            </a:lvl3pPr>
            <a:lvl4pPr marL="1600200" indent="-228600">
              <a:defRPr sz="2400">
                <a:solidFill>
                  <a:schemeClr val="bg1"/>
                </a:solidFill>
                <a:latin typeface="Times New Roman" panose="02020603050405020304" pitchFamily="18" charset="0"/>
              </a:defRPr>
            </a:lvl4pPr>
            <a:lvl5pPr marL="2057400" indent="-228600">
              <a:defRPr sz="2400">
                <a:solidFill>
                  <a:schemeClr val="bg1"/>
                </a:solidFill>
                <a:latin typeface="Times New Roman" panose="02020603050405020304" pitchFamily="18" charset="0"/>
              </a:defRPr>
            </a:lvl5pPr>
            <a:lvl6pPr marL="2514600" indent="-228600" eaLnBrk="0" fontAlgn="base" hangingPunct="0">
              <a:spcBef>
                <a:spcPct val="0"/>
              </a:spcBef>
              <a:spcAft>
                <a:spcPct val="0"/>
              </a:spcAft>
              <a:defRPr sz="2400">
                <a:solidFill>
                  <a:schemeClr val="bg1"/>
                </a:solidFill>
                <a:latin typeface="Times New Roman" panose="02020603050405020304" pitchFamily="18" charset="0"/>
              </a:defRPr>
            </a:lvl6pPr>
            <a:lvl7pPr marL="2971800" indent="-228600" eaLnBrk="0" fontAlgn="base" hangingPunct="0">
              <a:spcBef>
                <a:spcPct val="0"/>
              </a:spcBef>
              <a:spcAft>
                <a:spcPct val="0"/>
              </a:spcAft>
              <a:defRPr sz="2400">
                <a:solidFill>
                  <a:schemeClr val="bg1"/>
                </a:solidFill>
                <a:latin typeface="Times New Roman" panose="02020603050405020304" pitchFamily="18" charset="0"/>
              </a:defRPr>
            </a:lvl7pPr>
            <a:lvl8pPr marL="3429000" indent="-228600" eaLnBrk="0" fontAlgn="base" hangingPunct="0">
              <a:spcBef>
                <a:spcPct val="0"/>
              </a:spcBef>
              <a:spcAft>
                <a:spcPct val="0"/>
              </a:spcAft>
              <a:defRPr sz="2400">
                <a:solidFill>
                  <a:schemeClr val="bg1"/>
                </a:solidFill>
                <a:latin typeface="Times New Roman" panose="02020603050405020304" pitchFamily="18" charset="0"/>
              </a:defRPr>
            </a:lvl8pPr>
            <a:lvl9pPr marL="3886200" indent="-228600" eaLnBrk="0" fontAlgn="base" hangingPunct="0">
              <a:spcBef>
                <a:spcPct val="0"/>
              </a:spcBef>
              <a:spcAft>
                <a:spcPct val="0"/>
              </a:spcAft>
              <a:defRPr sz="2400">
                <a:solidFill>
                  <a:schemeClr val="bg1"/>
                </a:solidFill>
                <a:latin typeface="Times New Roman" panose="02020603050405020304" pitchFamily="18" charset="0"/>
              </a:defRPr>
            </a:lvl9pPr>
          </a:lstStyle>
          <a:p>
            <a:pPr>
              <a:defRPr/>
            </a:pPr>
            <a:endParaRPr lang="en-US" altLang="en-US" smtClean="0"/>
          </a:p>
        </p:txBody>
      </p:sp>
      <p:sp>
        <p:nvSpPr>
          <p:cNvPr id="9222" name="Rectangle 5"/>
          <p:cNvSpPr>
            <a:spLocks noGrp="1" noRot="1" noChangeAspect="1" noChangeArrowheads="1" noTextEdit="1"/>
          </p:cNvSpPr>
          <p:nvPr>
            <p:ph type="sldImg"/>
          </p:nvPr>
        </p:nvSpPr>
        <p:spPr bwMode="auto">
          <a:xfrm>
            <a:off x="-22225" y="306388"/>
            <a:ext cx="20669250" cy="15501937"/>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8" name="Rectangle 6"/>
          <p:cNvSpPr txBox="1">
            <a:spLocks noGrp="1" noChangeArrowheads="1"/>
          </p:cNvSpPr>
          <p:nvPr>
            <p:ph type="body" idx="1"/>
          </p:nvPr>
        </p:nvSpPr>
        <p:spPr bwMode="auto">
          <a:xfrm>
            <a:off x="509588" y="4359275"/>
            <a:ext cx="5935662" cy="4100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endParaRPr lang="en-US" altLang="en-US" noProof="0" smtClean="0"/>
          </a:p>
        </p:txBody>
      </p:sp>
    </p:spTree>
    <p:extLst>
      <p:ext uri="{BB962C8B-B14F-4D97-AF65-F5344CB8AC3E}">
        <p14:creationId xmlns:p14="http://schemas.microsoft.com/office/powerpoint/2010/main" val="3596523077"/>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1pPr>
    <a:lvl2pPr marL="742950" indent="-28575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2pPr>
    <a:lvl3pPr marL="1143000" indent="-22860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3pPr>
    <a:lvl4pPr marL="1600200" indent="-22860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4pPr>
    <a:lvl5pPr marL="2057400" indent="-22860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a:ln/>
        </p:spPr>
      </p:sp>
      <p:sp>
        <p:nvSpPr>
          <p:cNvPr id="15363" name="Notes Placeholder 2"/>
          <p:cNvSpPr txBox="1">
            <a:spLocks noGrp="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1549592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3794" name="Rectangle 1"/>
          <p:cNvSpPr>
            <a:spLocks noGrp="1" noRot="1" noChangeAspect="1" noChangeArrowheads="1" noTextEdit="1"/>
          </p:cNvSpPr>
          <p:nvPr>
            <p:ph type="sldImg"/>
          </p:nvPr>
        </p:nvSpPr>
        <p:spPr>
          <a:xfrm>
            <a:off x="0" y="306388"/>
            <a:ext cx="1588" cy="1587"/>
          </a:xfrm>
          <a:ln/>
        </p:spPr>
      </p:sp>
      <p:sp>
        <p:nvSpPr>
          <p:cNvPr id="33795" name="Rectangle 2"/>
          <p:cNvSpPr txBox="1">
            <a:spLocks noGrp="1" noChangeArrowheads="1"/>
          </p:cNvSpPr>
          <p:nvPr>
            <p:ph type="body" idx="1"/>
          </p:nvPr>
        </p:nvSpPr>
        <p:spPr>
          <a:xfrm>
            <a:off x="509588" y="4359275"/>
            <a:ext cx="5935662" cy="4102100"/>
          </a:xfrm>
          <a:noFill/>
        </p:spPr>
        <p:txBody>
          <a:bodyPr wrap="none" anchor="ctr"/>
          <a:lstStyle/>
          <a:p>
            <a:endParaRPr lang="en-US" altLang="en-US" smtClean="0"/>
          </a:p>
        </p:txBody>
      </p:sp>
    </p:spTree>
    <p:extLst>
      <p:ext uri="{BB962C8B-B14F-4D97-AF65-F5344CB8AC3E}">
        <p14:creationId xmlns:p14="http://schemas.microsoft.com/office/powerpoint/2010/main" val="7019379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5842" name="Rectangle 1"/>
          <p:cNvSpPr>
            <a:spLocks noGrp="1" noRot="1" noChangeAspect="1" noChangeArrowheads="1" noTextEdit="1"/>
          </p:cNvSpPr>
          <p:nvPr>
            <p:ph type="sldImg"/>
          </p:nvPr>
        </p:nvSpPr>
        <p:spPr>
          <a:xfrm>
            <a:off x="0" y="306388"/>
            <a:ext cx="1588" cy="1587"/>
          </a:xfrm>
          <a:ln/>
        </p:spPr>
      </p:sp>
      <p:sp>
        <p:nvSpPr>
          <p:cNvPr id="35843" name="Rectangle 2"/>
          <p:cNvSpPr txBox="1">
            <a:spLocks noGrp="1" noChangeArrowheads="1"/>
          </p:cNvSpPr>
          <p:nvPr>
            <p:ph type="body" idx="1"/>
          </p:nvPr>
        </p:nvSpPr>
        <p:spPr>
          <a:xfrm>
            <a:off x="509588" y="4359275"/>
            <a:ext cx="5935662" cy="4102100"/>
          </a:xfrm>
          <a:noFill/>
        </p:spPr>
        <p:txBody>
          <a:bodyPr wrap="none" anchor="ctr"/>
          <a:lstStyle/>
          <a:p>
            <a:endParaRPr lang="en-US" altLang="en-US" smtClean="0"/>
          </a:p>
        </p:txBody>
      </p:sp>
    </p:spTree>
    <p:extLst>
      <p:ext uri="{BB962C8B-B14F-4D97-AF65-F5344CB8AC3E}">
        <p14:creationId xmlns:p14="http://schemas.microsoft.com/office/powerpoint/2010/main" val="30660824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890" name="Rectangle 1"/>
          <p:cNvSpPr>
            <a:spLocks noGrp="1" noRot="1" noChangeAspect="1" noChangeArrowheads="1" noTextEdit="1"/>
          </p:cNvSpPr>
          <p:nvPr>
            <p:ph type="sldImg"/>
          </p:nvPr>
        </p:nvSpPr>
        <p:spPr>
          <a:xfrm>
            <a:off x="0" y="306388"/>
            <a:ext cx="1588" cy="1587"/>
          </a:xfrm>
          <a:ln/>
        </p:spPr>
      </p:sp>
      <p:sp>
        <p:nvSpPr>
          <p:cNvPr id="37891" name="Rectangle 2"/>
          <p:cNvSpPr txBox="1">
            <a:spLocks noGrp="1" noChangeArrowheads="1"/>
          </p:cNvSpPr>
          <p:nvPr>
            <p:ph type="body" idx="1"/>
          </p:nvPr>
        </p:nvSpPr>
        <p:spPr>
          <a:xfrm>
            <a:off x="509588" y="4359275"/>
            <a:ext cx="5935662" cy="4102100"/>
          </a:xfrm>
          <a:noFill/>
        </p:spPr>
        <p:txBody>
          <a:bodyPr wrap="none" anchor="ctr"/>
          <a:lstStyle/>
          <a:p>
            <a:endParaRPr lang="en-US" altLang="en-US" smtClean="0"/>
          </a:p>
        </p:txBody>
      </p:sp>
    </p:spTree>
    <p:extLst>
      <p:ext uri="{BB962C8B-B14F-4D97-AF65-F5344CB8AC3E}">
        <p14:creationId xmlns:p14="http://schemas.microsoft.com/office/powerpoint/2010/main" val="54397627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1986" name="Rectangle 1"/>
          <p:cNvSpPr>
            <a:spLocks noGrp="1" noRot="1" noChangeAspect="1" noChangeArrowheads="1" noTextEdit="1"/>
          </p:cNvSpPr>
          <p:nvPr>
            <p:ph type="sldImg"/>
          </p:nvPr>
        </p:nvSpPr>
        <p:spPr>
          <a:xfrm>
            <a:off x="0" y="306388"/>
            <a:ext cx="1588" cy="1587"/>
          </a:xfrm>
          <a:ln/>
        </p:spPr>
      </p:sp>
      <p:sp>
        <p:nvSpPr>
          <p:cNvPr id="41987" name="Rectangle 2"/>
          <p:cNvSpPr txBox="1">
            <a:spLocks noGrp="1" noChangeArrowheads="1"/>
          </p:cNvSpPr>
          <p:nvPr>
            <p:ph type="body" idx="1"/>
          </p:nvPr>
        </p:nvSpPr>
        <p:spPr>
          <a:xfrm>
            <a:off x="509588" y="4359275"/>
            <a:ext cx="5935662" cy="4102100"/>
          </a:xfrm>
          <a:noFill/>
        </p:spPr>
        <p:txBody>
          <a:bodyPr wrap="none" anchor="ctr"/>
          <a:lstStyle/>
          <a:p>
            <a:endParaRPr lang="en-US" altLang="en-US" smtClean="0"/>
          </a:p>
        </p:txBody>
      </p:sp>
    </p:spTree>
    <p:extLst>
      <p:ext uri="{BB962C8B-B14F-4D97-AF65-F5344CB8AC3E}">
        <p14:creationId xmlns:p14="http://schemas.microsoft.com/office/powerpoint/2010/main" val="6460500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4034" name="Rectangle 1"/>
          <p:cNvSpPr>
            <a:spLocks noGrp="1" noRot="1" noChangeAspect="1" noChangeArrowheads="1" noTextEdit="1"/>
          </p:cNvSpPr>
          <p:nvPr>
            <p:ph type="sldImg"/>
          </p:nvPr>
        </p:nvSpPr>
        <p:spPr>
          <a:xfrm>
            <a:off x="0" y="306388"/>
            <a:ext cx="1588" cy="1587"/>
          </a:xfrm>
          <a:ln/>
        </p:spPr>
      </p:sp>
      <p:sp>
        <p:nvSpPr>
          <p:cNvPr id="44035" name="Rectangle 2"/>
          <p:cNvSpPr txBox="1">
            <a:spLocks noGrp="1" noChangeArrowheads="1"/>
          </p:cNvSpPr>
          <p:nvPr>
            <p:ph type="body" idx="1"/>
          </p:nvPr>
        </p:nvSpPr>
        <p:spPr>
          <a:xfrm>
            <a:off x="509588" y="4359275"/>
            <a:ext cx="5935662" cy="4102100"/>
          </a:xfrm>
          <a:noFill/>
        </p:spPr>
        <p:txBody>
          <a:bodyPr wrap="none" anchor="ctr"/>
          <a:lstStyle/>
          <a:p>
            <a:endParaRPr lang="en-US" altLang="en-US" smtClean="0"/>
          </a:p>
        </p:txBody>
      </p:sp>
    </p:spTree>
    <p:extLst>
      <p:ext uri="{BB962C8B-B14F-4D97-AF65-F5344CB8AC3E}">
        <p14:creationId xmlns:p14="http://schemas.microsoft.com/office/powerpoint/2010/main" val="169893144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6082" name="Rectangle 1"/>
          <p:cNvSpPr>
            <a:spLocks noGrp="1" noRot="1" noChangeAspect="1" noChangeArrowheads="1" noTextEdit="1"/>
          </p:cNvSpPr>
          <p:nvPr>
            <p:ph type="sldImg"/>
          </p:nvPr>
        </p:nvSpPr>
        <p:spPr>
          <a:xfrm>
            <a:off x="0" y="306388"/>
            <a:ext cx="1588" cy="1587"/>
          </a:xfrm>
          <a:ln/>
        </p:spPr>
      </p:sp>
      <p:sp>
        <p:nvSpPr>
          <p:cNvPr id="46083" name="Rectangle 2"/>
          <p:cNvSpPr txBox="1">
            <a:spLocks noGrp="1" noChangeArrowheads="1"/>
          </p:cNvSpPr>
          <p:nvPr>
            <p:ph type="body" idx="1"/>
          </p:nvPr>
        </p:nvSpPr>
        <p:spPr>
          <a:xfrm>
            <a:off x="509588" y="4359275"/>
            <a:ext cx="5935662" cy="4102100"/>
          </a:xfrm>
          <a:noFill/>
        </p:spPr>
        <p:txBody>
          <a:bodyPr wrap="none" anchor="ctr"/>
          <a:lstStyle/>
          <a:p>
            <a:endParaRPr lang="en-US" altLang="en-US" smtClean="0"/>
          </a:p>
        </p:txBody>
      </p:sp>
    </p:spTree>
    <p:extLst>
      <p:ext uri="{BB962C8B-B14F-4D97-AF65-F5344CB8AC3E}">
        <p14:creationId xmlns:p14="http://schemas.microsoft.com/office/powerpoint/2010/main" val="281857755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8130" name="Rectangle 1"/>
          <p:cNvSpPr>
            <a:spLocks noGrp="1" noRot="1" noChangeAspect="1" noChangeArrowheads="1" noTextEdit="1"/>
          </p:cNvSpPr>
          <p:nvPr>
            <p:ph type="sldImg"/>
          </p:nvPr>
        </p:nvSpPr>
        <p:spPr>
          <a:xfrm>
            <a:off x="0" y="306388"/>
            <a:ext cx="1588" cy="1587"/>
          </a:xfrm>
          <a:ln/>
        </p:spPr>
      </p:sp>
      <p:sp>
        <p:nvSpPr>
          <p:cNvPr id="48131" name="Rectangle 2"/>
          <p:cNvSpPr txBox="1">
            <a:spLocks noGrp="1" noChangeArrowheads="1"/>
          </p:cNvSpPr>
          <p:nvPr>
            <p:ph type="body" idx="1"/>
          </p:nvPr>
        </p:nvSpPr>
        <p:spPr>
          <a:xfrm>
            <a:off x="509588" y="4359275"/>
            <a:ext cx="5935662" cy="4102100"/>
          </a:xfrm>
          <a:noFill/>
        </p:spPr>
        <p:txBody>
          <a:bodyPr wrap="none" anchor="ctr"/>
          <a:lstStyle/>
          <a:p>
            <a:endParaRPr lang="en-US" altLang="en-US" smtClean="0"/>
          </a:p>
        </p:txBody>
      </p:sp>
    </p:spTree>
    <p:extLst>
      <p:ext uri="{BB962C8B-B14F-4D97-AF65-F5344CB8AC3E}">
        <p14:creationId xmlns:p14="http://schemas.microsoft.com/office/powerpoint/2010/main" val="2604725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0178" name="Rectangle 1"/>
          <p:cNvSpPr>
            <a:spLocks noGrp="1" noRot="1" noChangeAspect="1" noChangeArrowheads="1" noTextEdit="1"/>
          </p:cNvSpPr>
          <p:nvPr>
            <p:ph type="sldImg"/>
          </p:nvPr>
        </p:nvSpPr>
        <p:spPr>
          <a:xfrm>
            <a:off x="0" y="306388"/>
            <a:ext cx="1588" cy="1587"/>
          </a:xfrm>
          <a:ln/>
        </p:spPr>
      </p:sp>
      <p:sp>
        <p:nvSpPr>
          <p:cNvPr id="50179" name="Rectangle 2"/>
          <p:cNvSpPr txBox="1">
            <a:spLocks noGrp="1" noChangeArrowheads="1"/>
          </p:cNvSpPr>
          <p:nvPr>
            <p:ph type="body" idx="1"/>
          </p:nvPr>
        </p:nvSpPr>
        <p:spPr>
          <a:xfrm>
            <a:off x="509588" y="4359275"/>
            <a:ext cx="5935662" cy="4102100"/>
          </a:xfrm>
          <a:noFill/>
        </p:spPr>
        <p:txBody>
          <a:bodyPr wrap="none" anchor="ctr"/>
          <a:lstStyle/>
          <a:p>
            <a:endParaRPr lang="en-US" altLang="en-US" smtClean="0"/>
          </a:p>
        </p:txBody>
      </p:sp>
    </p:spTree>
    <p:extLst>
      <p:ext uri="{BB962C8B-B14F-4D97-AF65-F5344CB8AC3E}">
        <p14:creationId xmlns:p14="http://schemas.microsoft.com/office/powerpoint/2010/main" val="28984863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2226" name="Rectangle 1"/>
          <p:cNvSpPr>
            <a:spLocks noGrp="1" noRot="1" noChangeAspect="1" noChangeArrowheads="1" noTextEdit="1"/>
          </p:cNvSpPr>
          <p:nvPr>
            <p:ph type="sldImg"/>
          </p:nvPr>
        </p:nvSpPr>
        <p:spPr>
          <a:xfrm>
            <a:off x="0" y="306388"/>
            <a:ext cx="1588" cy="1587"/>
          </a:xfrm>
          <a:ln/>
        </p:spPr>
      </p:sp>
      <p:sp>
        <p:nvSpPr>
          <p:cNvPr id="52227" name="Rectangle 2"/>
          <p:cNvSpPr txBox="1">
            <a:spLocks noGrp="1" noChangeArrowheads="1"/>
          </p:cNvSpPr>
          <p:nvPr>
            <p:ph type="body" idx="1"/>
          </p:nvPr>
        </p:nvSpPr>
        <p:spPr>
          <a:xfrm>
            <a:off x="509588" y="4359275"/>
            <a:ext cx="5935662" cy="4102100"/>
          </a:xfrm>
          <a:noFill/>
        </p:spPr>
        <p:txBody>
          <a:bodyPr wrap="none" anchor="ctr"/>
          <a:lstStyle/>
          <a:p>
            <a:endParaRPr lang="en-US" altLang="en-US" smtClean="0"/>
          </a:p>
        </p:txBody>
      </p:sp>
    </p:spTree>
    <p:extLst>
      <p:ext uri="{BB962C8B-B14F-4D97-AF65-F5344CB8AC3E}">
        <p14:creationId xmlns:p14="http://schemas.microsoft.com/office/powerpoint/2010/main" val="373019865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4274" name="Rectangle 1"/>
          <p:cNvSpPr>
            <a:spLocks noGrp="1" noRot="1" noChangeAspect="1" noChangeArrowheads="1" noTextEdit="1"/>
          </p:cNvSpPr>
          <p:nvPr>
            <p:ph type="sldImg"/>
          </p:nvPr>
        </p:nvSpPr>
        <p:spPr>
          <a:xfrm>
            <a:off x="0" y="306388"/>
            <a:ext cx="1588" cy="1587"/>
          </a:xfrm>
          <a:ln/>
        </p:spPr>
      </p:sp>
      <p:sp>
        <p:nvSpPr>
          <p:cNvPr id="54275" name="Rectangle 2"/>
          <p:cNvSpPr txBox="1">
            <a:spLocks noGrp="1" noChangeArrowheads="1"/>
          </p:cNvSpPr>
          <p:nvPr>
            <p:ph type="body" idx="1"/>
          </p:nvPr>
        </p:nvSpPr>
        <p:spPr>
          <a:xfrm>
            <a:off x="509588" y="4359275"/>
            <a:ext cx="5935662" cy="4102100"/>
          </a:xfrm>
          <a:noFill/>
        </p:spPr>
        <p:txBody>
          <a:bodyPr wrap="none" anchor="ctr"/>
          <a:lstStyle/>
          <a:p>
            <a:endParaRPr lang="en-US" altLang="en-US" smtClean="0"/>
          </a:p>
        </p:txBody>
      </p:sp>
    </p:spTree>
    <p:extLst>
      <p:ext uri="{BB962C8B-B14F-4D97-AF65-F5344CB8AC3E}">
        <p14:creationId xmlns:p14="http://schemas.microsoft.com/office/powerpoint/2010/main" val="39734033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7410" name="Rectangle 1"/>
          <p:cNvSpPr>
            <a:spLocks noGrp="1" noRot="1" noChangeAspect="1" noChangeArrowheads="1" noTextEdit="1"/>
          </p:cNvSpPr>
          <p:nvPr>
            <p:ph type="sldImg"/>
          </p:nvPr>
        </p:nvSpPr>
        <p:spPr>
          <a:xfrm>
            <a:off x="0" y="306388"/>
            <a:ext cx="1588" cy="1587"/>
          </a:xfrm>
          <a:ln/>
        </p:spPr>
      </p:sp>
      <p:sp>
        <p:nvSpPr>
          <p:cNvPr id="17411" name="Rectangle 2"/>
          <p:cNvSpPr txBox="1">
            <a:spLocks noGrp="1" noChangeArrowheads="1"/>
          </p:cNvSpPr>
          <p:nvPr>
            <p:ph type="body" idx="1"/>
          </p:nvPr>
        </p:nvSpPr>
        <p:spPr>
          <a:xfrm>
            <a:off x="509588" y="4359275"/>
            <a:ext cx="5935662" cy="4102100"/>
          </a:xfrm>
          <a:noFill/>
        </p:spPr>
        <p:txBody>
          <a:bodyPr wrap="none" anchor="ctr"/>
          <a:lstStyle/>
          <a:p>
            <a:endParaRPr lang="en-US" altLang="en-US" smtClean="0"/>
          </a:p>
        </p:txBody>
      </p:sp>
    </p:spTree>
    <p:extLst>
      <p:ext uri="{BB962C8B-B14F-4D97-AF65-F5344CB8AC3E}">
        <p14:creationId xmlns:p14="http://schemas.microsoft.com/office/powerpoint/2010/main" val="46828433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6322" name="Rectangle 1"/>
          <p:cNvSpPr>
            <a:spLocks noGrp="1" noRot="1" noChangeAspect="1" noChangeArrowheads="1" noTextEdit="1"/>
          </p:cNvSpPr>
          <p:nvPr>
            <p:ph type="sldImg"/>
          </p:nvPr>
        </p:nvSpPr>
        <p:spPr>
          <a:xfrm>
            <a:off x="0" y="306388"/>
            <a:ext cx="1588" cy="1587"/>
          </a:xfrm>
          <a:ln/>
        </p:spPr>
      </p:sp>
      <p:sp>
        <p:nvSpPr>
          <p:cNvPr id="56323" name="Rectangle 2"/>
          <p:cNvSpPr txBox="1">
            <a:spLocks noGrp="1" noChangeArrowheads="1"/>
          </p:cNvSpPr>
          <p:nvPr>
            <p:ph type="body" idx="1"/>
          </p:nvPr>
        </p:nvSpPr>
        <p:spPr>
          <a:xfrm>
            <a:off x="509588" y="4359275"/>
            <a:ext cx="5935662" cy="4102100"/>
          </a:xfrm>
          <a:noFill/>
        </p:spPr>
        <p:txBody>
          <a:bodyPr wrap="none" anchor="ctr"/>
          <a:lstStyle/>
          <a:p>
            <a:endParaRPr lang="en-US" altLang="en-US" smtClean="0"/>
          </a:p>
        </p:txBody>
      </p:sp>
    </p:spTree>
    <p:extLst>
      <p:ext uri="{BB962C8B-B14F-4D97-AF65-F5344CB8AC3E}">
        <p14:creationId xmlns:p14="http://schemas.microsoft.com/office/powerpoint/2010/main" val="233446095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8370" name="Rectangle 1"/>
          <p:cNvSpPr>
            <a:spLocks noGrp="1" noRot="1" noChangeAspect="1" noChangeArrowheads="1" noTextEdit="1"/>
          </p:cNvSpPr>
          <p:nvPr>
            <p:ph type="sldImg"/>
          </p:nvPr>
        </p:nvSpPr>
        <p:spPr>
          <a:xfrm>
            <a:off x="0" y="306388"/>
            <a:ext cx="1588" cy="1587"/>
          </a:xfrm>
          <a:ln/>
        </p:spPr>
      </p:sp>
      <p:sp>
        <p:nvSpPr>
          <p:cNvPr id="58371" name="Rectangle 2"/>
          <p:cNvSpPr txBox="1">
            <a:spLocks noGrp="1" noChangeArrowheads="1"/>
          </p:cNvSpPr>
          <p:nvPr>
            <p:ph type="body" idx="1"/>
          </p:nvPr>
        </p:nvSpPr>
        <p:spPr>
          <a:xfrm>
            <a:off x="509588" y="4359275"/>
            <a:ext cx="5935662" cy="4102100"/>
          </a:xfrm>
          <a:noFill/>
        </p:spPr>
        <p:txBody>
          <a:bodyPr wrap="none" anchor="ctr"/>
          <a:lstStyle/>
          <a:p>
            <a:endParaRPr lang="en-US" altLang="en-US" smtClean="0"/>
          </a:p>
        </p:txBody>
      </p:sp>
    </p:spTree>
    <p:extLst>
      <p:ext uri="{BB962C8B-B14F-4D97-AF65-F5344CB8AC3E}">
        <p14:creationId xmlns:p14="http://schemas.microsoft.com/office/powerpoint/2010/main" val="69931454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0418" name="Rectangle 1"/>
          <p:cNvSpPr>
            <a:spLocks noGrp="1" noRot="1" noChangeAspect="1" noChangeArrowheads="1" noTextEdit="1"/>
          </p:cNvSpPr>
          <p:nvPr>
            <p:ph type="sldImg"/>
          </p:nvPr>
        </p:nvSpPr>
        <p:spPr>
          <a:xfrm>
            <a:off x="0" y="306388"/>
            <a:ext cx="1588" cy="1587"/>
          </a:xfrm>
          <a:ln/>
        </p:spPr>
      </p:sp>
      <p:sp>
        <p:nvSpPr>
          <p:cNvPr id="60419" name="Rectangle 2"/>
          <p:cNvSpPr txBox="1">
            <a:spLocks noGrp="1" noChangeArrowheads="1"/>
          </p:cNvSpPr>
          <p:nvPr>
            <p:ph type="body" idx="1"/>
          </p:nvPr>
        </p:nvSpPr>
        <p:spPr>
          <a:xfrm>
            <a:off x="509588" y="4359275"/>
            <a:ext cx="5935662" cy="4102100"/>
          </a:xfrm>
          <a:noFill/>
        </p:spPr>
        <p:txBody>
          <a:bodyPr wrap="none" anchor="ctr"/>
          <a:lstStyle/>
          <a:p>
            <a:endParaRPr lang="en-US" altLang="en-US" smtClean="0"/>
          </a:p>
        </p:txBody>
      </p:sp>
    </p:spTree>
    <p:extLst>
      <p:ext uri="{BB962C8B-B14F-4D97-AF65-F5344CB8AC3E}">
        <p14:creationId xmlns:p14="http://schemas.microsoft.com/office/powerpoint/2010/main" val="370921024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2466" name="Rectangle 1"/>
          <p:cNvSpPr>
            <a:spLocks noGrp="1" noRot="1" noChangeAspect="1" noChangeArrowheads="1" noTextEdit="1"/>
          </p:cNvSpPr>
          <p:nvPr>
            <p:ph type="sldImg"/>
          </p:nvPr>
        </p:nvSpPr>
        <p:spPr>
          <a:xfrm>
            <a:off x="0" y="306388"/>
            <a:ext cx="1588" cy="1587"/>
          </a:xfrm>
          <a:ln/>
        </p:spPr>
      </p:sp>
      <p:sp>
        <p:nvSpPr>
          <p:cNvPr id="62467" name="Rectangle 2"/>
          <p:cNvSpPr txBox="1">
            <a:spLocks noGrp="1" noChangeArrowheads="1"/>
          </p:cNvSpPr>
          <p:nvPr>
            <p:ph type="body" idx="1"/>
          </p:nvPr>
        </p:nvSpPr>
        <p:spPr>
          <a:xfrm>
            <a:off x="509588" y="4359275"/>
            <a:ext cx="5935662" cy="4102100"/>
          </a:xfrm>
          <a:noFill/>
        </p:spPr>
        <p:txBody>
          <a:bodyPr wrap="none" anchor="ctr"/>
          <a:lstStyle/>
          <a:p>
            <a:endParaRPr lang="en-US" altLang="en-US" smtClean="0"/>
          </a:p>
        </p:txBody>
      </p:sp>
    </p:spTree>
    <p:extLst>
      <p:ext uri="{BB962C8B-B14F-4D97-AF65-F5344CB8AC3E}">
        <p14:creationId xmlns:p14="http://schemas.microsoft.com/office/powerpoint/2010/main" val="211806068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4514" name="Rectangle 1"/>
          <p:cNvSpPr>
            <a:spLocks noGrp="1" noRot="1" noChangeAspect="1" noChangeArrowheads="1" noTextEdit="1"/>
          </p:cNvSpPr>
          <p:nvPr>
            <p:ph type="sldImg"/>
          </p:nvPr>
        </p:nvSpPr>
        <p:spPr>
          <a:xfrm>
            <a:off x="0" y="306388"/>
            <a:ext cx="1588" cy="1587"/>
          </a:xfrm>
          <a:ln/>
        </p:spPr>
      </p:sp>
      <p:sp>
        <p:nvSpPr>
          <p:cNvPr id="64515" name="Rectangle 2"/>
          <p:cNvSpPr txBox="1">
            <a:spLocks noGrp="1" noChangeArrowheads="1"/>
          </p:cNvSpPr>
          <p:nvPr>
            <p:ph type="body" idx="1"/>
          </p:nvPr>
        </p:nvSpPr>
        <p:spPr>
          <a:xfrm>
            <a:off x="509588" y="4359275"/>
            <a:ext cx="5935662" cy="4102100"/>
          </a:xfrm>
          <a:noFill/>
        </p:spPr>
        <p:txBody>
          <a:bodyPr wrap="none" anchor="ctr"/>
          <a:lstStyle/>
          <a:p>
            <a:endParaRPr lang="en-US" altLang="en-US" smtClean="0"/>
          </a:p>
        </p:txBody>
      </p:sp>
    </p:spTree>
    <p:extLst>
      <p:ext uri="{BB962C8B-B14F-4D97-AF65-F5344CB8AC3E}">
        <p14:creationId xmlns:p14="http://schemas.microsoft.com/office/powerpoint/2010/main" val="178622025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6562" name="Rectangle 1"/>
          <p:cNvSpPr>
            <a:spLocks noGrp="1" noRot="1" noChangeAspect="1" noChangeArrowheads="1" noTextEdit="1"/>
          </p:cNvSpPr>
          <p:nvPr>
            <p:ph type="sldImg"/>
          </p:nvPr>
        </p:nvSpPr>
        <p:spPr>
          <a:xfrm>
            <a:off x="0" y="306388"/>
            <a:ext cx="1588" cy="1587"/>
          </a:xfrm>
          <a:ln/>
        </p:spPr>
      </p:sp>
      <p:sp>
        <p:nvSpPr>
          <p:cNvPr id="66563" name="Rectangle 2"/>
          <p:cNvSpPr txBox="1">
            <a:spLocks noGrp="1" noChangeArrowheads="1"/>
          </p:cNvSpPr>
          <p:nvPr>
            <p:ph type="body" idx="1"/>
          </p:nvPr>
        </p:nvSpPr>
        <p:spPr>
          <a:xfrm>
            <a:off x="509588" y="4359275"/>
            <a:ext cx="5935662" cy="4102100"/>
          </a:xfrm>
          <a:noFill/>
        </p:spPr>
        <p:txBody>
          <a:bodyPr wrap="none" anchor="ctr"/>
          <a:lstStyle/>
          <a:p>
            <a:endParaRPr lang="en-US" altLang="en-US" smtClean="0"/>
          </a:p>
        </p:txBody>
      </p:sp>
    </p:spTree>
    <p:extLst>
      <p:ext uri="{BB962C8B-B14F-4D97-AF65-F5344CB8AC3E}">
        <p14:creationId xmlns:p14="http://schemas.microsoft.com/office/powerpoint/2010/main" val="263372021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8610" name="Rectangle 1"/>
          <p:cNvSpPr>
            <a:spLocks noGrp="1" noRot="1" noChangeAspect="1" noChangeArrowheads="1" noTextEdit="1"/>
          </p:cNvSpPr>
          <p:nvPr>
            <p:ph type="sldImg"/>
          </p:nvPr>
        </p:nvSpPr>
        <p:spPr>
          <a:xfrm>
            <a:off x="0" y="306388"/>
            <a:ext cx="1588" cy="1587"/>
          </a:xfrm>
          <a:ln/>
        </p:spPr>
      </p:sp>
      <p:sp>
        <p:nvSpPr>
          <p:cNvPr id="68611" name="Rectangle 2"/>
          <p:cNvSpPr txBox="1">
            <a:spLocks noGrp="1" noChangeArrowheads="1"/>
          </p:cNvSpPr>
          <p:nvPr>
            <p:ph type="body" idx="1"/>
          </p:nvPr>
        </p:nvSpPr>
        <p:spPr>
          <a:xfrm>
            <a:off x="509588" y="4359275"/>
            <a:ext cx="5935662" cy="4102100"/>
          </a:xfrm>
          <a:noFill/>
        </p:spPr>
        <p:txBody>
          <a:bodyPr wrap="none" anchor="ctr"/>
          <a:lstStyle/>
          <a:p>
            <a:endParaRPr lang="en-US" altLang="en-US" smtClean="0"/>
          </a:p>
        </p:txBody>
      </p:sp>
    </p:spTree>
    <p:extLst>
      <p:ext uri="{BB962C8B-B14F-4D97-AF65-F5344CB8AC3E}">
        <p14:creationId xmlns:p14="http://schemas.microsoft.com/office/powerpoint/2010/main" val="339017365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0658" name="Rectangle 1"/>
          <p:cNvSpPr>
            <a:spLocks noGrp="1" noRot="1" noChangeAspect="1" noChangeArrowheads="1" noTextEdit="1"/>
          </p:cNvSpPr>
          <p:nvPr>
            <p:ph type="sldImg"/>
          </p:nvPr>
        </p:nvSpPr>
        <p:spPr>
          <a:xfrm>
            <a:off x="0" y="306388"/>
            <a:ext cx="1588" cy="1587"/>
          </a:xfrm>
          <a:ln/>
        </p:spPr>
      </p:sp>
      <p:sp>
        <p:nvSpPr>
          <p:cNvPr id="70659" name="Rectangle 2"/>
          <p:cNvSpPr txBox="1">
            <a:spLocks noGrp="1" noChangeArrowheads="1"/>
          </p:cNvSpPr>
          <p:nvPr>
            <p:ph type="body" idx="1"/>
          </p:nvPr>
        </p:nvSpPr>
        <p:spPr>
          <a:xfrm>
            <a:off x="509588" y="4359275"/>
            <a:ext cx="5935662" cy="4102100"/>
          </a:xfrm>
          <a:noFill/>
        </p:spPr>
        <p:txBody>
          <a:bodyPr wrap="none" anchor="ctr"/>
          <a:lstStyle/>
          <a:p>
            <a:endParaRPr lang="en-US" altLang="en-US" smtClean="0"/>
          </a:p>
        </p:txBody>
      </p:sp>
    </p:spTree>
    <p:extLst>
      <p:ext uri="{BB962C8B-B14F-4D97-AF65-F5344CB8AC3E}">
        <p14:creationId xmlns:p14="http://schemas.microsoft.com/office/powerpoint/2010/main" val="240697794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2706" name="Rectangle 1"/>
          <p:cNvSpPr>
            <a:spLocks noGrp="1" noRot="1" noChangeAspect="1" noChangeArrowheads="1" noTextEdit="1"/>
          </p:cNvSpPr>
          <p:nvPr>
            <p:ph type="sldImg"/>
          </p:nvPr>
        </p:nvSpPr>
        <p:spPr>
          <a:xfrm>
            <a:off x="0" y="306388"/>
            <a:ext cx="1588" cy="1587"/>
          </a:xfrm>
          <a:ln/>
        </p:spPr>
      </p:sp>
      <p:sp>
        <p:nvSpPr>
          <p:cNvPr id="72707" name="Rectangle 2"/>
          <p:cNvSpPr txBox="1">
            <a:spLocks noGrp="1" noChangeArrowheads="1"/>
          </p:cNvSpPr>
          <p:nvPr>
            <p:ph type="body" idx="1"/>
          </p:nvPr>
        </p:nvSpPr>
        <p:spPr>
          <a:xfrm>
            <a:off x="509588" y="4359275"/>
            <a:ext cx="5935662" cy="4102100"/>
          </a:xfrm>
          <a:noFill/>
        </p:spPr>
        <p:txBody>
          <a:bodyPr wrap="none" anchor="ctr"/>
          <a:lstStyle/>
          <a:p>
            <a:endParaRPr lang="en-US" altLang="en-US" smtClean="0"/>
          </a:p>
        </p:txBody>
      </p:sp>
    </p:spTree>
    <p:extLst>
      <p:ext uri="{BB962C8B-B14F-4D97-AF65-F5344CB8AC3E}">
        <p14:creationId xmlns:p14="http://schemas.microsoft.com/office/powerpoint/2010/main" val="346819600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4754" name="Rectangle 1"/>
          <p:cNvSpPr>
            <a:spLocks noGrp="1" noRot="1" noChangeAspect="1" noChangeArrowheads="1" noTextEdit="1"/>
          </p:cNvSpPr>
          <p:nvPr>
            <p:ph type="sldImg"/>
          </p:nvPr>
        </p:nvSpPr>
        <p:spPr>
          <a:xfrm>
            <a:off x="0" y="306388"/>
            <a:ext cx="1588" cy="1587"/>
          </a:xfrm>
          <a:ln/>
        </p:spPr>
      </p:sp>
      <p:sp>
        <p:nvSpPr>
          <p:cNvPr id="74755" name="Rectangle 2"/>
          <p:cNvSpPr txBox="1">
            <a:spLocks noGrp="1" noChangeArrowheads="1"/>
          </p:cNvSpPr>
          <p:nvPr>
            <p:ph type="body" idx="1"/>
          </p:nvPr>
        </p:nvSpPr>
        <p:spPr>
          <a:xfrm>
            <a:off x="509588" y="4359275"/>
            <a:ext cx="5935662" cy="4102100"/>
          </a:xfrm>
          <a:noFill/>
        </p:spPr>
        <p:txBody>
          <a:bodyPr wrap="none" anchor="ctr"/>
          <a:lstStyle/>
          <a:p>
            <a:endParaRPr lang="en-US" altLang="en-US" smtClean="0"/>
          </a:p>
        </p:txBody>
      </p:sp>
    </p:spTree>
    <p:extLst>
      <p:ext uri="{BB962C8B-B14F-4D97-AF65-F5344CB8AC3E}">
        <p14:creationId xmlns:p14="http://schemas.microsoft.com/office/powerpoint/2010/main" val="5294913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458" name="Rectangle 1"/>
          <p:cNvSpPr>
            <a:spLocks noGrp="1" noRot="1" noChangeAspect="1" noChangeArrowheads="1" noTextEdit="1"/>
          </p:cNvSpPr>
          <p:nvPr>
            <p:ph type="sldImg"/>
          </p:nvPr>
        </p:nvSpPr>
        <p:spPr>
          <a:xfrm>
            <a:off x="0" y="306388"/>
            <a:ext cx="1588" cy="1587"/>
          </a:xfrm>
          <a:ln/>
        </p:spPr>
      </p:sp>
      <p:sp>
        <p:nvSpPr>
          <p:cNvPr id="19459" name="Rectangle 2"/>
          <p:cNvSpPr txBox="1">
            <a:spLocks noGrp="1" noChangeArrowheads="1"/>
          </p:cNvSpPr>
          <p:nvPr>
            <p:ph type="body" idx="1"/>
          </p:nvPr>
        </p:nvSpPr>
        <p:spPr>
          <a:xfrm>
            <a:off x="509588" y="4359275"/>
            <a:ext cx="5935662" cy="4102100"/>
          </a:xfrm>
          <a:noFill/>
        </p:spPr>
        <p:txBody>
          <a:bodyPr wrap="none" anchor="ctr"/>
          <a:lstStyle/>
          <a:p>
            <a:endParaRPr lang="en-US" altLang="en-US" smtClean="0"/>
          </a:p>
        </p:txBody>
      </p:sp>
    </p:spTree>
    <p:extLst>
      <p:ext uri="{BB962C8B-B14F-4D97-AF65-F5344CB8AC3E}">
        <p14:creationId xmlns:p14="http://schemas.microsoft.com/office/powerpoint/2010/main" val="74924863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6802" name="Rectangle 1"/>
          <p:cNvSpPr>
            <a:spLocks noGrp="1" noRot="1" noChangeAspect="1" noChangeArrowheads="1" noTextEdit="1"/>
          </p:cNvSpPr>
          <p:nvPr>
            <p:ph type="sldImg"/>
          </p:nvPr>
        </p:nvSpPr>
        <p:spPr>
          <a:xfrm>
            <a:off x="0" y="306388"/>
            <a:ext cx="1588" cy="1587"/>
          </a:xfrm>
          <a:ln/>
        </p:spPr>
      </p:sp>
      <p:sp>
        <p:nvSpPr>
          <p:cNvPr id="76803" name="Rectangle 2"/>
          <p:cNvSpPr txBox="1">
            <a:spLocks noGrp="1" noChangeArrowheads="1"/>
          </p:cNvSpPr>
          <p:nvPr>
            <p:ph type="body" idx="1"/>
          </p:nvPr>
        </p:nvSpPr>
        <p:spPr>
          <a:xfrm>
            <a:off x="509588" y="4359275"/>
            <a:ext cx="5935662" cy="4102100"/>
          </a:xfrm>
          <a:noFill/>
        </p:spPr>
        <p:txBody>
          <a:bodyPr wrap="none" anchor="ctr"/>
          <a:lstStyle/>
          <a:p>
            <a:endParaRPr lang="en-US" altLang="en-US" smtClean="0"/>
          </a:p>
        </p:txBody>
      </p:sp>
    </p:spTree>
    <p:extLst>
      <p:ext uri="{BB962C8B-B14F-4D97-AF65-F5344CB8AC3E}">
        <p14:creationId xmlns:p14="http://schemas.microsoft.com/office/powerpoint/2010/main" val="291091040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8850" name="Rectangle 1"/>
          <p:cNvSpPr>
            <a:spLocks noGrp="1" noRot="1" noChangeAspect="1" noChangeArrowheads="1" noTextEdit="1"/>
          </p:cNvSpPr>
          <p:nvPr>
            <p:ph type="sldImg"/>
          </p:nvPr>
        </p:nvSpPr>
        <p:spPr>
          <a:xfrm>
            <a:off x="0" y="306388"/>
            <a:ext cx="1588" cy="1587"/>
          </a:xfrm>
          <a:ln/>
        </p:spPr>
      </p:sp>
      <p:sp>
        <p:nvSpPr>
          <p:cNvPr id="78851" name="Rectangle 2"/>
          <p:cNvSpPr txBox="1">
            <a:spLocks noGrp="1" noChangeArrowheads="1"/>
          </p:cNvSpPr>
          <p:nvPr>
            <p:ph type="body" idx="1"/>
          </p:nvPr>
        </p:nvSpPr>
        <p:spPr>
          <a:xfrm>
            <a:off x="509588" y="4359275"/>
            <a:ext cx="5935662" cy="4102100"/>
          </a:xfrm>
          <a:noFill/>
        </p:spPr>
        <p:txBody>
          <a:bodyPr wrap="none" anchor="ctr"/>
          <a:lstStyle/>
          <a:p>
            <a:endParaRPr lang="en-US" altLang="en-US" smtClean="0"/>
          </a:p>
        </p:txBody>
      </p:sp>
    </p:spTree>
    <p:extLst>
      <p:ext uri="{BB962C8B-B14F-4D97-AF65-F5344CB8AC3E}">
        <p14:creationId xmlns:p14="http://schemas.microsoft.com/office/powerpoint/2010/main" val="193077340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0898" name="Rectangle 1"/>
          <p:cNvSpPr>
            <a:spLocks noGrp="1" noRot="1" noChangeAspect="1" noChangeArrowheads="1" noTextEdit="1"/>
          </p:cNvSpPr>
          <p:nvPr>
            <p:ph type="sldImg"/>
          </p:nvPr>
        </p:nvSpPr>
        <p:spPr>
          <a:xfrm>
            <a:off x="0" y="306388"/>
            <a:ext cx="1588" cy="1587"/>
          </a:xfrm>
          <a:ln/>
        </p:spPr>
      </p:sp>
      <p:sp>
        <p:nvSpPr>
          <p:cNvPr id="80899" name="Rectangle 2"/>
          <p:cNvSpPr txBox="1">
            <a:spLocks noGrp="1" noChangeArrowheads="1"/>
          </p:cNvSpPr>
          <p:nvPr>
            <p:ph type="body" idx="1"/>
          </p:nvPr>
        </p:nvSpPr>
        <p:spPr>
          <a:xfrm>
            <a:off x="509588" y="4359275"/>
            <a:ext cx="5935662" cy="4102100"/>
          </a:xfrm>
          <a:noFill/>
        </p:spPr>
        <p:txBody>
          <a:bodyPr wrap="none" anchor="ctr"/>
          <a:lstStyle/>
          <a:p>
            <a:endParaRPr lang="en-US" altLang="en-US" smtClean="0"/>
          </a:p>
        </p:txBody>
      </p:sp>
    </p:spTree>
    <p:extLst>
      <p:ext uri="{BB962C8B-B14F-4D97-AF65-F5344CB8AC3E}">
        <p14:creationId xmlns:p14="http://schemas.microsoft.com/office/powerpoint/2010/main" val="102590690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2946" name="Rectangle 1"/>
          <p:cNvSpPr>
            <a:spLocks noGrp="1" noRot="1" noChangeAspect="1" noChangeArrowheads="1" noTextEdit="1"/>
          </p:cNvSpPr>
          <p:nvPr>
            <p:ph type="sldImg"/>
          </p:nvPr>
        </p:nvSpPr>
        <p:spPr>
          <a:xfrm>
            <a:off x="0" y="306388"/>
            <a:ext cx="1588" cy="1587"/>
          </a:xfrm>
          <a:ln/>
        </p:spPr>
      </p:sp>
      <p:sp>
        <p:nvSpPr>
          <p:cNvPr id="82947" name="Rectangle 2"/>
          <p:cNvSpPr txBox="1">
            <a:spLocks noGrp="1" noChangeArrowheads="1"/>
          </p:cNvSpPr>
          <p:nvPr>
            <p:ph type="body" idx="1"/>
          </p:nvPr>
        </p:nvSpPr>
        <p:spPr>
          <a:xfrm>
            <a:off x="509588" y="4359275"/>
            <a:ext cx="5935662" cy="4102100"/>
          </a:xfrm>
          <a:noFill/>
        </p:spPr>
        <p:txBody>
          <a:bodyPr wrap="none" anchor="ctr"/>
          <a:lstStyle/>
          <a:p>
            <a:endParaRPr lang="en-US" altLang="en-US" smtClean="0"/>
          </a:p>
        </p:txBody>
      </p:sp>
    </p:spTree>
    <p:extLst>
      <p:ext uri="{BB962C8B-B14F-4D97-AF65-F5344CB8AC3E}">
        <p14:creationId xmlns:p14="http://schemas.microsoft.com/office/powerpoint/2010/main" val="37494101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1506" name="Rectangle 1"/>
          <p:cNvSpPr>
            <a:spLocks noGrp="1" noRot="1" noChangeAspect="1" noChangeArrowheads="1" noTextEdit="1"/>
          </p:cNvSpPr>
          <p:nvPr>
            <p:ph type="sldImg"/>
          </p:nvPr>
        </p:nvSpPr>
        <p:spPr>
          <a:xfrm>
            <a:off x="0" y="306388"/>
            <a:ext cx="1588" cy="1587"/>
          </a:xfrm>
          <a:ln/>
        </p:spPr>
      </p:sp>
      <p:sp>
        <p:nvSpPr>
          <p:cNvPr id="21507" name="Rectangle 2"/>
          <p:cNvSpPr txBox="1">
            <a:spLocks noGrp="1" noChangeArrowheads="1"/>
          </p:cNvSpPr>
          <p:nvPr>
            <p:ph type="body" idx="1"/>
          </p:nvPr>
        </p:nvSpPr>
        <p:spPr>
          <a:xfrm>
            <a:off x="509588" y="4359275"/>
            <a:ext cx="5935662" cy="4102100"/>
          </a:xfrm>
          <a:noFill/>
        </p:spPr>
        <p:txBody>
          <a:bodyPr wrap="none" anchor="ctr"/>
          <a:lstStyle/>
          <a:p>
            <a:endParaRPr lang="en-US" altLang="en-US" smtClean="0"/>
          </a:p>
        </p:txBody>
      </p:sp>
    </p:spTree>
    <p:extLst>
      <p:ext uri="{BB962C8B-B14F-4D97-AF65-F5344CB8AC3E}">
        <p14:creationId xmlns:p14="http://schemas.microsoft.com/office/powerpoint/2010/main" val="16986834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3554" name="Rectangle 1"/>
          <p:cNvSpPr>
            <a:spLocks noGrp="1" noRot="1" noChangeAspect="1" noChangeArrowheads="1" noTextEdit="1"/>
          </p:cNvSpPr>
          <p:nvPr>
            <p:ph type="sldImg"/>
          </p:nvPr>
        </p:nvSpPr>
        <p:spPr>
          <a:xfrm>
            <a:off x="0" y="306388"/>
            <a:ext cx="1588" cy="1587"/>
          </a:xfrm>
          <a:ln/>
        </p:spPr>
      </p:sp>
      <p:sp>
        <p:nvSpPr>
          <p:cNvPr id="23555" name="Rectangle 2"/>
          <p:cNvSpPr txBox="1">
            <a:spLocks noGrp="1" noChangeArrowheads="1"/>
          </p:cNvSpPr>
          <p:nvPr>
            <p:ph type="body" idx="1"/>
          </p:nvPr>
        </p:nvSpPr>
        <p:spPr>
          <a:xfrm>
            <a:off x="509588" y="4359275"/>
            <a:ext cx="5935662" cy="4102100"/>
          </a:xfrm>
          <a:noFill/>
        </p:spPr>
        <p:txBody>
          <a:bodyPr wrap="none" anchor="ctr"/>
          <a:lstStyle/>
          <a:p>
            <a:endParaRPr lang="en-US" altLang="en-US" smtClean="0"/>
          </a:p>
        </p:txBody>
      </p:sp>
    </p:spTree>
    <p:extLst>
      <p:ext uri="{BB962C8B-B14F-4D97-AF65-F5344CB8AC3E}">
        <p14:creationId xmlns:p14="http://schemas.microsoft.com/office/powerpoint/2010/main" val="2456666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5602" name="Rectangle 1"/>
          <p:cNvSpPr>
            <a:spLocks noGrp="1" noRot="1" noChangeAspect="1" noChangeArrowheads="1" noTextEdit="1"/>
          </p:cNvSpPr>
          <p:nvPr>
            <p:ph type="sldImg"/>
          </p:nvPr>
        </p:nvSpPr>
        <p:spPr>
          <a:xfrm>
            <a:off x="0" y="306388"/>
            <a:ext cx="1588" cy="1587"/>
          </a:xfrm>
          <a:ln/>
        </p:spPr>
      </p:sp>
      <p:sp>
        <p:nvSpPr>
          <p:cNvPr id="25603" name="Rectangle 2"/>
          <p:cNvSpPr txBox="1">
            <a:spLocks noGrp="1" noChangeArrowheads="1"/>
          </p:cNvSpPr>
          <p:nvPr>
            <p:ph type="body" idx="1"/>
          </p:nvPr>
        </p:nvSpPr>
        <p:spPr>
          <a:xfrm>
            <a:off x="509588" y="4359275"/>
            <a:ext cx="5935662" cy="4102100"/>
          </a:xfrm>
          <a:noFill/>
        </p:spPr>
        <p:txBody>
          <a:bodyPr wrap="none" anchor="ctr"/>
          <a:lstStyle/>
          <a:p>
            <a:endParaRPr lang="en-US" altLang="en-US" smtClean="0"/>
          </a:p>
        </p:txBody>
      </p:sp>
    </p:spTree>
    <p:extLst>
      <p:ext uri="{BB962C8B-B14F-4D97-AF65-F5344CB8AC3E}">
        <p14:creationId xmlns:p14="http://schemas.microsoft.com/office/powerpoint/2010/main" val="28329264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7650" name="Rectangle 1"/>
          <p:cNvSpPr>
            <a:spLocks noGrp="1" noRot="1" noChangeAspect="1" noChangeArrowheads="1" noTextEdit="1"/>
          </p:cNvSpPr>
          <p:nvPr>
            <p:ph type="sldImg"/>
          </p:nvPr>
        </p:nvSpPr>
        <p:spPr>
          <a:xfrm>
            <a:off x="0" y="306388"/>
            <a:ext cx="1588" cy="1587"/>
          </a:xfrm>
          <a:ln/>
        </p:spPr>
      </p:sp>
      <p:sp>
        <p:nvSpPr>
          <p:cNvPr id="27651" name="Rectangle 2"/>
          <p:cNvSpPr txBox="1">
            <a:spLocks noGrp="1" noChangeArrowheads="1"/>
          </p:cNvSpPr>
          <p:nvPr>
            <p:ph type="body" idx="1"/>
          </p:nvPr>
        </p:nvSpPr>
        <p:spPr>
          <a:xfrm>
            <a:off x="509588" y="4359275"/>
            <a:ext cx="5935662" cy="4102100"/>
          </a:xfrm>
          <a:noFill/>
        </p:spPr>
        <p:txBody>
          <a:bodyPr wrap="none" anchor="ctr"/>
          <a:lstStyle/>
          <a:p>
            <a:endParaRPr lang="en-US" altLang="en-US" smtClean="0"/>
          </a:p>
        </p:txBody>
      </p:sp>
    </p:spTree>
    <p:extLst>
      <p:ext uri="{BB962C8B-B14F-4D97-AF65-F5344CB8AC3E}">
        <p14:creationId xmlns:p14="http://schemas.microsoft.com/office/powerpoint/2010/main" val="6859663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9698" name="Rectangle 1"/>
          <p:cNvSpPr>
            <a:spLocks noGrp="1" noRot="1" noChangeAspect="1" noChangeArrowheads="1" noTextEdit="1"/>
          </p:cNvSpPr>
          <p:nvPr>
            <p:ph type="sldImg"/>
          </p:nvPr>
        </p:nvSpPr>
        <p:spPr>
          <a:xfrm>
            <a:off x="0" y="306388"/>
            <a:ext cx="1588" cy="1587"/>
          </a:xfrm>
          <a:ln/>
        </p:spPr>
      </p:sp>
      <p:sp>
        <p:nvSpPr>
          <p:cNvPr id="29699" name="Rectangle 2"/>
          <p:cNvSpPr txBox="1">
            <a:spLocks noGrp="1" noChangeArrowheads="1"/>
          </p:cNvSpPr>
          <p:nvPr>
            <p:ph type="body" idx="1"/>
          </p:nvPr>
        </p:nvSpPr>
        <p:spPr>
          <a:xfrm>
            <a:off x="509588" y="4359275"/>
            <a:ext cx="5935662" cy="4102100"/>
          </a:xfrm>
          <a:noFill/>
        </p:spPr>
        <p:txBody>
          <a:bodyPr wrap="none" anchor="ctr"/>
          <a:lstStyle/>
          <a:p>
            <a:endParaRPr lang="en-US" altLang="en-US" smtClean="0"/>
          </a:p>
        </p:txBody>
      </p:sp>
    </p:spTree>
    <p:extLst>
      <p:ext uri="{BB962C8B-B14F-4D97-AF65-F5344CB8AC3E}">
        <p14:creationId xmlns:p14="http://schemas.microsoft.com/office/powerpoint/2010/main" val="8118226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1746" name="Rectangle 1"/>
          <p:cNvSpPr>
            <a:spLocks noGrp="1" noRot="1" noChangeAspect="1" noChangeArrowheads="1" noTextEdit="1"/>
          </p:cNvSpPr>
          <p:nvPr>
            <p:ph type="sldImg"/>
          </p:nvPr>
        </p:nvSpPr>
        <p:spPr>
          <a:xfrm>
            <a:off x="0" y="306388"/>
            <a:ext cx="1588" cy="1587"/>
          </a:xfrm>
          <a:ln/>
        </p:spPr>
      </p:sp>
      <p:sp>
        <p:nvSpPr>
          <p:cNvPr id="31747" name="Rectangle 2"/>
          <p:cNvSpPr txBox="1">
            <a:spLocks noGrp="1" noChangeArrowheads="1"/>
          </p:cNvSpPr>
          <p:nvPr>
            <p:ph type="body" idx="1"/>
          </p:nvPr>
        </p:nvSpPr>
        <p:spPr>
          <a:xfrm>
            <a:off x="509588" y="4359275"/>
            <a:ext cx="5935662" cy="4102100"/>
          </a:xfrm>
          <a:noFill/>
        </p:spPr>
        <p:txBody>
          <a:bodyPr wrap="none" anchor="ctr"/>
          <a:lstStyle/>
          <a:p>
            <a:endParaRPr lang="en-US" altLang="en-US" smtClean="0"/>
          </a:p>
        </p:txBody>
      </p:sp>
    </p:spTree>
    <p:extLst>
      <p:ext uri="{BB962C8B-B14F-4D97-AF65-F5344CB8AC3E}">
        <p14:creationId xmlns:p14="http://schemas.microsoft.com/office/powerpoint/2010/main" val="22295888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a:xfrm>
            <a:off x="3175" y="6400800"/>
            <a:ext cx="9140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4"/>
          <p:cNvSpPr/>
          <p:nvPr/>
        </p:nvSpPr>
        <p:spPr>
          <a:xfrm>
            <a:off x="0" y="6334125"/>
            <a:ext cx="9142413"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6" name="Straight Connector 5"/>
          <p:cNvCxnSpPr/>
          <p:nvPr/>
        </p:nvCxnSpPr>
        <p:spPr>
          <a:xfrm>
            <a:off x="906463" y="4343400"/>
            <a:ext cx="7405687"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822960" y="758952"/>
            <a:ext cx="7543800" cy="3566160"/>
          </a:xfrm>
        </p:spPr>
        <p:txBody>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r>
              <a:rPr lang="en-US"/>
              <a:t>This training is conducted under the OSHA Susan Harwood Training Grant #SH-29667-16-60-F-48 from the U.S. Department of Labor. It does not necessarily reflect the views or policies of the U. S. Department of Labor, nor does mention of trade names, commercial products, or organizations imply endorsement by the U. S. Government.</a:t>
            </a: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2C4628D3-D6D2-4E27-A184-F0599E110ACD}" type="slidenum">
              <a:rPr lang="en-US"/>
              <a:pPr>
                <a:defRPr/>
              </a:pPr>
              <a:t>‹#›</a:t>
            </a:fld>
            <a:endParaRPr lang="en-US"/>
          </a:p>
        </p:txBody>
      </p:sp>
    </p:spTree>
    <p:extLst>
      <p:ext uri="{BB962C8B-B14F-4D97-AF65-F5344CB8AC3E}">
        <p14:creationId xmlns:p14="http://schemas.microsoft.com/office/powerpoint/2010/main" val="19647781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r>
              <a:rPr lang="en-US"/>
              <a:t>This training is conducted under the OSHA Susan Harwood Training Grant #SH-29667-16-60-F-48 from the U.S. Department of Labor. It does not necessarily reflect the views or policies of the U. S. Department of Labor, nor does mention of trade names, commercial products, or organizations imply endorsement by the U. S. Government.</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87B13A2F-B5D6-42DF-B7E1-4529F6360335}" type="slidenum">
              <a:rPr lang="en-US"/>
              <a:pPr>
                <a:defRPr/>
              </a:pPr>
              <a:t>‹#›</a:t>
            </a:fld>
            <a:endParaRPr lang="en-US"/>
          </a:p>
        </p:txBody>
      </p:sp>
    </p:spTree>
    <p:extLst>
      <p:ext uri="{BB962C8B-B14F-4D97-AF65-F5344CB8AC3E}">
        <p14:creationId xmlns:p14="http://schemas.microsoft.com/office/powerpoint/2010/main" val="12831734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3"/>
          <p:cNvSpPr/>
          <p:nvPr/>
        </p:nvSpPr>
        <p:spPr>
          <a:xfrm>
            <a:off x="3175" y="6400800"/>
            <a:ext cx="9140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4"/>
          <p:cNvSpPr/>
          <p:nvPr/>
        </p:nvSpPr>
        <p:spPr>
          <a:xfrm>
            <a:off x="0" y="6334125"/>
            <a:ext cx="9142413"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Date Placeholder 3"/>
          <p:cNvSpPr>
            <a:spLocks noGrp="1"/>
          </p:cNvSpPr>
          <p:nvPr>
            <p:ph type="dt" sz="half" idx="10"/>
          </p:nvPr>
        </p:nvSpPr>
        <p:spPr/>
        <p:txBody>
          <a:bodyPr/>
          <a:lstStyle>
            <a:lvl1pPr>
              <a:defRPr/>
            </a:lvl1pPr>
          </a:lstStyle>
          <a:p>
            <a:pPr>
              <a:defRPr/>
            </a:pPr>
            <a:endParaRPr lang="en-US"/>
          </a:p>
        </p:txBody>
      </p:sp>
      <p:sp>
        <p:nvSpPr>
          <p:cNvPr id="7" name="Footer Placeholder 4"/>
          <p:cNvSpPr>
            <a:spLocks noGrp="1"/>
          </p:cNvSpPr>
          <p:nvPr>
            <p:ph type="ftr" sz="quarter" idx="11"/>
          </p:nvPr>
        </p:nvSpPr>
        <p:spPr/>
        <p:txBody>
          <a:bodyPr/>
          <a:lstStyle>
            <a:lvl1pPr>
              <a:defRPr/>
            </a:lvl1pPr>
          </a:lstStyle>
          <a:p>
            <a:pPr>
              <a:defRPr/>
            </a:pPr>
            <a:r>
              <a:rPr lang="en-US"/>
              <a:t>This training is conducted under the OSHA Susan Harwood Training Grant #SH-29667-16-60-F-48 from the U.S. Department of Labor. It does not necessarily reflect the views or policies of the U. S. Department of Labor, nor does mention of trade names, commercial products, or organizations imply endorsement by the U. S. Government.</a:t>
            </a:r>
            <a:endParaRPr lang="en-US" dirty="0"/>
          </a:p>
        </p:txBody>
      </p:sp>
      <p:sp>
        <p:nvSpPr>
          <p:cNvPr id="8" name="Slide Number Placeholder 5"/>
          <p:cNvSpPr>
            <a:spLocks noGrp="1"/>
          </p:cNvSpPr>
          <p:nvPr>
            <p:ph type="sldNum" sz="quarter" idx="12"/>
          </p:nvPr>
        </p:nvSpPr>
        <p:spPr/>
        <p:txBody>
          <a:bodyPr/>
          <a:lstStyle>
            <a:lvl1pPr>
              <a:defRPr/>
            </a:lvl1pPr>
          </a:lstStyle>
          <a:p>
            <a:pPr>
              <a:defRPr/>
            </a:pPr>
            <a:fld id="{C90D99D6-ED16-4BD8-A1D2-B18B3F9CC379}" type="slidenum">
              <a:rPr lang="en-US"/>
              <a:pPr>
                <a:defRPr/>
              </a:pPr>
              <a:t>‹#›</a:t>
            </a:fld>
            <a:endParaRPr lang="en-US"/>
          </a:p>
        </p:txBody>
      </p:sp>
    </p:spTree>
    <p:extLst>
      <p:ext uri="{BB962C8B-B14F-4D97-AF65-F5344CB8AC3E}">
        <p14:creationId xmlns:p14="http://schemas.microsoft.com/office/powerpoint/2010/main" val="13064447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1293813" y="450850"/>
            <a:ext cx="7766050" cy="1447800"/>
          </a:xfrm>
        </p:spPr>
        <p:txBody>
          <a:bodyPr/>
          <a:lstStyle/>
          <a:p>
            <a:r>
              <a:rPr lang="en-US" smtClean="0"/>
              <a:t>Click to edit Master title style</a:t>
            </a:r>
            <a:endParaRPr lang="en-US"/>
          </a:p>
        </p:txBody>
      </p:sp>
    </p:spTree>
    <p:extLst>
      <p:ext uri="{BB962C8B-B14F-4D97-AF65-F5344CB8AC3E}">
        <p14:creationId xmlns:p14="http://schemas.microsoft.com/office/powerpoint/2010/main" val="32375430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r>
              <a:rPr lang="en-US"/>
              <a:t>This training is conducted under the OSHA Susan Harwood Training Grant #SH-29667-16-60-F-48 from the U.S. Department of Labor. It does not necessarily reflect the views or policies of the U. S. Department of Labor, nor does mention of trade names, commercial products, or organizations imply endorsement by the U. S. Government.</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0286ABEA-0879-45FB-9734-B19993721663}" type="slidenum">
              <a:rPr lang="en-US"/>
              <a:pPr>
                <a:defRPr/>
              </a:pPr>
              <a:t>‹#›</a:t>
            </a:fld>
            <a:endParaRPr lang="en-US"/>
          </a:p>
        </p:txBody>
      </p:sp>
    </p:spTree>
    <p:extLst>
      <p:ext uri="{BB962C8B-B14F-4D97-AF65-F5344CB8AC3E}">
        <p14:creationId xmlns:p14="http://schemas.microsoft.com/office/powerpoint/2010/main" val="117912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3"/>
          <p:cNvSpPr/>
          <p:nvPr/>
        </p:nvSpPr>
        <p:spPr>
          <a:xfrm>
            <a:off x="3175" y="6400800"/>
            <a:ext cx="9140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4"/>
          <p:cNvSpPr/>
          <p:nvPr/>
        </p:nvSpPr>
        <p:spPr>
          <a:xfrm>
            <a:off x="0" y="6334125"/>
            <a:ext cx="9142413"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6" name="Straight Connector 5"/>
          <p:cNvCxnSpPr/>
          <p:nvPr/>
        </p:nvCxnSpPr>
        <p:spPr>
          <a:xfrm>
            <a:off x="906463" y="4343400"/>
            <a:ext cx="7405687"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822960" y="758952"/>
            <a:ext cx="7543800" cy="3566160"/>
          </a:xfrm>
        </p:spPr>
        <p:txBody>
          <a:bodyPr anchorCtr="0"/>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r>
              <a:rPr lang="en-US"/>
              <a:t>This training is conducted under the OSHA Susan Harwood Training Grant #SH-29667-16-60-F-48 from the U.S. Department of Labor. It does not necessarily reflect the views or policies of the U. S. Department of Labor, nor does mention of trade names, commercial products, or organizations imply endorsement by the U. S. Government.</a:t>
            </a: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601F18CC-40B0-4A6C-A2C0-56E85ADDD41A}" type="slidenum">
              <a:rPr lang="en-US"/>
              <a:pPr>
                <a:defRPr/>
              </a:pPr>
              <a:t>‹#›</a:t>
            </a:fld>
            <a:endParaRPr lang="en-US"/>
          </a:p>
        </p:txBody>
      </p:sp>
    </p:spTree>
    <p:extLst>
      <p:ext uri="{BB962C8B-B14F-4D97-AF65-F5344CB8AC3E}">
        <p14:creationId xmlns:p14="http://schemas.microsoft.com/office/powerpoint/2010/main" val="16733347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r>
              <a:rPr lang="en-US"/>
              <a:t>This training is conducted under the OSHA Susan Harwood Training Grant #SH-29667-16-60-F-48 from the U.S. Department of Labor. It does not necessarily reflect the views or policies of the U. S. Department of Labor, nor does mention of trade names, commercial products, or organizations imply endorsement by the U. S. Government.</a:t>
            </a: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4269AD8D-8721-4775-AF74-B3F2EACB8F46}" type="slidenum">
              <a:rPr lang="en-US"/>
              <a:pPr>
                <a:defRPr/>
              </a:pPr>
              <a:t>‹#›</a:t>
            </a:fld>
            <a:endParaRPr lang="en-US"/>
          </a:p>
        </p:txBody>
      </p:sp>
    </p:spTree>
    <p:extLst>
      <p:ext uri="{BB962C8B-B14F-4D97-AF65-F5344CB8AC3E}">
        <p14:creationId xmlns:p14="http://schemas.microsoft.com/office/powerpoint/2010/main" val="12037007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22960" y="2582334"/>
            <a:ext cx="370332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3440" y="2582334"/>
            <a:ext cx="370332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r>
              <a:rPr lang="en-US"/>
              <a:t>This training is conducted under the OSHA Susan Harwood Training Grant #SH-29667-16-60-F-48 from the U.S. Department of Labor. It does not necessarily reflect the views or policies of the U. S. Department of Labor, nor does mention of trade names, commercial products, or organizations imply endorsement by the U. S. Government.</a:t>
            </a: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4DDEE360-FEDE-48FF-9824-C011DA60985A}" type="slidenum">
              <a:rPr lang="en-US"/>
              <a:pPr>
                <a:defRPr/>
              </a:pPr>
              <a:t>‹#›</a:t>
            </a:fld>
            <a:endParaRPr lang="en-US"/>
          </a:p>
        </p:txBody>
      </p:sp>
    </p:spTree>
    <p:extLst>
      <p:ext uri="{BB962C8B-B14F-4D97-AF65-F5344CB8AC3E}">
        <p14:creationId xmlns:p14="http://schemas.microsoft.com/office/powerpoint/2010/main" val="34428185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r>
              <a:rPr lang="en-US"/>
              <a:t>This training is conducted under the OSHA Susan Harwood Training Grant #SH-29667-16-60-F-48 from the U.S. Department of Labor. It does not necessarily reflect the views or policies of the U. S. Department of Labor, nor does mention of trade names, commercial products, or organizations imply endorsement by the U. S. Government.</a:t>
            </a: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2D7A1B4E-7241-4615-B9AD-B5597C33B3E7}" type="slidenum">
              <a:rPr lang="en-US"/>
              <a:pPr>
                <a:defRPr/>
              </a:pPr>
              <a:t>‹#›</a:t>
            </a:fld>
            <a:endParaRPr lang="en-US"/>
          </a:p>
        </p:txBody>
      </p:sp>
    </p:spTree>
    <p:extLst>
      <p:ext uri="{BB962C8B-B14F-4D97-AF65-F5344CB8AC3E}">
        <p14:creationId xmlns:p14="http://schemas.microsoft.com/office/powerpoint/2010/main" val="42455956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1"/>
          <p:cNvSpPr/>
          <p:nvPr/>
        </p:nvSpPr>
        <p:spPr>
          <a:xfrm>
            <a:off x="3175" y="6400800"/>
            <a:ext cx="9140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Rectangle 2"/>
          <p:cNvSpPr/>
          <p:nvPr/>
        </p:nvSpPr>
        <p:spPr>
          <a:xfrm>
            <a:off x="0" y="6334125"/>
            <a:ext cx="9142413"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 name="Date Placeholder 6"/>
          <p:cNvSpPr>
            <a:spLocks noGrp="1"/>
          </p:cNvSpPr>
          <p:nvPr>
            <p:ph type="dt" sz="half" idx="10"/>
          </p:nvPr>
        </p:nvSpPr>
        <p:spPr/>
        <p:txBody>
          <a:bodyPr/>
          <a:lstStyle>
            <a:lvl1pPr>
              <a:defRPr/>
            </a:lvl1pPr>
          </a:lstStyle>
          <a:p>
            <a:pPr>
              <a:defRPr/>
            </a:pPr>
            <a:endParaRPr lang="en-US"/>
          </a:p>
        </p:txBody>
      </p:sp>
      <p:sp>
        <p:nvSpPr>
          <p:cNvPr id="5" name="Footer Placeholder 7"/>
          <p:cNvSpPr>
            <a:spLocks noGrp="1"/>
          </p:cNvSpPr>
          <p:nvPr>
            <p:ph type="ftr" sz="quarter" idx="11"/>
          </p:nvPr>
        </p:nvSpPr>
        <p:spPr/>
        <p:txBody>
          <a:bodyPr/>
          <a:lstStyle>
            <a:lvl1pPr>
              <a:defRPr>
                <a:solidFill>
                  <a:srgbClr val="FFFFFF"/>
                </a:solidFill>
              </a:defRPr>
            </a:lvl1pPr>
          </a:lstStyle>
          <a:p>
            <a:pPr>
              <a:defRPr/>
            </a:pPr>
            <a:r>
              <a:rPr lang="en-US"/>
              <a:t>This training is conducted under the OSHA Susan Harwood Training Grant #SH-29667-16-60-F-48 from the U.S. Department of Labor. It does not necessarily reflect the views or policies of the U. S. Department of Labor, nor does mention of trade names, commercial products, or organizations imply endorsement by the U. S. Government.</a:t>
            </a:r>
            <a:endParaRPr lang="en-US" dirty="0"/>
          </a:p>
        </p:txBody>
      </p:sp>
      <p:sp>
        <p:nvSpPr>
          <p:cNvPr id="6" name="Slide Number Placeholder 8"/>
          <p:cNvSpPr>
            <a:spLocks noGrp="1"/>
          </p:cNvSpPr>
          <p:nvPr>
            <p:ph type="sldNum" sz="quarter" idx="12"/>
          </p:nvPr>
        </p:nvSpPr>
        <p:spPr/>
        <p:txBody>
          <a:bodyPr/>
          <a:lstStyle>
            <a:lvl1pPr>
              <a:defRPr/>
            </a:lvl1pPr>
          </a:lstStyle>
          <a:p>
            <a:pPr>
              <a:defRPr/>
            </a:pPr>
            <a:fld id="{9D9E923D-8A8E-4119-9BBA-5162940AC25F}" type="slidenum">
              <a:rPr lang="en-US"/>
              <a:pPr>
                <a:defRPr/>
              </a:pPr>
              <a:t>‹#›</a:t>
            </a:fld>
            <a:endParaRPr lang="en-US"/>
          </a:p>
        </p:txBody>
      </p:sp>
    </p:spTree>
    <p:extLst>
      <p:ext uri="{BB962C8B-B14F-4D97-AF65-F5344CB8AC3E}">
        <p14:creationId xmlns:p14="http://schemas.microsoft.com/office/powerpoint/2010/main" val="18611545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4"/>
          <p:cNvSpPr/>
          <p:nvPr/>
        </p:nvSpPr>
        <p:spPr>
          <a:xfrm>
            <a:off x="0" y="0"/>
            <a:ext cx="303847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3030538" y="0"/>
            <a:ext cx="47625"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a:xfrm>
            <a:off x="349250" y="6459538"/>
            <a:ext cx="1963738" cy="365125"/>
          </a:xfrm>
        </p:spPr>
        <p:txBody>
          <a:bodyPr/>
          <a:lstStyle>
            <a:lvl1pPr algn="l">
              <a:defRPr/>
            </a:lvl1pPr>
          </a:lstStyle>
          <a:p>
            <a:pPr>
              <a:defRPr/>
            </a:pPr>
            <a:endParaRPr lang="en-US"/>
          </a:p>
        </p:txBody>
      </p:sp>
      <p:sp>
        <p:nvSpPr>
          <p:cNvPr id="8" name="Footer Placeholder 5"/>
          <p:cNvSpPr>
            <a:spLocks noGrp="1"/>
          </p:cNvSpPr>
          <p:nvPr>
            <p:ph type="ftr" sz="quarter" idx="11"/>
          </p:nvPr>
        </p:nvSpPr>
        <p:spPr>
          <a:xfrm>
            <a:off x="3600450" y="6459538"/>
            <a:ext cx="3486150" cy="365125"/>
          </a:xfrm>
        </p:spPr>
        <p:txBody>
          <a:bodyPr/>
          <a:lstStyle>
            <a:lvl1pPr algn="l">
              <a:defRPr>
                <a:solidFill>
                  <a:schemeClr val="tx2"/>
                </a:solidFill>
              </a:defRPr>
            </a:lvl1pPr>
          </a:lstStyle>
          <a:p>
            <a:pPr>
              <a:defRPr/>
            </a:pPr>
            <a:r>
              <a:rPr lang="en-US"/>
              <a:t>This training is conducted under the OSHA Susan Harwood Training Grant #SH-29667-16-60-F-48 from the U.S. Department of Labor. It does not necessarily reflect the views or policies of the U. S. Department of Labor, nor does mention of trade names, commercial products, or organizations imply endorsement by the U. S. Government.</a:t>
            </a:r>
            <a:endParaRPr lang="en-US" dirty="0"/>
          </a:p>
        </p:txBody>
      </p:sp>
      <p:sp>
        <p:nvSpPr>
          <p:cNvPr id="9" name="Slide Number Placeholder 6"/>
          <p:cNvSpPr>
            <a:spLocks noGrp="1"/>
          </p:cNvSpPr>
          <p:nvPr>
            <p:ph type="sldNum" sz="quarter" idx="12"/>
          </p:nvPr>
        </p:nvSpPr>
        <p:spPr/>
        <p:txBody>
          <a:bodyPr/>
          <a:lstStyle>
            <a:lvl1pPr>
              <a:defRPr>
                <a:solidFill>
                  <a:schemeClr val="tx2"/>
                </a:solidFill>
              </a:defRPr>
            </a:lvl1pPr>
          </a:lstStyle>
          <a:p>
            <a:pPr>
              <a:defRPr/>
            </a:pPr>
            <a:fld id="{79D9FEB6-8336-448D-B69C-1109ECA5443F}" type="slidenum">
              <a:rPr lang="en-US"/>
              <a:pPr>
                <a:defRPr/>
              </a:pPr>
              <a:t>‹#›</a:t>
            </a:fld>
            <a:endParaRPr lang="en-US"/>
          </a:p>
        </p:txBody>
      </p:sp>
    </p:spTree>
    <p:extLst>
      <p:ext uri="{BB962C8B-B14F-4D97-AF65-F5344CB8AC3E}">
        <p14:creationId xmlns:p14="http://schemas.microsoft.com/office/powerpoint/2010/main" val="16273268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4"/>
          <p:cNvSpPr/>
          <p:nvPr/>
        </p:nvSpPr>
        <p:spPr>
          <a:xfrm>
            <a:off x="0" y="4953000"/>
            <a:ext cx="9142413"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0" y="4914900"/>
            <a:ext cx="9142413"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2" y="0"/>
            <a:ext cx="9143989" cy="4915076"/>
          </a:xfrm>
          <a:blipFill>
            <a:blip r:embed="rId2" cstate="email">
              <a:extLst>
                <a:ext uri="{28A0092B-C50C-407E-A947-70E740481C1C}">
                  <a14:useLocalDpi xmlns:a14="http://schemas.microsoft.com/office/drawing/2010/main"/>
                </a:ext>
              </a:extLst>
            </a:blip>
            <a:stretch>
              <a:fillRect/>
            </a:stretch>
          </a:blipFill>
        </p:spPr>
        <p:txBody>
          <a:bodyPr lIns="457200" tIns="457200" rtlCol="0">
            <a:normAutofit/>
          </a:bodyPr>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lvl1pPr>
              <a:defRPr/>
            </a:lvl1pPr>
          </a:lstStyle>
          <a:p>
            <a:pPr>
              <a:defRPr/>
            </a:pPr>
            <a:endParaRPr lang="en-US"/>
          </a:p>
        </p:txBody>
      </p:sp>
      <p:sp>
        <p:nvSpPr>
          <p:cNvPr id="8" name="Footer Placeholder 5"/>
          <p:cNvSpPr>
            <a:spLocks noGrp="1"/>
          </p:cNvSpPr>
          <p:nvPr>
            <p:ph type="ftr" sz="quarter" idx="11"/>
          </p:nvPr>
        </p:nvSpPr>
        <p:spPr/>
        <p:txBody>
          <a:bodyPr/>
          <a:lstStyle>
            <a:lvl1pPr>
              <a:defRPr/>
            </a:lvl1pPr>
          </a:lstStyle>
          <a:p>
            <a:pPr>
              <a:defRPr/>
            </a:pPr>
            <a:r>
              <a:rPr lang="en-US"/>
              <a:t>This training is conducted under the OSHA Susan Harwood Training Grant #SH-29667-16-60-F-48 from the U.S. Department of Labor. It does not necessarily reflect the views or policies of the U. S. Department of Labor, nor does mention of trade names, commercial products, or organizations imply endorsement by the U. S. Government.</a:t>
            </a:r>
            <a:endParaRPr lang="en-US" dirty="0"/>
          </a:p>
        </p:txBody>
      </p:sp>
      <p:sp>
        <p:nvSpPr>
          <p:cNvPr id="9" name="Slide Number Placeholder 6"/>
          <p:cNvSpPr>
            <a:spLocks noGrp="1"/>
          </p:cNvSpPr>
          <p:nvPr>
            <p:ph type="sldNum" sz="quarter" idx="12"/>
          </p:nvPr>
        </p:nvSpPr>
        <p:spPr/>
        <p:txBody>
          <a:bodyPr/>
          <a:lstStyle>
            <a:lvl1pPr>
              <a:defRPr/>
            </a:lvl1pPr>
          </a:lstStyle>
          <a:p>
            <a:pPr>
              <a:defRPr/>
            </a:pPr>
            <a:fld id="{7282E763-C0EB-42AD-B822-8237F4A43B4C}" type="slidenum">
              <a:rPr lang="en-US"/>
              <a:pPr>
                <a:defRPr/>
              </a:pPr>
              <a:t>‹#›</a:t>
            </a:fld>
            <a:endParaRPr lang="en-US"/>
          </a:p>
        </p:txBody>
      </p:sp>
    </p:spTree>
    <p:extLst>
      <p:ext uri="{BB962C8B-B14F-4D97-AF65-F5344CB8AC3E}">
        <p14:creationId xmlns:p14="http://schemas.microsoft.com/office/powerpoint/2010/main" val="19872490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0" y="6400800"/>
            <a:ext cx="9144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125"/>
            <a:ext cx="9144000" cy="666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325" y="287338"/>
            <a:ext cx="7543800" cy="144938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1029" name="Text Placeholder 2"/>
          <p:cNvSpPr>
            <a:spLocks noGrp="1"/>
          </p:cNvSpPr>
          <p:nvPr>
            <p:ph type="body" idx="1"/>
          </p:nvPr>
        </p:nvSpPr>
        <p:spPr bwMode="auto">
          <a:xfrm>
            <a:off x="822325" y="1846263"/>
            <a:ext cx="7543800" cy="402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822325" y="6459538"/>
            <a:ext cx="1854200" cy="365125"/>
          </a:xfrm>
          <a:prstGeom prst="rect">
            <a:avLst/>
          </a:prstGeom>
        </p:spPr>
        <p:txBody>
          <a:bodyPr vert="horz" lIns="91440" tIns="45720" rIns="91440" bIns="45720" rtlCol="0" anchor="ctr"/>
          <a:lstStyle>
            <a:lvl1pPr algn="l">
              <a:defRPr sz="900">
                <a:solidFill>
                  <a:srgbClr val="FFFFFF"/>
                </a:solidFill>
              </a:defRPr>
            </a:lvl1pPr>
          </a:lstStyle>
          <a:p>
            <a:pPr>
              <a:defRPr/>
            </a:pPr>
            <a:endParaRPr lang="en-US"/>
          </a:p>
        </p:txBody>
      </p:sp>
      <p:sp>
        <p:nvSpPr>
          <p:cNvPr id="5" name="Footer Placeholder 4"/>
          <p:cNvSpPr>
            <a:spLocks noGrp="1"/>
          </p:cNvSpPr>
          <p:nvPr>
            <p:ph type="ftr" sz="quarter" idx="3"/>
          </p:nvPr>
        </p:nvSpPr>
        <p:spPr>
          <a:xfrm>
            <a:off x="2765425" y="6459538"/>
            <a:ext cx="3616325" cy="365125"/>
          </a:xfrm>
          <a:prstGeom prst="rect">
            <a:avLst/>
          </a:prstGeom>
        </p:spPr>
        <p:txBody>
          <a:bodyPr vert="horz" lIns="91440" tIns="45720" rIns="91440" bIns="45720" rtlCol="0" anchor="ctr"/>
          <a:lstStyle>
            <a:lvl1pPr algn="ctr">
              <a:defRPr sz="900" cap="all" baseline="0">
                <a:solidFill>
                  <a:srgbClr val="FFFFFF"/>
                </a:solidFill>
              </a:defRPr>
            </a:lvl1pPr>
          </a:lstStyle>
          <a:p>
            <a:pPr>
              <a:defRPr/>
            </a:pPr>
            <a:r>
              <a:rPr lang="en-US"/>
              <a:t>This training is conducted under the OSHA Susan Harwood Training Grant #SH-29667-16-60-F-48 from the U.S. Department of Labor. It does not necessarily reflect the views or policies of the U. S. Department of Labor, nor does mention of trade names, commercial products, or organizations imply endorsement by the U. S. Government.</a:t>
            </a:r>
            <a:endParaRPr lang="en-US" dirty="0"/>
          </a:p>
        </p:txBody>
      </p:sp>
      <p:sp>
        <p:nvSpPr>
          <p:cNvPr id="6" name="Slide Number Placeholder 5"/>
          <p:cNvSpPr>
            <a:spLocks noGrp="1"/>
          </p:cNvSpPr>
          <p:nvPr>
            <p:ph type="sldNum" sz="quarter" idx="4"/>
          </p:nvPr>
        </p:nvSpPr>
        <p:spPr>
          <a:xfrm>
            <a:off x="7424738" y="6459538"/>
            <a:ext cx="984250" cy="365125"/>
          </a:xfrm>
          <a:prstGeom prst="rect">
            <a:avLst/>
          </a:prstGeom>
        </p:spPr>
        <p:txBody>
          <a:bodyPr vert="horz" lIns="91440" tIns="45720" rIns="91440" bIns="45720" rtlCol="0" anchor="ctr"/>
          <a:lstStyle>
            <a:lvl1pPr algn="r">
              <a:defRPr sz="1050">
                <a:solidFill>
                  <a:srgbClr val="FFFFFF"/>
                </a:solidFill>
              </a:defRPr>
            </a:lvl1pPr>
          </a:lstStyle>
          <a:p>
            <a:pPr>
              <a:defRPr/>
            </a:pPr>
            <a:fld id="{A9A5556F-E47E-4061-837E-228EC4381234}" type="slidenum">
              <a:rPr lang="en-US"/>
              <a:pPr>
                <a:defRPr/>
              </a:pPr>
              <a:t>‹#›</a:t>
            </a:fld>
            <a:endParaRPr lang="en-US"/>
          </a:p>
        </p:txBody>
      </p:sp>
      <p:cxnSp>
        <p:nvCxnSpPr>
          <p:cNvPr id="10" name="Straight Connector 9"/>
          <p:cNvCxnSpPr/>
          <p:nvPr/>
        </p:nvCxnSpPr>
        <p:spPr>
          <a:xfrm>
            <a:off x="895350" y="1738313"/>
            <a:ext cx="7475538"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869" r:id="rId1"/>
    <p:sldLayoutId id="2147483864" r:id="rId2"/>
    <p:sldLayoutId id="2147483870" r:id="rId3"/>
    <p:sldLayoutId id="2147483865" r:id="rId4"/>
    <p:sldLayoutId id="2147483866" r:id="rId5"/>
    <p:sldLayoutId id="2147483867" r:id="rId6"/>
    <p:sldLayoutId id="2147483871" r:id="rId7"/>
    <p:sldLayoutId id="2147483872" r:id="rId8"/>
    <p:sldLayoutId id="2147483873" r:id="rId9"/>
    <p:sldLayoutId id="2147483868" r:id="rId10"/>
    <p:sldLayoutId id="2147483874" r:id="rId11"/>
    <p:sldLayoutId id="2147483875" r:id="rId12"/>
  </p:sldLayoutIdLst>
  <p:hf sldNum="0" hdr="0" dt="0"/>
  <p:txStyles>
    <p:titleStyle>
      <a:lvl1pPr algn="l" rtl="0" eaLnBrk="0" fontAlgn="base" hangingPunct="0">
        <a:lnSpc>
          <a:spcPct val="85000"/>
        </a:lnSpc>
        <a:spcBef>
          <a:spcPct val="0"/>
        </a:spcBef>
        <a:spcAft>
          <a:spcPct val="0"/>
        </a:spcAft>
        <a:defRPr sz="4800" kern="1200" spc="-50">
          <a:solidFill>
            <a:srgbClr val="404040"/>
          </a:solidFill>
          <a:latin typeface="+mj-lt"/>
          <a:ea typeface="+mj-ea"/>
          <a:cs typeface="+mj-cs"/>
        </a:defRPr>
      </a:lvl1pPr>
      <a:lvl2pPr algn="l" rtl="0" eaLnBrk="0" fontAlgn="base" hangingPunct="0">
        <a:lnSpc>
          <a:spcPct val="85000"/>
        </a:lnSpc>
        <a:spcBef>
          <a:spcPct val="0"/>
        </a:spcBef>
        <a:spcAft>
          <a:spcPct val="0"/>
        </a:spcAft>
        <a:defRPr sz="4800">
          <a:solidFill>
            <a:srgbClr val="404040"/>
          </a:solidFill>
          <a:latin typeface="Calibri Light" panose="020F0302020204030204" pitchFamily="34" charset="0"/>
        </a:defRPr>
      </a:lvl2pPr>
      <a:lvl3pPr algn="l" rtl="0" eaLnBrk="0" fontAlgn="base" hangingPunct="0">
        <a:lnSpc>
          <a:spcPct val="85000"/>
        </a:lnSpc>
        <a:spcBef>
          <a:spcPct val="0"/>
        </a:spcBef>
        <a:spcAft>
          <a:spcPct val="0"/>
        </a:spcAft>
        <a:defRPr sz="4800">
          <a:solidFill>
            <a:srgbClr val="404040"/>
          </a:solidFill>
          <a:latin typeface="Calibri Light" panose="020F0302020204030204" pitchFamily="34" charset="0"/>
        </a:defRPr>
      </a:lvl3pPr>
      <a:lvl4pPr algn="l" rtl="0" eaLnBrk="0" fontAlgn="base" hangingPunct="0">
        <a:lnSpc>
          <a:spcPct val="85000"/>
        </a:lnSpc>
        <a:spcBef>
          <a:spcPct val="0"/>
        </a:spcBef>
        <a:spcAft>
          <a:spcPct val="0"/>
        </a:spcAft>
        <a:defRPr sz="4800">
          <a:solidFill>
            <a:srgbClr val="404040"/>
          </a:solidFill>
          <a:latin typeface="Calibri Light" panose="020F0302020204030204" pitchFamily="34" charset="0"/>
        </a:defRPr>
      </a:lvl4pPr>
      <a:lvl5pPr algn="l" rtl="0" eaLnBrk="0" fontAlgn="base" hangingPunct="0">
        <a:lnSpc>
          <a:spcPct val="85000"/>
        </a:lnSpc>
        <a:spcBef>
          <a:spcPct val="0"/>
        </a:spcBef>
        <a:spcAft>
          <a:spcPct val="0"/>
        </a:spcAft>
        <a:defRPr sz="4800">
          <a:solidFill>
            <a:srgbClr val="404040"/>
          </a:solidFill>
          <a:latin typeface="Calibri Light" panose="020F0302020204030204" pitchFamily="34" charset="0"/>
        </a:defRPr>
      </a:lvl5pPr>
      <a:lvl6pPr marL="457200" algn="l" rtl="0" fontAlgn="base">
        <a:lnSpc>
          <a:spcPct val="85000"/>
        </a:lnSpc>
        <a:spcBef>
          <a:spcPct val="0"/>
        </a:spcBef>
        <a:spcAft>
          <a:spcPct val="0"/>
        </a:spcAft>
        <a:defRPr sz="4800">
          <a:solidFill>
            <a:srgbClr val="404040"/>
          </a:solidFill>
          <a:latin typeface="Calibri Light" panose="020F0302020204030204" pitchFamily="34" charset="0"/>
        </a:defRPr>
      </a:lvl6pPr>
      <a:lvl7pPr marL="914400" algn="l" rtl="0" fontAlgn="base">
        <a:lnSpc>
          <a:spcPct val="85000"/>
        </a:lnSpc>
        <a:spcBef>
          <a:spcPct val="0"/>
        </a:spcBef>
        <a:spcAft>
          <a:spcPct val="0"/>
        </a:spcAft>
        <a:defRPr sz="4800">
          <a:solidFill>
            <a:srgbClr val="404040"/>
          </a:solidFill>
          <a:latin typeface="Calibri Light" panose="020F0302020204030204" pitchFamily="34" charset="0"/>
        </a:defRPr>
      </a:lvl7pPr>
      <a:lvl8pPr marL="1371600" algn="l" rtl="0" fontAlgn="base">
        <a:lnSpc>
          <a:spcPct val="85000"/>
        </a:lnSpc>
        <a:spcBef>
          <a:spcPct val="0"/>
        </a:spcBef>
        <a:spcAft>
          <a:spcPct val="0"/>
        </a:spcAft>
        <a:defRPr sz="4800">
          <a:solidFill>
            <a:srgbClr val="404040"/>
          </a:solidFill>
          <a:latin typeface="Calibri Light" panose="020F0302020204030204" pitchFamily="34" charset="0"/>
        </a:defRPr>
      </a:lvl8pPr>
      <a:lvl9pPr marL="1828800" algn="l" rtl="0" fontAlgn="base">
        <a:lnSpc>
          <a:spcPct val="85000"/>
        </a:lnSpc>
        <a:spcBef>
          <a:spcPct val="0"/>
        </a:spcBef>
        <a:spcAft>
          <a:spcPct val="0"/>
        </a:spcAft>
        <a:defRPr sz="4800">
          <a:solidFill>
            <a:srgbClr val="404040"/>
          </a:solidFill>
          <a:latin typeface="Calibri Light" panose="020F030202020403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Font typeface="Calibri" panose="020F0502020204030204" pitchFamily="34" charset="0"/>
        <a:buChar char="◦"/>
        <a:defRPr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Font typeface="Calibri" panose="020F0502020204030204" pitchFamily="34" charset="0"/>
        <a:buChar char="◦"/>
        <a:defRPr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Font typeface="Calibri" panose="020F0502020204030204" pitchFamily="34" charset="0"/>
        <a:buChar char="◦"/>
        <a:defRPr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Font typeface="Calibri" panose="020F0502020204030204" pitchFamily="34" charset="0"/>
        <a:buChar char="◦"/>
        <a:defRPr sz="1400" kern="1200">
          <a:solidFill>
            <a:srgbClr val="404040"/>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www.osha.gov/confinedspaces/faq.htm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pPr algn="ctr"/>
            <a:r>
              <a:rPr lang="en-US" altLang="en-US" sz="2700" b="1" dirty="0" smtClean="0">
                <a:solidFill>
                  <a:schemeClr val="tx1"/>
                </a:solidFill>
                <a:latin typeface="Times New Roman" panose="02020603050405020304" pitchFamily="18" charset="0"/>
                <a:cs typeface="Times New Roman" panose="02020603050405020304" pitchFamily="18" charset="0"/>
              </a:rPr>
              <a:t>OSHA SUSAN HARWOOD PROGRAM 2016-17</a:t>
            </a:r>
            <a:br>
              <a:rPr lang="en-US" altLang="en-US" sz="2700" b="1" dirty="0" smtClean="0">
                <a:solidFill>
                  <a:schemeClr val="tx1"/>
                </a:solidFill>
                <a:latin typeface="Times New Roman" panose="02020603050405020304" pitchFamily="18" charset="0"/>
                <a:cs typeface="Times New Roman" panose="02020603050405020304" pitchFamily="18" charset="0"/>
              </a:rPr>
            </a:br>
            <a:r>
              <a:rPr lang="en-GB" altLang="en-US" sz="2700" b="1" dirty="0" smtClean="0">
                <a:solidFill>
                  <a:schemeClr val="tx1"/>
                </a:solidFill>
                <a:latin typeface="Times New Roman" panose="02020603050405020304" pitchFamily="18" charset="0"/>
                <a:cs typeface="Times New Roman" panose="02020603050405020304" pitchFamily="18" charset="0"/>
              </a:rPr>
              <a:t>Confined Space Safety Training</a:t>
            </a:r>
            <a:r>
              <a:rPr lang="en-US" sz="3200" dirty="0" smtClean="0"/>
              <a:t/>
            </a:r>
            <a:br>
              <a:rPr lang="en-US" sz="3200" dirty="0" smtClean="0"/>
            </a:br>
            <a:endParaRPr lang="en-US" sz="3200" dirty="0"/>
          </a:p>
        </p:txBody>
      </p:sp>
      <p:pic>
        <p:nvPicPr>
          <p:cNvPr id="10" name="Content Placeholder 9" title="Confined space"/>
          <p:cNvPicPr>
            <a:picLocks noGrp="1" noChangeAspect="1"/>
          </p:cNvPicPr>
          <p:nvPr>
            <p:ph idx="1"/>
          </p:nvPr>
        </p:nvPicPr>
        <p:blipFill>
          <a:blip r:embed="rId2"/>
          <a:stretch>
            <a:fillRect/>
          </a:stretch>
        </p:blipFill>
        <p:spPr>
          <a:xfrm>
            <a:off x="714772" y="2133600"/>
            <a:ext cx="7758906" cy="3743325"/>
          </a:xfrm>
          <a:prstGeom prst="rect">
            <a:avLst/>
          </a:prstGeom>
        </p:spPr>
      </p:pic>
    </p:spTree>
    <p:extLst>
      <p:ext uri="{BB962C8B-B14F-4D97-AF65-F5344CB8AC3E}">
        <p14:creationId xmlns:p14="http://schemas.microsoft.com/office/powerpoint/2010/main" val="1518855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p:txBody>
          <a:bodyPr lIns="92160" tIns="46080" rIns="92160" bIns="46080"/>
          <a:lstStyle/>
          <a:p>
            <a:pPr eaLnBrk="1" fontAlgn="auto" hangingPunct="1">
              <a:lnSpc>
                <a:spcPct val="93000"/>
              </a:lnSpc>
              <a:spcAft>
                <a:spcPts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altLang="en-US" sz="5400" b="1" dirty="0">
                <a:solidFill>
                  <a:schemeClr val="tx1">
                    <a:lumMod val="75000"/>
                    <a:lumOff val="25000"/>
                  </a:schemeClr>
                </a:solidFill>
              </a:rPr>
              <a:t>ENTRANT</a:t>
            </a:r>
          </a:p>
        </p:txBody>
      </p:sp>
      <p:sp>
        <p:nvSpPr>
          <p:cNvPr id="26627" name="Rectangle 2"/>
          <p:cNvSpPr>
            <a:spLocks noGrp="1" noChangeArrowheads="1"/>
          </p:cNvSpPr>
          <p:nvPr>
            <p:ph sz="half" idx="1"/>
          </p:nvPr>
        </p:nvSpPr>
        <p:spPr/>
        <p:txBody>
          <a:bodyPr lIns="92160" tIns="46080" rIns="92160" bIns="46080"/>
          <a:lstStyle/>
          <a:p>
            <a:pPr eaLnBrk="1" hangingPunct="1">
              <a:lnSpc>
                <a:spcPct val="95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altLang="en-US" sz="3600" b="1" i="1" smtClean="0"/>
              <a:t>The employee who will physically enter the confined space to perform the work.</a:t>
            </a:r>
            <a:endParaRPr lang="en-GB" altLang="en-US" sz="3600" b="1" smtClean="0"/>
          </a:p>
        </p:txBody>
      </p:sp>
      <p:pic>
        <p:nvPicPr>
          <p:cNvPr id="7" name="Picture 5" descr="Image result for confined space"/>
          <p:cNvPicPr>
            <a:picLocks noGrp="1" noChangeAspect="1" noChangeArrowheads="1"/>
          </p:cNvPicPr>
          <p:nvPr>
            <p:ph sz="half" idx="2"/>
          </p:nvPr>
        </p:nvPicPr>
        <p:blipFill>
          <a:blip r:embed="rId3" cstate="email">
            <a:extLst>
              <a:ext uri="{28A0092B-C50C-407E-A947-70E740481C1C}">
                <a14:useLocalDpi xmlns:a14="http://schemas.microsoft.com/office/drawing/2010/main"/>
              </a:ext>
            </a:extLst>
          </a:blip>
          <a:srcRect/>
          <a:stretch>
            <a:fillRect/>
          </a:stretch>
        </p:blipFill>
        <p:spPr bwMode="auto">
          <a:xfrm>
            <a:off x="4267200" y="2156071"/>
            <a:ext cx="4527302" cy="34026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Footer Placeholder 2"/>
          <p:cNvSpPr>
            <a:spLocks noGrp="1"/>
          </p:cNvSpPr>
          <p:nvPr>
            <p:ph type="ftr" sz="quarter" idx="11"/>
          </p:nvPr>
        </p:nvSpPr>
        <p:spPr bwMode="auto">
          <a:xfrm>
            <a:off x="0" y="6510338"/>
            <a:ext cx="9144000" cy="3476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bg1"/>
                </a:solidFill>
                <a:latin typeface="Times New Roman" panose="02020603050405020304" pitchFamily="18" charset="0"/>
              </a:defRPr>
            </a:lvl1pPr>
            <a:lvl2pPr marL="742950" indent="-285750">
              <a:defRPr sz="2400">
                <a:solidFill>
                  <a:schemeClr val="bg1"/>
                </a:solidFill>
                <a:latin typeface="Times New Roman" panose="02020603050405020304" pitchFamily="18" charset="0"/>
              </a:defRPr>
            </a:lvl2pPr>
            <a:lvl3pPr marL="1143000" indent="-228600">
              <a:defRPr sz="2400">
                <a:solidFill>
                  <a:schemeClr val="bg1"/>
                </a:solidFill>
                <a:latin typeface="Times New Roman" panose="02020603050405020304" pitchFamily="18" charset="0"/>
              </a:defRPr>
            </a:lvl3pPr>
            <a:lvl4pPr marL="1600200" indent="-228600">
              <a:defRPr sz="2400">
                <a:solidFill>
                  <a:schemeClr val="bg1"/>
                </a:solidFill>
                <a:latin typeface="Times New Roman" panose="02020603050405020304" pitchFamily="18" charset="0"/>
              </a:defRPr>
            </a:lvl4pPr>
            <a:lvl5pPr marL="2057400" indent="-228600">
              <a:defRPr sz="2400">
                <a:solidFill>
                  <a:schemeClr val="bg1"/>
                </a:solidFill>
                <a:latin typeface="Times New Roman" panose="02020603050405020304" pitchFamily="18" charset="0"/>
              </a:defRPr>
            </a:lvl5pPr>
            <a:lvl6pPr marL="2514600" indent="-228600" eaLnBrk="0" fontAlgn="base" hangingPunct="0">
              <a:spcBef>
                <a:spcPct val="0"/>
              </a:spcBef>
              <a:spcAft>
                <a:spcPct val="0"/>
              </a:spcAft>
              <a:defRPr sz="2400">
                <a:solidFill>
                  <a:schemeClr val="bg1"/>
                </a:solidFill>
                <a:latin typeface="Times New Roman" panose="02020603050405020304" pitchFamily="18" charset="0"/>
              </a:defRPr>
            </a:lvl6pPr>
            <a:lvl7pPr marL="2971800" indent="-228600" eaLnBrk="0" fontAlgn="base" hangingPunct="0">
              <a:spcBef>
                <a:spcPct val="0"/>
              </a:spcBef>
              <a:spcAft>
                <a:spcPct val="0"/>
              </a:spcAft>
              <a:defRPr sz="2400">
                <a:solidFill>
                  <a:schemeClr val="bg1"/>
                </a:solidFill>
                <a:latin typeface="Times New Roman" panose="02020603050405020304" pitchFamily="18" charset="0"/>
              </a:defRPr>
            </a:lvl7pPr>
            <a:lvl8pPr marL="3429000" indent="-228600" eaLnBrk="0" fontAlgn="base" hangingPunct="0">
              <a:spcBef>
                <a:spcPct val="0"/>
              </a:spcBef>
              <a:spcAft>
                <a:spcPct val="0"/>
              </a:spcAft>
              <a:defRPr sz="2400">
                <a:solidFill>
                  <a:schemeClr val="bg1"/>
                </a:solidFill>
                <a:latin typeface="Times New Roman" panose="02020603050405020304" pitchFamily="18" charset="0"/>
              </a:defRPr>
            </a:lvl8pPr>
            <a:lvl9pPr marL="3886200" indent="-228600" eaLnBrk="0" fontAlgn="base" hangingPunct="0">
              <a:spcBef>
                <a:spcPct val="0"/>
              </a:spcBef>
              <a:spcAft>
                <a:spcPct val="0"/>
              </a:spcAft>
              <a:defRPr sz="2400">
                <a:solidFill>
                  <a:schemeClr val="bg1"/>
                </a:solidFill>
                <a:latin typeface="Times New Roman" panose="02020603050405020304" pitchFamily="18" charset="0"/>
              </a:defRPr>
            </a:lvl9pPr>
          </a:lstStyle>
          <a:p>
            <a:pPr algn="l"/>
            <a:r>
              <a:rPr lang="en-US" altLang="en-US" sz="700" cap="none" dirty="0" smtClean="0">
                <a:solidFill>
                  <a:srgbClr val="FFFFFF"/>
                </a:solidFill>
              </a:rPr>
              <a:t>This training is conducted under the OSHA Susan Harwood training grant #SH-29667-SH6 from the U.S. Department of labor. It does not necessarily reflect the views or policies of the U. S. Department of Labor, nor does mention of trade names, commercial products, or organizations imply endorsement by the U. S. Government.</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1"/>
          <p:cNvSpPr>
            <a:spLocks noGrp="1" noChangeArrowheads="1"/>
          </p:cNvSpPr>
          <p:nvPr>
            <p:ph type="title"/>
          </p:nvPr>
        </p:nvSpPr>
        <p:spPr/>
        <p:txBody>
          <a:bodyPr lIns="92160" tIns="46080" rIns="92160" bIns="46080"/>
          <a:lstStyle/>
          <a:p>
            <a:pPr eaLnBrk="1" fontAlgn="auto" hangingPunct="1">
              <a:lnSpc>
                <a:spcPct val="93000"/>
              </a:lnSpc>
              <a:spcAft>
                <a:spcPts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altLang="en-US" sz="5400" b="1" dirty="0">
                <a:solidFill>
                  <a:schemeClr val="tx1">
                    <a:lumMod val="75000"/>
                    <a:lumOff val="25000"/>
                  </a:schemeClr>
                </a:solidFill>
              </a:rPr>
              <a:t>ATTENDANT</a:t>
            </a:r>
          </a:p>
        </p:txBody>
      </p:sp>
      <p:sp>
        <p:nvSpPr>
          <p:cNvPr id="28675" name="Rectangle 2"/>
          <p:cNvSpPr>
            <a:spLocks noGrp="1" noChangeArrowheads="1"/>
          </p:cNvSpPr>
          <p:nvPr>
            <p:ph sz="half" idx="1"/>
          </p:nvPr>
        </p:nvSpPr>
        <p:spPr>
          <a:xfrm>
            <a:off x="822960" y="1845734"/>
            <a:ext cx="3749040" cy="4023360"/>
          </a:xfrm>
        </p:spPr>
        <p:txBody>
          <a:bodyPr lIns="92160" tIns="46080" rIns="92160" bIns="46080"/>
          <a:lstStyle/>
          <a:p>
            <a:pPr eaLnBrk="1" hangingPunct="1">
              <a:lnSpc>
                <a:spcPct val="95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altLang="en-US" sz="2400" b="1" i="1" dirty="0" smtClean="0"/>
              <a:t>The employee who remains outside the confined space and monitors the entrant(s); guards the space against unauthorized entry; warns the entrants of any unusual conditions; and summons the rescue personnel if needed.</a:t>
            </a:r>
            <a:endParaRPr lang="en-GB" altLang="en-US" sz="2400" b="1" dirty="0" smtClean="0"/>
          </a:p>
        </p:txBody>
      </p:sp>
      <p:pic>
        <p:nvPicPr>
          <p:cNvPr id="3" name="Content Placeholder 2" title="Attendant"/>
          <p:cNvPicPr>
            <a:picLocks noGrp="1" noChangeAspect="1"/>
          </p:cNvPicPr>
          <p:nvPr>
            <p:ph sz="half" idx="2"/>
          </p:nvPr>
        </p:nvPicPr>
        <p:blipFill>
          <a:blip r:embed="rId3"/>
          <a:stretch>
            <a:fillRect/>
          </a:stretch>
        </p:blipFill>
        <p:spPr>
          <a:xfrm>
            <a:off x="4724400" y="2514600"/>
            <a:ext cx="3962400" cy="2514600"/>
          </a:xfrm>
          <a:prstGeom prst="rect">
            <a:avLst/>
          </a:prstGeom>
        </p:spPr>
      </p:pic>
      <p:sp>
        <p:nvSpPr>
          <p:cNvPr id="9" name="Footer Placeholder 2"/>
          <p:cNvSpPr>
            <a:spLocks noGrp="1"/>
          </p:cNvSpPr>
          <p:nvPr>
            <p:ph type="ftr" sz="quarter" idx="11"/>
          </p:nvPr>
        </p:nvSpPr>
        <p:spPr bwMode="auto">
          <a:xfrm>
            <a:off x="0" y="6510338"/>
            <a:ext cx="9144000" cy="3476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bg1"/>
                </a:solidFill>
                <a:latin typeface="Times New Roman" panose="02020603050405020304" pitchFamily="18" charset="0"/>
              </a:defRPr>
            </a:lvl1pPr>
            <a:lvl2pPr marL="742950" indent="-285750">
              <a:defRPr sz="2400">
                <a:solidFill>
                  <a:schemeClr val="bg1"/>
                </a:solidFill>
                <a:latin typeface="Times New Roman" panose="02020603050405020304" pitchFamily="18" charset="0"/>
              </a:defRPr>
            </a:lvl2pPr>
            <a:lvl3pPr marL="1143000" indent="-228600">
              <a:defRPr sz="2400">
                <a:solidFill>
                  <a:schemeClr val="bg1"/>
                </a:solidFill>
                <a:latin typeface="Times New Roman" panose="02020603050405020304" pitchFamily="18" charset="0"/>
              </a:defRPr>
            </a:lvl3pPr>
            <a:lvl4pPr marL="1600200" indent="-228600">
              <a:defRPr sz="2400">
                <a:solidFill>
                  <a:schemeClr val="bg1"/>
                </a:solidFill>
                <a:latin typeface="Times New Roman" panose="02020603050405020304" pitchFamily="18" charset="0"/>
              </a:defRPr>
            </a:lvl4pPr>
            <a:lvl5pPr marL="2057400" indent="-228600">
              <a:defRPr sz="2400">
                <a:solidFill>
                  <a:schemeClr val="bg1"/>
                </a:solidFill>
                <a:latin typeface="Times New Roman" panose="02020603050405020304" pitchFamily="18" charset="0"/>
              </a:defRPr>
            </a:lvl5pPr>
            <a:lvl6pPr marL="2514600" indent="-228600" eaLnBrk="0" fontAlgn="base" hangingPunct="0">
              <a:spcBef>
                <a:spcPct val="0"/>
              </a:spcBef>
              <a:spcAft>
                <a:spcPct val="0"/>
              </a:spcAft>
              <a:defRPr sz="2400">
                <a:solidFill>
                  <a:schemeClr val="bg1"/>
                </a:solidFill>
                <a:latin typeface="Times New Roman" panose="02020603050405020304" pitchFamily="18" charset="0"/>
              </a:defRPr>
            </a:lvl6pPr>
            <a:lvl7pPr marL="2971800" indent="-228600" eaLnBrk="0" fontAlgn="base" hangingPunct="0">
              <a:spcBef>
                <a:spcPct val="0"/>
              </a:spcBef>
              <a:spcAft>
                <a:spcPct val="0"/>
              </a:spcAft>
              <a:defRPr sz="2400">
                <a:solidFill>
                  <a:schemeClr val="bg1"/>
                </a:solidFill>
                <a:latin typeface="Times New Roman" panose="02020603050405020304" pitchFamily="18" charset="0"/>
              </a:defRPr>
            </a:lvl7pPr>
            <a:lvl8pPr marL="3429000" indent="-228600" eaLnBrk="0" fontAlgn="base" hangingPunct="0">
              <a:spcBef>
                <a:spcPct val="0"/>
              </a:spcBef>
              <a:spcAft>
                <a:spcPct val="0"/>
              </a:spcAft>
              <a:defRPr sz="2400">
                <a:solidFill>
                  <a:schemeClr val="bg1"/>
                </a:solidFill>
                <a:latin typeface="Times New Roman" panose="02020603050405020304" pitchFamily="18" charset="0"/>
              </a:defRPr>
            </a:lvl8pPr>
            <a:lvl9pPr marL="3886200" indent="-228600" eaLnBrk="0" fontAlgn="base" hangingPunct="0">
              <a:spcBef>
                <a:spcPct val="0"/>
              </a:spcBef>
              <a:spcAft>
                <a:spcPct val="0"/>
              </a:spcAft>
              <a:defRPr sz="2400">
                <a:solidFill>
                  <a:schemeClr val="bg1"/>
                </a:solidFill>
                <a:latin typeface="Times New Roman" panose="02020603050405020304" pitchFamily="18" charset="0"/>
              </a:defRPr>
            </a:lvl9pPr>
          </a:lstStyle>
          <a:p>
            <a:pPr algn="l"/>
            <a:r>
              <a:rPr lang="en-US" altLang="en-US" sz="700" cap="none" dirty="0" smtClean="0">
                <a:solidFill>
                  <a:srgbClr val="FFFFFF"/>
                </a:solidFill>
              </a:rPr>
              <a:t>This training is conducted under the OSHA Susan Harwood training grant #SH-29667-SH6 from the U.S. Department of labor. It does not necessarily reflect the views or policies of the U. S. Department of Labor, nor does mention of trade names, commercial products, or organizations imply endorsement by the U. S. Government.</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Grp="1" noChangeArrowheads="1"/>
          </p:cNvSpPr>
          <p:nvPr>
            <p:ph type="title"/>
          </p:nvPr>
        </p:nvSpPr>
        <p:spPr>
          <a:xfrm>
            <a:off x="609600" y="304800"/>
            <a:ext cx="7772400" cy="1328738"/>
          </a:xfrm>
        </p:spPr>
        <p:txBody>
          <a:bodyPr lIns="92160" tIns="46080" rIns="92160" bIns="46080"/>
          <a:lstStyle/>
          <a:p>
            <a:pPr eaLnBrk="1" fontAlgn="auto" hangingPunct="1">
              <a:lnSpc>
                <a:spcPct val="93000"/>
              </a:lnSpc>
              <a:spcAft>
                <a:spcPts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altLang="en-US" sz="4000" b="1" dirty="0">
                <a:solidFill>
                  <a:schemeClr val="tx1">
                    <a:lumMod val="75000"/>
                    <a:lumOff val="25000"/>
                  </a:schemeClr>
                </a:solidFill>
              </a:rPr>
              <a:t>Permit-Required Confined Space</a:t>
            </a:r>
          </a:p>
        </p:txBody>
      </p:sp>
      <p:sp>
        <p:nvSpPr>
          <p:cNvPr id="30723" name="Rectangle 2"/>
          <p:cNvSpPr>
            <a:spLocks noGrp="1" noChangeArrowheads="1"/>
          </p:cNvSpPr>
          <p:nvPr>
            <p:ph sz="half" idx="1"/>
          </p:nvPr>
        </p:nvSpPr>
        <p:spPr>
          <a:xfrm>
            <a:off x="304800" y="1905000"/>
            <a:ext cx="3581400" cy="3581400"/>
          </a:xfrm>
        </p:spPr>
        <p:txBody>
          <a:bodyPr lIns="92160" tIns="46080" rIns="92160" bIns="46080"/>
          <a:lstStyle/>
          <a:p>
            <a:pPr eaLnBrk="1" hangingPunct="1">
              <a:lnSpc>
                <a:spcPct val="95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altLang="en-US" sz="2800" b="1" i="1" smtClean="0"/>
              <a:t>A Permit-Required Confined Space is confined space that has one or more of the following characteristics:</a:t>
            </a:r>
            <a:endParaRPr lang="en-GB" altLang="en-US" sz="2800" smtClean="0"/>
          </a:p>
        </p:txBody>
      </p:sp>
      <p:sp>
        <p:nvSpPr>
          <p:cNvPr id="30724" name="Rectangle 3"/>
          <p:cNvSpPr>
            <a:spLocks noGrp="1" noChangeArrowheads="1"/>
          </p:cNvSpPr>
          <p:nvPr>
            <p:ph sz="half" idx="2"/>
          </p:nvPr>
        </p:nvSpPr>
        <p:spPr>
          <a:xfrm>
            <a:off x="3810000" y="1905000"/>
            <a:ext cx="4953000" cy="4343400"/>
          </a:xfrm>
        </p:spPr>
        <p:txBody>
          <a:bodyPr lIns="92160" tIns="46080" rIns="92160" bIns="46080"/>
          <a:lstStyle/>
          <a:p>
            <a:pPr eaLnBrk="1" hangingPunct="1">
              <a:buFont typeface="Wingdings" panose="05000000000000000000" pitchFamily="2" charset="2"/>
              <a:buChar char="q"/>
            </a:pPr>
            <a:r>
              <a:rPr lang="en-US" altLang="en-US" sz="2400" smtClean="0"/>
              <a:t>Contains or has the potential to contain a hazardous atmosphere;</a:t>
            </a:r>
          </a:p>
          <a:p>
            <a:pPr eaLnBrk="1" hangingPunct="1">
              <a:buFont typeface="Wingdings" panose="05000000000000000000" pitchFamily="2" charset="2"/>
              <a:buChar char="q"/>
            </a:pPr>
            <a:r>
              <a:rPr lang="en-US" altLang="en-US" sz="2400" smtClean="0"/>
              <a:t>Contains a material that has the potential for engulfing an entrant;</a:t>
            </a:r>
          </a:p>
          <a:p>
            <a:pPr eaLnBrk="1" hangingPunct="1">
              <a:buFont typeface="Wingdings" panose="05000000000000000000" pitchFamily="2" charset="2"/>
              <a:buChar char="q"/>
            </a:pPr>
            <a:r>
              <a:rPr lang="en-US" altLang="en-US" sz="2400" smtClean="0"/>
              <a:t>Has an internal configuration such that an entrant could become trapped or asphyxiated; or</a:t>
            </a:r>
          </a:p>
          <a:p>
            <a:pPr eaLnBrk="1" hangingPunct="1">
              <a:buFont typeface="Wingdings" panose="05000000000000000000" pitchFamily="2" charset="2"/>
              <a:buChar char="q"/>
            </a:pPr>
            <a:r>
              <a:rPr lang="en-US" altLang="en-US" sz="2400" smtClean="0"/>
              <a:t>Contains any other serious safety or health hazard.</a:t>
            </a:r>
          </a:p>
        </p:txBody>
      </p:sp>
      <p:sp>
        <p:nvSpPr>
          <p:cNvPr id="30726" name="Footer Placeholder 2"/>
          <p:cNvSpPr>
            <a:spLocks noGrp="1"/>
          </p:cNvSpPr>
          <p:nvPr>
            <p:ph type="ftr" sz="quarter" idx="11"/>
          </p:nvPr>
        </p:nvSpPr>
        <p:spPr bwMode="auto">
          <a:xfrm>
            <a:off x="0" y="6510338"/>
            <a:ext cx="9144000" cy="3476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bg1"/>
                </a:solidFill>
                <a:latin typeface="Times New Roman" panose="02020603050405020304" pitchFamily="18" charset="0"/>
              </a:defRPr>
            </a:lvl1pPr>
            <a:lvl2pPr marL="742950" indent="-285750">
              <a:defRPr sz="2400">
                <a:solidFill>
                  <a:schemeClr val="bg1"/>
                </a:solidFill>
                <a:latin typeface="Times New Roman" panose="02020603050405020304" pitchFamily="18" charset="0"/>
              </a:defRPr>
            </a:lvl2pPr>
            <a:lvl3pPr marL="1143000" indent="-228600">
              <a:defRPr sz="2400">
                <a:solidFill>
                  <a:schemeClr val="bg1"/>
                </a:solidFill>
                <a:latin typeface="Times New Roman" panose="02020603050405020304" pitchFamily="18" charset="0"/>
              </a:defRPr>
            </a:lvl3pPr>
            <a:lvl4pPr marL="1600200" indent="-228600">
              <a:defRPr sz="2400">
                <a:solidFill>
                  <a:schemeClr val="bg1"/>
                </a:solidFill>
                <a:latin typeface="Times New Roman" panose="02020603050405020304" pitchFamily="18" charset="0"/>
              </a:defRPr>
            </a:lvl4pPr>
            <a:lvl5pPr marL="2057400" indent="-228600">
              <a:defRPr sz="2400">
                <a:solidFill>
                  <a:schemeClr val="bg1"/>
                </a:solidFill>
                <a:latin typeface="Times New Roman" panose="02020603050405020304" pitchFamily="18" charset="0"/>
              </a:defRPr>
            </a:lvl5pPr>
            <a:lvl6pPr marL="2514600" indent="-228600" eaLnBrk="0" fontAlgn="base" hangingPunct="0">
              <a:spcBef>
                <a:spcPct val="0"/>
              </a:spcBef>
              <a:spcAft>
                <a:spcPct val="0"/>
              </a:spcAft>
              <a:defRPr sz="2400">
                <a:solidFill>
                  <a:schemeClr val="bg1"/>
                </a:solidFill>
                <a:latin typeface="Times New Roman" panose="02020603050405020304" pitchFamily="18" charset="0"/>
              </a:defRPr>
            </a:lvl6pPr>
            <a:lvl7pPr marL="2971800" indent="-228600" eaLnBrk="0" fontAlgn="base" hangingPunct="0">
              <a:spcBef>
                <a:spcPct val="0"/>
              </a:spcBef>
              <a:spcAft>
                <a:spcPct val="0"/>
              </a:spcAft>
              <a:defRPr sz="2400">
                <a:solidFill>
                  <a:schemeClr val="bg1"/>
                </a:solidFill>
                <a:latin typeface="Times New Roman" panose="02020603050405020304" pitchFamily="18" charset="0"/>
              </a:defRPr>
            </a:lvl7pPr>
            <a:lvl8pPr marL="3429000" indent="-228600" eaLnBrk="0" fontAlgn="base" hangingPunct="0">
              <a:spcBef>
                <a:spcPct val="0"/>
              </a:spcBef>
              <a:spcAft>
                <a:spcPct val="0"/>
              </a:spcAft>
              <a:defRPr sz="2400">
                <a:solidFill>
                  <a:schemeClr val="bg1"/>
                </a:solidFill>
                <a:latin typeface="Times New Roman" panose="02020603050405020304" pitchFamily="18" charset="0"/>
              </a:defRPr>
            </a:lvl8pPr>
            <a:lvl9pPr marL="3886200" indent="-228600" eaLnBrk="0" fontAlgn="base" hangingPunct="0">
              <a:spcBef>
                <a:spcPct val="0"/>
              </a:spcBef>
              <a:spcAft>
                <a:spcPct val="0"/>
              </a:spcAft>
              <a:defRPr sz="2400">
                <a:solidFill>
                  <a:schemeClr val="bg1"/>
                </a:solidFill>
                <a:latin typeface="Times New Roman" panose="02020603050405020304" pitchFamily="18" charset="0"/>
              </a:defRPr>
            </a:lvl9pPr>
          </a:lstStyle>
          <a:p>
            <a:pPr algn="l"/>
            <a:r>
              <a:rPr lang="en-US" altLang="en-US" sz="700" cap="none" smtClean="0">
                <a:solidFill>
                  <a:srgbClr val="FFFFFF"/>
                </a:solidFill>
              </a:rPr>
              <a:t>This training is conducted under the OSHA Susan Harwood training grant #SH-29667-SH6 from the U.S. Department of labor. It does not necessarily reflect the views or policies of the U. S. Department of Labor, nor does mention of trade names, commercial products, or organizations imply endorsement by the U. S. Government.</a:t>
            </a:r>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Grp="1" noChangeArrowheads="1"/>
          </p:cNvSpPr>
          <p:nvPr>
            <p:ph type="title"/>
          </p:nvPr>
        </p:nvSpPr>
        <p:spPr/>
        <p:txBody>
          <a:bodyPr lIns="92160" tIns="46080" rIns="92160" bIns="46080">
            <a:normAutofit fontScale="90000"/>
          </a:bodyPr>
          <a:lstStyle/>
          <a:p>
            <a:pPr eaLnBrk="1" fontAlgn="auto" hangingPunct="1">
              <a:lnSpc>
                <a:spcPct val="93000"/>
              </a:lnSpc>
              <a:spcAft>
                <a:spcPts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altLang="en-US" b="1" dirty="0">
                <a:solidFill>
                  <a:schemeClr val="tx1">
                    <a:lumMod val="75000"/>
                    <a:lumOff val="25000"/>
                  </a:schemeClr>
                </a:solidFill>
              </a:rPr>
              <a:t>Entry Supervisor</a:t>
            </a:r>
            <a:br>
              <a:rPr lang="en-GB" altLang="en-US" b="1" dirty="0">
                <a:solidFill>
                  <a:schemeClr val="tx1">
                    <a:lumMod val="75000"/>
                    <a:lumOff val="25000"/>
                  </a:schemeClr>
                </a:solidFill>
              </a:rPr>
            </a:br>
            <a:endParaRPr lang="en-GB" altLang="en-US" b="1" dirty="0">
              <a:solidFill>
                <a:schemeClr val="tx1">
                  <a:lumMod val="75000"/>
                  <a:lumOff val="25000"/>
                </a:schemeClr>
              </a:solidFill>
            </a:endParaRPr>
          </a:p>
        </p:txBody>
      </p:sp>
      <p:sp>
        <p:nvSpPr>
          <p:cNvPr id="32771" name="Rectangle 2"/>
          <p:cNvSpPr>
            <a:spLocks noGrp="1" noChangeArrowheads="1"/>
          </p:cNvSpPr>
          <p:nvPr>
            <p:ph sz="half" idx="1"/>
          </p:nvPr>
        </p:nvSpPr>
        <p:spPr/>
        <p:txBody>
          <a:bodyPr lIns="92160" tIns="46080" rIns="92160" bIns="46080"/>
          <a:lstStyle/>
          <a:p>
            <a:pPr eaLnBrk="1" hangingPunct="1">
              <a:lnSpc>
                <a:spcPct val="95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altLang="en-US" sz="3200" b="1" i="1" smtClean="0"/>
              <a:t>The employee responsible for coordinating the entry into the confined space. This must be a team leader or foreman.</a:t>
            </a:r>
            <a:endParaRPr lang="en-GB" altLang="en-US" sz="3200" b="1" smtClean="0"/>
          </a:p>
        </p:txBody>
      </p:sp>
      <p:pic>
        <p:nvPicPr>
          <p:cNvPr id="7" name="Picture 5" descr="Image result for confined space ENTRY SUPERVISOR"/>
          <p:cNvPicPr>
            <a:picLocks noGrp="1" noChangeAspect="1" noChangeArrowheads="1"/>
          </p:cNvPicPr>
          <p:nvPr>
            <p:ph sz="half" idx="2"/>
          </p:nvPr>
        </p:nvPicPr>
        <p:blipFill>
          <a:blip r:embed="rId3" cstate="email">
            <a:extLst>
              <a:ext uri="{28A0092B-C50C-407E-A947-70E740481C1C}">
                <a14:useLocalDpi xmlns:a14="http://schemas.microsoft.com/office/drawing/2010/main"/>
              </a:ext>
            </a:extLst>
          </a:blip>
          <a:srcRect/>
          <a:stretch>
            <a:fillRect/>
          </a:stretch>
        </p:blipFill>
        <p:spPr bwMode="auto">
          <a:xfrm>
            <a:off x="4664075" y="2133600"/>
            <a:ext cx="3702050" cy="37354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Footer Placeholder 2"/>
          <p:cNvSpPr>
            <a:spLocks noGrp="1"/>
          </p:cNvSpPr>
          <p:nvPr>
            <p:ph type="ftr" sz="quarter" idx="11"/>
          </p:nvPr>
        </p:nvSpPr>
        <p:spPr bwMode="auto">
          <a:xfrm>
            <a:off x="0" y="6510338"/>
            <a:ext cx="9144000" cy="3476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bg1"/>
                </a:solidFill>
                <a:latin typeface="Times New Roman" panose="02020603050405020304" pitchFamily="18" charset="0"/>
              </a:defRPr>
            </a:lvl1pPr>
            <a:lvl2pPr marL="742950" indent="-285750">
              <a:defRPr sz="2400">
                <a:solidFill>
                  <a:schemeClr val="bg1"/>
                </a:solidFill>
                <a:latin typeface="Times New Roman" panose="02020603050405020304" pitchFamily="18" charset="0"/>
              </a:defRPr>
            </a:lvl2pPr>
            <a:lvl3pPr marL="1143000" indent="-228600">
              <a:defRPr sz="2400">
                <a:solidFill>
                  <a:schemeClr val="bg1"/>
                </a:solidFill>
                <a:latin typeface="Times New Roman" panose="02020603050405020304" pitchFamily="18" charset="0"/>
              </a:defRPr>
            </a:lvl3pPr>
            <a:lvl4pPr marL="1600200" indent="-228600">
              <a:defRPr sz="2400">
                <a:solidFill>
                  <a:schemeClr val="bg1"/>
                </a:solidFill>
                <a:latin typeface="Times New Roman" panose="02020603050405020304" pitchFamily="18" charset="0"/>
              </a:defRPr>
            </a:lvl4pPr>
            <a:lvl5pPr marL="2057400" indent="-228600">
              <a:defRPr sz="2400">
                <a:solidFill>
                  <a:schemeClr val="bg1"/>
                </a:solidFill>
                <a:latin typeface="Times New Roman" panose="02020603050405020304" pitchFamily="18" charset="0"/>
              </a:defRPr>
            </a:lvl5pPr>
            <a:lvl6pPr marL="2514600" indent="-228600" eaLnBrk="0" fontAlgn="base" hangingPunct="0">
              <a:spcBef>
                <a:spcPct val="0"/>
              </a:spcBef>
              <a:spcAft>
                <a:spcPct val="0"/>
              </a:spcAft>
              <a:defRPr sz="2400">
                <a:solidFill>
                  <a:schemeClr val="bg1"/>
                </a:solidFill>
                <a:latin typeface="Times New Roman" panose="02020603050405020304" pitchFamily="18" charset="0"/>
              </a:defRPr>
            </a:lvl6pPr>
            <a:lvl7pPr marL="2971800" indent="-228600" eaLnBrk="0" fontAlgn="base" hangingPunct="0">
              <a:spcBef>
                <a:spcPct val="0"/>
              </a:spcBef>
              <a:spcAft>
                <a:spcPct val="0"/>
              </a:spcAft>
              <a:defRPr sz="2400">
                <a:solidFill>
                  <a:schemeClr val="bg1"/>
                </a:solidFill>
                <a:latin typeface="Times New Roman" panose="02020603050405020304" pitchFamily="18" charset="0"/>
              </a:defRPr>
            </a:lvl7pPr>
            <a:lvl8pPr marL="3429000" indent="-228600" eaLnBrk="0" fontAlgn="base" hangingPunct="0">
              <a:spcBef>
                <a:spcPct val="0"/>
              </a:spcBef>
              <a:spcAft>
                <a:spcPct val="0"/>
              </a:spcAft>
              <a:defRPr sz="2400">
                <a:solidFill>
                  <a:schemeClr val="bg1"/>
                </a:solidFill>
                <a:latin typeface="Times New Roman" panose="02020603050405020304" pitchFamily="18" charset="0"/>
              </a:defRPr>
            </a:lvl8pPr>
            <a:lvl9pPr marL="3886200" indent="-228600" eaLnBrk="0" fontAlgn="base" hangingPunct="0">
              <a:spcBef>
                <a:spcPct val="0"/>
              </a:spcBef>
              <a:spcAft>
                <a:spcPct val="0"/>
              </a:spcAft>
              <a:defRPr sz="2400">
                <a:solidFill>
                  <a:schemeClr val="bg1"/>
                </a:solidFill>
                <a:latin typeface="Times New Roman" panose="02020603050405020304" pitchFamily="18" charset="0"/>
              </a:defRPr>
            </a:lvl9pPr>
          </a:lstStyle>
          <a:p>
            <a:pPr algn="l"/>
            <a:r>
              <a:rPr lang="en-US" altLang="en-US" sz="700" cap="none" dirty="0" smtClean="0">
                <a:solidFill>
                  <a:srgbClr val="FFFFFF"/>
                </a:solidFill>
              </a:rPr>
              <a:t>This training is conducted under the OSHA Susan Harwood training grant #SH-29667-SH6 from the U.S. Department of labor. It does not necessarily reflect the views or policies of the U. S. Department of Labor, nor does mention of trade names, commercial products, or organizations imply endorsement by the U. S. Government.</a:t>
            </a:r>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Grp="1" noChangeArrowheads="1"/>
          </p:cNvSpPr>
          <p:nvPr>
            <p:ph type="title"/>
          </p:nvPr>
        </p:nvSpPr>
        <p:spPr>
          <a:xfrm>
            <a:off x="838200" y="914400"/>
            <a:ext cx="7772400" cy="762000"/>
          </a:xfrm>
        </p:spPr>
        <p:txBody>
          <a:bodyPr lIns="92160" tIns="46080" rIns="92160" bIns="46080"/>
          <a:lstStyle/>
          <a:p>
            <a:pPr eaLnBrk="1" fontAlgn="auto" hangingPunct="1">
              <a:lnSpc>
                <a:spcPct val="93000"/>
              </a:lnSpc>
              <a:spcAft>
                <a:spcPts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altLang="en-US" sz="3600" b="1" dirty="0">
                <a:solidFill>
                  <a:schemeClr val="tx1">
                    <a:lumMod val="75000"/>
                    <a:lumOff val="25000"/>
                  </a:schemeClr>
                </a:solidFill>
              </a:rPr>
              <a:t>Responsible Person</a:t>
            </a:r>
          </a:p>
        </p:txBody>
      </p:sp>
      <p:sp>
        <p:nvSpPr>
          <p:cNvPr id="34819" name="Rectangle 2"/>
          <p:cNvSpPr>
            <a:spLocks noGrp="1" noChangeArrowheads="1"/>
          </p:cNvSpPr>
          <p:nvPr>
            <p:ph idx="1"/>
          </p:nvPr>
        </p:nvSpPr>
        <p:spPr>
          <a:xfrm>
            <a:off x="838200" y="1981200"/>
            <a:ext cx="8001000" cy="4419600"/>
          </a:xfrm>
        </p:spPr>
        <p:txBody>
          <a:bodyPr lIns="92160" tIns="46080" rIns="92160" bIns="46080"/>
          <a:lstStyle/>
          <a:p>
            <a:pPr eaLnBrk="1" hangingPunct="1">
              <a:lnSpc>
                <a:spcPct val="95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altLang="en-US" sz="2800" b="1" i="1" smtClean="0"/>
              <a:t>The person directly responsible for the work being performed in the confined space. This can be the Team Leader, Foreman, journeyman, or other person qualified by training and experience.</a:t>
            </a:r>
            <a:endParaRPr lang="en-GB" altLang="en-US" sz="2800" smtClean="0"/>
          </a:p>
        </p:txBody>
      </p:sp>
      <p:sp>
        <p:nvSpPr>
          <p:cNvPr id="34820" name="Footer Placeholder 2"/>
          <p:cNvSpPr>
            <a:spLocks noGrp="1"/>
          </p:cNvSpPr>
          <p:nvPr>
            <p:ph type="ftr" sz="quarter" idx="11"/>
          </p:nvPr>
        </p:nvSpPr>
        <p:spPr bwMode="auto">
          <a:xfrm>
            <a:off x="0" y="6510338"/>
            <a:ext cx="9144000" cy="3476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bg1"/>
                </a:solidFill>
                <a:latin typeface="Times New Roman" panose="02020603050405020304" pitchFamily="18" charset="0"/>
              </a:defRPr>
            </a:lvl1pPr>
            <a:lvl2pPr marL="742950" indent="-285750">
              <a:defRPr sz="2400">
                <a:solidFill>
                  <a:schemeClr val="bg1"/>
                </a:solidFill>
                <a:latin typeface="Times New Roman" panose="02020603050405020304" pitchFamily="18" charset="0"/>
              </a:defRPr>
            </a:lvl2pPr>
            <a:lvl3pPr marL="1143000" indent="-228600">
              <a:defRPr sz="2400">
                <a:solidFill>
                  <a:schemeClr val="bg1"/>
                </a:solidFill>
                <a:latin typeface="Times New Roman" panose="02020603050405020304" pitchFamily="18" charset="0"/>
              </a:defRPr>
            </a:lvl3pPr>
            <a:lvl4pPr marL="1600200" indent="-228600">
              <a:defRPr sz="2400">
                <a:solidFill>
                  <a:schemeClr val="bg1"/>
                </a:solidFill>
                <a:latin typeface="Times New Roman" panose="02020603050405020304" pitchFamily="18" charset="0"/>
              </a:defRPr>
            </a:lvl4pPr>
            <a:lvl5pPr marL="2057400" indent="-228600">
              <a:defRPr sz="2400">
                <a:solidFill>
                  <a:schemeClr val="bg1"/>
                </a:solidFill>
                <a:latin typeface="Times New Roman" panose="02020603050405020304" pitchFamily="18" charset="0"/>
              </a:defRPr>
            </a:lvl5pPr>
            <a:lvl6pPr marL="2514600" indent="-228600" eaLnBrk="0" fontAlgn="base" hangingPunct="0">
              <a:spcBef>
                <a:spcPct val="0"/>
              </a:spcBef>
              <a:spcAft>
                <a:spcPct val="0"/>
              </a:spcAft>
              <a:defRPr sz="2400">
                <a:solidFill>
                  <a:schemeClr val="bg1"/>
                </a:solidFill>
                <a:latin typeface="Times New Roman" panose="02020603050405020304" pitchFamily="18" charset="0"/>
              </a:defRPr>
            </a:lvl6pPr>
            <a:lvl7pPr marL="2971800" indent="-228600" eaLnBrk="0" fontAlgn="base" hangingPunct="0">
              <a:spcBef>
                <a:spcPct val="0"/>
              </a:spcBef>
              <a:spcAft>
                <a:spcPct val="0"/>
              </a:spcAft>
              <a:defRPr sz="2400">
                <a:solidFill>
                  <a:schemeClr val="bg1"/>
                </a:solidFill>
                <a:latin typeface="Times New Roman" panose="02020603050405020304" pitchFamily="18" charset="0"/>
              </a:defRPr>
            </a:lvl7pPr>
            <a:lvl8pPr marL="3429000" indent="-228600" eaLnBrk="0" fontAlgn="base" hangingPunct="0">
              <a:spcBef>
                <a:spcPct val="0"/>
              </a:spcBef>
              <a:spcAft>
                <a:spcPct val="0"/>
              </a:spcAft>
              <a:defRPr sz="2400">
                <a:solidFill>
                  <a:schemeClr val="bg1"/>
                </a:solidFill>
                <a:latin typeface="Times New Roman" panose="02020603050405020304" pitchFamily="18" charset="0"/>
              </a:defRPr>
            </a:lvl8pPr>
            <a:lvl9pPr marL="3886200" indent="-228600" eaLnBrk="0" fontAlgn="base" hangingPunct="0">
              <a:spcBef>
                <a:spcPct val="0"/>
              </a:spcBef>
              <a:spcAft>
                <a:spcPct val="0"/>
              </a:spcAft>
              <a:defRPr sz="2400">
                <a:solidFill>
                  <a:schemeClr val="bg1"/>
                </a:solidFill>
                <a:latin typeface="Times New Roman" panose="02020603050405020304" pitchFamily="18" charset="0"/>
              </a:defRPr>
            </a:lvl9pPr>
          </a:lstStyle>
          <a:p>
            <a:pPr algn="l"/>
            <a:r>
              <a:rPr lang="en-US" altLang="en-US" sz="700" cap="none" smtClean="0">
                <a:solidFill>
                  <a:srgbClr val="FFFFFF"/>
                </a:solidFill>
              </a:rPr>
              <a:t>This training is conducted under the OSHA Susan Harwood training grant #SH-29667-SH6 from the U.S. Department of labor. It does not necessarily reflect the views or policies of the U. S. Department of Labor, nor does mention of trade names, commercial products, or organizations imply endorsement by the U. S. Government.</a:t>
            </a:r>
          </a:p>
        </p:txBody>
      </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Grp="1" noChangeArrowheads="1"/>
          </p:cNvSpPr>
          <p:nvPr>
            <p:ph type="title"/>
          </p:nvPr>
        </p:nvSpPr>
        <p:spPr/>
        <p:txBody>
          <a:bodyPr lIns="92160" tIns="46080" rIns="92160" bIns="46080"/>
          <a:lstStyle/>
          <a:p>
            <a:pPr eaLnBrk="1" fontAlgn="auto" hangingPunct="1">
              <a:lnSpc>
                <a:spcPct val="93000"/>
              </a:lnSpc>
              <a:spcAft>
                <a:spcPts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altLang="en-US" sz="3200" b="1" dirty="0">
                <a:solidFill>
                  <a:schemeClr val="tx1">
                    <a:lumMod val="75000"/>
                    <a:lumOff val="25000"/>
                  </a:schemeClr>
                </a:solidFill>
              </a:rPr>
              <a:t>Non-Permit Confined Space</a:t>
            </a:r>
          </a:p>
        </p:txBody>
      </p:sp>
      <p:sp>
        <p:nvSpPr>
          <p:cNvPr id="36867" name="Rectangle 2"/>
          <p:cNvSpPr>
            <a:spLocks noGrp="1" noChangeArrowheads="1"/>
          </p:cNvSpPr>
          <p:nvPr>
            <p:ph sz="half" idx="1"/>
          </p:nvPr>
        </p:nvSpPr>
        <p:spPr/>
        <p:txBody>
          <a:bodyPr lIns="92160" tIns="46080" rIns="92160" bIns="46080"/>
          <a:lstStyle/>
          <a:p>
            <a:pPr eaLnBrk="1" hangingPunct="1">
              <a:lnSpc>
                <a:spcPct val="95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altLang="en-US" sz="2800" b="1" i="1" dirty="0" smtClean="0"/>
              <a:t>A confined space that does not contain or, with respect to atmospheric hazards, have the potential to contain any hazard capable of causing death of serious physical harm.</a:t>
            </a:r>
            <a:endParaRPr lang="en-GB" altLang="en-US" dirty="0" smtClean="0"/>
          </a:p>
        </p:txBody>
      </p:sp>
      <p:pic>
        <p:nvPicPr>
          <p:cNvPr id="3" name="Content Placeholder 2" title="Non-Permit Confined Space"/>
          <p:cNvPicPr>
            <a:picLocks noGrp="1" noChangeAspect="1"/>
          </p:cNvPicPr>
          <p:nvPr>
            <p:ph sz="half" idx="2"/>
          </p:nvPr>
        </p:nvPicPr>
        <p:blipFill>
          <a:blip r:embed="rId3"/>
          <a:stretch>
            <a:fillRect/>
          </a:stretch>
        </p:blipFill>
        <p:spPr>
          <a:xfrm>
            <a:off x="4343400" y="2754366"/>
            <a:ext cx="4319588" cy="2206095"/>
          </a:xfrm>
          <a:prstGeom prst="rect">
            <a:avLst/>
          </a:prstGeom>
        </p:spPr>
      </p:pic>
      <p:sp>
        <p:nvSpPr>
          <p:cNvPr id="9" name="Footer Placeholder 2"/>
          <p:cNvSpPr>
            <a:spLocks noGrp="1"/>
          </p:cNvSpPr>
          <p:nvPr>
            <p:ph type="ftr" sz="quarter" idx="11"/>
          </p:nvPr>
        </p:nvSpPr>
        <p:spPr bwMode="auto">
          <a:xfrm>
            <a:off x="0" y="6510338"/>
            <a:ext cx="9144000" cy="3476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bg1"/>
                </a:solidFill>
                <a:latin typeface="Times New Roman" panose="02020603050405020304" pitchFamily="18" charset="0"/>
              </a:defRPr>
            </a:lvl1pPr>
            <a:lvl2pPr marL="742950" indent="-285750">
              <a:defRPr sz="2400">
                <a:solidFill>
                  <a:schemeClr val="bg1"/>
                </a:solidFill>
                <a:latin typeface="Times New Roman" panose="02020603050405020304" pitchFamily="18" charset="0"/>
              </a:defRPr>
            </a:lvl2pPr>
            <a:lvl3pPr marL="1143000" indent="-228600">
              <a:defRPr sz="2400">
                <a:solidFill>
                  <a:schemeClr val="bg1"/>
                </a:solidFill>
                <a:latin typeface="Times New Roman" panose="02020603050405020304" pitchFamily="18" charset="0"/>
              </a:defRPr>
            </a:lvl3pPr>
            <a:lvl4pPr marL="1600200" indent="-228600">
              <a:defRPr sz="2400">
                <a:solidFill>
                  <a:schemeClr val="bg1"/>
                </a:solidFill>
                <a:latin typeface="Times New Roman" panose="02020603050405020304" pitchFamily="18" charset="0"/>
              </a:defRPr>
            </a:lvl4pPr>
            <a:lvl5pPr marL="2057400" indent="-228600">
              <a:defRPr sz="2400">
                <a:solidFill>
                  <a:schemeClr val="bg1"/>
                </a:solidFill>
                <a:latin typeface="Times New Roman" panose="02020603050405020304" pitchFamily="18" charset="0"/>
              </a:defRPr>
            </a:lvl5pPr>
            <a:lvl6pPr marL="2514600" indent="-228600" eaLnBrk="0" fontAlgn="base" hangingPunct="0">
              <a:spcBef>
                <a:spcPct val="0"/>
              </a:spcBef>
              <a:spcAft>
                <a:spcPct val="0"/>
              </a:spcAft>
              <a:defRPr sz="2400">
                <a:solidFill>
                  <a:schemeClr val="bg1"/>
                </a:solidFill>
                <a:latin typeface="Times New Roman" panose="02020603050405020304" pitchFamily="18" charset="0"/>
              </a:defRPr>
            </a:lvl6pPr>
            <a:lvl7pPr marL="2971800" indent="-228600" eaLnBrk="0" fontAlgn="base" hangingPunct="0">
              <a:spcBef>
                <a:spcPct val="0"/>
              </a:spcBef>
              <a:spcAft>
                <a:spcPct val="0"/>
              </a:spcAft>
              <a:defRPr sz="2400">
                <a:solidFill>
                  <a:schemeClr val="bg1"/>
                </a:solidFill>
                <a:latin typeface="Times New Roman" panose="02020603050405020304" pitchFamily="18" charset="0"/>
              </a:defRPr>
            </a:lvl7pPr>
            <a:lvl8pPr marL="3429000" indent="-228600" eaLnBrk="0" fontAlgn="base" hangingPunct="0">
              <a:spcBef>
                <a:spcPct val="0"/>
              </a:spcBef>
              <a:spcAft>
                <a:spcPct val="0"/>
              </a:spcAft>
              <a:defRPr sz="2400">
                <a:solidFill>
                  <a:schemeClr val="bg1"/>
                </a:solidFill>
                <a:latin typeface="Times New Roman" panose="02020603050405020304" pitchFamily="18" charset="0"/>
              </a:defRPr>
            </a:lvl8pPr>
            <a:lvl9pPr marL="3886200" indent="-228600" eaLnBrk="0" fontAlgn="base" hangingPunct="0">
              <a:spcBef>
                <a:spcPct val="0"/>
              </a:spcBef>
              <a:spcAft>
                <a:spcPct val="0"/>
              </a:spcAft>
              <a:defRPr sz="2400">
                <a:solidFill>
                  <a:schemeClr val="bg1"/>
                </a:solidFill>
                <a:latin typeface="Times New Roman" panose="02020603050405020304" pitchFamily="18" charset="0"/>
              </a:defRPr>
            </a:lvl9pPr>
          </a:lstStyle>
          <a:p>
            <a:pPr algn="l"/>
            <a:r>
              <a:rPr lang="en-US" altLang="en-US" sz="700" cap="none" dirty="0" smtClean="0">
                <a:solidFill>
                  <a:srgbClr val="FFFFFF"/>
                </a:solidFill>
              </a:rPr>
              <a:t>This training is conducted under the OSHA Susan Harwood training grant #SH-29667-SH6 from the U.S. Department of labor. It does not necessarily reflect the views or policies of the U. S. Department of Labor, nor does mention of trade names, commercial products, or organizations imply endorsement by the U. S. Government.</a:t>
            </a:r>
          </a:p>
        </p:txBody>
      </p:sp>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Grp="1" noChangeArrowheads="1"/>
          </p:cNvSpPr>
          <p:nvPr>
            <p:ph type="title"/>
          </p:nvPr>
        </p:nvSpPr>
        <p:spPr/>
        <p:txBody>
          <a:bodyPr lIns="92160" tIns="46080" rIns="92160" bIns="46080"/>
          <a:lstStyle/>
          <a:p>
            <a:pPr eaLnBrk="1" fontAlgn="auto" hangingPunct="1">
              <a:lnSpc>
                <a:spcPct val="93000"/>
              </a:lnSpc>
              <a:spcAft>
                <a:spcPts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altLang="en-US" sz="4000" b="1" dirty="0">
                <a:solidFill>
                  <a:schemeClr val="tx1">
                    <a:lumMod val="75000"/>
                    <a:lumOff val="25000"/>
                  </a:schemeClr>
                </a:solidFill>
              </a:rPr>
              <a:t>Two Options for Entering Confined Spaces:</a:t>
            </a:r>
            <a:endParaRPr lang="en-GB" altLang="en-US" sz="4000" b="1" dirty="0">
              <a:solidFill>
                <a:schemeClr val="tx1">
                  <a:lumMod val="75000"/>
                  <a:lumOff val="25000"/>
                </a:schemeClr>
              </a:solidFill>
            </a:endParaRPr>
          </a:p>
        </p:txBody>
      </p:sp>
      <p:sp>
        <p:nvSpPr>
          <p:cNvPr id="40963" name="Rectangle 2"/>
          <p:cNvSpPr>
            <a:spLocks noGrp="1" noChangeArrowheads="1"/>
          </p:cNvSpPr>
          <p:nvPr>
            <p:ph sz="half" idx="1"/>
          </p:nvPr>
        </p:nvSpPr>
        <p:spPr/>
        <p:txBody>
          <a:bodyPr lIns="92160" tIns="46080" rIns="92160" bIns="46080"/>
          <a:lstStyle/>
          <a:p>
            <a:pPr eaLnBrk="1" hangingPunct="1">
              <a:lnSpc>
                <a:spcPct val="95000"/>
              </a:lnSpc>
              <a:spcBef>
                <a:spcPts val="500"/>
              </a:spcBef>
              <a:spcAft>
                <a:spcPts val="1200"/>
              </a:spcAf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800" b="1" i="1" dirty="0" smtClean="0"/>
              <a:t>Permit-required confined space entry</a:t>
            </a:r>
          </a:p>
          <a:p>
            <a:pPr lvl="1" eaLnBrk="1" hangingPunct="1">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altLang="en-US" sz="2400" b="1" i="1" dirty="0" smtClean="0"/>
              <a:t>For hazardous or potentially hazardous confined space work</a:t>
            </a:r>
          </a:p>
          <a:p>
            <a:pPr>
              <a:lnSpc>
                <a:spcPct val="100000"/>
              </a:lnSpc>
              <a:defRPr/>
            </a:pPr>
            <a:r>
              <a:rPr lang="en-US" sz="1800" b="1" u="sng" dirty="0">
                <a:solidFill>
                  <a:schemeClr val="tx1"/>
                </a:solidFill>
              </a:rPr>
              <a:t>Examples of Permit Required Confined Spaces:</a:t>
            </a:r>
          </a:p>
          <a:p>
            <a:pPr marL="461963" indent="-231775">
              <a:lnSpc>
                <a:spcPct val="100000"/>
              </a:lnSpc>
              <a:buFont typeface="Arial" pitchFamily="34" charset="0"/>
              <a:buChar char="•"/>
              <a:defRPr/>
            </a:pPr>
            <a:r>
              <a:rPr lang="en-US" sz="1800" dirty="0">
                <a:solidFill>
                  <a:schemeClr val="tx1"/>
                </a:solidFill>
              </a:rPr>
              <a:t>Manholes going into sewers</a:t>
            </a:r>
          </a:p>
          <a:p>
            <a:pPr marL="461963" indent="-231775">
              <a:lnSpc>
                <a:spcPct val="100000"/>
              </a:lnSpc>
              <a:buFont typeface="Arial" pitchFamily="34" charset="0"/>
              <a:buChar char="•"/>
              <a:defRPr/>
            </a:pPr>
            <a:r>
              <a:rPr lang="en-US" sz="1800" dirty="0">
                <a:solidFill>
                  <a:schemeClr val="tx1"/>
                </a:solidFill>
              </a:rPr>
              <a:t>Grain Silos</a:t>
            </a:r>
          </a:p>
          <a:p>
            <a:pPr marL="461963" indent="-231775">
              <a:lnSpc>
                <a:spcPct val="100000"/>
              </a:lnSpc>
              <a:buFont typeface="Arial" pitchFamily="34" charset="0"/>
              <a:buChar char="•"/>
              <a:defRPr/>
            </a:pPr>
            <a:r>
              <a:rPr lang="en-US" sz="1800" dirty="0">
                <a:solidFill>
                  <a:schemeClr val="tx1"/>
                </a:solidFill>
              </a:rPr>
              <a:t>Trenches</a:t>
            </a:r>
          </a:p>
          <a:p>
            <a:pPr lvl="1" eaLnBrk="1" hangingPunct="1">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endParaRPr lang="en-GB" altLang="en-US" sz="2400" b="1" i="1" dirty="0" smtClean="0"/>
          </a:p>
        </p:txBody>
      </p:sp>
      <p:sp>
        <p:nvSpPr>
          <p:cNvPr id="40964" name="Rectangle 3"/>
          <p:cNvSpPr>
            <a:spLocks noGrp="1" noChangeArrowheads="1"/>
          </p:cNvSpPr>
          <p:nvPr>
            <p:ph sz="half" idx="2"/>
          </p:nvPr>
        </p:nvSpPr>
        <p:spPr/>
        <p:txBody>
          <a:bodyPr lIns="92160" tIns="46080" rIns="92160" bIns="46080"/>
          <a:lstStyle/>
          <a:p>
            <a:pPr eaLnBrk="1" hangingPunct="1">
              <a:lnSpc>
                <a:spcPct val="95000"/>
              </a:lnSpc>
              <a:spcBef>
                <a:spcPts val="500"/>
              </a:spcBef>
              <a:spcAft>
                <a:spcPts val="1200"/>
              </a:spcAf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800" b="1" i="1" dirty="0" smtClean="0"/>
              <a:t>Non-permit confined space entry </a:t>
            </a:r>
          </a:p>
          <a:p>
            <a:pPr lvl="1" eaLnBrk="1" hangingPunct="1">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altLang="en-US" sz="2400" b="1" i="1" dirty="0" smtClean="0"/>
              <a:t>For non-hazardous confined space work</a:t>
            </a:r>
          </a:p>
          <a:p>
            <a:pPr lvl="1" eaLnBrk="1" hangingPunct="1">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endParaRPr lang="en-US" altLang="en-US" sz="2400" b="1" i="1" dirty="0"/>
          </a:p>
          <a:p>
            <a:pPr>
              <a:lnSpc>
                <a:spcPct val="100000"/>
              </a:lnSpc>
              <a:defRPr/>
            </a:pPr>
            <a:r>
              <a:rPr lang="en-US" sz="1800" b="1" u="sng" dirty="0">
                <a:solidFill>
                  <a:schemeClr val="tx1"/>
                </a:solidFill>
              </a:rPr>
              <a:t>Examples of a Non-Permit Required Confined Space:</a:t>
            </a:r>
          </a:p>
          <a:p>
            <a:pPr marL="461963" indent="-231775">
              <a:lnSpc>
                <a:spcPct val="100000"/>
              </a:lnSpc>
              <a:buFont typeface="Arial" pitchFamily="34" charset="0"/>
              <a:buChar char="•"/>
              <a:defRPr/>
            </a:pPr>
            <a:r>
              <a:rPr lang="en-US" sz="1800" dirty="0">
                <a:solidFill>
                  <a:schemeClr val="tx1"/>
                </a:solidFill>
              </a:rPr>
              <a:t>Drop ceiling</a:t>
            </a:r>
          </a:p>
          <a:p>
            <a:pPr marL="461963" indent="-231775">
              <a:lnSpc>
                <a:spcPct val="100000"/>
              </a:lnSpc>
              <a:buFont typeface="Arial" pitchFamily="34" charset="0"/>
              <a:buChar char="•"/>
              <a:defRPr/>
            </a:pPr>
            <a:r>
              <a:rPr lang="en-US" sz="1800" dirty="0">
                <a:solidFill>
                  <a:schemeClr val="tx1"/>
                </a:solidFill>
              </a:rPr>
              <a:t>Motor control cabinets</a:t>
            </a:r>
          </a:p>
          <a:p>
            <a:pPr lvl="1" eaLnBrk="1" hangingPunct="1">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endParaRPr lang="en-GB" altLang="en-US" sz="2400" b="1" i="1" dirty="0" smtClean="0"/>
          </a:p>
        </p:txBody>
      </p:sp>
      <p:sp>
        <p:nvSpPr>
          <p:cNvPr id="8" name="Footer Placeholder 2"/>
          <p:cNvSpPr>
            <a:spLocks noGrp="1"/>
          </p:cNvSpPr>
          <p:nvPr>
            <p:ph type="ftr" sz="quarter" idx="11"/>
          </p:nvPr>
        </p:nvSpPr>
        <p:spPr bwMode="auto">
          <a:xfrm>
            <a:off x="0" y="6510338"/>
            <a:ext cx="9144000" cy="3476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bg1"/>
                </a:solidFill>
                <a:latin typeface="Times New Roman" panose="02020603050405020304" pitchFamily="18" charset="0"/>
              </a:defRPr>
            </a:lvl1pPr>
            <a:lvl2pPr marL="742950" indent="-285750">
              <a:defRPr sz="2400">
                <a:solidFill>
                  <a:schemeClr val="bg1"/>
                </a:solidFill>
                <a:latin typeface="Times New Roman" panose="02020603050405020304" pitchFamily="18" charset="0"/>
              </a:defRPr>
            </a:lvl2pPr>
            <a:lvl3pPr marL="1143000" indent="-228600">
              <a:defRPr sz="2400">
                <a:solidFill>
                  <a:schemeClr val="bg1"/>
                </a:solidFill>
                <a:latin typeface="Times New Roman" panose="02020603050405020304" pitchFamily="18" charset="0"/>
              </a:defRPr>
            </a:lvl3pPr>
            <a:lvl4pPr marL="1600200" indent="-228600">
              <a:defRPr sz="2400">
                <a:solidFill>
                  <a:schemeClr val="bg1"/>
                </a:solidFill>
                <a:latin typeface="Times New Roman" panose="02020603050405020304" pitchFamily="18" charset="0"/>
              </a:defRPr>
            </a:lvl4pPr>
            <a:lvl5pPr marL="2057400" indent="-228600">
              <a:defRPr sz="2400">
                <a:solidFill>
                  <a:schemeClr val="bg1"/>
                </a:solidFill>
                <a:latin typeface="Times New Roman" panose="02020603050405020304" pitchFamily="18" charset="0"/>
              </a:defRPr>
            </a:lvl5pPr>
            <a:lvl6pPr marL="2514600" indent="-228600" eaLnBrk="0" fontAlgn="base" hangingPunct="0">
              <a:spcBef>
                <a:spcPct val="0"/>
              </a:spcBef>
              <a:spcAft>
                <a:spcPct val="0"/>
              </a:spcAft>
              <a:defRPr sz="2400">
                <a:solidFill>
                  <a:schemeClr val="bg1"/>
                </a:solidFill>
                <a:latin typeface="Times New Roman" panose="02020603050405020304" pitchFamily="18" charset="0"/>
              </a:defRPr>
            </a:lvl6pPr>
            <a:lvl7pPr marL="2971800" indent="-228600" eaLnBrk="0" fontAlgn="base" hangingPunct="0">
              <a:spcBef>
                <a:spcPct val="0"/>
              </a:spcBef>
              <a:spcAft>
                <a:spcPct val="0"/>
              </a:spcAft>
              <a:defRPr sz="2400">
                <a:solidFill>
                  <a:schemeClr val="bg1"/>
                </a:solidFill>
                <a:latin typeface="Times New Roman" panose="02020603050405020304" pitchFamily="18" charset="0"/>
              </a:defRPr>
            </a:lvl7pPr>
            <a:lvl8pPr marL="3429000" indent="-228600" eaLnBrk="0" fontAlgn="base" hangingPunct="0">
              <a:spcBef>
                <a:spcPct val="0"/>
              </a:spcBef>
              <a:spcAft>
                <a:spcPct val="0"/>
              </a:spcAft>
              <a:defRPr sz="2400">
                <a:solidFill>
                  <a:schemeClr val="bg1"/>
                </a:solidFill>
                <a:latin typeface="Times New Roman" panose="02020603050405020304" pitchFamily="18" charset="0"/>
              </a:defRPr>
            </a:lvl8pPr>
            <a:lvl9pPr marL="3886200" indent="-228600" eaLnBrk="0" fontAlgn="base" hangingPunct="0">
              <a:spcBef>
                <a:spcPct val="0"/>
              </a:spcBef>
              <a:spcAft>
                <a:spcPct val="0"/>
              </a:spcAft>
              <a:defRPr sz="2400">
                <a:solidFill>
                  <a:schemeClr val="bg1"/>
                </a:solidFill>
                <a:latin typeface="Times New Roman" panose="02020603050405020304" pitchFamily="18" charset="0"/>
              </a:defRPr>
            </a:lvl9pPr>
          </a:lstStyle>
          <a:p>
            <a:pPr algn="l"/>
            <a:r>
              <a:rPr lang="en-US" altLang="en-US" sz="700" cap="none" dirty="0" smtClean="0">
                <a:solidFill>
                  <a:srgbClr val="FFFFFF"/>
                </a:solidFill>
              </a:rPr>
              <a:t>This training is conducted under the OSHA Susan Harwood training grant #SH-29667-SH6 from the U.S. Department of labor. It does not necessarily reflect the views or policies of the U. S. Department of Labor, nor does mention of trade names, commercial products, or organizations imply endorsement by the U. S. Government.</a:t>
            </a:r>
          </a:p>
        </p:txBody>
      </p:sp>
    </p:spTree>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Grp="1" noChangeArrowheads="1"/>
          </p:cNvSpPr>
          <p:nvPr>
            <p:ph type="title"/>
          </p:nvPr>
        </p:nvSpPr>
        <p:spPr>
          <a:xfrm>
            <a:off x="609600" y="-838200"/>
            <a:ext cx="8458200" cy="2684463"/>
          </a:xfrm>
        </p:spPr>
        <p:txBody>
          <a:bodyPr lIns="92160" tIns="46080" rIns="92160" bIns="46080"/>
          <a:lstStyle/>
          <a:p>
            <a:pPr eaLnBrk="1" fontAlgn="auto" hangingPunct="1">
              <a:lnSpc>
                <a:spcPct val="93000"/>
              </a:lnSpc>
              <a:spcAft>
                <a:spcPts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altLang="en-US" b="1" dirty="0">
                <a:solidFill>
                  <a:schemeClr val="tx1"/>
                </a:solidFill>
              </a:rPr>
              <a:t>Permit-Required Confined Space Entry Procedure</a:t>
            </a:r>
            <a:endParaRPr lang="en-GB" altLang="en-US" b="1" dirty="0">
              <a:solidFill>
                <a:schemeClr val="tx1"/>
              </a:solidFill>
            </a:endParaRPr>
          </a:p>
        </p:txBody>
      </p:sp>
      <p:sp>
        <p:nvSpPr>
          <p:cNvPr id="37891" name="Rectangle 2"/>
          <p:cNvSpPr>
            <a:spLocks noGrp="1" noChangeArrowheads="1"/>
          </p:cNvSpPr>
          <p:nvPr>
            <p:ph idx="1"/>
          </p:nvPr>
        </p:nvSpPr>
        <p:spPr>
          <a:xfrm>
            <a:off x="762000" y="1981200"/>
            <a:ext cx="6172200" cy="4278313"/>
          </a:xfrm>
        </p:spPr>
        <p:txBody>
          <a:bodyPr lIns="92160" tIns="46080" rIns="92160" bIns="46080"/>
          <a:lstStyle/>
          <a:p>
            <a:pPr marL="571500" indent="-571500" eaLnBrk="1" hangingPunct="1">
              <a:buFont typeface="+mj-lt"/>
              <a:buAutoNum type="arabicPeriod"/>
              <a:defRPr/>
            </a:pPr>
            <a:r>
              <a:rPr lang="en-US" altLang="en-US" sz="2800" dirty="0" smtClean="0">
                <a:solidFill>
                  <a:schemeClr val="tx1"/>
                </a:solidFill>
              </a:rPr>
              <a:t>Isolate the space</a:t>
            </a:r>
          </a:p>
          <a:p>
            <a:pPr marL="571500" indent="-571500" eaLnBrk="1" hangingPunct="1">
              <a:buFont typeface="+mj-lt"/>
              <a:buAutoNum type="arabicPeriod"/>
              <a:defRPr/>
            </a:pPr>
            <a:r>
              <a:rPr lang="en-US" altLang="en-US" sz="2800" dirty="0" smtClean="0">
                <a:solidFill>
                  <a:schemeClr val="tx1"/>
                </a:solidFill>
              </a:rPr>
              <a:t>Ventilate the space</a:t>
            </a:r>
          </a:p>
          <a:p>
            <a:pPr marL="571500" indent="-571500" eaLnBrk="1" hangingPunct="1">
              <a:buFont typeface="+mj-lt"/>
              <a:buAutoNum type="arabicPeriod"/>
              <a:defRPr/>
            </a:pPr>
            <a:r>
              <a:rPr lang="en-US" altLang="en-US" sz="2800" dirty="0" smtClean="0">
                <a:solidFill>
                  <a:schemeClr val="tx1"/>
                </a:solidFill>
              </a:rPr>
              <a:t>Conduct Tailboard</a:t>
            </a:r>
          </a:p>
          <a:p>
            <a:pPr marL="571500" indent="-571500" eaLnBrk="1" hangingPunct="1">
              <a:buFont typeface="+mj-lt"/>
              <a:buAutoNum type="arabicPeriod"/>
              <a:defRPr/>
            </a:pPr>
            <a:r>
              <a:rPr lang="en-US" altLang="en-US" sz="2800" dirty="0" smtClean="0">
                <a:solidFill>
                  <a:schemeClr val="tx1"/>
                </a:solidFill>
              </a:rPr>
              <a:t>Complete permit</a:t>
            </a:r>
          </a:p>
          <a:p>
            <a:pPr marL="571500" indent="-571500" eaLnBrk="1" hangingPunct="1">
              <a:buFont typeface="+mj-lt"/>
              <a:buAutoNum type="arabicPeriod"/>
              <a:defRPr/>
            </a:pPr>
            <a:r>
              <a:rPr lang="en-US" altLang="en-US" sz="2800" dirty="0" smtClean="0">
                <a:solidFill>
                  <a:schemeClr val="tx1"/>
                </a:solidFill>
              </a:rPr>
              <a:t>Test the atmosphere</a:t>
            </a:r>
          </a:p>
          <a:p>
            <a:pPr marL="571500" indent="-571500" eaLnBrk="1" hangingPunct="1">
              <a:buFont typeface="+mj-lt"/>
              <a:buAutoNum type="arabicPeriod"/>
              <a:defRPr/>
            </a:pPr>
            <a:r>
              <a:rPr lang="en-US" altLang="en-US" sz="2800" dirty="0" smtClean="0">
                <a:solidFill>
                  <a:schemeClr val="tx1"/>
                </a:solidFill>
              </a:rPr>
              <a:t>Enter the space</a:t>
            </a:r>
          </a:p>
          <a:p>
            <a:pPr eaLnBrk="1" hangingPunct="1">
              <a:buFont typeface="Monotype Sorts" charset="2"/>
              <a:buNone/>
              <a:defRPr/>
            </a:pPr>
            <a:endParaRPr lang="en-GB" altLang="en-US" dirty="0" smtClean="0">
              <a:solidFill>
                <a:srgbClr val="FFCC66"/>
              </a:solidFill>
            </a:endParaRPr>
          </a:p>
        </p:txBody>
      </p:sp>
      <p:sp>
        <p:nvSpPr>
          <p:cNvPr id="43012" name="Footer Placeholder 2"/>
          <p:cNvSpPr>
            <a:spLocks noGrp="1"/>
          </p:cNvSpPr>
          <p:nvPr>
            <p:ph type="ftr" sz="quarter" idx="11"/>
          </p:nvPr>
        </p:nvSpPr>
        <p:spPr bwMode="auto">
          <a:xfrm>
            <a:off x="0" y="6510338"/>
            <a:ext cx="9144000" cy="3476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bg1"/>
                </a:solidFill>
                <a:latin typeface="Times New Roman" panose="02020603050405020304" pitchFamily="18" charset="0"/>
              </a:defRPr>
            </a:lvl1pPr>
            <a:lvl2pPr marL="742950" indent="-285750">
              <a:defRPr sz="2400">
                <a:solidFill>
                  <a:schemeClr val="bg1"/>
                </a:solidFill>
                <a:latin typeface="Times New Roman" panose="02020603050405020304" pitchFamily="18" charset="0"/>
              </a:defRPr>
            </a:lvl2pPr>
            <a:lvl3pPr marL="1143000" indent="-228600">
              <a:defRPr sz="2400">
                <a:solidFill>
                  <a:schemeClr val="bg1"/>
                </a:solidFill>
                <a:latin typeface="Times New Roman" panose="02020603050405020304" pitchFamily="18" charset="0"/>
              </a:defRPr>
            </a:lvl3pPr>
            <a:lvl4pPr marL="1600200" indent="-228600">
              <a:defRPr sz="2400">
                <a:solidFill>
                  <a:schemeClr val="bg1"/>
                </a:solidFill>
                <a:latin typeface="Times New Roman" panose="02020603050405020304" pitchFamily="18" charset="0"/>
              </a:defRPr>
            </a:lvl4pPr>
            <a:lvl5pPr marL="2057400" indent="-228600">
              <a:defRPr sz="2400">
                <a:solidFill>
                  <a:schemeClr val="bg1"/>
                </a:solidFill>
                <a:latin typeface="Times New Roman" panose="02020603050405020304" pitchFamily="18" charset="0"/>
              </a:defRPr>
            </a:lvl5pPr>
            <a:lvl6pPr marL="2514600" indent="-228600" eaLnBrk="0" fontAlgn="base" hangingPunct="0">
              <a:spcBef>
                <a:spcPct val="0"/>
              </a:spcBef>
              <a:spcAft>
                <a:spcPct val="0"/>
              </a:spcAft>
              <a:defRPr sz="2400">
                <a:solidFill>
                  <a:schemeClr val="bg1"/>
                </a:solidFill>
                <a:latin typeface="Times New Roman" panose="02020603050405020304" pitchFamily="18" charset="0"/>
              </a:defRPr>
            </a:lvl6pPr>
            <a:lvl7pPr marL="2971800" indent="-228600" eaLnBrk="0" fontAlgn="base" hangingPunct="0">
              <a:spcBef>
                <a:spcPct val="0"/>
              </a:spcBef>
              <a:spcAft>
                <a:spcPct val="0"/>
              </a:spcAft>
              <a:defRPr sz="2400">
                <a:solidFill>
                  <a:schemeClr val="bg1"/>
                </a:solidFill>
                <a:latin typeface="Times New Roman" panose="02020603050405020304" pitchFamily="18" charset="0"/>
              </a:defRPr>
            </a:lvl7pPr>
            <a:lvl8pPr marL="3429000" indent="-228600" eaLnBrk="0" fontAlgn="base" hangingPunct="0">
              <a:spcBef>
                <a:spcPct val="0"/>
              </a:spcBef>
              <a:spcAft>
                <a:spcPct val="0"/>
              </a:spcAft>
              <a:defRPr sz="2400">
                <a:solidFill>
                  <a:schemeClr val="bg1"/>
                </a:solidFill>
                <a:latin typeface="Times New Roman" panose="02020603050405020304" pitchFamily="18" charset="0"/>
              </a:defRPr>
            </a:lvl8pPr>
            <a:lvl9pPr marL="3886200" indent="-228600" eaLnBrk="0" fontAlgn="base" hangingPunct="0">
              <a:spcBef>
                <a:spcPct val="0"/>
              </a:spcBef>
              <a:spcAft>
                <a:spcPct val="0"/>
              </a:spcAft>
              <a:defRPr sz="2400">
                <a:solidFill>
                  <a:schemeClr val="bg1"/>
                </a:solidFill>
                <a:latin typeface="Times New Roman" panose="02020603050405020304" pitchFamily="18" charset="0"/>
              </a:defRPr>
            </a:lvl9pPr>
          </a:lstStyle>
          <a:p>
            <a:pPr algn="l"/>
            <a:r>
              <a:rPr lang="en-US" altLang="en-US" sz="700" cap="none" smtClean="0">
                <a:solidFill>
                  <a:srgbClr val="FFFFFF"/>
                </a:solidFill>
              </a:rPr>
              <a:t>This training is conducted under the OSHA Susan Harwood training grant #SH-29667-SH6 from the U.S. Department of labor. It does not necessarily reflect the views or policies of the U. S. Department of Labor, nor does mention of trade names, commercial products, or organizations imply endorsement by the U. S. Government.</a:t>
            </a:r>
          </a:p>
        </p:txBody>
      </p:sp>
    </p:spTree>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Grp="1" noChangeArrowheads="1"/>
          </p:cNvSpPr>
          <p:nvPr>
            <p:ph type="title"/>
          </p:nvPr>
        </p:nvSpPr>
        <p:spPr>
          <a:xfrm>
            <a:off x="685800" y="304800"/>
            <a:ext cx="8153400" cy="1454150"/>
          </a:xfrm>
        </p:spPr>
        <p:txBody>
          <a:bodyPr lIns="92160" tIns="46080" rIns="92160" bIns="46080"/>
          <a:lstStyle/>
          <a:p>
            <a:pPr marL="742950" indent="-742950" eaLnBrk="1" fontAlgn="auto" hangingPunct="1">
              <a:lnSpc>
                <a:spcPct val="93000"/>
              </a:lnSpc>
              <a:spcAft>
                <a:spcPts val="0"/>
              </a:spcAft>
              <a:buFont typeface="+mj-lt"/>
              <a:buAutoNum type="arabicPeriod"/>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altLang="en-US" sz="4400" b="1" dirty="0">
                <a:solidFill>
                  <a:schemeClr val="tx1"/>
                </a:solidFill>
              </a:rPr>
              <a:t>Isolate the Space from all hazards</a:t>
            </a:r>
            <a:endParaRPr lang="en-GB" altLang="en-US" sz="4400" b="1" dirty="0">
              <a:solidFill>
                <a:schemeClr val="tx1"/>
              </a:solidFill>
            </a:endParaRPr>
          </a:p>
        </p:txBody>
      </p:sp>
      <p:sp>
        <p:nvSpPr>
          <p:cNvPr id="45059" name="Rectangle 2"/>
          <p:cNvSpPr>
            <a:spLocks noGrp="1" noChangeArrowheads="1"/>
          </p:cNvSpPr>
          <p:nvPr>
            <p:ph idx="1"/>
          </p:nvPr>
        </p:nvSpPr>
        <p:spPr>
          <a:xfrm>
            <a:off x="838200" y="2057400"/>
            <a:ext cx="5562600" cy="4899025"/>
          </a:xfrm>
        </p:spPr>
        <p:txBody>
          <a:bodyPr lIns="92160" tIns="46080" rIns="92160" bIns="46080"/>
          <a:lstStyle/>
          <a:p>
            <a:pPr eaLnBrk="1" hangingPunct="1"/>
            <a:r>
              <a:rPr lang="en-US" altLang="en-US" sz="2400" b="1" smtClean="0">
                <a:solidFill>
                  <a:schemeClr val="tx1"/>
                </a:solidFill>
              </a:rPr>
              <a:t>Close Valves</a:t>
            </a:r>
            <a:endParaRPr lang="en-US" altLang="en-US" sz="2400" smtClean="0">
              <a:solidFill>
                <a:schemeClr val="tx1"/>
              </a:solidFill>
            </a:endParaRPr>
          </a:p>
          <a:p>
            <a:pPr lvl="1" eaLnBrk="1" hangingPunct="1"/>
            <a:r>
              <a:rPr lang="en-US" altLang="en-US" smtClean="0">
                <a:solidFill>
                  <a:schemeClr val="tx1"/>
                </a:solidFill>
              </a:rPr>
              <a:t>Double block &amp; bleed, or</a:t>
            </a:r>
          </a:p>
          <a:p>
            <a:pPr lvl="1" eaLnBrk="1" hangingPunct="1"/>
            <a:r>
              <a:rPr lang="en-US" altLang="en-US" smtClean="0">
                <a:solidFill>
                  <a:schemeClr val="tx1"/>
                </a:solidFill>
              </a:rPr>
              <a:t>Blank flange</a:t>
            </a:r>
          </a:p>
          <a:p>
            <a:pPr eaLnBrk="1" hangingPunct="1"/>
            <a:r>
              <a:rPr lang="en-US" altLang="en-US" sz="2400" b="1" smtClean="0">
                <a:solidFill>
                  <a:schemeClr val="tx1"/>
                </a:solidFill>
              </a:rPr>
              <a:t>Empty the Space</a:t>
            </a:r>
            <a:endParaRPr lang="en-US" altLang="en-US" sz="2400" smtClean="0">
              <a:solidFill>
                <a:schemeClr val="tx1"/>
              </a:solidFill>
            </a:endParaRPr>
          </a:p>
          <a:p>
            <a:pPr lvl="1" eaLnBrk="1" hangingPunct="1"/>
            <a:r>
              <a:rPr lang="en-US" altLang="en-US" smtClean="0">
                <a:solidFill>
                  <a:schemeClr val="tx1"/>
                </a:solidFill>
              </a:rPr>
              <a:t>Depressurize, vent &amp; drain</a:t>
            </a:r>
          </a:p>
          <a:p>
            <a:pPr eaLnBrk="1" hangingPunct="1"/>
            <a:r>
              <a:rPr lang="en-US" altLang="en-US" sz="2400" b="1" smtClean="0">
                <a:solidFill>
                  <a:schemeClr val="tx1"/>
                </a:solidFill>
              </a:rPr>
              <a:t>Lockout/Tagout Equipment</a:t>
            </a:r>
            <a:endParaRPr lang="en-US" altLang="en-US" smtClean="0">
              <a:solidFill>
                <a:schemeClr val="tx1"/>
              </a:solidFill>
            </a:endParaRPr>
          </a:p>
          <a:p>
            <a:pPr lvl="1" eaLnBrk="1" hangingPunct="1"/>
            <a:r>
              <a:rPr lang="en-US" altLang="en-US" smtClean="0">
                <a:solidFill>
                  <a:schemeClr val="tx1"/>
                </a:solidFill>
              </a:rPr>
              <a:t>Electrical sources</a:t>
            </a:r>
          </a:p>
          <a:p>
            <a:pPr lvl="1" eaLnBrk="1" hangingPunct="1"/>
            <a:r>
              <a:rPr lang="en-US" altLang="en-US" smtClean="0">
                <a:solidFill>
                  <a:schemeClr val="tx1"/>
                </a:solidFill>
              </a:rPr>
              <a:t>Rotating/reciprocating parts</a:t>
            </a:r>
          </a:p>
          <a:p>
            <a:pPr lvl="1" eaLnBrk="1" hangingPunct="1"/>
            <a:r>
              <a:rPr lang="en-US" altLang="en-US" smtClean="0">
                <a:solidFill>
                  <a:schemeClr val="tx1"/>
                </a:solidFill>
              </a:rPr>
              <a:t>Hazardous materials</a:t>
            </a:r>
          </a:p>
          <a:p>
            <a:pPr eaLnBrk="1" hangingPunct="1"/>
            <a:r>
              <a:rPr lang="en-US" altLang="en-US" sz="2400" b="1" smtClean="0">
                <a:solidFill>
                  <a:schemeClr val="tx1"/>
                </a:solidFill>
              </a:rPr>
              <a:t>Clean residue from the space</a:t>
            </a:r>
          </a:p>
        </p:txBody>
      </p:sp>
      <p:sp>
        <p:nvSpPr>
          <p:cNvPr id="45060" name="Footer Placeholder 2"/>
          <p:cNvSpPr>
            <a:spLocks noGrp="1"/>
          </p:cNvSpPr>
          <p:nvPr>
            <p:ph type="ftr" sz="quarter" idx="11"/>
          </p:nvPr>
        </p:nvSpPr>
        <p:spPr bwMode="auto">
          <a:xfrm>
            <a:off x="0" y="6510338"/>
            <a:ext cx="9144000" cy="3476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bg1"/>
                </a:solidFill>
                <a:latin typeface="Times New Roman" panose="02020603050405020304" pitchFamily="18" charset="0"/>
              </a:defRPr>
            </a:lvl1pPr>
            <a:lvl2pPr marL="742950" indent="-285750">
              <a:defRPr sz="2400">
                <a:solidFill>
                  <a:schemeClr val="bg1"/>
                </a:solidFill>
                <a:latin typeface="Times New Roman" panose="02020603050405020304" pitchFamily="18" charset="0"/>
              </a:defRPr>
            </a:lvl2pPr>
            <a:lvl3pPr marL="1143000" indent="-228600">
              <a:defRPr sz="2400">
                <a:solidFill>
                  <a:schemeClr val="bg1"/>
                </a:solidFill>
                <a:latin typeface="Times New Roman" panose="02020603050405020304" pitchFamily="18" charset="0"/>
              </a:defRPr>
            </a:lvl3pPr>
            <a:lvl4pPr marL="1600200" indent="-228600">
              <a:defRPr sz="2400">
                <a:solidFill>
                  <a:schemeClr val="bg1"/>
                </a:solidFill>
                <a:latin typeface="Times New Roman" panose="02020603050405020304" pitchFamily="18" charset="0"/>
              </a:defRPr>
            </a:lvl4pPr>
            <a:lvl5pPr marL="2057400" indent="-228600">
              <a:defRPr sz="2400">
                <a:solidFill>
                  <a:schemeClr val="bg1"/>
                </a:solidFill>
                <a:latin typeface="Times New Roman" panose="02020603050405020304" pitchFamily="18" charset="0"/>
              </a:defRPr>
            </a:lvl5pPr>
            <a:lvl6pPr marL="2514600" indent="-228600" eaLnBrk="0" fontAlgn="base" hangingPunct="0">
              <a:spcBef>
                <a:spcPct val="0"/>
              </a:spcBef>
              <a:spcAft>
                <a:spcPct val="0"/>
              </a:spcAft>
              <a:defRPr sz="2400">
                <a:solidFill>
                  <a:schemeClr val="bg1"/>
                </a:solidFill>
                <a:latin typeface="Times New Roman" panose="02020603050405020304" pitchFamily="18" charset="0"/>
              </a:defRPr>
            </a:lvl6pPr>
            <a:lvl7pPr marL="2971800" indent="-228600" eaLnBrk="0" fontAlgn="base" hangingPunct="0">
              <a:spcBef>
                <a:spcPct val="0"/>
              </a:spcBef>
              <a:spcAft>
                <a:spcPct val="0"/>
              </a:spcAft>
              <a:defRPr sz="2400">
                <a:solidFill>
                  <a:schemeClr val="bg1"/>
                </a:solidFill>
                <a:latin typeface="Times New Roman" panose="02020603050405020304" pitchFamily="18" charset="0"/>
              </a:defRPr>
            </a:lvl7pPr>
            <a:lvl8pPr marL="3429000" indent="-228600" eaLnBrk="0" fontAlgn="base" hangingPunct="0">
              <a:spcBef>
                <a:spcPct val="0"/>
              </a:spcBef>
              <a:spcAft>
                <a:spcPct val="0"/>
              </a:spcAft>
              <a:defRPr sz="2400">
                <a:solidFill>
                  <a:schemeClr val="bg1"/>
                </a:solidFill>
                <a:latin typeface="Times New Roman" panose="02020603050405020304" pitchFamily="18" charset="0"/>
              </a:defRPr>
            </a:lvl8pPr>
            <a:lvl9pPr marL="3886200" indent="-228600" eaLnBrk="0" fontAlgn="base" hangingPunct="0">
              <a:spcBef>
                <a:spcPct val="0"/>
              </a:spcBef>
              <a:spcAft>
                <a:spcPct val="0"/>
              </a:spcAft>
              <a:defRPr sz="2400">
                <a:solidFill>
                  <a:schemeClr val="bg1"/>
                </a:solidFill>
                <a:latin typeface="Times New Roman" panose="02020603050405020304" pitchFamily="18" charset="0"/>
              </a:defRPr>
            </a:lvl9pPr>
          </a:lstStyle>
          <a:p>
            <a:pPr algn="l"/>
            <a:r>
              <a:rPr lang="en-US" altLang="en-US" sz="700" cap="none" smtClean="0">
                <a:solidFill>
                  <a:srgbClr val="FFFFFF"/>
                </a:solidFill>
              </a:rPr>
              <a:t>This training is conducted under the OSHA Susan Harwood training grant #SH-29667-SH6 from the U.S. Department of labor. It does not necessarily reflect the views or policies of the U. S. Department of Labor, nor does mention of trade names, commercial products, or organizations imply endorsement by the U. S. Government.</a:t>
            </a:r>
          </a:p>
        </p:txBody>
      </p:sp>
    </p:spTree>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lIns="92160" tIns="46080" rIns="92160" bIns="46080"/>
          <a:lstStyle/>
          <a:p>
            <a:pPr eaLnBrk="1" fontAlgn="auto" hangingPunct="1">
              <a:lnSpc>
                <a:spcPct val="93000"/>
              </a:lnSpc>
              <a:spcAft>
                <a:spcPts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altLang="en-US" b="1" dirty="0" smtClean="0">
                <a:solidFill>
                  <a:schemeClr val="tx1"/>
                </a:solidFill>
              </a:rPr>
              <a:t>2. Ventilate </a:t>
            </a:r>
            <a:r>
              <a:rPr lang="en-GB" altLang="en-US" b="1" dirty="0">
                <a:solidFill>
                  <a:schemeClr val="tx1"/>
                </a:solidFill>
              </a:rPr>
              <a:t>the Space</a:t>
            </a:r>
          </a:p>
        </p:txBody>
      </p:sp>
      <p:sp>
        <p:nvSpPr>
          <p:cNvPr id="47108" name="Rectangle 3"/>
          <p:cNvSpPr>
            <a:spLocks noGrp="1" noChangeArrowheads="1"/>
          </p:cNvSpPr>
          <p:nvPr>
            <p:ph sz="half" idx="1"/>
          </p:nvPr>
        </p:nvSpPr>
        <p:spPr>
          <a:xfrm>
            <a:off x="822960" y="1845734"/>
            <a:ext cx="5120640" cy="4023360"/>
          </a:xfrm>
        </p:spPr>
        <p:txBody>
          <a:bodyPr lIns="92160" tIns="46080" rIns="92160" bIns="46080"/>
          <a:lstStyle/>
          <a:p>
            <a:pPr eaLnBrk="1" hangingPunct="1"/>
            <a:r>
              <a:rPr lang="en-US" altLang="en-US" sz="2400" b="1" smtClean="0">
                <a:solidFill>
                  <a:schemeClr val="tx1"/>
                </a:solidFill>
              </a:rPr>
              <a:t>Use mechanical ventilation</a:t>
            </a:r>
          </a:p>
          <a:p>
            <a:pPr lvl="1" eaLnBrk="1" hangingPunct="1"/>
            <a:r>
              <a:rPr lang="en-US" altLang="en-US" smtClean="0">
                <a:solidFill>
                  <a:schemeClr val="tx1"/>
                </a:solidFill>
              </a:rPr>
              <a:t>Fans</a:t>
            </a:r>
          </a:p>
          <a:p>
            <a:pPr lvl="1" eaLnBrk="1" hangingPunct="1"/>
            <a:r>
              <a:rPr lang="en-US" altLang="en-US" smtClean="0">
                <a:solidFill>
                  <a:schemeClr val="tx1"/>
                </a:solidFill>
              </a:rPr>
              <a:t>Air horns</a:t>
            </a:r>
          </a:p>
          <a:p>
            <a:pPr eaLnBrk="1" hangingPunct="1"/>
            <a:r>
              <a:rPr lang="en-US" altLang="en-US" sz="2400" b="1" smtClean="0">
                <a:solidFill>
                  <a:schemeClr val="tx1"/>
                </a:solidFill>
              </a:rPr>
              <a:t>Ventilate at the rate of at least four (4) volumes per hour</a:t>
            </a:r>
          </a:p>
          <a:p>
            <a:pPr lvl="1" eaLnBrk="1" hangingPunct="1"/>
            <a:r>
              <a:rPr lang="en-US" altLang="en-US" smtClean="0">
                <a:solidFill>
                  <a:schemeClr val="tx1"/>
                </a:solidFill>
              </a:rPr>
              <a:t>Larger spaces require more ventilation</a:t>
            </a:r>
          </a:p>
          <a:p>
            <a:pPr eaLnBrk="1" hangingPunct="1"/>
            <a:r>
              <a:rPr lang="en-US" altLang="en-US" sz="2400" b="1" smtClean="0">
                <a:solidFill>
                  <a:schemeClr val="tx1"/>
                </a:solidFill>
              </a:rPr>
              <a:t>Make sure air supply is not contaminated</a:t>
            </a:r>
          </a:p>
          <a:p>
            <a:pPr lvl="1" eaLnBrk="1" hangingPunct="1"/>
            <a:r>
              <a:rPr lang="en-US" altLang="en-US" smtClean="0">
                <a:solidFill>
                  <a:schemeClr val="tx1"/>
                </a:solidFill>
              </a:rPr>
              <a:t>Ventilation air supply must be from fresh air uncontaminated with flammables, toxins, etc.</a:t>
            </a:r>
          </a:p>
        </p:txBody>
      </p:sp>
      <p:pic>
        <p:nvPicPr>
          <p:cNvPr id="10" name="Picture 1" title="Mechanical ventillation using fans"/>
          <p:cNvPicPr>
            <a:picLocks noGrp="1" noChangeAspect="1" noChangeArrowheads="1"/>
          </p:cNvPicPr>
          <p:nvPr>
            <p:ph sz="half" idx="2"/>
          </p:nvPr>
        </p:nvPicPr>
        <p:blipFill>
          <a:blip r:embed="rId3" cstate="email">
            <a:extLst>
              <a:ext uri="{28A0092B-C50C-407E-A947-70E740481C1C}">
                <a14:useLocalDpi xmlns:a14="http://schemas.microsoft.com/office/drawing/2010/main"/>
              </a:ext>
            </a:extLst>
          </a:blip>
          <a:srcRect/>
          <a:stretch>
            <a:fillRect/>
          </a:stretch>
        </p:blipFill>
        <p:spPr bwMode="auto">
          <a:xfrm>
            <a:off x="6248400" y="1846369"/>
            <a:ext cx="2520923" cy="402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Footer Placeholder 2"/>
          <p:cNvSpPr>
            <a:spLocks noGrp="1"/>
          </p:cNvSpPr>
          <p:nvPr>
            <p:ph type="ftr" sz="quarter" idx="11"/>
          </p:nvPr>
        </p:nvSpPr>
        <p:spPr bwMode="auto">
          <a:xfrm>
            <a:off x="0" y="6510338"/>
            <a:ext cx="9144000" cy="3476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bg1"/>
                </a:solidFill>
                <a:latin typeface="Times New Roman" panose="02020603050405020304" pitchFamily="18" charset="0"/>
              </a:defRPr>
            </a:lvl1pPr>
            <a:lvl2pPr marL="742950" indent="-285750">
              <a:defRPr sz="2400">
                <a:solidFill>
                  <a:schemeClr val="bg1"/>
                </a:solidFill>
                <a:latin typeface="Times New Roman" panose="02020603050405020304" pitchFamily="18" charset="0"/>
              </a:defRPr>
            </a:lvl2pPr>
            <a:lvl3pPr marL="1143000" indent="-228600">
              <a:defRPr sz="2400">
                <a:solidFill>
                  <a:schemeClr val="bg1"/>
                </a:solidFill>
                <a:latin typeface="Times New Roman" panose="02020603050405020304" pitchFamily="18" charset="0"/>
              </a:defRPr>
            </a:lvl3pPr>
            <a:lvl4pPr marL="1600200" indent="-228600">
              <a:defRPr sz="2400">
                <a:solidFill>
                  <a:schemeClr val="bg1"/>
                </a:solidFill>
                <a:latin typeface="Times New Roman" panose="02020603050405020304" pitchFamily="18" charset="0"/>
              </a:defRPr>
            </a:lvl4pPr>
            <a:lvl5pPr marL="2057400" indent="-228600">
              <a:defRPr sz="2400">
                <a:solidFill>
                  <a:schemeClr val="bg1"/>
                </a:solidFill>
                <a:latin typeface="Times New Roman" panose="02020603050405020304" pitchFamily="18" charset="0"/>
              </a:defRPr>
            </a:lvl5pPr>
            <a:lvl6pPr marL="2514600" indent="-228600" eaLnBrk="0" fontAlgn="base" hangingPunct="0">
              <a:spcBef>
                <a:spcPct val="0"/>
              </a:spcBef>
              <a:spcAft>
                <a:spcPct val="0"/>
              </a:spcAft>
              <a:defRPr sz="2400">
                <a:solidFill>
                  <a:schemeClr val="bg1"/>
                </a:solidFill>
                <a:latin typeface="Times New Roman" panose="02020603050405020304" pitchFamily="18" charset="0"/>
              </a:defRPr>
            </a:lvl6pPr>
            <a:lvl7pPr marL="2971800" indent="-228600" eaLnBrk="0" fontAlgn="base" hangingPunct="0">
              <a:spcBef>
                <a:spcPct val="0"/>
              </a:spcBef>
              <a:spcAft>
                <a:spcPct val="0"/>
              </a:spcAft>
              <a:defRPr sz="2400">
                <a:solidFill>
                  <a:schemeClr val="bg1"/>
                </a:solidFill>
                <a:latin typeface="Times New Roman" panose="02020603050405020304" pitchFamily="18" charset="0"/>
              </a:defRPr>
            </a:lvl7pPr>
            <a:lvl8pPr marL="3429000" indent="-228600" eaLnBrk="0" fontAlgn="base" hangingPunct="0">
              <a:spcBef>
                <a:spcPct val="0"/>
              </a:spcBef>
              <a:spcAft>
                <a:spcPct val="0"/>
              </a:spcAft>
              <a:defRPr sz="2400">
                <a:solidFill>
                  <a:schemeClr val="bg1"/>
                </a:solidFill>
                <a:latin typeface="Times New Roman" panose="02020603050405020304" pitchFamily="18" charset="0"/>
              </a:defRPr>
            </a:lvl8pPr>
            <a:lvl9pPr marL="3886200" indent="-228600" eaLnBrk="0" fontAlgn="base" hangingPunct="0">
              <a:spcBef>
                <a:spcPct val="0"/>
              </a:spcBef>
              <a:spcAft>
                <a:spcPct val="0"/>
              </a:spcAft>
              <a:defRPr sz="2400">
                <a:solidFill>
                  <a:schemeClr val="bg1"/>
                </a:solidFill>
                <a:latin typeface="Times New Roman" panose="02020603050405020304" pitchFamily="18" charset="0"/>
              </a:defRPr>
            </a:lvl9pPr>
          </a:lstStyle>
          <a:p>
            <a:pPr algn="l"/>
            <a:r>
              <a:rPr lang="en-US" altLang="en-US" sz="700" cap="none" dirty="0" smtClean="0">
                <a:solidFill>
                  <a:srgbClr val="FFFFFF"/>
                </a:solidFill>
              </a:rPr>
              <a:t>This training is conducted under the OSHA Susan Harwood training grant #SH-29667-SH6 from the U.S. Department of labor. It does not necessarily reflect the views or policies of the U. S. Department of Labor, nor does mention of trade names, commercial products, or organizations imply endorsement by the U. S. Government.</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1" dirty="0" smtClean="0">
                <a:solidFill>
                  <a:schemeClr val="tx1"/>
                </a:solidFill>
              </a:rPr>
              <a:t>Disclaimer</a:t>
            </a:r>
            <a:r>
              <a:rPr lang="en-US" altLang="en-US" b="1" dirty="0" smtClean="0"/>
              <a:t/>
            </a:r>
            <a:br>
              <a:rPr lang="en-US" altLang="en-US" b="1" dirty="0" smtClean="0"/>
            </a:br>
            <a:endParaRPr lang="en-US" dirty="0"/>
          </a:p>
        </p:txBody>
      </p:sp>
      <p:sp>
        <p:nvSpPr>
          <p:cNvPr id="12290" name="Footer Placeholder 2"/>
          <p:cNvSpPr>
            <a:spLocks noGrp="1"/>
          </p:cNvSpPr>
          <p:nvPr>
            <p:ph idx="1"/>
          </p:nvPr>
        </p:nvSpPr>
        <p:spPr/>
        <p:txBody>
          <a:bodyPr/>
          <a:lstStyle/>
          <a:p>
            <a:pPr eaLnBrk="1" hangingPunct="1"/>
            <a:r>
              <a:rPr lang="en-US" altLang="en-US" sz="2800" dirty="0" smtClean="0"/>
              <a:t>This training is conducted under the OSHA Susan Harwood training grant #SH-29667-SH6 from the U.S. Department of labor. It does not necessarily reflect the views or policies of the U. S. Department of Labor, nor does mention of trade names, commercial products, or organizations imply endorsement by the U. S. Government.</a:t>
            </a:r>
          </a:p>
        </p:txBody>
      </p:sp>
      <p:sp>
        <p:nvSpPr>
          <p:cNvPr id="5" name="Footer Placeholder 2"/>
          <p:cNvSpPr>
            <a:spLocks noGrp="1"/>
          </p:cNvSpPr>
          <p:nvPr>
            <p:ph type="ftr" sz="quarter" idx="11"/>
          </p:nvPr>
        </p:nvSpPr>
        <p:spPr bwMode="auto">
          <a:xfrm>
            <a:off x="0" y="6510338"/>
            <a:ext cx="9144000" cy="3476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bg1"/>
                </a:solidFill>
                <a:latin typeface="Times New Roman" panose="02020603050405020304" pitchFamily="18" charset="0"/>
              </a:defRPr>
            </a:lvl1pPr>
            <a:lvl2pPr marL="742950" indent="-285750">
              <a:defRPr sz="2400">
                <a:solidFill>
                  <a:schemeClr val="bg1"/>
                </a:solidFill>
                <a:latin typeface="Times New Roman" panose="02020603050405020304" pitchFamily="18" charset="0"/>
              </a:defRPr>
            </a:lvl2pPr>
            <a:lvl3pPr marL="1143000" indent="-228600">
              <a:defRPr sz="2400">
                <a:solidFill>
                  <a:schemeClr val="bg1"/>
                </a:solidFill>
                <a:latin typeface="Times New Roman" panose="02020603050405020304" pitchFamily="18" charset="0"/>
              </a:defRPr>
            </a:lvl3pPr>
            <a:lvl4pPr marL="1600200" indent="-228600">
              <a:defRPr sz="2400">
                <a:solidFill>
                  <a:schemeClr val="bg1"/>
                </a:solidFill>
                <a:latin typeface="Times New Roman" panose="02020603050405020304" pitchFamily="18" charset="0"/>
              </a:defRPr>
            </a:lvl4pPr>
            <a:lvl5pPr marL="2057400" indent="-228600">
              <a:defRPr sz="2400">
                <a:solidFill>
                  <a:schemeClr val="bg1"/>
                </a:solidFill>
                <a:latin typeface="Times New Roman" panose="02020603050405020304" pitchFamily="18" charset="0"/>
              </a:defRPr>
            </a:lvl5pPr>
            <a:lvl6pPr marL="2514600" indent="-228600" eaLnBrk="0" fontAlgn="base" hangingPunct="0">
              <a:spcBef>
                <a:spcPct val="0"/>
              </a:spcBef>
              <a:spcAft>
                <a:spcPct val="0"/>
              </a:spcAft>
              <a:defRPr sz="2400">
                <a:solidFill>
                  <a:schemeClr val="bg1"/>
                </a:solidFill>
                <a:latin typeface="Times New Roman" panose="02020603050405020304" pitchFamily="18" charset="0"/>
              </a:defRPr>
            </a:lvl6pPr>
            <a:lvl7pPr marL="2971800" indent="-228600" eaLnBrk="0" fontAlgn="base" hangingPunct="0">
              <a:spcBef>
                <a:spcPct val="0"/>
              </a:spcBef>
              <a:spcAft>
                <a:spcPct val="0"/>
              </a:spcAft>
              <a:defRPr sz="2400">
                <a:solidFill>
                  <a:schemeClr val="bg1"/>
                </a:solidFill>
                <a:latin typeface="Times New Roman" panose="02020603050405020304" pitchFamily="18" charset="0"/>
              </a:defRPr>
            </a:lvl7pPr>
            <a:lvl8pPr marL="3429000" indent="-228600" eaLnBrk="0" fontAlgn="base" hangingPunct="0">
              <a:spcBef>
                <a:spcPct val="0"/>
              </a:spcBef>
              <a:spcAft>
                <a:spcPct val="0"/>
              </a:spcAft>
              <a:defRPr sz="2400">
                <a:solidFill>
                  <a:schemeClr val="bg1"/>
                </a:solidFill>
                <a:latin typeface="Times New Roman" panose="02020603050405020304" pitchFamily="18" charset="0"/>
              </a:defRPr>
            </a:lvl8pPr>
            <a:lvl9pPr marL="3886200" indent="-228600" eaLnBrk="0" fontAlgn="base" hangingPunct="0">
              <a:spcBef>
                <a:spcPct val="0"/>
              </a:spcBef>
              <a:spcAft>
                <a:spcPct val="0"/>
              </a:spcAft>
              <a:defRPr sz="2400">
                <a:solidFill>
                  <a:schemeClr val="bg1"/>
                </a:solidFill>
                <a:latin typeface="Times New Roman" panose="02020603050405020304" pitchFamily="18" charset="0"/>
              </a:defRPr>
            </a:lvl9pPr>
          </a:lstStyle>
          <a:p>
            <a:pPr algn="l"/>
            <a:r>
              <a:rPr lang="en-US" altLang="en-US" sz="700" cap="none" dirty="0" smtClean="0">
                <a:solidFill>
                  <a:srgbClr val="FFFFFF"/>
                </a:solidFill>
              </a:rPr>
              <a:t>This training is conducted under the OSHA Susan Harwood training grant #SH-29667-SH6 from the U.S. Department of labor. It does not necessarily reflect the views or policies of the U. S. Department of Labor, nor does mention of trade names, commercial products, or organizations imply endorsement by the U. S. Government.</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Grp="1" noChangeArrowheads="1"/>
          </p:cNvSpPr>
          <p:nvPr>
            <p:ph type="title"/>
          </p:nvPr>
        </p:nvSpPr>
        <p:spPr>
          <a:xfrm>
            <a:off x="685800" y="263525"/>
            <a:ext cx="7772400" cy="1454150"/>
          </a:xfrm>
        </p:spPr>
        <p:txBody>
          <a:bodyPr lIns="92160" tIns="46080" rIns="92160" bIns="46080"/>
          <a:lstStyle/>
          <a:p>
            <a:pPr eaLnBrk="1" fontAlgn="auto" hangingPunct="1">
              <a:lnSpc>
                <a:spcPct val="93000"/>
              </a:lnSpc>
              <a:spcAft>
                <a:spcPts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b="1" dirty="0" smtClean="0">
                <a:solidFill>
                  <a:schemeClr val="tx1"/>
                </a:solidFill>
              </a:rPr>
              <a:t>3. Conduct </a:t>
            </a:r>
            <a:r>
              <a:rPr lang="en-US" b="1" dirty="0">
                <a:solidFill>
                  <a:schemeClr val="tx1"/>
                </a:solidFill>
              </a:rPr>
              <a:t>a Tailboard Briefing</a:t>
            </a:r>
            <a:endParaRPr lang="en-GB" altLang="en-US" b="1" dirty="0">
              <a:solidFill>
                <a:schemeClr val="tx1"/>
              </a:solidFill>
              <a:effectLst>
                <a:outerShdw blurRad="38100" dist="38100" dir="2700000" algn="tl">
                  <a:srgbClr val="808080"/>
                </a:outerShdw>
              </a:effectLst>
            </a:endParaRPr>
          </a:p>
        </p:txBody>
      </p:sp>
      <p:sp>
        <p:nvSpPr>
          <p:cNvPr id="49155" name="Rectangle 2"/>
          <p:cNvSpPr>
            <a:spLocks noGrp="1" noChangeArrowheads="1"/>
          </p:cNvSpPr>
          <p:nvPr>
            <p:ph idx="1"/>
          </p:nvPr>
        </p:nvSpPr>
        <p:spPr>
          <a:xfrm>
            <a:off x="701675" y="1981200"/>
            <a:ext cx="8102600" cy="4518025"/>
          </a:xfrm>
        </p:spPr>
        <p:txBody>
          <a:bodyPr lIns="92160" tIns="46080" rIns="92160" bIns="46080"/>
          <a:lstStyle/>
          <a:p>
            <a:pPr eaLnBrk="1" hangingPunct="1"/>
            <a:r>
              <a:rPr lang="en-US" altLang="en-US" sz="2400" b="1" smtClean="0">
                <a:solidFill>
                  <a:schemeClr val="tx1"/>
                </a:solidFill>
              </a:rPr>
              <a:t>Entire crew must attend</a:t>
            </a:r>
            <a:endParaRPr lang="en-US" altLang="en-US" smtClean="0">
              <a:solidFill>
                <a:schemeClr val="tx1"/>
              </a:solidFill>
            </a:endParaRPr>
          </a:p>
          <a:p>
            <a:pPr lvl="1" eaLnBrk="1" hangingPunct="1"/>
            <a:r>
              <a:rPr lang="en-US" altLang="en-US" smtClean="0">
                <a:solidFill>
                  <a:schemeClr val="tx1"/>
                </a:solidFill>
              </a:rPr>
              <a:t>Attendants, entrants, entry supervisor</a:t>
            </a:r>
          </a:p>
          <a:p>
            <a:pPr eaLnBrk="1" hangingPunct="1"/>
            <a:r>
              <a:rPr lang="en-US" altLang="en-US" sz="2400" b="1" smtClean="0">
                <a:solidFill>
                  <a:schemeClr val="tx1"/>
                </a:solidFill>
              </a:rPr>
              <a:t>Review hazards of entry and work</a:t>
            </a:r>
          </a:p>
          <a:p>
            <a:pPr eaLnBrk="1" hangingPunct="1"/>
            <a:r>
              <a:rPr lang="en-US" altLang="en-US" sz="2400" b="1" smtClean="0">
                <a:solidFill>
                  <a:schemeClr val="tx1"/>
                </a:solidFill>
              </a:rPr>
              <a:t>Review PPE</a:t>
            </a:r>
          </a:p>
          <a:p>
            <a:pPr eaLnBrk="1" hangingPunct="1"/>
            <a:r>
              <a:rPr lang="en-US" altLang="en-US" sz="2400" b="1" smtClean="0">
                <a:solidFill>
                  <a:schemeClr val="tx1"/>
                </a:solidFill>
              </a:rPr>
              <a:t>Review procedure for contacting rescue</a:t>
            </a:r>
          </a:p>
          <a:p>
            <a:pPr lvl="1" eaLnBrk="1" hangingPunct="1"/>
            <a:r>
              <a:rPr lang="en-US" altLang="en-US" smtClean="0">
                <a:solidFill>
                  <a:schemeClr val="tx1"/>
                </a:solidFill>
              </a:rPr>
              <a:t>verify rescue available</a:t>
            </a:r>
          </a:p>
          <a:p>
            <a:pPr eaLnBrk="1" hangingPunct="1"/>
            <a:r>
              <a:rPr lang="en-US" altLang="en-US" sz="2400" b="1" smtClean="0">
                <a:solidFill>
                  <a:schemeClr val="tx1"/>
                </a:solidFill>
              </a:rPr>
              <a:t>Complete permit</a:t>
            </a:r>
          </a:p>
        </p:txBody>
      </p:sp>
      <p:sp>
        <p:nvSpPr>
          <p:cNvPr id="49156" name="Footer Placeholder 2"/>
          <p:cNvSpPr>
            <a:spLocks noGrp="1"/>
          </p:cNvSpPr>
          <p:nvPr>
            <p:ph type="ftr" sz="quarter" idx="11"/>
          </p:nvPr>
        </p:nvSpPr>
        <p:spPr bwMode="auto">
          <a:xfrm>
            <a:off x="0" y="6510338"/>
            <a:ext cx="9144000" cy="3476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bg1"/>
                </a:solidFill>
                <a:latin typeface="Times New Roman" panose="02020603050405020304" pitchFamily="18" charset="0"/>
              </a:defRPr>
            </a:lvl1pPr>
            <a:lvl2pPr marL="742950" indent="-285750">
              <a:defRPr sz="2400">
                <a:solidFill>
                  <a:schemeClr val="bg1"/>
                </a:solidFill>
                <a:latin typeface="Times New Roman" panose="02020603050405020304" pitchFamily="18" charset="0"/>
              </a:defRPr>
            </a:lvl2pPr>
            <a:lvl3pPr marL="1143000" indent="-228600">
              <a:defRPr sz="2400">
                <a:solidFill>
                  <a:schemeClr val="bg1"/>
                </a:solidFill>
                <a:latin typeface="Times New Roman" panose="02020603050405020304" pitchFamily="18" charset="0"/>
              </a:defRPr>
            </a:lvl3pPr>
            <a:lvl4pPr marL="1600200" indent="-228600">
              <a:defRPr sz="2400">
                <a:solidFill>
                  <a:schemeClr val="bg1"/>
                </a:solidFill>
                <a:latin typeface="Times New Roman" panose="02020603050405020304" pitchFamily="18" charset="0"/>
              </a:defRPr>
            </a:lvl4pPr>
            <a:lvl5pPr marL="2057400" indent="-228600">
              <a:defRPr sz="2400">
                <a:solidFill>
                  <a:schemeClr val="bg1"/>
                </a:solidFill>
                <a:latin typeface="Times New Roman" panose="02020603050405020304" pitchFamily="18" charset="0"/>
              </a:defRPr>
            </a:lvl5pPr>
            <a:lvl6pPr marL="2514600" indent="-228600" eaLnBrk="0" fontAlgn="base" hangingPunct="0">
              <a:spcBef>
                <a:spcPct val="0"/>
              </a:spcBef>
              <a:spcAft>
                <a:spcPct val="0"/>
              </a:spcAft>
              <a:defRPr sz="2400">
                <a:solidFill>
                  <a:schemeClr val="bg1"/>
                </a:solidFill>
                <a:latin typeface="Times New Roman" panose="02020603050405020304" pitchFamily="18" charset="0"/>
              </a:defRPr>
            </a:lvl6pPr>
            <a:lvl7pPr marL="2971800" indent="-228600" eaLnBrk="0" fontAlgn="base" hangingPunct="0">
              <a:spcBef>
                <a:spcPct val="0"/>
              </a:spcBef>
              <a:spcAft>
                <a:spcPct val="0"/>
              </a:spcAft>
              <a:defRPr sz="2400">
                <a:solidFill>
                  <a:schemeClr val="bg1"/>
                </a:solidFill>
                <a:latin typeface="Times New Roman" panose="02020603050405020304" pitchFamily="18" charset="0"/>
              </a:defRPr>
            </a:lvl7pPr>
            <a:lvl8pPr marL="3429000" indent="-228600" eaLnBrk="0" fontAlgn="base" hangingPunct="0">
              <a:spcBef>
                <a:spcPct val="0"/>
              </a:spcBef>
              <a:spcAft>
                <a:spcPct val="0"/>
              </a:spcAft>
              <a:defRPr sz="2400">
                <a:solidFill>
                  <a:schemeClr val="bg1"/>
                </a:solidFill>
                <a:latin typeface="Times New Roman" panose="02020603050405020304" pitchFamily="18" charset="0"/>
              </a:defRPr>
            </a:lvl8pPr>
            <a:lvl9pPr marL="3886200" indent="-228600" eaLnBrk="0" fontAlgn="base" hangingPunct="0">
              <a:spcBef>
                <a:spcPct val="0"/>
              </a:spcBef>
              <a:spcAft>
                <a:spcPct val="0"/>
              </a:spcAft>
              <a:defRPr sz="2400">
                <a:solidFill>
                  <a:schemeClr val="bg1"/>
                </a:solidFill>
                <a:latin typeface="Times New Roman" panose="02020603050405020304" pitchFamily="18" charset="0"/>
              </a:defRPr>
            </a:lvl9pPr>
          </a:lstStyle>
          <a:p>
            <a:pPr algn="l"/>
            <a:r>
              <a:rPr lang="en-US" altLang="en-US" sz="700" cap="none" smtClean="0">
                <a:solidFill>
                  <a:srgbClr val="FFFFFF"/>
                </a:solidFill>
              </a:rPr>
              <a:t>This training is conducted under the OSHA Susan Harwood training grant #SH-29667-SH6 from the U.S. Department of labor. It does not necessarily reflect the views or policies of the U. S. Department of Labor, nor does mention of trade names, commercial products, or organizations imply endorsement by the U. S. Government.</a:t>
            </a:r>
          </a:p>
        </p:txBody>
      </p:sp>
    </p:spTree>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noGrp="1" noChangeArrowheads="1"/>
          </p:cNvSpPr>
          <p:nvPr>
            <p:ph type="title"/>
          </p:nvPr>
        </p:nvSpPr>
        <p:spPr>
          <a:xfrm>
            <a:off x="609600" y="73025"/>
            <a:ext cx="7772400" cy="1454150"/>
          </a:xfrm>
        </p:spPr>
        <p:txBody>
          <a:bodyPr lIns="92160" tIns="46080" rIns="92160" bIns="46080"/>
          <a:lstStyle/>
          <a:p>
            <a:pPr eaLnBrk="1" fontAlgn="auto" hangingPunct="1">
              <a:lnSpc>
                <a:spcPct val="93000"/>
              </a:lnSpc>
              <a:spcAft>
                <a:spcPts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altLang="en-US" b="1" dirty="0" smtClean="0">
                <a:solidFill>
                  <a:schemeClr val="tx1"/>
                </a:solidFill>
              </a:rPr>
              <a:t>4. Complete </a:t>
            </a:r>
            <a:r>
              <a:rPr lang="en-GB" altLang="en-US" b="1" dirty="0">
                <a:solidFill>
                  <a:schemeClr val="tx1"/>
                </a:solidFill>
              </a:rPr>
              <a:t>Entry Permit Form</a:t>
            </a:r>
          </a:p>
        </p:txBody>
      </p:sp>
      <p:sp>
        <p:nvSpPr>
          <p:cNvPr id="51203" name="Rectangle 2"/>
          <p:cNvSpPr>
            <a:spLocks noGrp="1" noChangeArrowheads="1"/>
          </p:cNvSpPr>
          <p:nvPr>
            <p:ph idx="1"/>
          </p:nvPr>
        </p:nvSpPr>
        <p:spPr>
          <a:xfrm>
            <a:off x="533400" y="2057400"/>
            <a:ext cx="6299200" cy="4956175"/>
          </a:xfrm>
        </p:spPr>
        <p:txBody>
          <a:bodyPr lIns="92160" tIns="46080" rIns="92160" bIns="46080"/>
          <a:lstStyle/>
          <a:p>
            <a:pPr eaLnBrk="1" hangingPunct="1">
              <a:lnSpc>
                <a:spcPct val="95000"/>
              </a:lnSpc>
              <a:buFont typeface="Wingdings" panose="05000000000000000000" pitchFamily="2"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altLang="en-US" b="1" i="1" smtClean="0">
                <a:solidFill>
                  <a:schemeClr val="tx1"/>
                </a:solidFill>
              </a:rPr>
              <a:t>Permit must be correctly and completely filled out prior to entry.</a:t>
            </a:r>
          </a:p>
          <a:p>
            <a:pPr eaLnBrk="1" hangingPunct="1">
              <a:lnSpc>
                <a:spcPct val="95000"/>
              </a:lnSpc>
              <a:buFont typeface="Wingdings" panose="05000000000000000000" pitchFamily="2"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altLang="en-US" b="1" i="1" smtClean="0">
                <a:solidFill>
                  <a:schemeClr val="tx1"/>
                </a:solidFill>
              </a:rPr>
              <a:t>Permit must be activated by Entry Supervisor’s signature to be valid.</a:t>
            </a:r>
          </a:p>
          <a:p>
            <a:pPr eaLnBrk="1" hangingPunct="1">
              <a:lnSpc>
                <a:spcPct val="95000"/>
              </a:lnSpc>
              <a:buFont typeface="Wingdings" panose="05000000000000000000" pitchFamily="2"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altLang="en-US" b="1" i="1" smtClean="0">
                <a:solidFill>
                  <a:schemeClr val="tx1"/>
                </a:solidFill>
              </a:rPr>
              <a:t>No entry is allowed without a valid permit.</a:t>
            </a:r>
          </a:p>
          <a:p>
            <a:pPr eaLnBrk="1" hangingPunct="1">
              <a:lnSpc>
                <a:spcPct val="95000"/>
              </a:lnSpc>
              <a:buFont typeface="Wingdings" panose="05000000000000000000" pitchFamily="2"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altLang="en-US" b="1" i="1" smtClean="0">
                <a:solidFill>
                  <a:schemeClr val="tx1"/>
                </a:solidFill>
              </a:rPr>
              <a:t>Permits are valid for up to 12 hours.</a:t>
            </a:r>
          </a:p>
          <a:p>
            <a:pPr eaLnBrk="1" hangingPunct="1">
              <a:lnSpc>
                <a:spcPct val="95000"/>
              </a:lnSpc>
              <a:buFont typeface="Wingdings" panose="05000000000000000000" pitchFamily="2"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altLang="en-US" b="1" i="1" smtClean="0">
                <a:solidFill>
                  <a:schemeClr val="tx1"/>
                </a:solidFill>
              </a:rPr>
              <a:t>When work is completed, permit and tailboard form should be returned to safety.</a:t>
            </a:r>
          </a:p>
          <a:p>
            <a:pPr eaLnBrk="1" hangingPunct="1">
              <a:lnSpc>
                <a:spcPct val="95000"/>
              </a:lnSpc>
              <a:buFont typeface="Wingdings" panose="05000000000000000000" pitchFamily="2"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altLang="en-US" b="1" i="1" smtClean="0">
                <a:solidFill>
                  <a:schemeClr val="tx1"/>
                </a:solidFill>
              </a:rPr>
              <a:t>Canceled permits must be kept on file for at least one year.</a:t>
            </a:r>
            <a:endParaRPr lang="en-GB" altLang="en-US" b="1" smtClean="0">
              <a:solidFill>
                <a:schemeClr val="tx1"/>
              </a:solidFill>
            </a:endParaRPr>
          </a:p>
        </p:txBody>
      </p:sp>
      <p:sp>
        <p:nvSpPr>
          <p:cNvPr id="51205" name="Footer Placeholder 2"/>
          <p:cNvSpPr>
            <a:spLocks noGrp="1"/>
          </p:cNvSpPr>
          <p:nvPr>
            <p:ph type="ftr" sz="quarter" idx="11"/>
          </p:nvPr>
        </p:nvSpPr>
        <p:spPr bwMode="auto">
          <a:xfrm>
            <a:off x="0" y="6510338"/>
            <a:ext cx="9144000" cy="3476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bg1"/>
                </a:solidFill>
                <a:latin typeface="Times New Roman" panose="02020603050405020304" pitchFamily="18" charset="0"/>
              </a:defRPr>
            </a:lvl1pPr>
            <a:lvl2pPr marL="742950" indent="-285750">
              <a:defRPr sz="2400">
                <a:solidFill>
                  <a:schemeClr val="bg1"/>
                </a:solidFill>
                <a:latin typeface="Times New Roman" panose="02020603050405020304" pitchFamily="18" charset="0"/>
              </a:defRPr>
            </a:lvl2pPr>
            <a:lvl3pPr marL="1143000" indent="-228600">
              <a:defRPr sz="2400">
                <a:solidFill>
                  <a:schemeClr val="bg1"/>
                </a:solidFill>
                <a:latin typeface="Times New Roman" panose="02020603050405020304" pitchFamily="18" charset="0"/>
              </a:defRPr>
            </a:lvl3pPr>
            <a:lvl4pPr marL="1600200" indent="-228600">
              <a:defRPr sz="2400">
                <a:solidFill>
                  <a:schemeClr val="bg1"/>
                </a:solidFill>
                <a:latin typeface="Times New Roman" panose="02020603050405020304" pitchFamily="18" charset="0"/>
              </a:defRPr>
            </a:lvl4pPr>
            <a:lvl5pPr marL="2057400" indent="-228600">
              <a:defRPr sz="2400">
                <a:solidFill>
                  <a:schemeClr val="bg1"/>
                </a:solidFill>
                <a:latin typeface="Times New Roman" panose="02020603050405020304" pitchFamily="18" charset="0"/>
              </a:defRPr>
            </a:lvl5pPr>
            <a:lvl6pPr marL="2514600" indent="-228600" eaLnBrk="0" fontAlgn="base" hangingPunct="0">
              <a:spcBef>
                <a:spcPct val="0"/>
              </a:spcBef>
              <a:spcAft>
                <a:spcPct val="0"/>
              </a:spcAft>
              <a:defRPr sz="2400">
                <a:solidFill>
                  <a:schemeClr val="bg1"/>
                </a:solidFill>
                <a:latin typeface="Times New Roman" panose="02020603050405020304" pitchFamily="18" charset="0"/>
              </a:defRPr>
            </a:lvl6pPr>
            <a:lvl7pPr marL="2971800" indent="-228600" eaLnBrk="0" fontAlgn="base" hangingPunct="0">
              <a:spcBef>
                <a:spcPct val="0"/>
              </a:spcBef>
              <a:spcAft>
                <a:spcPct val="0"/>
              </a:spcAft>
              <a:defRPr sz="2400">
                <a:solidFill>
                  <a:schemeClr val="bg1"/>
                </a:solidFill>
                <a:latin typeface="Times New Roman" panose="02020603050405020304" pitchFamily="18" charset="0"/>
              </a:defRPr>
            </a:lvl7pPr>
            <a:lvl8pPr marL="3429000" indent="-228600" eaLnBrk="0" fontAlgn="base" hangingPunct="0">
              <a:spcBef>
                <a:spcPct val="0"/>
              </a:spcBef>
              <a:spcAft>
                <a:spcPct val="0"/>
              </a:spcAft>
              <a:defRPr sz="2400">
                <a:solidFill>
                  <a:schemeClr val="bg1"/>
                </a:solidFill>
                <a:latin typeface="Times New Roman" panose="02020603050405020304" pitchFamily="18" charset="0"/>
              </a:defRPr>
            </a:lvl8pPr>
            <a:lvl9pPr marL="3886200" indent="-228600" eaLnBrk="0" fontAlgn="base" hangingPunct="0">
              <a:spcBef>
                <a:spcPct val="0"/>
              </a:spcBef>
              <a:spcAft>
                <a:spcPct val="0"/>
              </a:spcAft>
              <a:defRPr sz="2400">
                <a:solidFill>
                  <a:schemeClr val="bg1"/>
                </a:solidFill>
                <a:latin typeface="Times New Roman" panose="02020603050405020304" pitchFamily="18" charset="0"/>
              </a:defRPr>
            </a:lvl9pPr>
          </a:lstStyle>
          <a:p>
            <a:pPr algn="l"/>
            <a:r>
              <a:rPr lang="en-US" altLang="en-US" sz="700" cap="none" smtClean="0">
                <a:solidFill>
                  <a:srgbClr val="FFFFFF"/>
                </a:solidFill>
              </a:rPr>
              <a:t>This training is conducted under the OSHA Susan Harwood training grant #SH-29667-SH6 from the U.S. Department of labor. It does not necessarily reflect the views or policies of the U. S. Department of Labor, nor does mention of trade names, commercial products, or organizations imply endorsement by the U. S. Government.</a:t>
            </a:r>
          </a:p>
        </p:txBody>
      </p:sp>
    </p:spTree>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
          <p:cNvSpPr>
            <a:spLocks noGrp="1" noChangeArrowheads="1"/>
          </p:cNvSpPr>
          <p:nvPr>
            <p:ph type="title"/>
          </p:nvPr>
        </p:nvSpPr>
        <p:spPr/>
        <p:txBody>
          <a:bodyPr lIns="92160" tIns="46080" rIns="92160" bIns="46080">
            <a:normAutofit fontScale="90000"/>
          </a:bodyPr>
          <a:lstStyle/>
          <a:p>
            <a:pPr eaLnBrk="1" fontAlgn="auto" hangingPunct="1">
              <a:lnSpc>
                <a:spcPct val="93000"/>
              </a:lnSpc>
              <a:spcAft>
                <a:spcPts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altLang="en-US" b="1" dirty="0" smtClean="0">
                <a:solidFill>
                  <a:schemeClr val="tx1"/>
                </a:solidFill>
              </a:rPr>
              <a:t>5. Test </a:t>
            </a:r>
            <a:r>
              <a:rPr lang="en-GB" altLang="en-US" b="1" dirty="0">
                <a:solidFill>
                  <a:schemeClr val="tx1"/>
                </a:solidFill>
              </a:rPr>
              <a:t>the </a:t>
            </a:r>
            <a:r>
              <a:rPr lang="en-GB" altLang="en-US" b="1" dirty="0" smtClean="0">
                <a:solidFill>
                  <a:schemeClr val="tx1"/>
                </a:solidFill>
              </a:rPr>
              <a:t>Atmosphere</a:t>
            </a:r>
            <a:br>
              <a:rPr lang="en-GB" altLang="en-US" b="1" dirty="0" smtClean="0">
                <a:solidFill>
                  <a:schemeClr val="tx1"/>
                </a:solidFill>
              </a:rPr>
            </a:br>
            <a:r>
              <a:rPr lang="en-US" altLang="en-US" b="1" dirty="0">
                <a:solidFill>
                  <a:schemeClr val="tx1"/>
                </a:solidFill>
              </a:rPr>
              <a:t>In this following order</a:t>
            </a:r>
            <a:endParaRPr lang="en-GB" altLang="en-US" b="1" dirty="0">
              <a:solidFill>
                <a:schemeClr val="tx1"/>
              </a:solidFill>
            </a:endParaRPr>
          </a:p>
        </p:txBody>
      </p:sp>
      <p:sp>
        <p:nvSpPr>
          <p:cNvPr id="23554" name="Rectangle 2"/>
          <p:cNvSpPr>
            <a:spLocks noGrp="1" noChangeArrowheads="1"/>
          </p:cNvSpPr>
          <p:nvPr>
            <p:ph sz="half" idx="1"/>
          </p:nvPr>
        </p:nvSpPr>
        <p:spPr>
          <a:xfrm>
            <a:off x="822960" y="1845734"/>
            <a:ext cx="5120640" cy="4023360"/>
          </a:xfrm>
          <a:extLst/>
        </p:spPr>
        <p:txBody>
          <a:bodyPr lIns="92160" tIns="46080" rIns="92160" bIns="46080" rtlCol="0">
            <a:normAutofit/>
          </a:bodyPr>
          <a:lstStyle/>
          <a:p>
            <a:pPr marL="91440" indent="-91440" eaLnBrk="1" fontAlgn="auto" hangingPunct="1">
              <a:lnSpc>
                <a:spcPct val="95000"/>
              </a:lnSpc>
              <a:spcBef>
                <a:spcPts val="700"/>
              </a:spcBef>
              <a:buFont typeface="Wingdings" panose="05000000000000000000" pitchFamily="2" charset="2"/>
              <a:buChar char="ü"/>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US" altLang="en-US" sz="2400" b="1" dirty="0">
                <a:solidFill>
                  <a:schemeClr val="tx1"/>
                </a:solidFill>
              </a:rPr>
              <a:t>Check for Oxygen Content</a:t>
            </a:r>
            <a:r>
              <a:rPr lang="en-US" altLang="en-US" sz="2400" b="1" dirty="0" smtClean="0">
                <a:solidFill>
                  <a:schemeClr val="tx1"/>
                </a:solidFill>
              </a:rPr>
              <a:t>:</a:t>
            </a:r>
            <a:endParaRPr lang="en-US" altLang="en-US" sz="2400" b="1" dirty="0">
              <a:solidFill>
                <a:schemeClr val="tx1"/>
              </a:solidFill>
            </a:endParaRPr>
          </a:p>
          <a:p>
            <a:pPr lvl="6">
              <a:lnSpc>
                <a:spcPct val="95000"/>
              </a:lnSpc>
              <a:spcBef>
                <a:spcPts val="700"/>
              </a:spcBef>
              <a:buFont typeface="Courier New" panose="02070309020205020404" pitchFamily="49" charset="0"/>
              <a:buChar char="o"/>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US" altLang="en-US" sz="1800" b="1" dirty="0">
                <a:solidFill>
                  <a:schemeClr val="tx1"/>
                </a:solidFill>
              </a:rPr>
              <a:t>At least 19.5% and less than 23.5%</a:t>
            </a:r>
          </a:p>
          <a:p>
            <a:pPr marL="91440" indent="-91440" eaLnBrk="1" fontAlgn="auto" hangingPunct="1">
              <a:lnSpc>
                <a:spcPct val="95000"/>
              </a:lnSpc>
              <a:spcBef>
                <a:spcPts val="700"/>
              </a:spcBef>
              <a:buFont typeface="Wingdings" panose="05000000000000000000" pitchFamily="2" charset="2"/>
              <a:buChar char="ü"/>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US" altLang="en-US" sz="2400" b="1" dirty="0">
                <a:solidFill>
                  <a:schemeClr val="tx1"/>
                </a:solidFill>
              </a:rPr>
              <a:t>Check for Combustibles:</a:t>
            </a:r>
          </a:p>
          <a:p>
            <a:pPr lvl="6">
              <a:lnSpc>
                <a:spcPct val="95000"/>
              </a:lnSpc>
              <a:spcBef>
                <a:spcPts val="700"/>
              </a:spcBef>
              <a:buFont typeface="Courier New" panose="02070309020205020404" pitchFamily="49" charset="0"/>
              <a:buChar char="o"/>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US" altLang="en-US" sz="1800" b="1" dirty="0" smtClean="0">
                <a:solidFill>
                  <a:schemeClr val="tx1"/>
                </a:solidFill>
              </a:rPr>
              <a:t>Less </a:t>
            </a:r>
            <a:r>
              <a:rPr lang="en-US" altLang="en-US" sz="1800" b="1" dirty="0">
                <a:solidFill>
                  <a:schemeClr val="tx1"/>
                </a:solidFill>
              </a:rPr>
              <a:t>than 10% of the LEL (Lower explosive </a:t>
            </a:r>
            <a:r>
              <a:rPr lang="en-US" altLang="en-US" sz="1800" b="1" dirty="0" smtClean="0">
                <a:solidFill>
                  <a:schemeClr val="tx1"/>
                </a:solidFill>
              </a:rPr>
              <a:t>limit)</a:t>
            </a:r>
            <a:endParaRPr lang="en-US" altLang="en-US" sz="1800" b="1" dirty="0">
              <a:solidFill>
                <a:schemeClr val="tx1"/>
              </a:solidFill>
            </a:endParaRPr>
          </a:p>
          <a:p>
            <a:pPr marL="91440" indent="-91440" eaLnBrk="1" fontAlgn="auto" hangingPunct="1">
              <a:lnSpc>
                <a:spcPct val="95000"/>
              </a:lnSpc>
              <a:spcBef>
                <a:spcPts val="700"/>
              </a:spcBef>
              <a:buFont typeface="Wingdings" panose="05000000000000000000" pitchFamily="2" charset="2"/>
              <a:buChar char="ü"/>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US" altLang="en-US" sz="2400" b="1" dirty="0">
                <a:solidFill>
                  <a:schemeClr val="tx1"/>
                </a:solidFill>
              </a:rPr>
              <a:t>Check for Toxic Gasses</a:t>
            </a:r>
            <a:r>
              <a:rPr lang="en-US" altLang="en-US" sz="2400" b="1" dirty="0" smtClean="0">
                <a:solidFill>
                  <a:schemeClr val="tx1"/>
                </a:solidFill>
              </a:rPr>
              <a:t>:</a:t>
            </a:r>
            <a:endParaRPr lang="en-US" altLang="en-US" sz="2400" b="1" dirty="0">
              <a:solidFill>
                <a:schemeClr val="tx1"/>
              </a:solidFill>
            </a:endParaRPr>
          </a:p>
          <a:p>
            <a:pPr lvl="6">
              <a:lnSpc>
                <a:spcPct val="95000"/>
              </a:lnSpc>
              <a:spcBef>
                <a:spcPts val="700"/>
              </a:spcBef>
              <a:buFont typeface="Courier New" panose="02070309020205020404" pitchFamily="49" charset="0"/>
              <a:buChar char="o"/>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US" altLang="en-US" sz="1800" b="1" dirty="0">
                <a:solidFill>
                  <a:schemeClr val="tx1"/>
                </a:solidFill>
              </a:rPr>
              <a:t>Most commonly carbon monoxide (PEL &lt;35 ppm)</a:t>
            </a:r>
          </a:p>
          <a:p>
            <a:pPr lvl="6">
              <a:lnSpc>
                <a:spcPct val="95000"/>
              </a:lnSpc>
              <a:spcBef>
                <a:spcPts val="700"/>
              </a:spcBef>
              <a:buFont typeface="Courier New" panose="02070309020205020404" pitchFamily="49" charset="0"/>
              <a:buChar char="o"/>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US" altLang="en-US" sz="1800" b="1" dirty="0">
                <a:solidFill>
                  <a:schemeClr val="tx1"/>
                </a:solidFill>
              </a:rPr>
              <a:t>or any other hazardous materials as determined by the use of the space.</a:t>
            </a:r>
            <a:endParaRPr lang="en-GB" altLang="en-US" sz="1800" dirty="0">
              <a:solidFill>
                <a:schemeClr val="tx1"/>
              </a:solidFill>
            </a:endParaRPr>
          </a:p>
        </p:txBody>
      </p:sp>
      <p:pic>
        <p:nvPicPr>
          <p:cNvPr id="8" name="Picture 4" title="Test the atmosphere"/>
          <p:cNvPicPr>
            <a:picLocks noGrp="1" noChangeAspect="1" noChangeArrowheads="1"/>
          </p:cNvPicPr>
          <p:nvPr>
            <p:ph sz="half" idx="2"/>
          </p:nvPr>
        </p:nvPicPr>
        <p:blipFill>
          <a:blip r:embed="rId3" cstate="email">
            <a:extLst>
              <a:ext uri="{28A0092B-C50C-407E-A947-70E740481C1C}">
                <a14:useLocalDpi xmlns:a14="http://schemas.microsoft.com/office/drawing/2010/main"/>
              </a:ext>
            </a:extLst>
          </a:blip>
          <a:srcRect/>
          <a:stretch>
            <a:fillRect/>
          </a:stretch>
        </p:blipFill>
        <p:spPr bwMode="auto">
          <a:xfrm>
            <a:off x="6095999" y="1721546"/>
            <a:ext cx="2959939" cy="25735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Footer Placeholder 2"/>
          <p:cNvSpPr>
            <a:spLocks noGrp="1"/>
          </p:cNvSpPr>
          <p:nvPr>
            <p:ph type="ftr" sz="quarter" idx="11"/>
          </p:nvPr>
        </p:nvSpPr>
        <p:spPr bwMode="auto">
          <a:xfrm>
            <a:off x="0" y="6510338"/>
            <a:ext cx="9144000" cy="3476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bg1"/>
                </a:solidFill>
                <a:latin typeface="Times New Roman" panose="02020603050405020304" pitchFamily="18" charset="0"/>
              </a:defRPr>
            </a:lvl1pPr>
            <a:lvl2pPr marL="742950" indent="-285750">
              <a:defRPr sz="2400">
                <a:solidFill>
                  <a:schemeClr val="bg1"/>
                </a:solidFill>
                <a:latin typeface="Times New Roman" panose="02020603050405020304" pitchFamily="18" charset="0"/>
              </a:defRPr>
            </a:lvl2pPr>
            <a:lvl3pPr marL="1143000" indent="-228600">
              <a:defRPr sz="2400">
                <a:solidFill>
                  <a:schemeClr val="bg1"/>
                </a:solidFill>
                <a:latin typeface="Times New Roman" panose="02020603050405020304" pitchFamily="18" charset="0"/>
              </a:defRPr>
            </a:lvl3pPr>
            <a:lvl4pPr marL="1600200" indent="-228600">
              <a:defRPr sz="2400">
                <a:solidFill>
                  <a:schemeClr val="bg1"/>
                </a:solidFill>
                <a:latin typeface="Times New Roman" panose="02020603050405020304" pitchFamily="18" charset="0"/>
              </a:defRPr>
            </a:lvl4pPr>
            <a:lvl5pPr marL="2057400" indent="-228600">
              <a:defRPr sz="2400">
                <a:solidFill>
                  <a:schemeClr val="bg1"/>
                </a:solidFill>
                <a:latin typeface="Times New Roman" panose="02020603050405020304" pitchFamily="18" charset="0"/>
              </a:defRPr>
            </a:lvl5pPr>
            <a:lvl6pPr marL="2514600" indent="-228600" eaLnBrk="0" fontAlgn="base" hangingPunct="0">
              <a:spcBef>
                <a:spcPct val="0"/>
              </a:spcBef>
              <a:spcAft>
                <a:spcPct val="0"/>
              </a:spcAft>
              <a:defRPr sz="2400">
                <a:solidFill>
                  <a:schemeClr val="bg1"/>
                </a:solidFill>
                <a:latin typeface="Times New Roman" panose="02020603050405020304" pitchFamily="18" charset="0"/>
              </a:defRPr>
            </a:lvl6pPr>
            <a:lvl7pPr marL="2971800" indent="-228600" eaLnBrk="0" fontAlgn="base" hangingPunct="0">
              <a:spcBef>
                <a:spcPct val="0"/>
              </a:spcBef>
              <a:spcAft>
                <a:spcPct val="0"/>
              </a:spcAft>
              <a:defRPr sz="2400">
                <a:solidFill>
                  <a:schemeClr val="bg1"/>
                </a:solidFill>
                <a:latin typeface="Times New Roman" panose="02020603050405020304" pitchFamily="18" charset="0"/>
              </a:defRPr>
            </a:lvl7pPr>
            <a:lvl8pPr marL="3429000" indent="-228600" eaLnBrk="0" fontAlgn="base" hangingPunct="0">
              <a:spcBef>
                <a:spcPct val="0"/>
              </a:spcBef>
              <a:spcAft>
                <a:spcPct val="0"/>
              </a:spcAft>
              <a:defRPr sz="2400">
                <a:solidFill>
                  <a:schemeClr val="bg1"/>
                </a:solidFill>
                <a:latin typeface="Times New Roman" panose="02020603050405020304" pitchFamily="18" charset="0"/>
              </a:defRPr>
            </a:lvl8pPr>
            <a:lvl9pPr marL="3886200" indent="-228600" eaLnBrk="0" fontAlgn="base" hangingPunct="0">
              <a:spcBef>
                <a:spcPct val="0"/>
              </a:spcBef>
              <a:spcAft>
                <a:spcPct val="0"/>
              </a:spcAft>
              <a:defRPr sz="2400">
                <a:solidFill>
                  <a:schemeClr val="bg1"/>
                </a:solidFill>
                <a:latin typeface="Times New Roman" panose="02020603050405020304" pitchFamily="18" charset="0"/>
              </a:defRPr>
            </a:lvl9pPr>
          </a:lstStyle>
          <a:p>
            <a:pPr algn="l"/>
            <a:r>
              <a:rPr lang="en-US" altLang="en-US" sz="700" cap="none" dirty="0" smtClean="0">
                <a:solidFill>
                  <a:srgbClr val="FFFFFF"/>
                </a:solidFill>
              </a:rPr>
              <a:t>This training is conducted under the OSHA Susan Harwood training grant #SH-29667-SH6 from the U.S. Department of labor. It does not necessarily reflect the views or policies of the U. S. Department of Labor, nor does mention of trade names, commercial products, or organizations imply endorsement by the U. S. Government.</a:t>
            </a:r>
          </a:p>
        </p:txBody>
      </p:sp>
    </p:spTree>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p:cNvSpPr>
            <a:spLocks noGrp="1" noChangeArrowheads="1"/>
          </p:cNvSpPr>
          <p:nvPr>
            <p:ph type="title"/>
          </p:nvPr>
        </p:nvSpPr>
        <p:spPr/>
        <p:txBody>
          <a:bodyPr lIns="92160" tIns="46080" rIns="92160" bIns="46080"/>
          <a:lstStyle/>
          <a:p>
            <a:pPr eaLnBrk="1" fontAlgn="auto" hangingPunct="1">
              <a:lnSpc>
                <a:spcPct val="93000"/>
              </a:lnSpc>
              <a:spcAft>
                <a:spcPts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altLang="en-US" sz="6000" b="1" dirty="0">
                <a:solidFill>
                  <a:srgbClr val="FF0033"/>
                </a:solidFill>
              </a:rPr>
              <a:t>NOTICE:</a:t>
            </a:r>
          </a:p>
        </p:txBody>
      </p:sp>
      <p:sp>
        <p:nvSpPr>
          <p:cNvPr id="55299" name="Rectangle 2"/>
          <p:cNvSpPr>
            <a:spLocks noGrp="1" noChangeArrowheads="1"/>
          </p:cNvSpPr>
          <p:nvPr>
            <p:ph idx="1"/>
          </p:nvPr>
        </p:nvSpPr>
        <p:spPr/>
        <p:txBody>
          <a:bodyPr lIns="92160" tIns="46080" rIns="92160" bIns="46080"/>
          <a:lstStyle/>
          <a:p>
            <a:pPr eaLnBrk="1" hangingPunct="1">
              <a:lnSpc>
                <a:spcPct val="95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altLang="en-US" sz="2800" b="1" i="1" dirty="0" smtClean="0">
                <a:solidFill>
                  <a:schemeClr val="tx1"/>
                </a:solidFill>
              </a:rPr>
              <a:t>Any time a limit is exceeded, no matter what the reason, all personnel shall immediately exit the space, and no others shall enter until atmospheric conditions are returned to safe levels.</a:t>
            </a:r>
          </a:p>
          <a:p>
            <a:pPr eaLnBrk="1" hangingPunct="1">
              <a:lnSpc>
                <a:spcPct val="95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endParaRPr lang="en-US" altLang="en-US" sz="2800" b="1" i="1" dirty="0">
              <a:solidFill>
                <a:schemeClr val="tx1"/>
              </a:solidFill>
            </a:endParaRPr>
          </a:p>
          <a:p>
            <a:pPr eaLnBrk="1" hangingPunct="1">
              <a:lnSpc>
                <a:spcPct val="95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endParaRPr lang="en-US" altLang="en-US" sz="2800" b="1" i="1" dirty="0" smtClean="0">
              <a:solidFill>
                <a:schemeClr val="tx1"/>
              </a:solidFill>
            </a:endParaRPr>
          </a:p>
          <a:p>
            <a:pPr eaLnBrk="1" hangingPunct="1">
              <a:lnSpc>
                <a:spcPct val="95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altLang="en-US" sz="2800" b="1" dirty="0" smtClean="0">
                <a:solidFill>
                  <a:srgbClr val="FF0000"/>
                </a:solidFill>
                <a:effectLst>
                  <a:outerShdw blurRad="38100" dist="38100" dir="2700000" algn="tl">
                    <a:srgbClr val="FFFFFF"/>
                  </a:outerShdw>
                </a:effectLst>
                <a:latin typeface="Arial" panose="020B0604020202020204" pitchFamily="34" charset="0"/>
              </a:rPr>
              <a:t>THERE ARE NO EXCEPTIONS TO THIS!</a:t>
            </a:r>
            <a:endParaRPr lang="en-GB" altLang="en-US" sz="2800" b="1" dirty="0" smtClean="0">
              <a:solidFill>
                <a:srgbClr val="FF0000"/>
              </a:solidFill>
              <a:effectLst>
                <a:outerShdw blurRad="38100" dist="38100" dir="2700000" algn="tl">
                  <a:srgbClr val="FFFFFF"/>
                </a:outerShdw>
              </a:effectLst>
              <a:latin typeface="Arial" panose="020B0604020202020204" pitchFamily="34" charset="0"/>
            </a:endParaRPr>
          </a:p>
          <a:p>
            <a:pPr eaLnBrk="1" hangingPunct="1">
              <a:lnSpc>
                <a:spcPct val="95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endParaRPr lang="en-GB" altLang="en-US" sz="2800" b="1" dirty="0" smtClean="0">
              <a:solidFill>
                <a:schemeClr val="tx1"/>
              </a:solidFill>
            </a:endParaRPr>
          </a:p>
        </p:txBody>
      </p:sp>
      <p:sp>
        <p:nvSpPr>
          <p:cNvPr id="6" name="Footer Placeholder 2"/>
          <p:cNvSpPr>
            <a:spLocks noGrp="1"/>
          </p:cNvSpPr>
          <p:nvPr>
            <p:ph type="ftr" sz="quarter" idx="11"/>
          </p:nvPr>
        </p:nvSpPr>
        <p:spPr bwMode="auto">
          <a:xfrm>
            <a:off x="0" y="6510338"/>
            <a:ext cx="9144000" cy="3476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bg1"/>
                </a:solidFill>
                <a:latin typeface="Times New Roman" panose="02020603050405020304" pitchFamily="18" charset="0"/>
              </a:defRPr>
            </a:lvl1pPr>
            <a:lvl2pPr marL="742950" indent="-285750">
              <a:defRPr sz="2400">
                <a:solidFill>
                  <a:schemeClr val="bg1"/>
                </a:solidFill>
                <a:latin typeface="Times New Roman" panose="02020603050405020304" pitchFamily="18" charset="0"/>
              </a:defRPr>
            </a:lvl2pPr>
            <a:lvl3pPr marL="1143000" indent="-228600">
              <a:defRPr sz="2400">
                <a:solidFill>
                  <a:schemeClr val="bg1"/>
                </a:solidFill>
                <a:latin typeface="Times New Roman" panose="02020603050405020304" pitchFamily="18" charset="0"/>
              </a:defRPr>
            </a:lvl3pPr>
            <a:lvl4pPr marL="1600200" indent="-228600">
              <a:defRPr sz="2400">
                <a:solidFill>
                  <a:schemeClr val="bg1"/>
                </a:solidFill>
                <a:latin typeface="Times New Roman" panose="02020603050405020304" pitchFamily="18" charset="0"/>
              </a:defRPr>
            </a:lvl4pPr>
            <a:lvl5pPr marL="2057400" indent="-228600">
              <a:defRPr sz="2400">
                <a:solidFill>
                  <a:schemeClr val="bg1"/>
                </a:solidFill>
                <a:latin typeface="Times New Roman" panose="02020603050405020304" pitchFamily="18" charset="0"/>
              </a:defRPr>
            </a:lvl5pPr>
            <a:lvl6pPr marL="2514600" indent="-228600" eaLnBrk="0" fontAlgn="base" hangingPunct="0">
              <a:spcBef>
                <a:spcPct val="0"/>
              </a:spcBef>
              <a:spcAft>
                <a:spcPct val="0"/>
              </a:spcAft>
              <a:defRPr sz="2400">
                <a:solidFill>
                  <a:schemeClr val="bg1"/>
                </a:solidFill>
                <a:latin typeface="Times New Roman" panose="02020603050405020304" pitchFamily="18" charset="0"/>
              </a:defRPr>
            </a:lvl6pPr>
            <a:lvl7pPr marL="2971800" indent="-228600" eaLnBrk="0" fontAlgn="base" hangingPunct="0">
              <a:spcBef>
                <a:spcPct val="0"/>
              </a:spcBef>
              <a:spcAft>
                <a:spcPct val="0"/>
              </a:spcAft>
              <a:defRPr sz="2400">
                <a:solidFill>
                  <a:schemeClr val="bg1"/>
                </a:solidFill>
                <a:latin typeface="Times New Roman" panose="02020603050405020304" pitchFamily="18" charset="0"/>
              </a:defRPr>
            </a:lvl7pPr>
            <a:lvl8pPr marL="3429000" indent="-228600" eaLnBrk="0" fontAlgn="base" hangingPunct="0">
              <a:spcBef>
                <a:spcPct val="0"/>
              </a:spcBef>
              <a:spcAft>
                <a:spcPct val="0"/>
              </a:spcAft>
              <a:defRPr sz="2400">
                <a:solidFill>
                  <a:schemeClr val="bg1"/>
                </a:solidFill>
                <a:latin typeface="Times New Roman" panose="02020603050405020304" pitchFamily="18" charset="0"/>
              </a:defRPr>
            </a:lvl8pPr>
            <a:lvl9pPr marL="3886200" indent="-228600" eaLnBrk="0" fontAlgn="base" hangingPunct="0">
              <a:spcBef>
                <a:spcPct val="0"/>
              </a:spcBef>
              <a:spcAft>
                <a:spcPct val="0"/>
              </a:spcAft>
              <a:defRPr sz="2400">
                <a:solidFill>
                  <a:schemeClr val="bg1"/>
                </a:solidFill>
                <a:latin typeface="Times New Roman" panose="02020603050405020304" pitchFamily="18" charset="0"/>
              </a:defRPr>
            </a:lvl9pPr>
          </a:lstStyle>
          <a:p>
            <a:pPr algn="l"/>
            <a:r>
              <a:rPr lang="en-US" altLang="en-US" sz="700" cap="none" dirty="0" smtClean="0">
                <a:solidFill>
                  <a:srgbClr val="FFFFFF"/>
                </a:solidFill>
              </a:rPr>
              <a:t>This training is conducted under the OSHA Susan Harwood training grant #SH-29667-SH6 from the U.S. Department of labor. It does not necessarily reflect the views or policies of the U. S. Department of Labor, nor does mention of trade names, commercial products, or organizations imply endorsement by the U. S. Government.</a:t>
            </a:r>
          </a:p>
        </p:txBody>
      </p:sp>
    </p:spTree>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1"/>
          <p:cNvSpPr>
            <a:spLocks noGrp="1" noChangeArrowheads="1"/>
          </p:cNvSpPr>
          <p:nvPr>
            <p:ph type="title"/>
          </p:nvPr>
        </p:nvSpPr>
        <p:spPr>
          <a:xfrm>
            <a:off x="533400" y="263525"/>
            <a:ext cx="7848600" cy="1454150"/>
          </a:xfrm>
        </p:spPr>
        <p:txBody>
          <a:bodyPr lIns="92160" tIns="46080" rIns="92160" bIns="46080"/>
          <a:lstStyle/>
          <a:p>
            <a:pPr eaLnBrk="1" fontAlgn="auto" hangingPunct="1">
              <a:lnSpc>
                <a:spcPct val="93000"/>
              </a:lnSpc>
              <a:spcAft>
                <a:spcPts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altLang="en-US" b="1" dirty="0">
                <a:solidFill>
                  <a:schemeClr val="tx1"/>
                </a:solidFill>
              </a:rPr>
              <a:t>Atmosphere Testing Shall Be Performed:</a:t>
            </a:r>
            <a:endParaRPr lang="en-GB" altLang="en-US" b="1" dirty="0">
              <a:solidFill>
                <a:schemeClr val="tx1"/>
              </a:solidFill>
            </a:endParaRPr>
          </a:p>
        </p:txBody>
      </p:sp>
      <p:sp>
        <p:nvSpPr>
          <p:cNvPr id="57347" name="Rectangle 2"/>
          <p:cNvSpPr>
            <a:spLocks noGrp="1" noChangeArrowheads="1"/>
          </p:cNvSpPr>
          <p:nvPr>
            <p:ph idx="1"/>
          </p:nvPr>
        </p:nvSpPr>
        <p:spPr>
          <a:xfrm>
            <a:off x="685800" y="1981200"/>
            <a:ext cx="7772400" cy="4752975"/>
          </a:xfrm>
        </p:spPr>
        <p:txBody>
          <a:bodyPr lIns="92160" tIns="46080" rIns="92160" bIns="46080"/>
          <a:lstStyle/>
          <a:p>
            <a:pPr eaLnBrk="1" hangingPunct="1">
              <a:lnSpc>
                <a:spcPct val="95000"/>
              </a:lnSpc>
              <a:spcBef>
                <a:spcPts val="500"/>
              </a:spcBef>
              <a:spcAft>
                <a:spcPts val="500"/>
              </a:spcAft>
              <a:buFont typeface="Wingdings" panose="05000000000000000000" pitchFamily="2" charset="2"/>
              <a:buChar char="ü"/>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altLang="en-US" sz="2800" b="1" smtClean="0">
                <a:solidFill>
                  <a:schemeClr val="tx1"/>
                </a:solidFill>
              </a:rPr>
              <a:t>Prior to every entry when the space is vacant;</a:t>
            </a:r>
          </a:p>
          <a:p>
            <a:pPr eaLnBrk="1" hangingPunct="1">
              <a:lnSpc>
                <a:spcPct val="95000"/>
              </a:lnSpc>
              <a:spcBef>
                <a:spcPts val="500"/>
              </a:spcBef>
              <a:spcAft>
                <a:spcPts val="500"/>
              </a:spcAft>
              <a:buFont typeface="Wingdings" panose="05000000000000000000" pitchFamily="2" charset="2"/>
              <a:buChar char="ü"/>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altLang="en-US" sz="2800" b="1" smtClean="0">
                <a:solidFill>
                  <a:schemeClr val="tx1"/>
                </a:solidFill>
              </a:rPr>
              <a:t>After a 10 minute ventilation period (if ventilation is necessary);</a:t>
            </a:r>
          </a:p>
          <a:p>
            <a:pPr eaLnBrk="1" hangingPunct="1">
              <a:lnSpc>
                <a:spcPct val="95000"/>
              </a:lnSpc>
              <a:spcBef>
                <a:spcPts val="500"/>
              </a:spcBef>
              <a:spcAft>
                <a:spcPts val="500"/>
              </a:spcAft>
              <a:buFont typeface="Wingdings" panose="05000000000000000000" pitchFamily="2" charset="2"/>
              <a:buChar char="ü"/>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altLang="en-US" sz="2800" b="1" smtClean="0">
                <a:solidFill>
                  <a:schemeClr val="tx1"/>
                </a:solidFill>
              </a:rPr>
              <a:t>At least hourly for permit-required confined spaces.</a:t>
            </a:r>
          </a:p>
          <a:p>
            <a:pPr eaLnBrk="1" hangingPunct="1">
              <a:lnSpc>
                <a:spcPct val="95000"/>
              </a:lnSpc>
              <a:spcBef>
                <a:spcPts val="500"/>
              </a:spcBef>
              <a:spcAft>
                <a:spcPts val="500"/>
              </a:spcAft>
              <a:buFont typeface="Wingdings" panose="05000000000000000000" pitchFamily="2" charset="2"/>
              <a:buChar char="ü"/>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altLang="en-US" sz="2800" b="1" smtClean="0">
                <a:solidFill>
                  <a:schemeClr val="tx1"/>
                </a:solidFill>
              </a:rPr>
              <a:t>More frequently, if conditions or suspicions warrant.</a:t>
            </a:r>
            <a:endParaRPr lang="en-GB" altLang="en-US" sz="2800" b="1" smtClean="0">
              <a:solidFill>
                <a:schemeClr val="tx1"/>
              </a:solidFill>
            </a:endParaRPr>
          </a:p>
        </p:txBody>
      </p:sp>
      <p:sp>
        <p:nvSpPr>
          <p:cNvPr id="57348" name="Footer Placeholder 2"/>
          <p:cNvSpPr>
            <a:spLocks noGrp="1"/>
          </p:cNvSpPr>
          <p:nvPr>
            <p:ph type="ftr" sz="quarter" idx="11"/>
          </p:nvPr>
        </p:nvSpPr>
        <p:spPr bwMode="auto">
          <a:xfrm>
            <a:off x="0" y="6510338"/>
            <a:ext cx="9144000" cy="3476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bg1"/>
                </a:solidFill>
                <a:latin typeface="Times New Roman" panose="02020603050405020304" pitchFamily="18" charset="0"/>
              </a:defRPr>
            </a:lvl1pPr>
            <a:lvl2pPr marL="742950" indent="-285750">
              <a:defRPr sz="2400">
                <a:solidFill>
                  <a:schemeClr val="bg1"/>
                </a:solidFill>
                <a:latin typeface="Times New Roman" panose="02020603050405020304" pitchFamily="18" charset="0"/>
              </a:defRPr>
            </a:lvl2pPr>
            <a:lvl3pPr marL="1143000" indent="-228600">
              <a:defRPr sz="2400">
                <a:solidFill>
                  <a:schemeClr val="bg1"/>
                </a:solidFill>
                <a:latin typeface="Times New Roman" panose="02020603050405020304" pitchFamily="18" charset="0"/>
              </a:defRPr>
            </a:lvl3pPr>
            <a:lvl4pPr marL="1600200" indent="-228600">
              <a:defRPr sz="2400">
                <a:solidFill>
                  <a:schemeClr val="bg1"/>
                </a:solidFill>
                <a:latin typeface="Times New Roman" panose="02020603050405020304" pitchFamily="18" charset="0"/>
              </a:defRPr>
            </a:lvl4pPr>
            <a:lvl5pPr marL="2057400" indent="-228600">
              <a:defRPr sz="2400">
                <a:solidFill>
                  <a:schemeClr val="bg1"/>
                </a:solidFill>
                <a:latin typeface="Times New Roman" panose="02020603050405020304" pitchFamily="18" charset="0"/>
              </a:defRPr>
            </a:lvl5pPr>
            <a:lvl6pPr marL="2514600" indent="-228600" eaLnBrk="0" fontAlgn="base" hangingPunct="0">
              <a:spcBef>
                <a:spcPct val="0"/>
              </a:spcBef>
              <a:spcAft>
                <a:spcPct val="0"/>
              </a:spcAft>
              <a:defRPr sz="2400">
                <a:solidFill>
                  <a:schemeClr val="bg1"/>
                </a:solidFill>
                <a:latin typeface="Times New Roman" panose="02020603050405020304" pitchFamily="18" charset="0"/>
              </a:defRPr>
            </a:lvl6pPr>
            <a:lvl7pPr marL="2971800" indent="-228600" eaLnBrk="0" fontAlgn="base" hangingPunct="0">
              <a:spcBef>
                <a:spcPct val="0"/>
              </a:spcBef>
              <a:spcAft>
                <a:spcPct val="0"/>
              </a:spcAft>
              <a:defRPr sz="2400">
                <a:solidFill>
                  <a:schemeClr val="bg1"/>
                </a:solidFill>
                <a:latin typeface="Times New Roman" panose="02020603050405020304" pitchFamily="18" charset="0"/>
              </a:defRPr>
            </a:lvl7pPr>
            <a:lvl8pPr marL="3429000" indent="-228600" eaLnBrk="0" fontAlgn="base" hangingPunct="0">
              <a:spcBef>
                <a:spcPct val="0"/>
              </a:spcBef>
              <a:spcAft>
                <a:spcPct val="0"/>
              </a:spcAft>
              <a:defRPr sz="2400">
                <a:solidFill>
                  <a:schemeClr val="bg1"/>
                </a:solidFill>
                <a:latin typeface="Times New Roman" panose="02020603050405020304" pitchFamily="18" charset="0"/>
              </a:defRPr>
            </a:lvl8pPr>
            <a:lvl9pPr marL="3886200" indent="-228600" eaLnBrk="0" fontAlgn="base" hangingPunct="0">
              <a:spcBef>
                <a:spcPct val="0"/>
              </a:spcBef>
              <a:spcAft>
                <a:spcPct val="0"/>
              </a:spcAft>
              <a:defRPr sz="2400">
                <a:solidFill>
                  <a:schemeClr val="bg1"/>
                </a:solidFill>
                <a:latin typeface="Times New Roman" panose="02020603050405020304" pitchFamily="18" charset="0"/>
              </a:defRPr>
            </a:lvl9pPr>
          </a:lstStyle>
          <a:p>
            <a:pPr algn="l"/>
            <a:r>
              <a:rPr lang="en-US" altLang="en-US" sz="700" cap="none" smtClean="0">
                <a:solidFill>
                  <a:srgbClr val="FFFFFF"/>
                </a:solidFill>
              </a:rPr>
              <a:t>This training is conducted under the OSHA Susan Harwood training grant #SH-29667-SH6 from the U.S. Department of labor. It does not necessarily reflect the views or policies of the U. S. Department of Labor, nor does mention of trade names, commercial products, or organizations imply endorsement by the U. S. Government.</a:t>
            </a:r>
          </a:p>
        </p:txBody>
      </p:sp>
    </p:spTree>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286604"/>
            <a:ext cx="7543800" cy="1262797"/>
          </a:xfrm>
        </p:spPr>
        <p:txBody>
          <a:bodyPr>
            <a:noAutofit/>
          </a:bodyPr>
          <a:lstStyle/>
          <a:p>
            <a:pPr>
              <a:lnSpc>
                <a:spcPct val="93000"/>
              </a:lnSpc>
              <a:defRPr/>
            </a:pPr>
            <a:r>
              <a:rPr lang="en-US" altLang="en-US" sz="2000" b="1" dirty="0" smtClean="0">
                <a:latin typeface="Arial" panose="020B0604020202020204" pitchFamily="34" charset="0"/>
                <a:ea typeface="Lucida Sans Unicode" panose="020B0602030504020204" pitchFamily="34" charset="0"/>
                <a:cs typeface="Lucida Sans Unicode" panose="020B0602030504020204" pitchFamily="34" charset="0"/>
              </a:rPr>
              <a:t> </a:t>
            </a:r>
            <a:r>
              <a:rPr lang="en-US" altLang="en-US" sz="2800" b="1" dirty="0" smtClean="0">
                <a:latin typeface="Arial" panose="020B0604020202020204" pitchFamily="34" charset="0"/>
                <a:ea typeface="Lucida Sans Unicode" panose="020B0602030504020204" pitchFamily="34" charset="0"/>
                <a:cs typeface="Lucida Sans Unicode" panose="020B0602030504020204" pitchFamily="34" charset="0"/>
              </a:rPr>
              <a:t>Always </a:t>
            </a:r>
            <a:r>
              <a:rPr lang="en-US" altLang="en-US" sz="2800" b="1" dirty="0">
                <a:latin typeface="Arial" panose="020B0604020202020204" pitchFamily="34" charset="0"/>
                <a:ea typeface="Lucida Sans Unicode" panose="020B0602030504020204" pitchFamily="34" charset="0"/>
                <a:cs typeface="Lucida Sans Unicode" panose="020B0602030504020204" pitchFamily="34" charset="0"/>
              </a:rPr>
              <a:t>test </a:t>
            </a:r>
            <a:r>
              <a:rPr lang="en-US" altLang="en-US" sz="2800" b="1" dirty="0" smtClean="0">
                <a:latin typeface="Arial" panose="020B0604020202020204" pitchFamily="34" charset="0"/>
                <a:ea typeface="Lucida Sans Unicode" panose="020B0602030504020204" pitchFamily="34" charset="0"/>
                <a:cs typeface="Lucida Sans Unicode" panose="020B0602030504020204" pitchFamily="34" charset="0"/>
              </a:rPr>
              <a:t>the air </a:t>
            </a:r>
            <a:r>
              <a:rPr lang="en-US" altLang="en-US" sz="2800" b="1" dirty="0">
                <a:latin typeface="Arial" panose="020B0604020202020204" pitchFamily="34" charset="0"/>
                <a:ea typeface="Lucida Sans Unicode" panose="020B0602030504020204" pitchFamily="34" charset="0"/>
                <a:cs typeface="Lucida Sans Unicode" panose="020B0602030504020204" pitchFamily="34" charset="0"/>
              </a:rPr>
              <a:t>at various levels </a:t>
            </a:r>
            <a:r>
              <a:rPr lang="en-US" altLang="en-US" sz="2800" b="1" dirty="0" smtClean="0">
                <a:latin typeface="Arial" panose="020B0604020202020204" pitchFamily="34" charset="0"/>
                <a:ea typeface="Lucida Sans Unicode" panose="020B0602030504020204" pitchFamily="34" charset="0"/>
                <a:cs typeface="Lucida Sans Unicode" panose="020B0602030504020204" pitchFamily="34" charset="0"/>
              </a:rPr>
              <a:t> to </a:t>
            </a:r>
            <a:r>
              <a:rPr lang="en-US" altLang="en-US" sz="2800" b="1" dirty="0">
                <a:latin typeface="Arial" panose="020B0604020202020204" pitchFamily="34" charset="0"/>
                <a:ea typeface="Lucida Sans Unicode" panose="020B0602030504020204" pitchFamily="34" charset="0"/>
                <a:cs typeface="Lucida Sans Unicode" panose="020B0602030504020204" pitchFamily="34" charset="0"/>
              </a:rPr>
              <a:t>be sure that </a:t>
            </a:r>
            <a:r>
              <a:rPr lang="en-US" altLang="en-US" sz="2800" b="1" dirty="0" smtClean="0">
                <a:latin typeface="Arial" panose="020B0604020202020204" pitchFamily="34" charset="0"/>
                <a:ea typeface="Lucida Sans Unicode" panose="020B0602030504020204" pitchFamily="34" charset="0"/>
                <a:cs typeface="Lucida Sans Unicode" panose="020B0602030504020204" pitchFamily="34" charset="0"/>
              </a:rPr>
              <a:t>the entire </a:t>
            </a:r>
            <a:r>
              <a:rPr lang="en-US" altLang="en-US" sz="2800" b="1" dirty="0">
                <a:latin typeface="Arial" panose="020B0604020202020204" pitchFamily="34" charset="0"/>
                <a:ea typeface="Lucida Sans Unicode" panose="020B0602030504020204" pitchFamily="34" charset="0"/>
                <a:cs typeface="Lucida Sans Unicode" panose="020B0602030504020204" pitchFamily="34" charset="0"/>
              </a:rPr>
              <a:t>space is safe</a:t>
            </a:r>
            <a:r>
              <a:rPr lang="en-US" altLang="en-US" sz="2800" b="1" dirty="0">
                <a:effectLst>
                  <a:outerShdw blurRad="38100" dist="38100" dir="2700000" algn="tl">
                    <a:srgbClr val="808080"/>
                  </a:outerShdw>
                </a:effectLst>
                <a:latin typeface="Arial" panose="020B0604020202020204" pitchFamily="34" charset="0"/>
                <a:ea typeface="Lucida Sans Unicode" panose="020B0602030504020204" pitchFamily="34" charset="0"/>
                <a:cs typeface="Lucida Sans Unicode" panose="020B0602030504020204" pitchFamily="34" charset="0"/>
              </a:rPr>
              <a:t>.</a:t>
            </a:r>
            <a:r>
              <a:rPr lang="en-GB" altLang="en-US" sz="2000" b="1" dirty="0">
                <a:effectLst>
                  <a:outerShdw blurRad="38100" dist="38100" dir="2700000" algn="tl">
                    <a:srgbClr val="FFFFFF"/>
                  </a:outerShdw>
                </a:effectLst>
                <a:latin typeface="Arial" panose="020B0604020202020204" pitchFamily="34" charset="0"/>
              </a:rPr>
              <a:t/>
            </a:r>
            <a:br>
              <a:rPr lang="en-GB" altLang="en-US" sz="2000" b="1" dirty="0">
                <a:effectLst>
                  <a:outerShdw blurRad="38100" dist="38100" dir="2700000" algn="tl">
                    <a:srgbClr val="FFFFFF"/>
                  </a:outerShdw>
                </a:effectLst>
                <a:latin typeface="Arial" panose="020B0604020202020204" pitchFamily="34" charset="0"/>
              </a:rPr>
            </a:br>
            <a:endParaRPr lang="en-US" sz="2000" dirty="0"/>
          </a:p>
        </p:txBody>
      </p:sp>
      <p:sp>
        <p:nvSpPr>
          <p:cNvPr id="3" name="Content Placeholder 2"/>
          <p:cNvSpPr>
            <a:spLocks noGrp="1"/>
          </p:cNvSpPr>
          <p:nvPr>
            <p:ph sz="half" idx="1"/>
          </p:nvPr>
        </p:nvSpPr>
        <p:spPr>
          <a:xfrm>
            <a:off x="822960" y="2056975"/>
            <a:ext cx="3703320" cy="4023360"/>
          </a:xfrm>
        </p:spPr>
        <p:txBody>
          <a:bodyPr/>
          <a:lstStyle/>
          <a:p>
            <a:pPr>
              <a:lnSpc>
                <a:spcPct val="93000"/>
              </a:lnSpc>
              <a:buClr>
                <a:srgbClr val="FFFFFF"/>
              </a:buClr>
              <a:buNone/>
              <a:defRPr/>
            </a:pPr>
            <a:r>
              <a:rPr lang="en-US" altLang="en-US" sz="2800" b="1" dirty="0">
                <a:solidFill>
                  <a:srgbClr val="FF0033"/>
                </a:solidFill>
                <a:effectLst>
                  <a:outerShdw blurRad="38100" dist="38100" dir="2700000" algn="tl">
                    <a:srgbClr val="FFFFFF"/>
                  </a:outerShdw>
                </a:effectLst>
                <a:latin typeface="Arial" panose="020B0604020202020204" pitchFamily="34" charset="0"/>
                <a:ea typeface="Lucida Sans Unicode" panose="020B0602030504020204" pitchFamily="34" charset="0"/>
                <a:cs typeface="Lucida Sans Unicode" panose="020B0602030504020204" pitchFamily="34" charset="0"/>
              </a:rPr>
              <a:t>Good air near the opening does </a:t>
            </a:r>
            <a:r>
              <a:rPr lang="en-US" altLang="en-US" sz="2800" b="1" dirty="0" smtClean="0">
                <a:solidFill>
                  <a:srgbClr val="FF0033"/>
                </a:solidFill>
                <a:effectLst>
                  <a:outerShdw blurRad="38100" dist="38100" dir="2700000" algn="tl">
                    <a:srgbClr val="FFFFFF"/>
                  </a:outerShdw>
                </a:effectLst>
                <a:latin typeface="Arial" panose="020B0604020202020204" pitchFamily="34" charset="0"/>
                <a:ea typeface="Lucida Sans Unicode" panose="020B0602030504020204" pitchFamily="34" charset="0"/>
                <a:cs typeface="Lucida Sans Unicode" panose="020B0602030504020204" pitchFamily="34" charset="0"/>
              </a:rPr>
              <a:t>NOT </a:t>
            </a:r>
            <a:r>
              <a:rPr lang="en-US" altLang="en-US" sz="2800" b="1" dirty="0">
                <a:solidFill>
                  <a:srgbClr val="FF0033"/>
                </a:solidFill>
                <a:effectLst>
                  <a:outerShdw blurRad="38100" dist="38100" dir="2700000" algn="tl">
                    <a:srgbClr val="FFFFFF"/>
                  </a:outerShdw>
                </a:effectLst>
                <a:latin typeface="Arial" panose="020B0604020202020204" pitchFamily="34" charset="0"/>
                <a:ea typeface="Lucida Sans Unicode" panose="020B0602030504020204" pitchFamily="34" charset="0"/>
                <a:cs typeface="Lucida Sans Unicode" panose="020B0602030504020204" pitchFamily="34" charset="0"/>
              </a:rPr>
              <a:t>mean there is good air at the bottom!</a:t>
            </a:r>
            <a:endParaRPr lang="en-GB" altLang="en-US" sz="2800" b="1" dirty="0">
              <a:solidFill>
                <a:srgbClr val="FF0033"/>
              </a:solidFill>
              <a:effectLst>
                <a:outerShdw blurRad="38100" dist="38100" dir="2700000" algn="tl">
                  <a:srgbClr val="FFFFFF"/>
                </a:outerShdw>
              </a:effectLst>
              <a:latin typeface="Arial" panose="020B0604020202020204" pitchFamily="34" charset="0"/>
              <a:ea typeface="Lucida Sans Unicode" panose="020B0602030504020204" pitchFamily="34" charset="0"/>
              <a:cs typeface="Lucida Sans Unicode" panose="020B0602030504020204" pitchFamily="34" charset="0"/>
            </a:endParaRPr>
          </a:p>
          <a:p>
            <a:endParaRPr lang="en-US" sz="2800" dirty="0"/>
          </a:p>
        </p:txBody>
      </p:sp>
      <p:pic>
        <p:nvPicPr>
          <p:cNvPr id="7" name="Content Placeholder 6" descr="Good air near the opening does NOT mean there is good air at the bottom!&#10;"/>
          <p:cNvPicPr>
            <a:picLocks noGrp="1" noChangeAspect="1"/>
          </p:cNvPicPr>
          <p:nvPr>
            <p:ph sz="half" idx="2"/>
          </p:nvPr>
        </p:nvPicPr>
        <p:blipFill>
          <a:blip r:embed="rId3"/>
          <a:stretch>
            <a:fillRect/>
          </a:stretch>
        </p:blipFill>
        <p:spPr>
          <a:xfrm>
            <a:off x="4953000" y="1928604"/>
            <a:ext cx="3739340" cy="4052887"/>
          </a:xfrm>
          <a:prstGeom prst="rect">
            <a:avLst/>
          </a:prstGeom>
        </p:spPr>
      </p:pic>
      <p:sp>
        <p:nvSpPr>
          <p:cNvPr id="31" name="Footer Placeholder 2"/>
          <p:cNvSpPr>
            <a:spLocks noGrp="1"/>
          </p:cNvSpPr>
          <p:nvPr>
            <p:ph type="ftr" sz="quarter" idx="11"/>
          </p:nvPr>
        </p:nvSpPr>
        <p:spPr bwMode="auto">
          <a:xfrm>
            <a:off x="0" y="6510338"/>
            <a:ext cx="9144000" cy="3476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bg1"/>
                </a:solidFill>
                <a:latin typeface="Times New Roman" panose="02020603050405020304" pitchFamily="18" charset="0"/>
              </a:defRPr>
            </a:lvl1pPr>
            <a:lvl2pPr marL="742950" indent="-285750">
              <a:defRPr sz="2400">
                <a:solidFill>
                  <a:schemeClr val="bg1"/>
                </a:solidFill>
                <a:latin typeface="Times New Roman" panose="02020603050405020304" pitchFamily="18" charset="0"/>
              </a:defRPr>
            </a:lvl2pPr>
            <a:lvl3pPr marL="1143000" indent="-228600">
              <a:defRPr sz="2400">
                <a:solidFill>
                  <a:schemeClr val="bg1"/>
                </a:solidFill>
                <a:latin typeface="Times New Roman" panose="02020603050405020304" pitchFamily="18" charset="0"/>
              </a:defRPr>
            </a:lvl3pPr>
            <a:lvl4pPr marL="1600200" indent="-228600">
              <a:defRPr sz="2400">
                <a:solidFill>
                  <a:schemeClr val="bg1"/>
                </a:solidFill>
                <a:latin typeface="Times New Roman" panose="02020603050405020304" pitchFamily="18" charset="0"/>
              </a:defRPr>
            </a:lvl4pPr>
            <a:lvl5pPr marL="2057400" indent="-228600">
              <a:defRPr sz="2400">
                <a:solidFill>
                  <a:schemeClr val="bg1"/>
                </a:solidFill>
                <a:latin typeface="Times New Roman" panose="02020603050405020304" pitchFamily="18" charset="0"/>
              </a:defRPr>
            </a:lvl5pPr>
            <a:lvl6pPr marL="2514600" indent="-228600" eaLnBrk="0" fontAlgn="base" hangingPunct="0">
              <a:spcBef>
                <a:spcPct val="0"/>
              </a:spcBef>
              <a:spcAft>
                <a:spcPct val="0"/>
              </a:spcAft>
              <a:defRPr sz="2400">
                <a:solidFill>
                  <a:schemeClr val="bg1"/>
                </a:solidFill>
                <a:latin typeface="Times New Roman" panose="02020603050405020304" pitchFamily="18" charset="0"/>
              </a:defRPr>
            </a:lvl6pPr>
            <a:lvl7pPr marL="2971800" indent="-228600" eaLnBrk="0" fontAlgn="base" hangingPunct="0">
              <a:spcBef>
                <a:spcPct val="0"/>
              </a:spcBef>
              <a:spcAft>
                <a:spcPct val="0"/>
              </a:spcAft>
              <a:defRPr sz="2400">
                <a:solidFill>
                  <a:schemeClr val="bg1"/>
                </a:solidFill>
                <a:latin typeface="Times New Roman" panose="02020603050405020304" pitchFamily="18" charset="0"/>
              </a:defRPr>
            </a:lvl7pPr>
            <a:lvl8pPr marL="3429000" indent="-228600" eaLnBrk="0" fontAlgn="base" hangingPunct="0">
              <a:spcBef>
                <a:spcPct val="0"/>
              </a:spcBef>
              <a:spcAft>
                <a:spcPct val="0"/>
              </a:spcAft>
              <a:defRPr sz="2400">
                <a:solidFill>
                  <a:schemeClr val="bg1"/>
                </a:solidFill>
                <a:latin typeface="Times New Roman" panose="02020603050405020304" pitchFamily="18" charset="0"/>
              </a:defRPr>
            </a:lvl8pPr>
            <a:lvl9pPr marL="3886200" indent="-228600" eaLnBrk="0" fontAlgn="base" hangingPunct="0">
              <a:spcBef>
                <a:spcPct val="0"/>
              </a:spcBef>
              <a:spcAft>
                <a:spcPct val="0"/>
              </a:spcAft>
              <a:defRPr sz="2400">
                <a:solidFill>
                  <a:schemeClr val="bg1"/>
                </a:solidFill>
                <a:latin typeface="Times New Roman" panose="02020603050405020304" pitchFamily="18" charset="0"/>
              </a:defRPr>
            </a:lvl9pPr>
          </a:lstStyle>
          <a:p>
            <a:pPr algn="l"/>
            <a:r>
              <a:rPr lang="en-US" altLang="en-US" sz="700" cap="none" dirty="0" smtClean="0">
                <a:solidFill>
                  <a:srgbClr val="FFFFFF"/>
                </a:solidFill>
              </a:rPr>
              <a:t>This training is conducted under the OSHA Susan Harwood training grant #SH-29667-SH6 from the U.S. Department of labor. It does not necessarily reflect the views or policies of the U. S. Department of Labor, nor does mention of trade names, commercial products, or organizations imply endorsement by the U. S. Government.</a:t>
            </a:r>
          </a:p>
        </p:txBody>
      </p:sp>
    </p:spTree>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
          <p:cNvSpPr>
            <a:spLocks noGrp="1" noChangeArrowheads="1"/>
          </p:cNvSpPr>
          <p:nvPr>
            <p:ph type="title"/>
          </p:nvPr>
        </p:nvSpPr>
        <p:spPr>
          <a:xfrm>
            <a:off x="685800" y="152400"/>
            <a:ext cx="7772400" cy="1524000"/>
          </a:xfrm>
        </p:spPr>
        <p:txBody>
          <a:bodyPr lIns="92160" tIns="46080" rIns="92160" bIns="46080"/>
          <a:lstStyle/>
          <a:p>
            <a:pPr eaLnBrk="1" fontAlgn="auto" hangingPunct="1">
              <a:lnSpc>
                <a:spcPct val="93000"/>
              </a:lnSpc>
              <a:spcAft>
                <a:spcPts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altLang="en-US" b="1" dirty="0" smtClean="0">
                <a:solidFill>
                  <a:schemeClr val="tx1"/>
                </a:solidFill>
              </a:rPr>
              <a:t>6. Enter </a:t>
            </a:r>
            <a:r>
              <a:rPr lang="en-US" altLang="en-US" b="1" dirty="0">
                <a:solidFill>
                  <a:schemeClr val="tx1"/>
                </a:solidFill>
              </a:rPr>
              <a:t>the Space and Proceed with work:</a:t>
            </a:r>
            <a:endParaRPr lang="en-GB" altLang="en-US" b="1" dirty="0">
              <a:solidFill>
                <a:schemeClr val="tx1"/>
              </a:solidFill>
            </a:endParaRPr>
          </a:p>
        </p:txBody>
      </p:sp>
      <p:sp>
        <p:nvSpPr>
          <p:cNvPr id="61443" name="Rectangle 2"/>
          <p:cNvSpPr>
            <a:spLocks noGrp="1" noChangeArrowheads="1"/>
          </p:cNvSpPr>
          <p:nvPr>
            <p:ph idx="1"/>
          </p:nvPr>
        </p:nvSpPr>
        <p:spPr>
          <a:xfrm>
            <a:off x="609600" y="1839913"/>
            <a:ext cx="7772400" cy="4862512"/>
          </a:xfrm>
        </p:spPr>
        <p:txBody>
          <a:bodyPr lIns="92160" tIns="46080" rIns="92160" bIns="46080"/>
          <a:lstStyle/>
          <a:p>
            <a:pPr eaLnBrk="1" hangingPunct="1">
              <a:lnSpc>
                <a:spcPct val="95000"/>
              </a:lnSpc>
              <a:spcBef>
                <a:spcPts val="500"/>
              </a:spcBef>
              <a:spcAft>
                <a:spcPts val="500"/>
              </a:spcAft>
              <a:buFont typeface="Wingdings" panose="05000000000000000000" pitchFamily="2"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altLang="en-US" sz="2800" smtClean="0">
                <a:solidFill>
                  <a:schemeClr val="tx1"/>
                </a:solidFill>
              </a:rPr>
              <a:t>An attendant shall be posted near the entrance for the duration of the work. He shall be in constant communication with the entrants while the job is in progress.</a:t>
            </a:r>
          </a:p>
          <a:p>
            <a:pPr eaLnBrk="1" hangingPunct="1">
              <a:lnSpc>
                <a:spcPct val="95000"/>
              </a:lnSpc>
              <a:spcBef>
                <a:spcPts val="500"/>
              </a:spcBef>
              <a:spcAft>
                <a:spcPts val="500"/>
              </a:spcAft>
              <a:buFont typeface="Wingdings" panose="05000000000000000000" pitchFamily="2"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altLang="en-US" sz="2800" smtClean="0">
                <a:solidFill>
                  <a:schemeClr val="tx1"/>
                </a:solidFill>
              </a:rPr>
              <a:t>All entrants shall sign the sign in log when entering the space and sign out when exiting.</a:t>
            </a:r>
          </a:p>
          <a:p>
            <a:pPr eaLnBrk="1" hangingPunct="1">
              <a:lnSpc>
                <a:spcPct val="95000"/>
              </a:lnSpc>
              <a:spcBef>
                <a:spcPts val="500"/>
              </a:spcBef>
              <a:spcAft>
                <a:spcPts val="500"/>
              </a:spcAft>
              <a:buFont typeface="Wingdings" panose="05000000000000000000" pitchFamily="2"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altLang="en-US" sz="2800" smtClean="0">
                <a:solidFill>
                  <a:schemeClr val="tx1"/>
                </a:solidFill>
              </a:rPr>
              <a:t>The attendant shall maintain the permit and sign in log for the duration of the work.</a:t>
            </a:r>
            <a:endParaRPr lang="en-GB" altLang="en-US" sz="2800" smtClean="0">
              <a:solidFill>
                <a:schemeClr val="tx1"/>
              </a:solidFill>
            </a:endParaRPr>
          </a:p>
        </p:txBody>
      </p:sp>
      <p:sp>
        <p:nvSpPr>
          <p:cNvPr id="61444" name="Footer Placeholder 2"/>
          <p:cNvSpPr>
            <a:spLocks noGrp="1"/>
          </p:cNvSpPr>
          <p:nvPr>
            <p:ph type="ftr" sz="quarter" idx="11"/>
          </p:nvPr>
        </p:nvSpPr>
        <p:spPr bwMode="auto">
          <a:xfrm>
            <a:off x="0" y="6510338"/>
            <a:ext cx="9144000" cy="3476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bg1"/>
                </a:solidFill>
                <a:latin typeface="Times New Roman" panose="02020603050405020304" pitchFamily="18" charset="0"/>
              </a:defRPr>
            </a:lvl1pPr>
            <a:lvl2pPr marL="742950" indent="-285750">
              <a:defRPr sz="2400">
                <a:solidFill>
                  <a:schemeClr val="bg1"/>
                </a:solidFill>
                <a:latin typeface="Times New Roman" panose="02020603050405020304" pitchFamily="18" charset="0"/>
              </a:defRPr>
            </a:lvl2pPr>
            <a:lvl3pPr marL="1143000" indent="-228600">
              <a:defRPr sz="2400">
                <a:solidFill>
                  <a:schemeClr val="bg1"/>
                </a:solidFill>
                <a:latin typeface="Times New Roman" panose="02020603050405020304" pitchFamily="18" charset="0"/>
              </a:defRPr>
            </a:lvl3pPr>
            <a:lvl4pPr marL="1600200" indent="-228600">
              <a:defRPr sz="2400">
                <a:solidFill>
                  <a:schemeClr val="bg1"/>
                </a:solidFill>
                <a:latin typeface="Times New Roman" panose="02020603050405020304" pitchFamily="18" charset="0"/>
              </a:defRPr>
            </a:lvl4pPr>
            <a:lvl5pPr marL="2057400" indent="-228600">
              <a:defRPr sz="2400">
                <a:solidFill>
                  <a:schemeClr val="bg1"/>
                </a:solidFill>
                <a:latin typeface="Times New Roman" panose="02020603050405020304" pitchFamily="18" charset="0"/>
              </a:defRPr>
            </a:lvl5pPr>
            <a:lvl6pPr marL="2514600" indent="-228600" eaLnBrk="0" fontAlgn="base" hangingPunct="0">
              <a:spcBef>
                <a:spcPct val="0"/>
              </a:spcBef>
              <a:spcAft>
                <a:spcPct val="0"/>
              </a:spcAft>
              <a:defRPr sz="2400">
                <a:solidFill>
                  <a:schemeClr val="bg1"/>
                </a:solidFill>
                <a:latin typeface="Times New Roman" panose="02020603050405020304" pitchFamily="18" charset="0"/>
              </a:defRPr>
            </a:lvl6pPr>
            <a:lvl7pPr marL="2971800" indent="-228600" eaLnBrk="0" fontAlgn="base" hangingPunct="0">
              <a:spcBef>
                <a:spcPct val="0"/>
              </a:spcBef>
              <a:spcAft>
                <a:spcPct val="0"/>
              </a:spcAft>
              <a:defRPr sz="2400">
                <a:solidFill>
                  <a:schemeClr val="bg1"/>
                </a:solidFill>
                <a:latin typeface="Times New Roman" panose="02020603050405020304" pitchFamily="18" charset="0"/>
              </a:defRPr>
            </a:lvl7pPr>
            <a:lvl8pPr marL="3429000" indent="-228600" eaLnBrk="0" fontAlgn="base" hangingPunct="0">
              <a:spcBef>
                <a:spcPct val="0"/>
              </a:spcBef>
              <a:spcAft>
                <a:spcPct val="0"/>
              </a:spcAft>
              <a:defRPr sz="2400">
                <a:solidFill>
                  <a:schemeClr val="bg1"/>
                </a:solidFill>
                <a:latin typeface="Times New Roman" panose="02020603050405020304" pitchFamily="18" charset="0"/>
              </a:defRPr>
            </a:lvl8pPr>
            <a:lvl9pPr marL="3886200" indent="-228600" eaLnBrk="0" fontAlgn="base" hangingPunct="0">
              <a:spcBef>
                <a:spcPct val="0"/>
              </a:spcBef>
              <a:spcAft>
                <a:spcPct val="0"/>
              </a:spcAft>
              <a:defRPr sz="2400">
                <a:solidFill>
                  <a:schemeClr val="bg1"/>
                </a:solidFill>
                <a:latin typeface="Times New Roman" panose="02020603050405020304" pitchFamily="18" charset="0"/>
              </a:defRPr>
            </a:lvl9pPr>
          </a:lstStyle>
          <a:p>
            <a:pPr algn="l"/>
            <a:r>
              <a:rPr lang="en-US" altLang="en-US" sz="700" cap="none" smtClean="0">
                <a:solidFill>
                  <a:srgbClr val="FFFFFF"/>
                </a:solidFill>
              </a:rPr>
              <a:t>This training is conducted under the OSHA Susan Harwood training grant #SH-29667-SH6 from the U.S. Department of labor. It does not necessarily reflect the views or policies of the U. S. Department of Labor, nor does mention of trade names, commercial products, or organizations imply endorsement by the U. S. Government.</a:t>
            </a:r>
          </a:p>
        </p:txBody>
      </p:sp>
    </p:spTree>
  </p:cSld>
  <p:clrMapOvr>
    <a:masterClrMapping/>
  </p:clrMapOvr>
  <p:transition spd="med"/>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p:cNvSpPr>
            <a:spLocks noGrp="1" noChangeArrowheads="1"/>
          </p:cNvSpPr>
          <p:nvPr>
            <p:ph type="title"/>
          </p:nvPr>
        </p:nvSpPr>
        <p:spPr>
          <a:xfrm>
            <a:off x="749300" y="838200"/>
            <a:ext cx="7848600" cy="838200"/>
          </a:xfrm>
        </p:spPr>
        <p:txBody>
          <a:bodyPr lIns="92160" tIns="46080" rIns="92160" bIns="46080"/>
          <a:lstStyle/>
          <a:p>
            <a:pPr eaLnBrk="1" fontAlgn="auto" hangingPunct="1">
              <a:lnSpc>
                <a:spcPct val="93000"/>
              </a:lnSpc>
              <a:spcAft>
                <a:spcPts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altLang="en-US" b="1" dirty="0">
                <a:solidFill>
                  <a:schemeClr val="tx1"/>
                </a:solidFill>
              </a:rPr>
              <a:t>When the Job is Done:</a:t>
            </a:r>
            <a:endParaRPr lang="en-GB" altLang="en-US" b="1" dirty="0">
              <a:solidFill>
                <a:schemeClr val="tx1"/>
              </a:solidFill>
            </a:endParaRPr>
          </a:p>
        </p:txBody>
      </p:sp>
      <p:sp>
        <p:nvSpPr>
          <p:cNvPr id="63491" name="Rectangle 2"/>
          <p:cNvSpPr>
            <a:spLocks noGrp="1" noChangeArrowheads="1"/>
          </p:cNvSpPr>
          <p:nvPr>
            <p:ph idx="1"/>
          </p:nvPr>
        </p:nvSpPr>
        <p:spPr>
          <a:xfrm>
            <a:off x="762000" y="2133600"/>
            <a:ext cx="7772400" cy="4114800"/>
          </a:xfrm>
        </p:spPr>
        <p:txBody>
          <a:bodyPr lIns="92160" tIns="46080" rIns="92160" bIns="46080"/>
          <a:lstStyle/>
          <a:p>
            <a:pPr eaLnBrk="1" hangingPunct="1">
              <a:lnSpc>
                <a:spcPct val="95000"/>
              </a:lnSpc>
              <a:spcBef>
                <a:spcPts val="500"/>
              </a:spcBef>
              <a:spcAft>
                <a:spcPts val="500"/>
              </a:spcAft>
              <a:buFont typeface="Wingdings" panose="05000000000000000000" pitchFamily="2" charset="2"/>
              <a:buChar char="ü"/>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altLang="en-US" sz="2800" b="1" smtClean="0">
                <a:solidFill>
                  <a:schemeClr val="tx1"/>
                </a:solidFill>
              </a:rPr>
              <a:t>Remove all personnel, tools, and debris from the space. Sign off the log.</a:t>
            </a:r>
          </a:p>
          <a:p>
            <a:pPr eaLnBrk="1" hangingPunct="1">
              <a:lnSpc>
                <a:spcPct val="95000"/>
              </a:lnSpc>
              <a:spcBef>
                <a:spcPts val="500"/>
              </a:spcBef>
              <a:spcAft>
                <a:spcPts val="500"/>
              </a:spcAft>
              <a:buFont typeface="Wingdings" panose="05000000000000000000" pitchFamily="2" charset="2"/>
              <a:buChar char="ü"/>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altLang="en-US" sz="2800" b="1" smtClean="0">
                <a:solidFill>
                  <a:schemeClr val="tx1"/>
                </a:solidFill>
              </a:rPr>
              <a:t>Close the space.</a:t>
            </a:r>
          </a:p>
          <a:p>
            <a:pPr eaLnBrk="1" hangingPunct="1">
              <a:lnSpc>
                <a:spcPct val="95000"/>
              </a:lnSpc>
              <a:spcBef>
                <a:spcPts val="500"/>
              </a:spcBef>
              <a:spcAft>
                <a:spcPts val="500"/>
              </a:spcAft>
              <a:buFont typeface="Wingdings" panose="05000000000000000000" pitchFamily="2" charset="2"/>
              <a:buChar char="ü"/>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altLang="en-US" sz="2800" b="1" smtClean="0">
                <a:solidFill>
                  <a:schemeClr val="tx1"/>
                </a:solidFill>
              </a:rPr>
              <a:t>Cancel the permit.</a:t>
            </a:r>
          </a:p>
          <a:p>
            <a:pPr eaLnBrk="1" hangingPunct="1">
              <a:lnSpc>
                <a:spcPct val="95000"/>
              </a:lnSpc>
              <a:spcBef>
                <a:spcPts val="500"/>
              </a:spcBef>
              <a:spcAft>
                <a:spcPts val="500"/>
              </a:spcAft>
              <a:buFont typeface="Wingdings" panose="05000000000000000000" pitchFamily="2" charset="2"/>
              <a:buChar char="ü"/>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altLang="en-US" sz="2800" b="1" smtClean="0">
                <a:solidFill>
                  <a:schemeClr val="tx1"/>
                </a:solidFill>
              </a:rPr>
              <a:t>Review the job with the host employer (hazards, problems, other employers</a:t>
            </a:r>
            <a:r>
              <a:rPr lang="en-US" altLang="en-US" b="1" smtClean="0">
                <a:solidFill>
                  <a:schemeClr val="tx1"/>
                </a:solidFill>
              </a:rPr>
              <a:t>, etc.)</a:t>
            </a:r>
            <a:endParaRPr lang="en-GB" altLang="en-US" b="1" smtClean="0">
              <a:solidFill>
                <a:schemeClr val="tx1"/>
              </a:solidFill>
            </a:endParaRPr>
          </a:p>
        </p:txBody>
      </p:sp>
      <p:sp>
        <p:nvSpPr>
          <p:cNvPr id="63492" name="Footer Placeholder 2"/>
          <p:cNvSpPr>
            <a:spLocks noGrp="1"/>
          </p:cNvSpPr>
          <p:nvPr>
            <p:ph type="ftr" sz="quarter" idx="11"/>
          </p:nvPr>
        </p:nvSpPr>
        <p:spPr bwMode="auto">
          <a:xfrm>
            <a:off x="0" y="6510338"/>
            <a:ext cx="9144000" cy="3476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bg1"/>
                </a:solidFill>
                <a:latin typeface="Times New Roman" panose="02020603050405020304" pitchFamily="18" charset="0"/>
              </a:defRPr>
            </a:lvl1pPr>
            <a:lvl2pPr marL="742950" indent="-285750">
              <a:defRPr sz="2400">
                <a:solidFill>
                  <a:schemeClr val="bg1"/>
                </a:solidFill>
                <a:latin typeface="Times New Roman" panose="02020603050405020304" pitchFamily="18" charset="0"/>
              </a:defRPr>
            </a:lvl2pPr>
            <a:lvl3pPr marL="1143000" indent="-228600">
              <a:defRPr sz="2400">
                <a:solidFill>
                  <a:schemeClr val="bg1"/>
                </a:solidFill>
                <a:latin typeface="Times New Roman" panose="02020603050405020304" pitchFamily="18" charset="0"/>
              </a:defRPr>
            </a:lvl3pPr>
            <a:lvl4pPr marL="1600200" indent="-228600">
              <a:defRPr sz="2400">
                <a:solidFill>
                  <a:schemeClr val="bg1"/>
                </a:solidFill>
                <a:latin typeface="Times New Roman" panose="02020603050405020304" pitchFamily="18" charset="0"/>
              </a:defRPr>
            </a:lvl4pPr>
            <a:lvl5pPr marL="2057400" indent="-228600">
              <a:defRPr sz="2400">
                <a:solidFill>
                  <a:schemeClr val="bg1"/>
                </a:solidFill>
                <a:latin typeface="Times New Roman" panose="02020603050405020304" pitchFamily="18" charset="0"/>
              </a:defRPr>
            </a:lvl5pPr>
            <a:lvl6pPr marL="2514600" indent="-228600" eaLnBrk="0" fontAlgn="base" hangingPunct="0">
              <a:spcBef>
                <a:spcPct val="0"/>
              </a:spcBef>
              <a:spcAft>
                <a:spcPct val="0"/>
              </a:spcAft>
              <a:defRPr sz="2400">
                <a:solidFill>
                  <a:schemeClr val="bg1"/>
                </a:solidFill>
                <a:latin typeface="Times New Roman" panose="02020603050405020304" pitchFamily="18" charset="0"/>
              </a:defRPr>
            </a:lvl6pPr>
            <a:lvl7pPr marL="2971800" indent="-228600" eaLnBrk="0" fontAlgn="base" hangingPunct="0">
              <a:spcBef>
                <a:spcPct val="0"/>
              </a:spcBef>
              <a:spcAft>
                <a:spcPct val="0"/>
              </a:spcAft>
              <a:defRPr sz="2400">
                <a:solidFill>
                  <a:schemeClr val="bg1"/>
                </a:solidFill>
                <a:latin typeface="Times New Roman" panose="02020603050405020304" pitchFamily="18" charset="0"/>
              </a:defRPr>
            </a:lvl7pPr>
            <a:lvl8pPr marL="3429000" indent="-228600" eaLnBrk="0" fontAlgn="base" hangingPunct="0">
              <a:spcBef>
                <a:spcPct val="0"/>
              </a:spcBef>
              <a:spcAft>
                <a:spcPct val="0"/>
              </a:spcAft>
              <a:defRPr sz="2400">
                <a:solidFill>
                  <a:schemeClr val="bg1"/>
                </a:solidFill>
                <a:latin typeface="Times New Roman" panose="02020603050405020304" pitchFamily="18" charset="0"/>
              </a:defRPr>
            </a:lvl8pPr>
            <a:lvl9pPr marL="3886200" indent="-228600" eaLnBrk="0" fontAlgn="base" hangingPunct="0">
              <a:spcBef>
                <a:spcPct val="0"/>
              </a:spcBef>
              <a:spcAft>
                <a:spcPct val="0"/>
              </a:spcAft>
              <a:defRPr sz="2400">
                <a:solidFill>
                  <a:schemeClr val="bg1"/>
                </a:solidFill>
                <a:latin typeface="Times New Roman" panose="02020603050405020304" pitchFamily="18" charset="0"/>
              </a:defRPr>
            </a:lvl9pPr>
          </a:lstStyle>
          <a:p>
            <a:pPr algn="l"/>
            <a:r>
              <a:rPr lang="en-US" altLang="en-US" sz="700" cap="none" smtClean="0">
                <a:solidFill>
                  <a:srgbClr val="FFFFFF"/>
                </a:solidFill>
              </a:rPr>
              <a:t>This training is conducted under the OSHA Susan Harwood training grant #SH-29667-SH6 from the U.S. Department of labor. It does not necessarily reflect the views or policies of the U. S. Department of Labor, nor does mention of trade names, commercial products, or organizations imply endorsement by the U. S. Government.</a:t>
            </a:r>
          </a:p>
        </p:txBody>
      </p:sp>
    </p:spTree>
  </p:cSld>
  <p:clrMapOvr>
    <a:masterClrMapping/>
  </p:clrMapOvr>
  <p:transition spd="med"/>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1"/>
          <p:cNvSpPr>
            <a:spLocks noGrp="1" noChangeArrowheads="1"/>
          </p:cNvSpPr>
          <p:nvPr>
            <p:ph type="title"/>
          </p:nvPr>
        </p:nvSpPr>
        <p:spPr>
          <a:xfrm>
            <a:off x="715963" y="838200"/>
            <a:ext cx="7772400" cy="1454150"/>
          </a:xfrm>
        </p:spPr>
        <p:txBody>
          <a:bodyPr lIns="92160" tIns="46080" rIns="92160" bIns="46080">
            <a:normAutofit fontScale="90000"/>
          </a:bodyPr>
          <a:lstStyle/>
          <a:p>
            <a:pPr eaLnBrk="1" fontAlgn="auto" hangingPunct="1">
              <a:lnSpc>
                <a:spcPct val="93000"/>
              </a:lnSpc>
              <a:spcAft>
                <a:spcPts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altLang="en-US" b="1" dirty="0">
                <a:solidFill>
                  <a:schemeClr val="tx1"/>
                </a:solidFill>
              </a:rPr>
              <a:t>Non-Permit Confined Space Entry</a:t>
            </a:r>
            <a:br>
              <a:rPr lang="en-GB" altLang="en-US" b="1" dirty="0">
                <a:solidFill>
                  <a:schemeClr val="tx1"/>
                </a:solidFill>
              </a:rPr>
            </a:br>
            <a:endParaRPr lang="en-GB" altLang="en-US" b="1" dirty="0">
              <a:solidFill>
                <a:schemeClr val="tx1"/>
              </a:solidFill>
            </a:endParaRPr>
          </a:p>
        </p:txBody>
      </p:sp>
      <p:sp>
        <p:nvSpPr>
          <p:cNvPr id="29698" name="Rectangle 2"/>
          <p:cNvSpPr>
            <a:spLocks noGrp="1" noChangeArrowheads="1"/>
          </p:cNvSpPr>
          <p:nvPr>
            <p:ph idx="1"/>
          </p:nvPr>
        </p:nvSpPr>
        <p:spPr>
          <a:xfrm>
            <a:off x="685800" y="1981200"/>
            <a:ext cx="7772400" cy="4449763"/>
          </a:xfrm>
          <a:extLst/>
        </p:spPr>
        <p:txBody>
          <a:bodyPr lIns="92160" tIns="46080" rIns="92160" bIns="46080" rtlCol="0">
            <a:normAutofit/>
          </a:bodyPr>
          <a:lstStyle/>
          <a:p>
            <a:pPr marL="514350" indent="-514350" eaLnBrk="1" fontAlgn="auto" hangingPunct="1">
              <a:lnSpc>
                <a:spcPct val="95000"/>
              </a:lnSpc>
              <a:spcBef>
                <a:spcPts val="500"/>
              </a:spcBef>
              <a:spcAft>
                <a:spcPts val="500"/>
              </a:spcAft>
              <a:buFont typeface="+mj-lt"/>
              <a:buAutoNum type="arabicPeriod"/>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US" altLang="en-US" sz="2800" dirty="0">
                <a:solidFill>
                  <a:schemeClr val="tx1"/>
                </a:solidFill>
              </a:rPr>
              <a:t>Isolate the space</a:t>
            </a:r>
          </a:p>
          <a:p>
            <a:pPr marL="514350" indent="-514350" eaLnBrk="1" fontAlgn="auto" hangingPunct="1">
              <a:lnSpc>
                <a:spcPct val="95000"/>
              </a:lnSpc>
              <a:spcBef>
                <a:spcPts val="500"/>
              </a:spcBef>
              <a:spcAft>
                <a:spcPts val="500"/>
              </a:spcAft>
              <a:buFont typeface="+mj-lt"/>
              <a:buAutoNum type="arabicPeriod"/>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US" altLang="en-US" sz="2800" dirty="0">
                <a:solidFill>
                  <a:schemeClr val="tx1"/>
                </a:solidFill>
              </a:rPr>
              <a:t>Ventilate the space</a:t>
            </a:r>
          </a:p>
          <a:p>
            <a:pPr marL="514350" indent="-514350" eaLnBrk="1" fontAlgn="auto" hangingPunct="1">
              <a:lnSpc>
                <a:spcPct val="95000"/>
              </a:lnSpc>
              <a:spcBef>
                <a:spcPts val="500"/>
              </a:spcBef>
              <a:spcAft>
                <a:spcPts val="500"/>
              </a:spcAft>
              <a:buFont typeface="+mj-lt"/>
              <a:buAutoNum type="arabicPeriod"/>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US" altLang="en-US" sz="2800" dirty="0">
                <a:solidFill>
                  <a:schemeClr val="tx1"/>
                </a:solidFill>
              </a:rPr>
              <a:t>Evaluate the space</a:t>
            </a:r>
          </a:p>
          <a:p>
            <a:pPr marL="1785750" lvl="7" indent="-514350">
              <a:lnSpc>
                <a:spcPct val="95000"/>
              </a:lnSpc>
              <a:spcBef>
                <a:spcPts val="500"/>
              </a:spcBef>
              <a:spcAft>
                <a:spcPts val="500"/>
              </a:spcAft>
              <a:buFont typeface="+mj-lt"/>
              <a:buAutoNum type="arabicPeriod"/>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US" altLang="en-US" sz="2800" dirty="0" smtClean="0">
                <a:solidFill>
                  <a:schemeClr val="tx1"/>
                </a:solidFill>
              </a:rPr>
              <a:t>Test </a:t>
            </a:r>
            <a:r>
              <a:rPr lang="en-US" altLang="en-US" sz="2800" dirty="0">
                <a:solidFill>
                  <a:schemeClr val="tx1"/>
                </a:solidFill>
              </a:rPr>
              <a:t>atmosphere</a:t>
            </a:r>
          </a:p>
          <a:p>
            <a:pPr marL="1785750" lvl="7" indent="-514350">
              <a:lnSpc>
                <a:spcPct val="95000"/>
              </a:lnSpc>
              <a:spcBef>
                <a:spcPts val="500"/>
              </a:spcBef>
              <a:spcAft>
                <a:spcPts val="500"/>
              </a:spcAft>
              <a:buFont typeface="+mj-lt"/>
              <a:buAutoNum type="arabicPeriod"/>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US" altLang="en-US" sz="2800" dirty="0">
                <a:solidFill>
                  <a:schemeClr val="tx1"/>
                </a:solidFill>
              </a:rPr>
              <a:t>Assure justification conditions are met </a:t>
            </a:r>
          </a:p>
          <a:p>
            <a:pPr marL="514350" indent="-514350" eaLnBrk="1" fontAlgn="auto" hangingPunct="1">
              <a:lnSpc>
                <a:spcPct val="95000"/>
              </a:lnSpc>
              <a:spcBef>
                <a:spcPts val="500"/>
              </a:spcBef>
              <a:spcAft>
                <a:spcPts val="500"/>
              </a:spcAft>
              <a:buFont typeface="+mj-lt"/>
              <a:buAutoNum type="arabicPeriod"/>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US" altLang="en-US" sz="2800" dirty="0">
                <a:solidFill>
                  <a:schemeClr val="tx1"/>
                </a:solidFill>
              </a:rPr>
              <a:t>Conduct tailboard</a:t>
            </a:r>
          </a:p>
          <a:p>
            <a:pPr marL="514350" indent="-514350" eaLnBrk="1" fontAlgn="auto" hangingPunct="1">
              <a:lnSpc>
                <a:spcPct val="95000"/>
              </a:lnSpc>
              <a:spcBef>
                <a:spcPts val="500"/>
              </a:spcBef>
              <a:spcAft>
                <a:spcPts val="500"/>
              </a:spcAft>
              <a:buFont typeface="+mj-lt"/>
              <a:buAutoNum type="arabicPeriod"/>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US" altLang="en-US" sz="2800" dirty="0">
                <a:solidFill>
                  <a:schemeClr val="tx1"/>
                </a:solidFill>
              </a:rPr>
              <a:t>Enter the space</a:t>
            </a:r>
            <a:endParaRPr lang="en-GB" altLang="en-US" sz="2800" dirty="0">
              <a:solidFill>
                <a:schemeClr val="tx1"/>
              </a:solidFill>
            </a:endParaRPr>
          </a:p>
        </p:txBody>
      </p:sp>
      <p:sp>
        <p:nvSpPr>
          <p:cNvPr id="65540" name="Footer Placeholder 2"/>
          <p:cNvSpPr>
            <a:spLocks noGrp="1"/>
          </p:cNvSpPr>
          <p:nvPr>
            <p:ph type="ftr" sz="quarter" idx="11"/>
          </p:nvPr>
        </p:nvSpPr>
        <p:spPr bwMode="auto">
          <a:xfrm>
            <a:off x="0" y="6510338"/>
            <a:ext cx="9144000" cy="3476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bg1"/>
                </a:solidFill>
                <a:latin typeface="Times New Roman" panose="02020603050405020304" pitchFamily="18" charset="0"/>
              </a:defRPr>
            </a:lvl1pPr>
            <a:lvl2pPr marL="742950" indent="-285750">
              <a:defRPr sz="2400">
                <a:solidFill>
                  <a:schemeClr val="bg1"/>
                </a:solidFill>
                <a:latin typeface="Times New Roman" panose="02020603050405020304" pitchFamily="18" charset="0"/>
              </a:defRPr>
            </a:lvl2pPr>
            <a:lvl3pPr marL="1143000" indent="-228600">
              <a:defRPr sz="2400">
                <a:solidFill>
                  <a:schemeClr val="bg1"/>
                </a:solidFill>
                <a:latin typeface="Times New Roman" panose="02020603050405020304" pitchFamily="18" charset="0"/>
              </a:defRPr>
            </a:lvl3pPr>
            <a:lvl4pPr marL="1600200" indent="-228600">
              <a:defRPr sz="2400">
                <a:solidFill>
                  <a:schemeClr val="bg1"/>
                </a:solidFill>
                <a:latin typeface="Times New Roman" panose="02020603050405020304" pitchFamily="18" charset="0"/>
              </a:defRPr>
            </a:lvl4pPr>
            <a:lvl5pPr marL="2057400" indent="-228600">
              <a:defRPr sz="2400">
                <a:solidFill>
                  <a:schemeClr val="bg1"/>
                </a:solidFill>
                <a:latin typeface="Times New Roman" panose="02020603050405020304" pitchFamily="18" charset="0"/>
              </a:defRPr>
            </a:lvl5pPr>
            <a:lvl6pPr marL="2514600" indent="-228600" eaLnBrk="0" fontAlgn="base" hangingPunct="0">
              <a:spcBef>
                <a:spcPct val="0"/>
              </a:spcBef>
              <a:spcAft>
                <a:spcPct val="0"/>
              </a:spcAft>
              <a:defRPr sz="2400">
                <a:solidFill>
                  <a:schemeClr val="bg1"/>
                </a:solidFill>
                <a:latin typeface="Times New Roman" panose="02020603050405020304" pitchFamily="18" charset="0"/>
              </a:defRPr>
            </a:lvl6pPr>
            <a:lvl7pPr marL="2971800" indent="-228600" eaLnBrk="0" fontAlgn="base" hangingPunct="0">
              <a:spcBef>
                <a:spcPct val="0"/>
              </a:spcBef>
              <a:spcAft>
                <a:spcPct val="0"/>
              </a:spcAft>
              <a:defRPr sz="2400">
                <a:solidFill>
                  <a:schemeClr val="bg1"/>
                </a:solidFill>
                <a:latin typeface="Times New Roman" panose="02020603050405020304" pitchFamily="18" charset="0"/>
              </a:defRPr>
            </a:lvl7pPr>
            <a:lvl8pPr marL="3429000" indent="-228600" eaLnBrk="0" fontAlgn="base" hangingPunct="0">
              <a:spcBef>
                <a:spcPct val="0"/>
              </a:spcBef>
              <a:spcAft>
                <a:spcPct val="0"/>
              </a:spcAft>
              <a:defRPr sz="2400">
                <a:solidFill>
                  <a:schemeClr val="bg1"/>
                </a:solidFill>
                <a:latin typeface="Times New Roman" panose="02020603050405020304" pitchFamily="18" charset="0"/>
              </a:defRPr>
            </a:lvl8pPr>
            <a:lvl9pPr marL="3886200" indent="-228600" eaLnBrk="0" fontAlgn="base" hangingPunct="0">
              <a:spcBef>
                <a:spcPct val="0"/>
              </a:spcBef>
              <a:spcAft>
                <a:spcPct val="0"/>
              </a:spcAft>
              <a:defRPr sz="2400">
                <a:solidFill>
                  <a:schemeClr val="bg1"/>
                </a:solidFill>
                <a:latin typeface="Times New Roman" panose="02020603050405020304" pitchFamily="18" charset="0"/>
              </a:defRPr>
            </a:lvl9pPr>
          </a:lstStyle>
          <a:p>
            <a:pPr algn="l"/>
            <a:r>
              <a:rPr lang="en-US" altLang="en-US" sz="700" cap="none" smtClean="0">
                <a:solidFill>
                  <a:srgbClr val="FFFFFF"/>
                </a:solidFill>
              </a:rPr>
              <a:t>This training is conducted under the OSHA Susan Harwood training grant #SH-29667-SH6 from the U.S. Department of labor. It does not necessarily reflect the views or policies of the U. S. Department of Labor, nor does mention of trade names, commercial products, or organizations imply endorsement by the U. S. Government.</a:t>
            </a:r>
          </a:p>
        </p:txBody>
      </p:sp>
    </p:spTree>
  </p:cSld>
  <p:clrMapOvr>
    <a:masterClrMapping/>
  </p:clrMapOvr>
  <p:transition spd="med"/>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1"/>
          <p:cNvSpPr>
            <a:spLocks noGrp="1" noChangeArrowheads="1"/>
          </p:cNvSpPr>
          <p:nvPr>
            <p:ph type="title"/>
          </p:nvPr>
        </p:nvSpPr>
        <p:spPr>
          <a:xfrm>
            <a:off x="754063" y="838200"/>
            <a:ext cx="7772400" cy="1279525"/>
          </a:xfrm>
        </p:spPr>
        <p:txBody>
          <a:bodyPr lIns="92160" tIns="46080" rIns="92160" bIns="46080">
            <a:normAutofit fontScale="90000"/>
          </a:bodyPr>
          <a:lstStyle/>
          <a:p>
            <a:pPr eaLnBrk="1" fontAlgn="auto" hangingPunct="1">
              <a:lnSpc>
                <a:spcPct val="93000"/>
              </a:lnSpc>
              <a:spcAft>
                <a:spcPts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altLang="en-US" b="1" dirty="0" smtClean="0">
                <a:solidFill>
                  <a:schemeClr val="tx1">
                    <a:lumMod val="75000"/>
                    <a:lumOff val="25000"/>
                  </a:schemeClr>
                </a:solidFill>
              </a:rPr>
              <a:t>1. Isolate </a:t>
            </a:r>
            <a:r>
              <a:rPr lang="en-US" altLang="en-US" b="1" dirty="0">
                <a:solidFill>
                  <a:schemeClr val="tx1">
                    <a:lumMod val="75000"/>
                    <a:lumOff val="25000"/>
                  </a:schemeClr>
                </a:solidFill>
              </a:rPr>
              <a:t>the Space from all hazards</a:t>
            </a:r>
            <a:r>
              <a:rPr lang="en-GB" altLang="en-US" b="1" dirty="0">
                <a:solidFill>
                  <a:schemeClr val="tx1">
                    <a:lumMod val="75000"/>
                    <a:lumOff val="25000"/>
                  </a:schemeClr>
                </a:solidFill>
              </a:rPr>
              <a:t/>
            </a:r>
            <a:br>
              <a:rPr lang="en-GB" altLang="en-US" b="1" dirty="0">
                <a:solidFill>
                  <a:schemeClr val="tx1">
                    <a:lumMod val="75000"/>
                    <a:lumOff val="25000"/>
                  </a:schemeClr>
                </a:solidFill>
              </a:rPr>
            </a:br>
            <a:endParaRPr lang="en-GB" altLang="en-US" sz="3200" b="1" dirty="0">
              <a:solidFill>
                <a:schemeClr val="tx1">
                  <a:lumMod val="75000"/>
                  <a:lumOff val="25000"/>
                </a:schemeClr>
              </a:solidFill>
            </a:endParaRPr>
          </a:p>
        </p:txBody>
      </p:sp>
      <p:sp>
        <p:nvSpPr>
          <p:cNvPr id="30722" name="Rectangle 2"/>
          <p:cNvSpPr>
            <a:spLocks noGrp="1" noChangeArrowheads="1"/>
          </p:cNvSpPr>
          <p:nvPr>
            <p:ph idx="1"/>
          </p:nvPr>
        </p:nvSpPr>
        <p:spPr>
          <a:xfrm>
            <a:off x="945969" y="1720260"/>
            <a:ext cx="7573963" cy="5135563"/>
          </a:xfrm>
          <a:extLst/>
        </p:spPr>
        <p:txBody>
          <a:bodyPr lIns="92160" tIns="46080" rIns="92160" bIns="46080" rtlCol="0">
            <a:normAutofit/>
          </a:bodyPr>
          <a:lstStyle/>
          <a:p>
            <a:pPr marL="91440" indent="-91440" eaLnBrk="1" fontAlgn="auto" hangingPunct="1">
              <a:lnSpc>
                <a:spcPct val="95000"/>
              </a:lnSpc>
              <a:spcBef>
                <a:spcPts val="7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US" altLang="en-US" sz="2400" b="1" dirty="0">
                <a:solidFill>
                  <a:schemeClr val="tx1">
                    <a:lumMod val="75000"/>
                    <a:lumOff val="25000"/>
                  </a:schemeClr>
                </a:solidFill>
              </a:rPr>
              <a:t>Close </a:t>
            </a:r>
            <a:r>
              <a:rPr lang="en-US" altLang="en-US" sz="2400" b="1" dirty="0" smtClean="0">
                <a:solidFill>
                  <a:schemeClr val="tx1">
                    <a:lumMod val="75000"/>
                    <a:lumOff val="25000"/>
                  </a:schemeClr>
                </a:solidFill>
              </a:rPr>
              <a:t>Valves</a:t>
            </a:r>
            <a:endParaRPr lang="en-US" altLang="en-US" sz="2400" b="1" dirty="0">
              <a:solidFill>
                <a:schemeClr val="tx1">
                  <a:lumMod val="75000"/>
                  <a:lumOff val="25000"/>
                </a:schemeClr>
              </a:solidFill>
            </a:endParaRPr>
          </a:p>
          <a:p>
            <a:pPr lvl="6">
              <a:lnSpc>
                <a:spcPct val="95000"/>
              </a:lnSpc>
              <a:spcBef>
                <a:spcPts val="700"/>
              </a:spcBef>
              <a:buFont typeface="Courier New" panose="02070309020205020404" pitchFamily="49" charset="0"/>
              <a:buChar char="o"/>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US" altLang="en-US" sz="2000" b="1" dirty="0"/>
              <a:t>Double block &amp; bleed, or</a:t>
            </a:r>
          </a:p>
          <a:p>
            <a:pPr lvl="6">
              <a:lnSpc>
                <a:spcPct val="95000"/>
              </a:lnSpc>
              <a:spcBef>
                <a:spcPts val="700"/>
              </a:spcBef>
              <a:buFont typeface="Courier New" panose="02070309020205020404" pitchFamily="49" charset="0"/>
              <a:buChar char="o"/>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US" altLang="en-US" sz="2000" b="1" dirty="0"/>
              <a:t>Blank flange </a:t>
            </a:r>
          </a:p>
          <a:p>
            <a:pPr marL="91440" indent="-91440" eaLnBrk="1" fontAlgn="auto" hangingPunct="1">
              <a:lnSpc>
                <a:spcPct val="95000"/>
              </a:lnSpc>
              <a:spcBef>
                <a:spcPts val="7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US" altLang="en-US" sz="2400" b="1" dirty="0">
                <a:solidFill>
                  <a:schemeClr val="tx1">
                    <a:lumMod val="75000"/>
                    <a:lumOff val="25000"/>
                  </a:schemeClr>
                </a:solidFill>
              </a:rPr>
              <a:t>Empty the </a:t>
            </a:r>
            <a:r>
              <a:rPr lang="en-US" altLang="en-US" sz="2400" b="1" dirty="0" smtClean="0">
                <a:solidFill>
                  <a:schemeClr val="tx1">
                    <a:lumMod val="75000"/>
                    <a:lumOff val="25000"/>
                  </a:schemeClr>
                </a:solidFill>
              </a:rPr>
              <a:t>Space</a:t>
            </a:r>
            <a:endParaRPr lang="en-US" altLang="en-US" sz="2400" b="1" dirty="0">
              <a:solidFill>
                <a:schemeClr val="tx1">
                  <a:lumMod val="75000"/>
                  <a:lumOff val="25000"/>
                </a:schemeClr>
              </a:solidFill>
            </a:endParaRPr>
          </a:p>
          <a:p>
            <a:pPr lvl="5">
              <a:lnSpc>
                <a:spcPct val="95000"/>
              </a:lnSpc>
              <a:spcBef>
                <a:spcPts val="700"/>
              </a:spcBef>
              <a:buFont typeface="Courier New" panose="02070309020205020404" pitchFamily="49" charset="0"/>
              <a:buChar char="o"/>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US" altLang="en-US" sz="2000" b="1" dirty="0"/>
              <a:t>Depressurize, vent &amp; drain </a:t>
            </a:r>
          </a:p>
          <a:p>
            <a:pPr marL="91440" indent="-91440" eaLnBrk="1" fontAlgn="auto" hangingPunct="1">
              <a:lnSpc>
                <a:spcPct val="95000"/>
              </a:lnSpc>
              <a:spcBef>
                <a:spcPts val="7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US" altLang="en-US" sz="2400" b="1" dirty="0">
                <a:solidFill>
                  <a:schemeClr val="tx1">
                    <a:lumMod val="75000"/>
                    <a:lumOff val="25000"/>
                  </a:schemeClr>
                </a:solidFill>
              </a:rPr>
              <a:t>Lockout/</a:t>
            </a:r>
            <a:r>
              <a:rPr lang="en-US" altLang="en-US" sz="2400" b="1" dirty="0" err="1">
                <a:solidFill>
                  <a:schemeClr val="tx1">
                    <a:lumMod val="75000"/>
                    <a:lumOff val="25000"/>
                  </a:schemeClr>
                </a:solidFill>
              </a:rPr>
              <a:t>Tagout</a:t>
            </a:r>
            <a:r>
              <a:rPr lang="en-US" altLang="en-US" sz="2400" b="1" dirty="0">
                <a:solidFill>
                  <a:schemeClr val="tx1">
                    <a:lumMod val="75000"/>
                    <a:lumOff val="25000"/>
                  </a:schemeClr>
                </a:solidFill>
              </a:rPr>
              <a:t> </a:t>
            </a:r>
            <a:r>
              <a:rPr lang="en-US" altLang="en-US" sz="2400" b="1" dirty="0" smtClean="0">
                <a:solidFill>
                  <a:schemeClr val="tx1">
                    <a:lumMod val="75000"/>
                    <a:lumOff val="25000"/>
                  </a:schemeClr>
                </a:solidFill>
              </a:rPr>
              <a:t>Equipment</a:t>
            </a:r>
            <a:endParaRPr lang="en-US" altLang="en-US" sz="2400" b="1" dirty="0">
              <a:solidFill>
                <a:schemeClr val="tx1">
                  <a:lumMod val="75000"/>
                  <a:lumOff val="25000"/>
                </a:schemeClr>
              </a:solidFill>
            </a:endParaRPr>
          </a:p>
          <a:p>
            <a:pPr lvl="6">
              <a:lnSpc>
                <a:spcPct val="95000"/>
              </a:lnSpc>
              <a:spcBef>
                <a:spcPts val="700"/>
              </a:spcBef>
              <a:buFont typeface="Courier New" panose="02070309020205020404" pitchFamily="49" charset="0"/>
              <a:buChar char="o"/>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US" altLang="en-US" sz="2000" b="1" dirty="0"/>
              <a:t>Electrical sources</a:t>
            </a:r>
          </a:p>
          <a:p>
            <a:pPr lvl="6">
              <a:lnSpc>
                <a:spcPct val="95000"/>
              </a:lnSpc>
              <a:spcBef>
                <a:spcPts val="700"/>
              </a:spcBef>
              <a:buFont typeface="Courier New" panose="02070309020205020404" pitchFamily="49" charset="0"/>
              <a:buChar char="o"/>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US" altLang="en-US" sz="2000" b="1" dirty="0"/>
              <a:t>Rotating/reciprocating parts</a:t>
            </a:r>
          </a:p>
          <a:p>
            <a:pPr lvl="6">
              <a:lnSpc>
                <a:spcPct val="95000"/>
              </a:lnSpc>
              <a:spcBef>
                <a:spcPts val="700"/>
              </a:spcBef>
              <a:buFont typeface="Courier New" panose="02070309020205020404" pitchFamily="49" charset="0"/>
              <a:buChar char="o"/>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US" altLang="en-US" sz="2000" b="1" dirty="0"/>
              <a:t>Hazardous materials </a:t>
            </a:r>
          </a:p>
          <a:p>
            <a:pPr marL="91440" indent="-91440" eaLnBrk="1" fontAlgn="auto" hangingPunct="1">
              <a:lnSpc>
                <a:spcPct val="95000"/>
              </a:lnSpc>
              <a:spcBef>
                <a:spcPts val="7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US" altLang="en-US" sz="2400" b="1" dirty="0">
                <a:solidFill>
                  <a:schemeClr val="tx1">
                    <a:lumMod val="75000"/>
                    <a:lumOff val="25000"/>
                  </a:schemeClr>
                </a:solidFill>
              </a:rPr>
              <a:t>Clean residue from the space</a:t>
            </a:r>
            <a:endParaRPr lang="en-GB" altLang="en-US" sz="2400" b="1" dirty="0">
              <a:solidFill>
                <a:schemeClr val="tx1">
                  <a:lumMod val="75000"/>
                  <a:lumOff val="25000"/>
                </a:schemeClr>
              </a:solidFill>
            </a:endParaRPr>
          </a:p>
        </p:txBody>
      </p:sp>
      <p:sp>
        <p:nvSpPr>
          <p:cNvPr id="67588" name="Footer Placeholder 2"/>
          <p:cNvSpPr>
            <a:spLocks noGrp="1"/>
          </p:cNvSpPr>
          <p:nvPr>
            <p:ph type="ftr" sz="quarter" idx="11"/>
          </p:nvPr>
        </p:nvSpPr>
        <p:spPr bwMode="auto">
          <a:xfrm>
            <a:off x="0" y="6510338"/>
            <a:ext cx="9144000" cy="3476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bg1"/>
                </a:solidFill>
                <a:latin typeface="Times New Roman" panose="02020603050405020304" pitchFamily="18" charset="0"/>
              </a:defRPr>
            </a:lvl1pPr>
            <a:lvl2pPr marL="742950" indent="-285750">
              <a:defRPr sz="2400">
                <a:solidFill>
                  <a:schemeClr val="bg1"/>
                </a:solidFill>
                <a:latin typeface="Times New Roman" panose="02020603050405020304" pitchFamily="18" charset="0"/>
              </a:defRPr>
            </a:lvl2pPr>
            <a:lvl3pPr marL="1143000" indent="-228600">
              <a:defRPr sz="2400">
                <a:solidFill>
                  <a:schemeClr val="bg1"/>
                </a:solidFill>
                <a:latin typeface="Times New Roman" panose="02020603050405020304" pitchFamily="18" charset="0"/>
              </a:defRPr>
            </a:lvl3pPr>
            <a:lvl4pPr marL="1600200" indent="-228600">
              <a:defRPr sz="2400">
                <a:solidFill>
                  <a:schemeClr val="bg1"/>
                </a:solidFill>
                <a:latin typeface="Times New Roman" panose="02020603050405020304" pitchFamily="18" charset="0"/>
              </a:defRPr>
            </a:lvl4pPr>
            <a:lvl5pPr marL="2057400" indent="-228600">
              <a:defRPr sz="2400">
                <a:solidFill>
                  <a:schemeClr val="bg1"/>
                </a:solidFill>
                <a:latin typeface="Times New Roman" panose="02020603050405020304" pitchFamily="18" charset="0"/>
              </a:defRPr>
            </a:lvl5pPr>
            <a:lvl6pPr marL="2514600" indent="-228600" eaLnBrk="0" fontAlgn="base" hangingPunct="0">
              <a:spcBef>
                <a:spcPct val="0"/>
              </a:spcBef>
              <a:spcAft>
                <a:spcPct val="0"/>
              </a:spcAft>
              <a:defRPr sz="2400">
                <a:solidFill>
                  <a:schemeClr val="bg1"/>
                </a:solidFill>
                <a:latin typeface="Times New Roman" panose="02020603050405020304" pitchFamily="18" charset="0"/>
              </a:defRPr>
            </a:lvl6pPr>
            <a:lvl7pPr marL="2971800" indent="-228600" eaLnBrk="0" fontAlgn="base" hangingPunct="0">
              <a:spcBef>
                <a:spcPct val="0"/>
              </a:spcBef>
              <a:spcAft>
                <a:spcPct val="0"/>
              </a:spcAft>
              <a:defRPr sz="2400">
                <a:solidFill>
                  <a:schemeClr val="bg1"/>
                </a:solidFill>
                <a:latin typeface="Times New Roman" panose="02020603050405020304" pitchFamily="18" charset="0"/>
              </a:defRPr>
            </a:lvl7pPr>
            <a:lvl8pPr marL="3429000" indent="-228600" eaLnBrk="0" fontAlgn="base" hangingPunct="0">
              <a:spcBef>
                <a:spcPct val="0"/>
              </a:spcBef>
              <a:spcAft>
                <a:spcPct val="0"/>
              </a:spcAft>
              <a:defRPr sz="2400">
                <a:solidFill>
                  <a:schemeClr val="bg1"/>
                </a:solidFill>
                <a:latin typeface="Times New Roman" panose="02020603050405020304" pitchFamily="18" charset="0"/>
              </a:defRPr>
            </a:lvl8pPr>
            <a:lvl9pPr marL="3886200" indent="-228600" eaLnBrk="0" fontAlgn="base" hangingPunct="0">
              <a:spcBef>
                <a:spcPct val="0"/>
              </a:spcBef>
              <a:spcAft>
                <a:spcPct val="0"/>
              </a:spcAft>
              <a:defRPr sz="2400">
                <a:solidFill>
                  <a:schemeClr val="bg1"/>
                </a:solidFill>
                <a:latin typeface="Times New Roman" panose="02020603050405020304" pitchFamily="18" charset="0"/>
              </a:defRPr>
            </a:lvl9pPr>
          </a:lstStyle>
          <a:p>
            <a:pPr algn="l"/>
            <a:r>
              <a:rPr lang="en-US" altLang="en-US" sz="700" cap="none" smtClean="0">
                <a:solidFill>
                  <a:srgbClr val="FFFFFF"/>
                </a:solidFill>
              </a:rPr>
              <a:t>This training is conducted under the OSHA Susan Harwood training grant #SH-29667-SH6 from the U.S. Department of labor. It does not necessarily reflect the views or policies of the U. S. Department of Labor, nor does mention of trade names, commercial products, or organizations imply endorsement by the U. S. Government.</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b="1" dirty="0" smtClean="0"/>
              <a:t>Agenda</a:t>
            </a:r>
            <a:endParaRPr lang="en-US" b="1" dirty="0"/>
          </a:p>
        </p:txBody>
      </p:sp>
      <p:sp>
        <p:nvSpPr>
          <p:cNvPr id="13315" name="Content Placeholder 2"/>
          <p:cNvSpPr>
            <a:spLocks noGrp="1"/>
          </p:cNvSpPr>
          <p:nvPr>
            <p:ph idx="1"/>
          </p:nvPr>
        </p:nvSpPr>
        <p:spPr/>
        <p:txBody>
          <a:bodyPr/>
          <a:lstStyle/>
          <a:p>
            <a:pPr marL="0" indent="0">
              <a:lnSpc>
                <a:spcPct val="100000"/>
              </a:lnSpc>
              <a:spcBef>
                <a:spcPct val="0"/>
              </a:spcBef>
              <a:buFont typeface="Calibri" panose="020F0502020204030204" pitchFamily="34" charset="0"/>
              <a:buNone/>
              <a:defRPr/>
            </a:pPr>
            <a:r>
              <a:rPr lang="en-US" altLang="en-US" sz="2400" dirty="0" smtClean="0">
                <a:solidFill>
                  <a:schemeClr val="tx1"/>
                </a:solidFill>
              </a:rPr>
              <a:t>As a result of this training Participants will be able to:</a:t>
            </a:r>
          </a:p>
          <a:p>
            <a:pPr marL="914400" lvl="1" indent="-457200">
              <a:lnSpc>
                <a:spcPct val="100000"/>
              </a:lnSpc>
              <a:spcBef>
                <a:spcPct val="0"/>
              </a:spcBef>
              <a:buClr>
                <a:srgbClr val="C00000"/>
              </a:buClr>
              <a:buFont typeface="Calibri Light" panose="020F0302020204030204" pitchFamily="34" charset="0"/>
              <a:buAutoNum type="arabicPeriod"/>
              <a:defRPr/>
            </a:pPr>
            <a:r>
              <a:rPr lang="en-US" altLang="en-US" sz="2000" dirty="0" smtClean="0">
                <a:solidFill>
                  <a:schemeClr val="tx1"/>
                </a:solidFill>
              </a:rPr>
              <a:t>OSHA New rule for Confined Spaces</a:t>
            </a:r>
          </a:p>
          <a:p>
            <a:pPr marL="914400" lvl="1" indent="-457200">
              <a:lnSpc>
                <a:spcPct val="100000"/>
              </a:lnSpc>
              <a:spcBef>
                <a:spcPct val="0"/>
              </a:spcBef>
              <a:buClr>
                <a:srgbClr val="C00000"/>
              </a:buClr>
              <a:buFont typeface="Calibri Light" panose="020F0302020204030204" pitchFamily="34" charset="0"/>
              <a:buAutoNum type="arabicPeriod"/>
              <a:defRPr/>
            </a:pPr>
            <a:r>
              <a:rPr lang="en-US" altLang="en-US" sz="2000" dirty="0" smtClean="0">
                <a:solidFill>
                  <a:schemeClr val="tx1"/>
                </a:solidFill>
              </a:rPr>
              <a:t>Know what a confined space is.</a:t>
            </a:r>
          </a:p>
          <a:p>
            <a:pPr marL="914400" lvl="1" indent="-457200">
              <a:lnSpc>
                <a:spcPct val="100000"/>
              </a:lnSpc>
              <a:spcBef>
                <a:spcPct val="0"/>
              </a:spcBef>
              <a:buClr>
                <a:srgbClr val="C00000"/>
              </a:buClr>
              <a:buFont typeface="Calibri Light" panose="020F0302020204030204" pitchFamily="34" charset="0"/>
              <a:buAutoNum type="arabicPeriod"/>
              <a:defRPr/>
            </a:pPr>
            <a:r>
              <a:rPr lang="en-US" altLang="en-US" sz="2000" dirty="0" smtClean="0">
                <a:solidFill>
                  <a:schemeClr val="tx1"/>
                </a:solidFill>
              </a:rPr>
              <a:t>Identify and understand Permit-Required Confined Spaces.</a:t>
            </a:r>
          </a:p>
          <a:p>
            <a:pPr marL="914400" lvl="1" indent="-457200">
              <a:lnSpc>
                <a:spcPct val="100000"/>
              </a:lnSpc>
              <a:spcBef>
                <a:spcPct val="0"/>
              </a:spcBef>
              <a:buClr>
                <a:srgbClr val="C00000"/>
              </a:buClr>
              <a:buFont typeface="Calibri Light" panose="020F0302020204030204" pitchFamily="34" charset="0"/>
              <a:buAutoNum type="arabicPeriod"/>
              <a:defRPr/>
            </a:pPr>
            <a:r>
              <a:rPr lang="en-US" altLang="en-US" sz="2000" dirty="0" smtClean="0">
                <a:solidFill>
                  <a:schemeClr val="tx1"/>
                </a:solidFill>
              </a:rPr>
              <a:t>Identify and understand non-Permit Confined Spaces.</a:t>
            </a:r>
          </a:p>
          <a:p>
            <a:pPr marL="914400" lvl="1" indent="-457200">
              <a:lnSpc>
                <a:spcPct val="100000"/>
              </a:lnSpc>
              <a:spcBef>
                <a:spcPct val="0"/>
              </a:spcBef>
              <a:buClr>
                <a:srgbClr val="C00000"/>
              </a:buClr>
              <a:buFont typeface="Calibri Light" panose="020F0302020204030204" pitchFamily="34" charset="0"/>
              <a:buAutoNum type="arabicPeriod"/>
              <a:defRPr/>
            </a:pPr>
            <a:r>
              <a:rPr lang="en-US" altLang="en-US" sz="2000" dirty="0" smtClean="0">
                <a:solidFill>
                  <a:schemeClr val="tx1"/>
                </a:solidFill>
              </a:rPr>
              <a:t>Understand the hazards associated with Confined Spaces.</a:t>
            </a:r>
          </a:p>
          <a:p>
            <a:pPr marL="914400" lvl="1" indent="-457200">
              <a:lnSpc>
                <a:spcPct val="100000"/>
              </a:lnSpc>
              <a:spcBef>
                <a:spcPct val="0"/>
              </a:spcBef>
              <a:buClr>
                <a:srgbClr val="C00000"/>
              </a:buClr>
              <a:buFont typeface="Calibri Light" panose="020F0302020204030204" pitchFamily="34" charset="0"/>
              <a:buAutoNum type="arabicPeriod"/>
              <a:defRPr/>
            </a:pPr>
            <a:r>
              <a:rPr lang="en-US" altLang="en-US" sz="2000" dirty="0" smtClean="0">
                <a:solidFill>
                  <a:schemeClr val="tx1"/>
                </a:solidFill>
              </a:rPr>
              <a:t>Understand the roles associated with confined space entry.</a:t>
            </a:r>
          </a:p>
          <a:p>
            <a:pPr marL="914400" lvl="1" indent="-457200">
              <a:lnSpc>
                <a:spcPct val="100000"/>
              </a:lnSpc>
              <a:spcBef>
                <a:spcPct val="0"/>
              </a:spcBef>
              <a:buClr>
                <a:srgbClr val="C00000"/>
              </a:buClr>
              <a:buFont typeface="Calibri Light" panose="020F0302020204030204" pitchFamily="34" charset="0"/>
              <a:buAutoNum type="arabicPeriod"/>
              <a:defRPr/>
            </a:pPr>
            <a:r>
              <a:rPr lang="en-US" altLang="en-US" sz="2000" dirty="0" smtClean="0">
                <a:solidFill>
                  <a:schemeClr val="tx1"/>
                </a:solidFill>
              </a:rPr>
              <a:t>Have an awareness understanding of the types of PPE that may be required for entry into confined spaces.</a:t>
            </a:r>
          </a:p>
          <a:p>
            <a:pPr>
              <a:defRPr/>
            </a:pPr>
            <a:endParaRPr lang="en-US" altLang="en-US" dirty="0" smtClean="0">
              <a:solidFill>
                <a:schemeClr val="tx1"/>
              </a:solidFill>
            </a:endParaRPr>
          </a:p>
        </p:txBody>
      </p:sp>
      <p:sp>
        <p:nvSpPr>
          <p:cNvPr id="6" name="Footer Placeholder 2"/>
          <p:cNvSpPr>
            <a:spLocks noGrp="1"/>
          </p:cNvSpPr>
          <p:nvPr>
            <p:ph type="ftr" sz="quarter" idx="11"/>
          </p:nvPr>
        </p:nvSpPr>
        <p:spPr bwMode="auto">
          <a:xfrm>
            <a:off x="0" y="6510338"/>
            <a:ext cx="9144000" cy="3476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bg1"/>
                </a:solidFill>
                <a:latin typeface="Times New Roman" panose="02020603050405020304" pitchFamily="18" charset="0"/>
              </a:defRPr>
            </a:lvl1pPr>
            <a:lvl2pPr marL="742950" indent="-285750">
              <a:defRPr sz="2400">
                <a:solidFill>
                  <a:schemeClr val="bg1"/>
                </a:solidFill>
                <a:latin typeface="Times New Roman" panose="02020603050405020304" pitchFamily="18" charset="0"/>
              </a:defRPr>
            </a:lvl2pPr>
            <a:lvl3pPr marL="1143000" indent="-228600">
              <a:defRPr sz="2400">
                <a:solidFill>
                  <a:schemeClr val="bg1"/>
                </a:solidFill>
                <a:latin typeface="Times New Roman" panose="02020603050405020304" pitchFamily="18" charset="0"/>
              </a:defRPr>
            </a:lvl3pPr>
            <a:lvl4pPr marL="1600200" indent="-228600">
              <a:defRPr sz="2400">
                <a:solidFill>
                  <a:schemeClr val="bg1"/>
                </a:solidFill>
                <a:latin typeface="Times New Roman" panose="02020603050405020304" pitchFamily="18" charset="0"/>
              </a:defRPr>
            </a:lvl4pPr>
            <a:lvl5pPr marL="2057400" indent="-228600">
              <a:defRPr sz="2400">
                <a:solidFill>
                  <a:schemeClr val="bg1"/>
                </a:solidFill>
                <a:latin typeface="Times New Roman" panose="02020603050405020304" pitchFamily="18" charset="0"/>
              </a:defRPr>
            </a:lvl5pPr>
            <a:lvl6pPr marL="2514600" indent="-228600" eaLnBrk="0" fontAlgn="base" hangingPunct="0">
              <a:spcBef>
                <a:spcPct val="0"/>
              </a:spcBef>
              <a:spcAft>
                <a:spcPct val="0"/>
              </a:spcAft>
              <a:defRPr sz="2400">
                <a:solidFill>
                  <a:schemeClr val="bg1"/>
                </a:solidFill>
                <a:latin typeface="Times New Roman" panose="02020603050405020304" pitchFamily="18" charset="0"/>
              </a:defRPr>
            </a:lvl6pPr>
            <a:lvl7pPr marL="2971800" indent="-228600" eaLnBrk="0" fontAlgn="base" hangingPunct="0">
              <a:spcBef>
                <a:spcPct val="0"/>
              </a:spcBef>
              <a:spcAft>
                <a:spcPct val="0"/>
              </a:spcAft>
              <a:defRPr sz="2400">
                <a:solidFill>
                  <a:schemeClr val="bg1"/>
                </a:solidFill>
                <a:latin typeface="Times New Roman" panose="02020603050405020304" pitchFamily="18" charset="0"/>
              </a:defRPr>
            </a:lvl7pPr>
            <a:lvl8pPr marL="3429000" indent="-228600" eaLnBrk="0" fontAlgn="base" hangingPunct="0">
              <a:spcBef>
                <a:spcPct val="0"/>
              </a:spcBef>
              <a:spcAft>
                <a:spcPct val="0"/>
              </a:spcAft>
              <a:defRPr sz="2400">
                <a:solidFill>
                  <a:schemeClr val="bg1"/>
                </a:solidFill>
                <a:latin typeface="Times New Roman" panose="02020603050405020304" pitchFamily="18" charset="0"/>
              </a:defRPr>
            </a:lvl8pPr>
            <a:lvl9pPr marL="3886200" indent="-228600" eaLnBrk="0" fontAlgn="base" hangingPunct="0">
              <a:spcBef>
                <a:spcPct val="0"/>
              </a:spcBef>
              <a:spcAft>
                <a:spcPct val="0"/>
              </a:spcAft>
              <a:defRPr sz="2400">
                <a:solidFill>
                  <a:schemeClr val="bg1"/>
                </a:solidFill>
                <a:latin typeface="Times New Roman" panose="02020603050405020304" pitchFamily="18" charset="0"/>
              </a:defRPr>
            </a:lvl9pPr>
          </a:lstStyle>
          <a:p>
            <a:pPr algn="l"/>
            <a:r>
              <a:rPr lang="en-US" altLang="en-US" sz="700" cap="none" dirty="0" smtClean="0">
                <a:solidFill>
                  <a:srgbClr val="FFFFFF"/>
                </a:solidFill>
              </a:rPr>
              <a:t>This training is conducted under the OSHA Susan Harwood training grant #SH-29667-SH6 from the U.S. Department of labor. It does not necessarily reflect the views or policies of the U. S. Department of Labor, nor does mention of trade names, commercial products, or organizations imply endorsement by the U. S. Government.</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685800" y="304800"/>
            <a:ext cx="7772400" cy="1143000"/>
          </a:xfrm>
        </p:spPr>
        <p:txBody>
          <a:bodyPr lIns="92160" tIns="46080" rIns="92160" bIns="46080"/>
          <a:lstStyle/>
          <a:p>
            <a:pPr eaLnBrk="1" fontAlgn="auto" hangingPunct="1">
              <a:lnSpc>
                <a:spcPct val="93000"/>
              </a:lnSpc>
              <a:spcAft>
                <a:spcPts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altLang="en-US" b="1" dirty="0" smtClean="0">
                <a:solidFill>
                  <a:schemeClr val="tx1">
                    <a:lumMod val="75000"/>
                    <a:lumOff val="25000"/>
                  </a:schemeClr>
                </a:solidFill>
              </a:rPr>
              <a:t>2. Ventilate </a:t>
            </a:r>
            <a:r>
              <a:rPr lang="en-GB" altLang="en-US" b="1" dirty="0">
                <a:solidFill>
                  <a:schemeClr val="tx1">
                    <a:lumMod val="75000"/>
                    <a:lumOff val="25000"/>
                  </a:schemeClr>
                </a:solidFill>
              </a:rPr>
              <a:t>the </a:t>
            </a:r>
            <a:r>
              <a:rPr lang="en-GB" altLang="en-US" b="1" dirty="0" smtClean="0">
                <a:solidFill>
                  <a:schemeClr val="tx1">
                    <a:lumMod val="75000"/>
                    <a:lumOff val="25000"/>
                  </a:schemeClr>
                </a:solidFill>
              </a:rPr>
              <a:t>Space.</a:t>
            </a:r>
            <a:endParaRPr lang="en-GB" altLang="en-US" b="1" dirty="0">
              <a:solidFill>
                <a:schemeClr val="tx1">
                  <a:lumMod val="75000"/>
                  <a:lumOff val="25000"/>
                </a:schemeClr>
              </a:solidFill>
            </a:endParaRPr>
          </a:p>
        </p:txBody>
      </p:sp>
      <p:sp>
        <p:nvSpPr>
          <p:cNvPr id="31745" name="Rectangle 1"/>
          <p:cNvSpPr>
            <a:spLocks noGrp="1" noChangeArrowheads="1"/>
          </p:cNvSpPr>
          <p:nvPr>
            <p:ph idx="1"/>
          </p:nvPr>
        </p:nvSpPr>
        <p:spPr>
          <a:xfrm>
            <a:off x="838200" y="1981200"/>
            <a:ext cx="7772400" cy="5510213"/>
          </a:xfrm>
          <a:extLst/>
        </p:spPr>
        <p:txBody>
          <a:bodyPr lIns="92160" tIns="46080" rIns="92160" bIns="46080" rtlCol="0">
            <a:normAutofit/>
          </a:bodyPr>
          <a:lstStyle/>
          <a:p>
            <a:pPr marL="91440" indent="-91440" eaLnBrk="1" fontAlgn="auto" hangingPunct="1">
              <a:lnSpc>
                <a:spcPct val="95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US" altLang="en-US" sz="2400" b="1" dirty="0">
                <a:solidFill>
                  <a:schemeClr val="tx1">
                    <a:lumMod val="75000"/>
                    <a:lumOff val="25000"/>
                  </a:schemeClr>
                </a:solidFill>
              </a:rPr>
              <a:t>Use mechanical ventilation</a:t>
            </a:r>
          </a:p>
          <a:p>
            <a:pPr lvl="8">
              <a:lnSpc>
                <a:spcPct val="95000"/>
              </a:lnSpc>
              <a:buFont typeface="Courier New" panose="02070309020205020404" pitchFamily="49" charset="0"/>
              <a:buChar char="o"/>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US" altLang="en-US" sz="2400" b="1" dirty="0" smtClean="0"/>
              <a:t>Fans</a:t>
            </a:r>
          </a:p>
          <a:p>
            <a:pPr lvl="8">
              <a:lnSpc>
                <a:spcPct val="95000"/>
              </a:lnSpc>
              <a:buFont typeface="Courier New" panose="02070309020205020404" pitchFamily="49" charset="0"/>
              <a:buChar char="o"/>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US" altLang="en-US" sz="2400" b="1" dirty="0" smtClean="0"/>
              <a:t>Air </a:t>
            </a:r>
            <a:r>
              <a:rPr lang="en-US" altLang="en-US" sz="2400" b="1" dirty="0"/>
              <a:t>horns</a:t>
            </a:r>
          </a:p>
          <a:p>
            <a:pPr marL="0" indent="0" eaLnBrk="1" fontAlgn="auto" hangingPunct="1">
              <a:lnSpc>
                <a:spcPct val="95000"/>
              </a:lnSpc>
              <a:buFont typeface="Calibri" panose="020F0502020204030204" pitchFamily="34" charset="0"/>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US" altLang="en-US" sz="2400" b="1" dirty="0" smtClean="0">
                <a:solidFill>
                  <a:schemeClr val="tx1">
                    <a:lumMod val="75000"/>
                    <a:lumOff val="25000"/>
                  </a:schemeClr>
                </a:solidFill>
              </a:rPr>
              <a:t>Ventilate </a:t>
            </a:r>
            <a:r>
              <a:rPr lang="en-US" altLang="en-US" sz="2400" b="1" dirty="0">
                <a:solidFill>
                  <a:schemeClr val="tx1">
                    <a:lumMod val="75000"/>
                    <a:lumOff val="25000"/>
                  </a:schemeClr>
                </a:solidFill>
              </a:rPr>
              <a:t>at the rate of at least four (4) volumes per hour</a:t>
            </a:r>
          </a:p>
          <a:p>
            <a:pPr lvl="8">
              <a:lnSpc>
                <a:spcPct val="95000"/>
              </a:lnSpc>
              <a:buFont typeface="Courier New" panose="02070309020205020404" pitchFamily="49" charset="0"/>
              <a:buChar char="o"/>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US" altLang="en-US" sz="2400" b="1" dirty="0" smtClean="0"/>
              <a:t>Larger </a:t>
            </a:r>
            <a:r>
              <a:rPr lang="en-US" altLang="en-US" sz="2400" b="1" dirty="0"/>
              <a:t>spaces require more ventilation </a:t>
            </a:r>
          </a:p>
          <a:p>
            <a:pPr marL="0" indent="0" eaLnBrk="1" fontAlgn="auto" hangingPunct="1">
              <a:lnSpc>
                <a:spcPct val="95000"/>
              </a:lnSpc>
              <a:buFont typeface="Calibri" panose="020F0502020204030204" pitchFamily="34" charset="0"/>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US" altLang="en-US" sz="2400" b="1" dirty="0" smtClean="0">
                <a:solidFill>
                  <a:schemeClr val="tx1">
                    <a:lumMod val="75000"/>
                    <a:lumOff val="25000"/>
                  </a:schemeClr>
                </a:solidFill>
              </a:rPr>
              <a:t>Make </a:t>
            </a:r>
            <a:r>
              <a:rPr lang="en-US" altLang="en-US" sz="2400" b="1" dirty="0">
                <a:solidFill>
                  <a:schemeClr val="tx1">
                    <a:lumMod val="75000"/>
                    <a:lumOff val="25000"/>
                  </a:schemeClr>
                </a:solidFill>
              </a:rPr>
              <a:t>sure air supply is not contaminated</a:t>
            </a:r>
          </a:p>
          <a:p>
            <a:pPr lvl="8">
              <a:lnSpc>
                <a:spcPct val="95000"/>
              </a:lnSpc>
              <a:buFont typeface="Courier New" panose="02070309020205020404" pitchFamily="49" charset="0"/>
              <a:buChar char="o"/>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US" altLang="en-US" sz="2400" b="1" dirty="0" smtClean="0"/>
              <a:t>Ventilation </a:t>
            </a:r>
            <a:r>
              <a:rPr lang="en-US" altLang="en-US" sz="2400" b="1" dirty="0"/>
              <a:t>air supply must be from fresh air uncontaminated with flammables, toxins, etc.</a:t>
            </a:r>
            <a:endParaRPr lang="en-GB" altLang="en-US" sz="2400" dirty="0"/>
          </a:p>
        </p:txBody>
      </p:sp>
      <p:sp>
        <p:nvSpPr>
          <p:cNvPr id="69636" name="Footer Placeholder 2"/>
          <p:cNvSpPr>
            <a:spLocks noGrp="1"/>
          </p:cNvSpPr>
          <p:nvPr>
            <p:ph type="ftr" sz="quarter" idx="11"/>
          </p:nvPr>
        </p:nvSpPr>
        <p:spPr bwMode="auto">
          <a:xfrm>
            <a:off x="0" y="6510338"/>
            <a:ext cx="9144000" cy="3476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bg1"/>
                </a:solidFill>
                <a:latin typeface="Times New Roman" panose="02020603050405020304" pitchFamily="18" charset="0"/>
              </a:defRPr>
            </a:lvl1pPr>
            <a:lvl2pPr marL="742950" indent="-285750">
              <a:defRPr sz="2400">
                <a:solidFill>
                  <a:schemeClr val="bg1"/>
                </a:solidFill>
                <a:latin typeface="Times New Roman" panose="02020603050405020304" pitchFamily="18" charset="0"/>
              </a:defRPr>
            </a:lvl2pPr>
            <a:lvl3pPr marL="1143000" indent="-228600">
              <a:defRPr sz="2400">
                <a:solidFill>
                  <a:schemeClr val="bg1"/>
                </a:solidFill>
                <a:latin typeface="Times New Roman" panose="02020603050405020304" pitchFamily="18" charset="0"/>
              </a:defRPr>
            </a:lvl3pPr>
            <a:lvl4pPr marL="1600200" indent="-228600">
              <a:defRPr sz="2400">
                <a:solidFill>
                  <a:schemeClr val="bg1"/>
                </a:solidFill>
                <a:latin typeface="Times New Roman" panose="02020603050405020304" pitchFamily="18" charset="0"/>
              </a:defRPr>
            </a:lvl4pPr>
            <a:lvl5pPr marL="2057400" indent="-228600">
              <a:defRPr sz="2400">
                <a:solidFill>
                  <a:schemeClr val="bg1"/>
                </a:solidFill>
                <a:latin typeface="Times New Roman" panose="02020603050405020304" pitchFamily="18" charset="0"/>
              </a:defRPr>
            </a:lvl5pPr>
            <a:lvl6pPr marL="2514600" indent="-228600" eaLnBrk="0" fontAlgn="base" hangingPunct="0">
              <a:spcBef>
                <a:spcPct val="0"/>
              </a:spcBef>
              <a:spcAft>
                <a:spcPct val="0"/>
              </a:spcAft>
              <a:defRPr sz="2400">
                <a:solidFill>
                  <a:schemeClr val="bg1"/>
                </a:solidFill>
                <a:latin typeface="Times New Roman" panose="02020603050405020304" pitchFamily="18" charset="0"/>
              </a:defRPr>
            </a:lvl6pPr>
            <a:lvl7pPr marL="2971800" indent="-228600" eaLnBrk="0" fontAlgn="base" hangingPunct="0">
              <a:spcBef>
                <a:spcPct val="0"/>
              </a:spcBef>
              <a:spcAft>
                <a:spcPct val="0"/>
              </a:spcAft>
              <a:defRPr sz="2400">
                <a:solidFill>
                  <a:schemeClr val="bg1"/>
                </a:solidFill>
                <a:latin typeface="Times New Roman" panose="02020603050405020304" pitchFamily="18" charset="0"/>
              </a:defRPr>
            </a:lvl7pPr>
            <a:lvl8pPr marL="3429000" indent="-228600" eaLnBrk="0" fontAlgn="base" hangingPunct="0">
              <a:spcBef>
                <a:spcPct val="0"/>
              </a:spcBef>
              <a:spcAft>
                <a:spcPct val="0"/>
              </a:spcAft>
              <a:defRPr sz="2400">
                <a:solidFill>
                  <a:schemeClr val="bg1"/>
                </a:solidFill>
                <a:latin typeface="Times New Roman" panose="02020603050405020304" pitchFamily="18" charset="0"/>
              </a:defRPr>
            </a:lvl8pPr>
            <a:lvl9pPr marL="3886200" indent="-228600" eaLnBrk="0" fontAlgn="base" hangingPunct="0">
              <a:spcBef>
                <a:spcPct val="0"/>
              </a:spcBef>
              <a:spcAft>
                <a:spcPct val="0"/>
              </a:spcAft>
              <a:defRPr sz="2400">
                <a:solidFill>
                  <a:schemeClr val="bg1"/>
                </a:solidFill>
                <a:latin typeface="Times New Roman" panose="02020603050405020304" pitchFamily="18" charset="0"/>
              </a:defRPr>
            </a:lvl9pPr>
          </a:lstStyle>
          <a:p>
            <a:pPr algn="l"/>
            <a:r>
              <a:rPr lang="en-US" altLang="en-US" sz="700" cap="none" smtClean="0">
                <a:solidFill>
                  <a:srgbClr val="FFFFFF"/>
                </a:solidFill>
              </a:rPr>
              <a:t>This training is conducted under the OSHA Susan Harwood training grant #SH-29667-SH6 from the U.S. Department of labor. It does not necessarily reflect the views or policies of the U. S. Department of Labor, nor does mention of trade names, commercial products, or organizations imply endorsement by the U. S. Government.</a:t>
            </a:r>
          </a:p>
        </p:txBody>
      </p:sp>
    </p:spTree>
  </p:cSld>
  <p:clrMapOvr>
    <a:masterClrMapping/>
  </p:clrMapOvr>
  <p:transition spd="med"/>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1"/>
          <p:cNvSpPr>
            <a:spLocks noGrp="1" noChangeArrowheads="1"/>
          </p:cNvSpPr>
          <p:nvPr>
            <p:ph type="title"/>
          </p:nvPr>
        </p:nvSpPr>
        <p:spPr>
          <a:xfrm>
            <a:off x="685800" y="762000"/>
            <a:ext cx="7772400" cy="814388"/>
          </a:xfrm>
        </p:spPr>
        <p:txBody>
          <a:bodyPr lIns="92160" tIns="46080" rIns="92160" bIns="46080"/>
          <a:lstStyle/>
          <a:p>
            <a:pPr eaLnBrk="1" fontAlgn="auto" hangingPunct="1">
              <a:lnSpc>
                <a:spcPct val="93000"/>
              </a:lnSpc>
              <a:spcAft>
                <a:spcPts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altLang="en-US" b="1" dirty="0" smtClean="0">
                <a:solidFill>
                  <a:schemeClr val="tx1">
                    <a:lumMod val="75000"/>
                    <a:lumOff val="25000"/>
                  </a:schemeClr>
                </a:solidFill>
              </a:rPr>
              <a:t>3. Evaluate </a:t>
            </a:r>
            <a:r>
              <a:rPr lang="en-GB" altLang="en-US" b="1" dirty="0">
                <a:solidFill>
                  <a:schemeClr val="tx1">
                    <a:lumMod val="75000"/>
                    <a:lumOff val="25000"/>
                  </a:schemeClr>
                </a:solidFill>
              </a:rPr>
              <a:t>the Space</a:t>
            </a:r>
          </a:p>
        </p:txBody>
      </p:sp>
      <p:sp>
        <p:nvSpPr>
          <p:cNvPr id="32770" name="Rectangle 2"/>
          <p:cNvSpPr>
            <a:spLocks noGrp="1" noChangeArrowheads="1"/>
          </p:cNvSpPr>
          <p:nvPr>
            <p:ph idx="1"/>
          </p:nvPr>
        </p:nvSpPr>
        <p:spPr>
          <a:xfrm>
            <a:off x="533400" y="1981200"/>
            <a:ext cx="8388350" cy="6391275"/>
          </a:xfrm>
          <a:extLst/>
        </p:spPr>
        <p:txBody>
          <a:bodyPr lIns="92160" tIns="46080" rIns="92160" bIns="46080" rtlCol="0">
            <a:normAutofit/>
          </a:bodyPr>
          <a:lstStyle/>
          <a:p>
            <a:pPr marL="91440" indent="-91440" eaLnBrk="1" fontAlgn="auto" hangingPunct="1">
              <a:lnSpc>
                <a:spcPct val="95000"/>
              </a:lnSpc>
              <a:spcBef>
                <a:spcPts val="650"/>
              </a:spcBef>
              <a:buFont typeface="Wingdings" panose="05000000000000000000" pitchFamily="2" charset="2"/>
              <a:buChar char="ü"/>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US" altLang="en-US" sz="2400" dirty="0">
                <a:solidFill>
                  <a:schemeClr val="tx1">
                    <a:lumMod val="75000"/>
                    <a:lumOff val="25000"/>
                  </a:schemeClr>
                </a:solidFill>
              </a:rPr>
              <a:t>Determine that the space meets all the conditions set forth in the non-permit justifications</a:t>
            </a:r>
          </a:p>
          <a:p>
            <a:pPr marL="91440" indent="-91440" eaLnBrk="1" fontAlgn="auto" hangingPunct="1">
              <a:lnSpc>
                <a:spcPct val="95000"/>
              </a:lnSpc>
              <a:spcBef>
                <a:spcPts val="650"/>
              </a:spcBef>
              <a:buFont typeface="Wingdings" panose="05000000000000000000" pitchFamily="2" charset="2"/>
              <a:buChar char="ü"/>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US" altLang="en-US" sz="2400" dirty="0">
                <a:solidFill>
                  <a:schemeClr val="tx1">
                    <a:lumMod val="75000"/>
                    <a:lumOff val="25000"/>
                  </a:schemeClr>
                </a:solidFill>
              </a:rPr>
              <a:t>Conduct atmospheric testing</a:t>
            </a:r>
          </a:p>
          <a:p>
            <a:pPr marL="91440" indent="-91440" eaLnBrk="1" fontAlgn="auto" hangingPunct="1">
              <a:lnSpc>
                <a:spcPct val="95000"/>
              </a:lnSpc>
              <a:spcBef>
                <a:spcPts val="650"/>
              </a:spcBef>
              <a:buFont typeface="Wingdings" panose="05000000000000000000" pitchFamily="2" charset="2"/>
              <a:buChar char="ü"/>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US" altLang="en-US" sz="2400" dirty="0">
                <a:solidFill>
                  <a:schemeClr val="tx1">
                    <a:lumMod val="75000"/>
                    <a:lumOff val="25000"/>
                  </a:schemeClr>
                </a:solidFill>
              </a:rPr>
              <a:t>Evaluation must be certified by Entry Supervisor’s signature</a:t>
            </a:r>
          </a:p>
          <a:p>
            <a:pPr marL="91440" indent="-91440" eaLnBrk="1" fontAlgn="auto" hangingPunct="1">
              <a:lnSpc>
                <a:spcPct val="95000"/>
              </a:lnSpc>
              <a:spcBef>
                <a:spcPts val="650"/>
              </a:spcBef>
              <a:buFont typeface="Wingdings" panose="05000000000000000000" pitchFamily="2" charset="2"/>
              <a:buChar char="ü"/>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US" altLang="en-US" sz="2400" dirty="0">
                <a:solidFill>
                  <a:schemeClr val="tx1">
                    <a:lumMod val="75000"/>
                    <a:lumOff val="25000"/>
                  </a:schemeClr>
                </a:solidFill>
              </a:rPr>
              <a:t>Determine that the confined space does not</a:t>
            </a:r>
            <a:r>
              <a:rPr lang="en-US" altLang="en-US" sz="2400" dirty="0" smtClean="0">
                <a:solidFill>
                  <a:schemeClr val="tx1">
                    <a:lumMod val="75000"/>
                    <a:lumOff val="25000"/>
                  </a:schemeClr>
                </a:solidFill>
              </a:rPr>
              <a:t>:</a:t>
            </a:r>
            <a:endParaRPr lang="en-US" altLang="en-US" sz="2400" dirty="0">
              <a:solidFill>
                <a:schemeClr val="tx1">
                  <a:lumMod val="75000"/>
                  <a:lumOff val="25000"/>
                </a:schemeClr>
              </a:solidFill>
            </a:endParaRPr>
          </a:p>
          <a:p>
            <a:pPr marL="932688" lvl="4" indent="-182880" eaLnBrk="1" fontAlgn="auto" hangingPunct="1">
              <a:lnSpc>
                <a:spcPct val="95000"/>
              </a:lnSpc>
              <a:spcBef>
                <a:spcPts val="650"/>
              </a:spcBef>
              <a:buFont typeface="Courier New" panose="02070309020205020404" pitchFamily="49" charset="0"/>
              <a:buChar char="o"/>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US" altLang="en-US" sz="1800" dirty="0">
                <a:solidFill>
                  <a:schemeClr val="tx1">
                    <a:lumMod val="75000"/>
                    <a:lumOff val="25000"/>
                  </a:schemeClr>
                </a:solidFill>
              </a:rPr>
              <a:t>contain or have the potential to contain a hazardous atmosphere</a:t>
            </a:r>
          </a:p>
          <a:p>
            <a:pPr lvl="6">
              <a:lnSpc>
                <a:spcPct val="95000"/>
              </a:lnSpc>
              <a:spcBef>
                <a:spcPts val="650"/>
              </a:spcBef>
              <a:buFont typeface="Courier New" panose="02070309020205020404" pitchFamily="49" charset="0"/>
              <a:buChar char="o"/>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US" altLang="en-US" sz="1800" dirty="0" smtClean="0"/>
              <a:t>Continuous </a:t>
            </a:r>
            <a:r>
              <a:rPr lang="en-US" altLang="en-US" sz="1800" dirty="0"/>
              <a:t>mechanical ventilation not acceptable as good atmosphere </a:t>
            </a:r>
            <a:endParaRPr lang="en-US" altLang="en-US" sz="2400" dirty="0"/>
          </a:p>
          <a:p>
            <a:pPr marL="932688" lvl="4" indent="-182880" eaLnBrk="1" fontAlgn="auto" hangingPunct="1">
              <a:lnSpc>
                <a:spcPct val="95000"/>
              </a:lnSpc>
              <a:spcBef>
                <a:spcPts val="650"/>
              </a:spcBef>
              <a:buFont typeface="Courier New" panose="02070309020205020404" pitchFamily="49" charset="0"/>
              <a:buChar char="o"/>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US" altLang="en-US" sz="1800" dirty="0">
                <a:solidFill>
                  <a:schemeClr val="tx1">
                    <a:lumMod val="75000"/>
                    <a:lumOff val="25000"/>
                  </a:schemeClr>
                </a:solidFill>
              </a:rPr>
              <a:t>contain a material with the potential for engulfment</a:t>
            </a:r>
          </a:p>
          <a:p>
            <a:pPr marL="932688" lvl="4" indent="-182880" eaLnBrk="1" fontAlgn="auto" hangingPunct="1">
              <a:lnSpc>
                <a:spcPct val="95000"/>
              </a:lnSpc>
              <a:spcBef>
                <a:spcPts val="650"/>
              </a:spcBef>
              <a:buFont typeface="Courier New" panose="02070309020205020404" pitchFamily="49" charset="0"/>
              <a:buChar char="o"/>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US" altLang="en-US" sz="1800" dirty="0">
                <a:solidFill>
                  <a:schemeClr val="tx1">
                    <a:lumMod val="75000"/>
                    <a:lumOff val="25000"/>
                  </a:schemeClr>
                </a:solidFill>
              </a:rPr>
              <a:t>Has an internal configuration which could trap or asphyxiate, or</a:t>
            </a:r>
          </a:p>
          <a:p>
            <a:pPr marL="932688" lvl="4" indent="-182880" eaLnBrk="1" fontAlgn="auto" hangingPunct="1">
              <a:lnSpc>
                <a:spcPct val="95000"/>
              </a:lnSpc>
              <a:spcBef>
                <a:spcPts val="650"/>
              </a:spcBef>
              <a:buFont typeface="Courier New" panose="02070309020205020404" pitchFamily="49" charset="0"/>
              <a:buChar char="o"/>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US" altLang="en-US" sz="1800" dirty="0">
                <a:solidFill>
                  <a:schemeClr val="tx1">
                    <a:lumMod val="75000"/>
                    <a:lumOff val="25000"/>
                  </a:schemeClr>
                </a:solidFill>
              </a:rPr>
              <a:t>contain any recognized serious safety or health hazard</a:t>
            </a:r>
            <a:endParaRPr lang="en-GB" altLang="en-US" sz="1600" dirty="0">
              <a:solidFill>
                <a:schemeClr val="tx1">
                  <a:lumMod val="75000"/>
                  <a:lumOff val="25000"/>
                </a:schemeClr>
              </a:solidFill>
            </a:endParaRPr>
          </a:p>
        </p:txBody>
      </p:sp>
      <p:sp>
        <p:nvSpPr>
          <p:cNvPr id="71684" name="Footer Placeholder 2"/>
          <p:cNvSpPr>
            <a:spLocks noGrp="1"/>
          </p:cNvSpPr>
          <p:nvPr>
            <p:ph type="ftr" sz="quarter" idx="11"/>
          </p:nvPr>
        </p:nvSpPr>
        <p:spPr bwMode="auto">
          <a:xfrm>
            <a:off x="0" y="6510338"/>
            <a:ext cx="9144000" cy="3476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bg1"/>
                </a:solidFill>
                <a:latin typeface="Times New Roman" panose="02020603050405020304" pitchFamily="18" charset="0"/>
              </a:defRPr>
            </a:lvl1pPr>
            <a:lvl2pPr marL="742950" indent="-285750">
              <a:defRPr sz="2400">
                <a:solidFill>
                  <a:schemeClr val="bg1"/>
                </a:solidFill>
                <a:latin typeface="Times New Roman" panose="02020603050405020304" pitchFamily="18" charset="0"/>
              </a:defRPr>
            </a:lvl2pPr>
            <a:lvl3pPr marL="1143000" indent="-228600">
              <a:defRPr sz="2400">
                <a:solidFill>
                  <a:schemeClr val="bg1"/>
                </a:solidFill>
                <a:latin typeface="Times New Roman" panose="02020603050405020304" pitchFamily="18" charset="0"/>
              </a:defRPr>
            </a:lvl3pPr>
            <a:lvl4pPr marL="1600200" indent="-228600">
              <a:defRPr sz="2400">
                <a:solidFill>
                  <a:schemeClr val="bg1"/>
                </a:solidFill>
                <a:latin typeface="Times New Roman" panose="02020603050405020304" pitchFamily="18" charset="0"/>
              </a:defRPr>
            </a:lvl4pPr>
            <a:lvl5pPr marL="2057400" indent="-228600">
              <a:defRPr sz="2400">
                <a:solidFill>
                  <a:schemeClr val="bg1"/>
                </a:solidFill>
                <a:latin typeface="Times New Roman" panose="02020603050405020304" pitchFamily="18" charset="0"/>
              </a:defRPr>
            </a:lvl5pPr>
            <a:lvl6pPr marL="2514600" indent="-228600" eaLnBrk="0" fontAlgn="base" hangingPunct="0">
              <a:spcBef>
                <a:spcPct val="0"/>
              </a:spcBef>
              <a:spcAft>
                <a:spcPct val="0"/>
              </a:spcAft>
              <a:defRPr sz="2400">
                <a:solidFill>
                  <a:schemeClr val="bg1"/>
                </a:solidFill>
                <a:latin typeface="Times New Roman" panose="02020603050405020304" pitchFamily="18" charset="0"/>
              </a:defRPr>
            </a:lvl6pPr>
            <a:lvl7pPr marL="2971800" indent="-228600" eaLnBrk="0" fontAlgn="base" hangingPunct="0">
              <a:spcBef>
                <a:spcPct val="0"/>
              </a:spcBef>
              <a:spcAft>
                <a:spcPct val="0"/>
              </a:spcAft>
              <a:defRPr sz="2400">
                <a:solidFill>
                  <a:schemeClr val="bg1"/>
                </a:solidFill>
                <a:latin typeface="Times New Roman" panose="02020603050405020304" pitchFamily="18" charset="0"/>
              </a:defRPr>
            </a:lvl7pPr>
            <a:lvl8pPr marL="3429000" indent="-228600" eaLnBrk="0" fontAlgn="base" hangingPunct="0">
              <a:spcBef>
                <a:spcPct val="0"/>
              </a:spcBef>
              <a:spcAft>
                <a:spcPct val="0"/>
              </a:spcAft>
              <a:defRPr sz="2400">
                <a:solidFill>
                  <a:schemeClr val="bg1"/>
                </a:solidFill>
                <a:latin typeface="Times New Roman" panose="02020603050405020304" pitchFamily="18" charset="0"/>
              </a:defRPr>
            </a:lvl8pPr>
            <a:lvl9pPr marL="3886200" indent="-228600" eaLnBrk="0" fontAlgn="base" hangingPunct="0">
              <a:spcBef>
                <a:spcPct val="0"/>
              </a:spcBef>
              <a:spcAft>
                <a:spcPct val="0"/>
              </a:spcAft>
              <a:defRPr sz="2400">
                <a:solidFill>
                  <a:schemeClr val="bg1"/>
                </a:solidFill>
                <a:latin typeface="Times New Roman" panose="02020603050405020304" pitchFamily="18" charset="0"/>
              </a:defRPr>
            </a:lvl9pPr>
          </a:lstStyle>
          <a:p>
            <a:pPr algn="l"/>
            <a:r>
              <a:rPr lang="en-US" altLang="en-US" sz="700" cap="none" smtClean="0">
                <a:solidFill>
                  <a:srgbClr val="FFFFFF"/>
                </a:solidFill>
              </a:rPr>
              <a:t>This training is conducted under the OSHA Susan Harwood training grant #SH-29667-SH6 from the U.S. Department of labor. It does not necessarily reflect the views or policies of the U. S. Department of Labor, nor does mention of trade names, commercial products, or organizations imply endorsement by the U. S. Government.</a:t>
            </a:r>
          </a:p>
        </p:txBody>
      </p:sp>
    </p:spTree>
  </p:cSld>
  <p:clrMapOvr>
    <a:masterClrMapping/>
  </p:clrMapOvr>
  <p:transition spd="med"/>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1"/>
          <p:cNvSpPr>
            <a:spLocks noGrp="1" noChangeArrowheads="1"/>
          </p:cNvSpPr>
          <p:nvPr>
            <p:ph type="title"/>
          </p:nvPr>
        </p:nvSpPr>
        <p:spPr>
          <a:xfrm>
            <a:off x="685800" y="152400"/>
            <a:ext cx="7772400" cy="1524000"/>
          </a:xfrm>
        </p:spPr>
        <p:txBody>
          <a:bodyPr lIns="92160" tIns="46080" rIns="92160" bIns="46080"/>
          <a:lstStyle/>
          <a:p>
            <a:pPr eaLnBrk="1" fontAlgn="auto" hangingPunct="1">
              <a:lnSpc>
                <a:spcPct val="93000"/>
              </a:lnSpc>
              <a:spcAft>
                <a:spcPts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altLang="en-US" b="1" dirty="0" smtClean="0">
                <a:solidFill>
                  <a:schemeClr val="tx1"/>
                </a:solidFill>
              </a:rPr>
              <a:t>4,5. Enter </a:t>
            </a:r>
            <a:r>
              <a:rPr lang="en-US" altLang="en-US" b="1" dirty="0">
                <a:solidFill>
                  <a:schemeClr val="tx1"/>
                </a:solidFill>
              </a:rPr>
              <a:t>the Space and Proceed with work:</a:t>
            </a:r>
            <a:endParaRPr lang="en-GB" altLang="en-US" b="1" dirty="0">
              <a:solidFill>
                <a:schemeClr val="tx1"/>
              </a:solidFill>
            </a:endParaRPr>
          </a:p>
        </p:txBody>
      </p:sp>
      <p:sp>
        <p:nvSpPr>
          <p:cNvPr id="73731" name="Rectangle 2"/>
          <p:cNvSpPr>
            <a:spLocks noGrp="1" noChangeArrowheads="1"/>
          </p:cNvSpPr>
          <p:nvPr>
            <p:ph idx="1"/>
          </p:nvPr>
        </p:nvSpPr>
        <p:spPr>
          <a:xfrm>
            <a:off x="609600" y="2362200"/>
            <a:ext cx="7772400" cy="3886200"/>
          </a:xfrm>
        </p:spPr>
        <p:txBody>
          <a:bodyPr lIns="92160" tIns="46080" rIns="92160" bIns="46080"/>
          <a:lstStyle/>
          <a:p>
            <a:pPr eaLnBrk="1" hangingPunct="1">
              <a:lnSpc>
                <a:spcPct val="95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altLang="en-US" sz="2800" smtClean="0">
                <a:solidFill>
                  <a:schemeClr val="tx1"/>
                </a:solidFill>
              </a:rPr>
              <a:t>If non-permit conditions change during the job, the space shall be immediately evacuated, and reclassified as a permit-required confined space; or conditions shall be returned to non-permit conditions and again certified as such by the entry supervisor.</a:t>
            </a:r>
            <a:endParaRPr lang="en-GB" altLang="en-US" sz="2800" smtClean="0">
              <a:solidFill>
                <a:schemeClr val="tx1"/>
              </a:solidFill>
            </a:endParaRPr>
          </a:p>
        </p:txBody>
      </p:sp>
      <p:sp>
        <p:nvSpPr>
          <p:cNvPr id="73732" name="Footer Placeholder 2"/>
          <p:cNvSpPr>
            <a:spLocks noGrp="1"/>
          </p:cNvSpPr>
          <p:nvPr>
            <p:ph type="ftr" sz="quarter" idx="11"/>
          </p:nvPr>
        </p:nvSpPr>
        <p:spPr bwMode="auto">
          <a:xfrm>
            <a:off x="0" y="6510338"/>
            <a:ext cx="9144000" cy="3476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bg1"/>
                </a:solidFill>
                <a:latin typeface="Times New Roman" panose="02020603050405020304" pitchFamily="18" charset="0"/>
              </a:defRPr>
            </a:lvl1pPr>
            <a:lvl2pPr marL="742950" indent="-285750">
              <a:defRPr sz="2400">
                <a:solidFill>
                  <a:schemeClr val="bg1"/>
                </a:solidFill>
                <a:latin typeface="Times New Roman" panose="02020603050405020304" pitchFamily="18" charset="0"/>
              </a:defRPr>
            </a:lvl2pPr>
            <a:lvl3pPr marL="1143000" indent="-228600">
              <a:defRPr sz="2400">
                <a:solidFill>
                  <a:schemeClr val="bg1"/>
                </a:solidFill>
                <a:latin typeface="Times New Roman" panose="02020603050405020304" pitchFamily="18" charset="0"/>
              </a:defRPr>
            </a:lvl3pPr>
            <a:lvl4pPr marL="1600200" indent="-228600">
              <a:defRPr sz="2400">
                <a:solidFill>
                  <a:schemeClr val="bg1"/>
                </a:solidFill>
                <a:latin typeface="Times New Roman" panose="02020603050405020304" pitchFamily="18" charset="0"/>
              </a:defRPr>
            </a:lvl4pPr>
            <a:lvl5pPr marL="2057400" indent="-228600">
              <a:defRPr sz="2400">
                <a:solidFill>
                  <a:schemeClr val="bg1"/>
                </a:solidFill>
                <a:latin typeface="Times New Roman" panose="02020603050405020304" pitchFamily="18" charset="0"/>
              </a:defRPr>
            </a:lvl5pPr>
            <a:lvl6pPr marL="2514600" indent="-228600" eaLnBrk="0" fontAlgn="base" hangingPunct="0">
              <a:spcBef>
                <a:spcPct val="0"/>
              </a:spcBef>
              <a:spcAft>
                <a:spcPct val="0"/>
              </a:spcAft>
              <a:defRPr sz="2400">
                <a:solidFill>
                  <a:schemeClr val="bg1"/>
                </a:solidFill>
                <a:latin typeface="Times New Roman" panose="02020603050405020304" pitchFamily="18" charset="0"/>
              </a:defRPr>
            </a:lvl6pPr>
            <a:lvl7pPr marL="2971800" indent="-228600" eaLnBrk="0" fontAlgn="base" hangingPunct="0">
              <a:spcBef>
                <a:spcPct val="0"/>
              </a:spcBef>
              <a:spcAft>
                <a:spcPct val="0"/>
              </a:spcAft>
              <a:defRPr sz="2400">
                <a:solidFill>
                  <a:schemeClr val="bg1"/>
                </a:solidFill>
                <a:latin typeface="Times New Roman" panose="02020603050405020304" pitchFamily="18" charset="0"/>
              </a:defRPr>
            </a:lvl7pPr>
            <a:lvl8pPr marL="3429000" indent="-228600" eaLnBrk="0" fontAlgn="base" hangingPunct="0">
              <a:spcBef>
                <a:spcPct val="0"/>
              </a:spcBef>
              <a:spcAft>
                <a:spcPct val="0"/>
              </a:spcAft>
              <a:defRPr sz="2400">
                <a:solidFill>
                  <a:schemeClr val="bg1"/>
                </a:solidFill>
                <a:latin typeface="Times New Roman" panose="02020603050405020304" pitchFamily="18" charset="0"/>
              </a:defRPr>
            </a:lvl8pPr>
            <a:lvl9pPr marL="3886200" indent="-228600" eaLnBrk="0" fontAlgn="base" hangingPunct="0">
              <a:spcBef>
                <a:spcPct val="0"/>
              </a:spcBef>
              <a:spcAft>
                <a:spcPct val="0"/>
              </a:spcAft>
              <a:defRPr sz="2400">
                <a:solidFill>
                  <a:schemeClr val="bg1"/>
                </a:solidFill>
                <a:latin typeface="Times New Roman" panose="02020603050405020304" pitchFamily="18" charset="0"/>
              </a:defRPr>
            </a:lvl9pPr>
          </a:lstStyle>
          <a:p>
            <a:pPr algn="l"/>
            <a:r>
              <a:rPr lang="en-US" altLang="en-US" sz="700" cap="none" smtClean="0">
                <a:solidFill>
                  <a:srgbClr val="FFFFFF"/>
                </a:solidFill>
              </a:rPr>
              <a:t>This training is conducted under the OSHA Susan Harwood training grant #SH-29667-SH6 from the U.S. Department of labor. It does not necessarily reflect the views or policies of the U. S. Department of Labor, nor does mention of trade names, commercial products, or organizations imply endorsement by the U. S. Government.</a:t>
            </a:r>
          </a:p>
        </p:txBody>
      </p:sp>
    </p:spTree>
  </p:cSld>
  <p:clrMapOvr>
    <a:masterClrMapping/>
  </p:clrMapOvr>
  <p:transition spd="med"/>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1"/>
          <p:cNvSpPr>
            <a:spLocks noGrp="1" noChangeArrowheads="1"/>
          </p:cNvSpPr>
          <p:nvPr>
            <p:ph type="title"/>
          </p:nvPr>
        </p:nvSpPr>
        <p:spPr>
          <a:xfrm>
            <a:off x="457200" y="301625"/>
            <a:ext cx="8153400" cy="1454150"/>
          </a:xfrm>
        </p:spPr>
        <p:txBody>
          <a:bodyPr lIns="92160" tIns="46080" rIns="92160" bIns="46080"/>
          <a:lstStyle/>
          <a:p>
            <a:pPr eaLnBrk="1" fontAlgn="auto" hangingPunct="1">
              <a:lnSpc>
                <a:spcPct val="93000"/>
              </a:lnSpc>
              <a:spcAft>
                <a:spcPts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altLang="en-US" b="1" dirty="0">
                <a:solidFill>
                  <a:srgbClr val="000000"/>
                </a:solidFill>
              </a:rPr>
              <a:t>Contractor Confined Space Entry</a:t>
            </a:r>
          </a:p>
        </p:txBody>
      </p:sp>
      <p:sp>
        <p:nvSpPr>
          <p:cNvPr id="75779" name="Rectangle 2"/>
          <p:cNvSpPr>
            <a:spLocks noGrp="1" noChangeArrowheads="1"/>
          </p:cNvSpPr>
          <p:nvPr>
            <p:ph idx="1"/>
          </p:nvPr>
        </p:nvSpPr>
        <p:spPr>
          <a:xfrm>
            <a:off x="609600" y="2133600"/>
            <a:ext cx="8326438" cy="5334000"/>
          </a:xfrm>
        </p:spPr>
        <p:txBody>
          <a:bodyPr lIns="92160" tIns="46080" rIns="92160" bIns="46080"/>
          <a:lstStyle/>
          <a:p>
            <a:pPr eaLnBrk="1" hangingPunct="1">
              <a:buFont typeface="Wingdings" panose="05000000000000000000" pitchFamily="2" charset="2"/>
              <a:buChar char="q"/>
            </a:pPr>
            <a:r>
              <a:rPr lang="en-US" altLang="en-US" smtClean="0">
                <a:solidFill>
                  <a:schemeClr val="tx1"/>
                </a:solidFill>
              </a:rPr>
              <a:t>Contractors must be informed of the hazards within the space</a:t>
            </a:r>
          </a:p>
          <a:p>
            <a:pPr eaLnBrk="1" hangingPunct="1">
              <a:buFont typeface="Wingdings" panose="05000000000000000000" pitchFamily="2" charset="2"/>
              <a:buChar char="q"/>
            </a:pPr>
            <a:r>
              <a:rPr lang="en-US" altLang="en-US" smtClean="0">
                <a:solidFill>
                  <a:schemeClr val="tx1"/>
                </a:solidFill>
              </a:rPr>
              <a:t>Contractors must follow their own established confined space entry procedure and use their own permit forms</a:t>
            </a:r>
          </a:p>
          <a:p>
            <a:pPr eaLnBrk="1" hangingPunct="1">
              <a:buFont typeface="Wingdings" panose="05000000000000000000" pitchFamily="2" charset="2"/>
              <a:buChar char="q"/>
            </a:pPr>
            <a:r>
              <a:rPr lang="en-US" altLang="en-US" smtClean="0">
                <a:solidFill>
                  <a:schemeClr val="tx1"/>
                </a:solidFill>
              </a:rPr>
              <a:t>Contractors must supply their own attendants</a:t>
            </a:r>
            <a:br>
              <a:rPr lang="en-US" altLang="en-US" smtClean="0">
                <a:solidFill>
                  <a:schemeClr val="tx1"/>
                </a:solidFill>
              </a:rPr>
            </a:br>
            <a:endParaRPr lang="en-US" altLang="en-US" smtClean="0">
              <a:solidFill>
                <a:schemeClr val="tx1"/>
              </a:solidFill>
            </a:endParaRPr>
          </a:p>
          <a:p>
            <a:pPr lvl="4" eaLnBrk="1" hangingPunct="1">
              <a:buFont typeface="Wingdings" panose="05000000000000000000" pitchFamily="2" charset="2"/>
              <a:buChar char="q"/>
            </a:pPr>
            <a:r>
              <a:rPr lang="en-US" altLang="en-US" sz="2000" smtClean="0">
                <a:solidFill>
                  <a:schemeClr val="tx1"/>
                </a:solidFill>
              </a:rPr>
              <a:t>One attendant is acceptable for multiple companies’ entrants </a:t>
            </a:r>
          </a:p>
          <a:p>
            <a:pPr eaLnBrk="1" hangingPunct="1">
              <a:buFont typeface="Wingdings" panose="05000000000000000000" pitchFamily="2" charset="2"/>
              <a:buChar char="q"/>
            </a:pPr>
            <a:r>
              <a:rPr lang="en-US" altLang="en-US" smtClean="0">
                <a:solidFill>
                  <a:schemeClr val="tx1"/>
                </a:solidFill>
              </a:rPr>
              <a:t>Contractors must supply their own air monitors</a:t>
            </a:r>
          </a:p>
          <a:p>
            <a:pPr eaLnBrk="1" hangingPunct="1">
              <a:buFont typeface="Wingdings" panose="05000000000000000000" pitchFamily="2" charset="2"/>
              <a:buChar char="q"/>
            </a:pPr>
            <a:r>
              <a:rPr lang="en-US" altLang="en-US" smtClean="0">
                <a:solidFill>
                  <a:schemeClr val="tx1"/>
                </a:solidFill>
              </a:rPr>
              <a:t>Contractors must review entry after completion of job</a:t>
            </a:r>
          </a:p>
        </p:txBody>
      </p:sp>
      <p:sp>
        <p:nvSpPr>
          <p:cNvPr id="75780" name="Footer Placeholder 2"/>
          <p:cNvSpPr>
            <a:spLocks noGrp="1"/>
          </p:cNvSpPr>
          <p:nvPr>
            <p:ph type="ftr" sz="quarter" idx="11"/>
          </p:nvPr>
        </p:nvSpPr>
        <p:spPr bwMode="auto">
          <a:xfrm>
            <a:off x="0" y="6510338"/>
            <a:ext cx="9144000" cy="3476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bg1"/>
                </a:solidFill>
                <a:latin typeface="Times New Roman" panose="02020603050405020304" pitchFamily="18" charset="0"/>
              </a:defRPr>
            </a:lvl1pPr>
            <a:lvl2pPr marL="742950" indent="-285750">
              <a:defRPr sz="2400">
                <a:solidFill>
                  <a:schemeClr val="bg1"/>
                </a:solidFill>
                <a:latin typeface="Times New Roman" panose="02020603050405020304" pitchFamily="18" charset="0"/>
              </a:defRPr>
            </a:lvl2pPr>
            <a:lvl3pPr marL="1143000" indent="-228600">
              <a:defRPr sz="2400">
                <a:solidFill>
                  <a:schemeClr val="bg1"/>
                </a:solidFill>
                <a:latin typeface="Times New Roman" panose="02020603050405020304" pitchFamily="18" charset="0"/>
              </a:defRPr>
            </a:lvl3pPr>
            <a:lvl4pPr marL="1600200" indent="-228600">
              <a:defRPr sz="2400">
                <a:solidFill>
                  <a:schemeClr val="bg1"/>
                </a:solidFill>
                <a:latin typeface="Times New Roman" panose="02020603050405020304" pitchFamily="18" charset="0"/>
              </a:defRPr>
            </a:lvl4pPr>
            <a:lvl5pPr marL="2057400" indent="-228600">
              <a:defRPr sz="2400">
                <a:solidFill>
                  <a:schemeClr val="bg1"/>
                </a:solidFill>
                <a:latin typeface="Times New Roman" panose="02020603050405020304" pitchFamily="18" charset="0"/>
              </a:defRPr>
            </a:lvl5pPr>
            <a:lvl6pPr marL="2514600" indent="-228600" eaLnBrk="0" fontAlgn="base" hangingPunct="0">
              <a:spcBef>
                <a:spcPct val="0"/>
              </a:spcBef>
              <a:spcAft>
                <a:spcPct val="0"/>
              </a:spcAft>
              <a:defRPr sz="2400">
                <a:solidFill>
                  <a:schemeClr val="bg1"/>
                </a:solidFill>
                <a:latin typeface="Times New Roman" panose="02020603050405020304" pitchFamily="18" charset="0"/>
              </a:defRPr>
            </a:lvl6pPr>
            <a:lvl7pPr marL="2971800" indent="-228600" eaLnBrk="0" fontAlgn="base" hangingPunct="0">
              <a:spcBef>
                <a:spcPct val="0"/>
              </a:spcBef>
              <a:spcAft>
                <a:spcPct val="0"/>
              </a:spcAft>
              <a:defRPr sz="2400">
                <a:solidFill>
                  <a:schemeClr val="bg1"/>
                </a:solidFill>
                <a:latin typeface="Times New Roman" panose="02020603050405020304" pitchFamily="18" charset="0"/>
              </a:defRPr>
            </a:lvl7pPr>
            <a:lvl8pPr marL="3429000" indent="-228600" eaLnBrk="0" fontAlgn="base" hangingPunct="0">
              <a:spcBef>
                <a:spcPct val="0"/>
              </a:spcBef>
              <a:spcAft>
                <a:spcPct val="0"/>
              </a:spcAft>
              <a:defRPr sz="2400">
                <a:solidFill>
                  <a:schemeClr val="bg1"/>
                </a:solidFill>
                <a:latin typeface="Times New Roman" panose="02020603050405020304" pitchFamily="18" charset="0"/>
              </a:defRPr>
            </a:lvl8pPr>
            <a:lvl9pPr marL="3886200" indent="-228600" eaLnBrk="0" fontAlgn="base" hangingPunct="0">
              <a:spcBef>
                <a:spcPct val="0"/>
              </a:spcBef>
              <a:spcAft>
                <a:spcPct val="0"/>
              </a:spcAft>
              <a:defRPr sz="2400">
                <a:solidFill>
                  <a:schemeClr val="bg1"/>
                </a:solidFill>
                <a:latin typeface="Times New Roman" panose="02020603050405020304" pitchFamily="18" charset="0"/>
              </a:defRPr>
            </a:lvl9pPr>
          </a:lstStyle>
          <a:p>
            <a:pPr algn="l"/>
            <a:r>
              <a:rPr lang="en-US" altLang="en-US" sz="700" cap="none" smtClean="0">
                <a:solidFill>
                  <a:srgbClr val="FFFFFF"/>
                </a:solidFill>
              </a:rPr>
              <a:t>This training is conducted under the OSHA Susan Harwood training grant #SH-29667-SH6 from the U.S. Department of labor. It does not necessarily reflect the views or policies of the U. S. Department of Labor, nor does mention of trade names, commercial products, or organizations imply endorsement by the U. S. Government.</a:t>
            </a:r>
          </a:p>
        </p:txBody>
      </p:sp>
    </p:spTree>
  </p:cSld>
  <p:clrMapOvr>
    <a:masterClrMapping/>
  </p:clrMapOvr>
  <p:transition spd="med"/>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609600" y="-77788"/>
            <a:ext cx="7772400" cy="1454151"/>
          </a:xfrm>
        </p:spPr>
        <p:txBody>
          <a:bodyPr lIns="92160" tIns="46080" rIns="92160" bIns="46080"/>
          <a:lstStyle/>
          <a:p>
            <a:pPr eaLnBrk="1" fontAlgn="auto" hangingPunct="1">
              <a:lnSpc>
                <a:spcPct val="93000"/>
              </a:lnSpc>
              <a:spcAft>
                <a:spcPts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altLang="en-US" b="1" dirty="0">
                <a:solidFill>
                  <a:srgbClr val="FF0033"/>
                </a:solidFill>
              </a:rPr>
              <a:t>Attendant Responsibilities</a:t>
            </a:r>
          </a:p>
        </p:txBody>
      </p:sp>
      <p:sp>
        <p:nvSpPr>
          <p:cNvPr id="77827" name="Rectangle 3"/>
          <p:cNvSpPr>
            <a:spLocks noGrp="1" noChangeArrowheads="1"/>
          </p:cNvSpPr>
          <p:nvPr>
            <p:ph idx="1"/>
          </p:nvPr>
        </p:nvSpPr>
        <p:spPr>
          <a:xfrm>
            <a:off x="838200" y="1743075"/>
            <a:ext cx="7924800" cy="5961063"/>
          </a:xfrm>
        </p:spPr>
        <p:txBody>
          <a:bodyPr lIns="92160" tIns="46080" rIns="92160" bIns="46080"/>
          <a:lstStyle/>
          <a:p>
            <a:pPr eaLnBrk="1" hangingPunct="1">
              <a:lnSpc>
                <a:spcPct val="95000"/>
              </a:lnSpc>
              <a:buFont typeface="Wingdings" panose="05000000000000000000" pitchFamily="2" charset="2"/>
              <a:buChar char="ü"/>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altLang="en-US" sz="1800" b="1" i="1" smtClean="0"/>
              <a:t>To monitor entrants during the job and during entry &amp; exit to help insure their safety.</a:t>
            </a:r>
          </a:p>
          <a:p>
            <a:pPr eaLnBrk="1" hangingPunct="1">
              <a:lnSpc>
                <a:spcPct val="95000"/>
              </a:lnSpc>
              <a:buFont typeface="Wingdings" panose="05000000000000000000" pitchFamily="2" charset="2"/>
              <a:buChar char="ü"/>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altLang="en-US" sz="1800" b="1" i="1" smtClean="0"/>
              <a:t>The attendant </a:t>
            </a:r>
            <a:r>
              <a:rPr lang="en-US" altLang="en-US" sz="1800" b="1" i="1" smtClean="0">
                <a:solidFill>
                  <a:srgbClr val="FF0000"/>
                </a:solidFill>
              </a:rPr>
              <a:t>may not abandon </a:t>
            </a:r>
            <a:r>
              <a:rPr lang="en-US" altLang="en-US" sz="1800" b="1" i="1" smtClean="0"/>
              <a:t>his post for any reason while personnel are in the space unless relieved by another qualified attendant. </a:t>
            </a:r>
          </a:p>
          <a:p>
            <a:pPr eaLnBrk="1" hangingPunct="1">
              <a:lnSpc>
                <a:spcPct val="95000"/>
              </a:lnSpc>
              <a:buFont typeface="Wingdings" panose="05000000000000000000" pitchFamily="2" charset="2"/>
              <a:buChar char="ü"/>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altLang="en-US" sz="1800" b="1" i="1" smtClean="0"/>
              <a:t>To monitor atmospheric conditions in the space prior to and during entry.</a:t>
            </a:r>
          </a:p>
          <a:p>
            <a:pPr eaLnBrk="1" hangingPunct="1">
              <a:lnSpc>
                <a:spcPct val="95000"/>
              </a:lnSpc>
              <a:buFont typeface="Wingdings" panose="05000000000000000000" pitchFamily="2" charset="2"/>
              <a:buChar char="ü"/>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altLang="en-US" sz="1800" b="1" i="1" smtClean="0"/>
              <a:t>To control access to the confined space.</a:t>
            </a:r>
          </a:p>
          <a:p>
            <a:pPr eaLnBrk="1" hangingPunct="1">
              <a:lnSpc>
                <a:spcPct val="95000"/>
              </a:lnSpc>
              <a:buFont typeface="Wingdings" panose="05000000000000000000" pitchFamily="2" charset="2"/>
              <a:buChar char="ü"/>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altLang="en-US" sz="1800" b="1" i="1" smtClean="0"/>
              <a:t>To summon emergency assistance as needed.</a:t>
            </a:r>
          </a:p>
          <a:p>
            <a:pPr eaLnBrk="1" hangingPunct="1">
              <a:lnSpc>
                <a:spcPct val="95000"/>
              </a:lnSpc>
              <a:buFont typeface="Wingdings" panose="05000000000000000000" pitchFamily="2" charset="2"/>
              <a:buChar char="ü"/>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altLang="en-US" sz="1800" b="1" i="1" smtClean="0"/>
              <a:t>To assess hazards in and around the space, and take action on the same.</a:t>
            </a:r>
          </a:p>
          <a:p>
            <a:pPr eaLnBrk="1" hangingPunct="1">
              <a:lnSpc>
                <a:spcPct val="95000"/>
              </a:lnSpc>
              <a:buFont typeface="Wingdings" panose="05000000000000000000" pitchFamily="2" charset="2"/>
              <a:buChar char="ü"/>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altLang="en-US" sz="1800" b="1" i="1" smtClean="0"/>
              <a:t>To keep records of confined space work, such as air test results, personnel entry/exit, etc.</a:t>
            </a:r>
            <a:endParaRPr lang="en-GB" altLang="en-US" sz="1800" b="1" smtClean="0"/>
          </a:p>
        </p:txBody>
      </p:sp>
      <p:sp>
        <p:nvSpPr>
          <p:cNvPr id="77828" name="Footer Placeholder 2"/>
          <p:cNvSpPr>
            <a:spLocks noGrp="1"/>
          </p:cNvSpPr>
          <p:nvPr>
            <p:ph type="ftr" sz="quarter" idx="11"/>
          </p:nvPr>
        </p:nvSpPr>
        <p:spPr bwMode="auto">
          <a:xfrm>
            <a:off x="0" y="6510338"/>
            <a:ext cx="9144000" cy="3476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bg1"/>
                </a:solidFill>
                <a:latin typeface="Times New Roman" panose="02020603050405020304" pitchFamily="18" charset="0"/>
              </a:defRPr>
            </a:lvl1pPr>
            <a:lvl2pPr marL="742950" indent="-285750">
              <a:defRPr sz="2400">
                <a:solidFill>
                  <a:schemeClr val="bg1"/>
                </a:solidFill>
                <a:latin typeface="Times New Roman" panose="02020603050405020304" pitchFamily="18" charset="0"/>
              </a:defRPr>
            </a:lvl2pPr>
            <a:lvl3pPr marL="1143000" indent="-228600">
              <a:defRPr sz="2400">
                <a:solidFill>
                  <a:schemeClr val="bg1"/>
                </a:solidFill>
                <a:latin typeface="Times New Roman" panose="02020603050405020304" pitchFamily="18" charset="0"/>
              </a:defRPr>
            </a:lvl3pPr>
            <a:lvl4pPr marL="1600200" indent="-228600">
              <a:defRPr sz="2400">
                <a:solidFill>
                  <a:schemeClr val="bg1"/>
                </a:solidFill>
                <a:latin typeface="Times New Roman" panose="02020603050405020304" pitchFamily="18" charset="0"/>
              </a:defRPr>
            </a:lvl4pPr>
            <a:lvl5pPr marL="2057400" indent="-228600">
              <a:defRPr sz="2400">
                <a:solidFill>
                  <a:schemeClr val="bg1"/>
                </a:solidFill>
                <a:latin typeface="Times New Roman" panose="02020603050405020304" pitchFamily="18" charset="0"/>
              </a:defRPr>
            </a:lvl5pPr>
            <a:lvl6pPr marL="2514600" indent="-228600" eaLnBrk="0" fontAlgn="base" hangingPunct="0">
              <a:spcBef>
                <a:spcPct val="0"/>
              </a:spcBef>
              <a:spcAft>
                <a:spcPct val="0"/>
              </a:spcAft>
              <a:defRPr sz="2400">
                <a:solidFill>
                  <a:schemeClr val="bg1"/>
                </a:solidFill>
                <a:latin typeface="Times New Roman" panose="02020603050405020304" pitchFamily="18" charset="0"/>
              </a:defRPr>
            </a:lvl6pPr>
            <a:lvl7pPr marL="2971800" indent="-228600" eaLnBrk="0" fontAlgn="base" hangingPunct="0">
              <a:spcBef>
                <a:spcPct val="0"/>
              </a:spcBef>
              <a:spcAft>
                <a:spcPct val="0"/>
              </a:spcAft>
              <a:defRPr sz="2400">
                <a:solidFill>
                  <a:schemeClr val="bg1"/>
                </a:solidFill>
                <a:latin typeface="Times New Roman" panose="02020603050405020304" pitchFamily="18" charset="0"/>
              </a:defRPr>
            </a:lvl7pPr>
            <a:lvl8pPr marL="3429000" indent="-228600" eaLnBrk="0" fontAlgn="base" hangingPunct="0">
              <a:spcBef>
                <a:spcPct val="0"/>
              </a:spcBef>
              <a:spcAft>
                <a:spcPct val="0"/>
              </a:spcAft>
              <a:defRPr sz="2400">
                <a:solidFill>
                  <a:schemeClr val="bg1"/>
                </a:solidFill>
                <a:latin typeface="Times New Roman" panose="02020603050405020304" pitchFamily="18" charset="0"/>
              </a:defRPr>
            </a:lvl8pPr>
            <a:lvl9pPr marL="3886200" indent="-228600" eaLnBrk="0" fontAlgn="base" hangingPunct="0">
              <a:spcBef>
                <a:spcPct val="0"/>
              </a:spcBef>
              <a:spcAft>
                <a:spcPct val="0"/>
              </a:spcAft>
              <a:defRPr sz="2400">
                <a:solidFill>
                  <a:schemeClr val="bg1"/>
                </a:solidFill>
                <a:latin typeface="Times New Roman" panose="02020603050405020304" pitchFamily="18" charset="0"/>
              </a:defRPr>
            </a:lvl9pPr>
          </a:lstStyle>
          <a:p>
            <a:pPr algn="l"/>
            <a:r>
              <a:rPr lang="en-US" altLang="en-US" sz="700" cap="none" smtClean="0">
                <a:solidFill>
                  <a:srgbClr val="FFFFFF"/>
                </a:solidFill>
              </a:rPr>
              <a:t>This training is conducted under the OSHA Susan Harwood training grant #SH-29667-SH6 from the U.S. Department of labor. It does not necessarily reflect the views or policies of the U. S. Department of Labor, nor does mention of trade names, commercial products, or organizations imply endorsement by the U. S. Government.</a:t>
            </a:r>
          </a:p>
        </p:txBody>
      </p:sp>
    </p:spTree>
  </p:cSld>
  <p:clrMapOvr>
    <a:masterClrMapping/>
  </p:clrMapOvr>
  <p:transition spd="med"/>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685800" y="150813"/>
            <a:ext cx="7772400" cy="1454150"/>
          </a:xfrm>
        </p:spPr>
        <p:txBody>
          <a:bodyPr lIns="92160" tIns="46080" rIns="92160" bIns="46080"/>
          <a:lstStyle/>
          <a:p>
            <a:pPr eaLnBrk="1" fontAlgn="auto" hangingPunct="1">
              <a:lnSpc>
                <a:spcPct val="93000"/>
              </a:lnSpc>
              <a:spcAft>
                <a:spcPts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altLang="en-US" b="1" dirty="0">
                <a:solidFill>
                  <a:srgbClr val="FF0033"/>
                </a:solidFill>
              </a:rPr>
              <a:t>Entrant Responsibilities</a:t>
            </a:r>
          </a:p>
        </p:txBody>
      </p:sp>
      <p:sp>
        <p:nvSpPr>
          <p:cNvPr id="79875" name="Rectangle 3"/>
          <p:cNvSpPr>
            <a:spLocks noGrp="1" noChangeArrowheads="1"/>
          </p:cNvSpPr>
          <p:nvPr>
            <p:ph idx="1"/>
          </p:nvPr>
        </p:nvSpPr>
        <p:spPr>
          <a:xfrm>
            <a:off x="685800" y="1905000"/>
            <a:ext cx="7848600" cy="5281613"/>
          </a:xfrm>
        </p:spPr>
        <p:txBody>
          <a:bodyPr lIns="92160" tIns="46080" rIns="92160" bIns="46080"/>
          <a:lstStyle/>
          <a:p>
            <a:pPr eaLnBrk="1" hangingPunct="1">
              <a:lnSpc>
                <a:spcPct val="95000"/>
              </a:lnSpc>
              <a:spcBef>
                <a:spcPts val="500"/>
              </a:spcBef>
              <a:spcAft>
                <a:spcPts val="500"/>
              </a:spcAft>
              <a:buFont typeface="Wingdings" panose="05000000000000000000" pitchFamily="2" charset="2"/>
              <a:buChar char="ü"/>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altLang="en-US" sz="2400" b="1" smtClean="0"/>
              <a:t>To assure that the space has been adequately ventilated, isolated, emptied, or otherwise made safe for entry.</a:t>
            </a:r>
          </a:p>
          <a:p>
            <a:pPr eaLnBrk="1" hangingPunct="1">
              <a:lnSpc>
                <a:spcPct val="95000"/>
              </a:lnSpc>
              <a:spcBef>
                <a:spcPts val="500"/>
              </a:spcBef>
              <a:spcAft>
                <a:spcPts val="500"/>
              </a:spcAft>
              <a:buFont typeface="Wingdings" panose="05000000000000000000" pitchFamily="2" charset="2"/>
              <a:buChar char="ü"/>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altLang="en-US" sz="2400" b="1" smtClean="0"/>
              <a:t>To immediately exit a space, without question, upon word of the attendant, no matter what the reason.</a:t>
            </a:r>
          </a:p>
          <a:p>
            <a:pPr eaLnBrk="1" hangingPunct="1">
              <a:lnSpc>
                <a:spcPct val="95000"/>
              </a:lnSpc>
              <a:spcBef>
                <a:spcPts val="500"/>
              </a:spcBef>
              <a:spcAft>
                <a:spcPts val="500"/>
              </a:spcAft>
              <a:buFont typeface="Wingdings" panose="05000000000000000000" pitchFamily="2" charset="2"/>
              <a:buChar char="ü"/>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altLang="en-US" sz="2400" b="1" smtClean="0"/>
              <a:t>To follow all safety rules and procedures that apply to the job.</a:t>
            </a:r>
          </a:p>
          <a:p>
            <a:pPr eaLnBrk="1" hangingPunct="1">
              <a:lnSpc>
                <a:spcPct val="95000"/>
              </a:lnSpc>
              <a:spcBef>
                <a:spcPts val="500"/>
              </a:spcBef>
              <a:spcAft>
                <a:spcPts val="500"/>
              </a:spcAft>
              <a:buFont typeface="Wingdings" panose="05000000000000000000" pitchFamily="2" charset="2"/>
              <a:buChar char="ü"/>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altLang="en-US" sz="2400" b="1" smtClean="0"/>
              <a:t>To be familiar with the work to be performed and the procedures that apply to the job.</a:t>
            </a:r>
          </a:p>
          <a:p>
            <a:pPr eaLnBrk="1" hangingPunct="1">
              <a:lnSpc>
                <a:spcPct val="95000"/>
              </a:lnSpc>
              <a:spcBef>
                <a:spcPts val="500"/>
              </a:spcBef>
              <a:spcAft>
                <a:spcPts val="500"/>
              </a:spcAft>
              <a:buFont typeface="Wingdings" panose="05000000000000000000" pitchFamily="2" charset="2"/>
              <a:buChar char="ü"/>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altLang="en-US" sz="2400" b="1" smtClean="0"/>
              <a:t>To use the appropriate PPE whenever necessary.</a:t>
            </a:r>
            <a:endParaRPr lang="en-GB" altLang="en-US" sz="2400" b="1" smtClean="0"/>
          </a:p>
        </p:txBody>
      </p:sp>
      <p:sp>
        <p:nvSpPr>
          <p:cNvPr id="79876" name="Footer Placeholder 2"/>
          <p:cNvSpPr>
            <a:spLocks noGrp="1"/>
          </p:cNvSpPr>
          <p:nvPr>
            <p:ph type="ftr" sz="quarter" idx="11"/>
          </p:nvPr>
        </p:nvSpPr>
        <p:spPr bwMode="auto">
          <a:xfrm>
            <a:off x="0" y="6510338"/>
            <a:ext cx="9144000" cy="3476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bg1"/>
                </a:solidFill>
                <a:latin typeface="Times New Roman" panose="02020603050405020304" pitchFamily="18" charset="0"/>
              </a:defRPr>
            </a:lvl1pPr>
            <a:lvl2pPr marL="742950" indent="-285750">
              <a:defRPr sz="2400">
                <a:solidFill>
                  <a:schemeClr val="bg1"/>
                </a:solidFill>
                <a:latin typeface="Times New Roman" panose="02020603050405020304" pitchFamily="18" charset="0"/>
              </a:defRPr>
            </a:lvl2pPr>
            <a:lvl3pPr marL="1143000" indent="-228600">
              <a:defRPr sz="2400">
                <a:solidFill>
                  <a:schemeClr val="bg1"/>
                </a:solidFill>
                <a:latin typeface="Times New Roman" panose="02020603050405020304" pitchFamily="18" charset="0"/>
              </a:defRPr>
            </a:lvl3pPr>
            <a:lvl4pPr marL="1600200" indent="-228600">
              <a:defRPr sz="2400">
                <a:solidFill>
                  <a:schemeClr val="bg1"/>
                </a:solidFill>
                <a:latin typeface="Times New Roman" panose="02020603050405020304" pitchFamily="18" charset="0"/>
              </a:defRPr>
            </a:lvl4pPr>
            <a:lvl5pPr marL="2057400" indent="-228600">
              <a:defRPr sz="2400">
                <a:solidFill>
                  <a:schemeClr val="bg1"/>
                </a:solidFill>
                <a:latin typeface="Times New Roman" panose="02020603050405020304" pitchFamily="18" charset="0"/>
              </a:defRPr>
            </a:lvl5pPr>
            <a:lvl6pPr marL="2514600" indent="-228600" eaLnBrk="0" fontAlgn="base" hangingPunct="0">
              <a:spcBef>
                <a:spcPct val="0"/>
              </a:spcBef>
              <a:spcAft>
                <a:spcPct val="0"/>
              </a:spcAft>
              <a:defRPr sz="2400">
                <a:solidFill>
                  <a:schemeClr val="bg1"/>
                </a:solidFill>
                <a:latin typeface="Times New Roman" panose="02020603050405020304" pitchFamily="18" charset="0"/>
              </a:defRPr>
            </a:lvl6pPr>
            <a:lvl7pPr marL="2971800" indent="-228600" eaLnBrk="0" fontAlgn="base" hangingPunct="0">
              <a:spcBef>
                <a:spcPct val="0"/>
              </a:spcBef>
              <a:spcAft>
                <a:spcPct val="0"/>
              </a:spcAft>
              <a:defRPr sz="2400">
                <a:solidFill>
                  <a:schemeClr val="bg1"/>
                </a:solidFill>
                <a:latin typeface="Times New Roman" panose="02020603050405020304" pitchFamily="18" charset="0"/>
              </a:defRPr>
            </a:lvl7pPr>
            <a:lvl8pPr marL="3429000" indent="-228600" eaLnBrk="0" fontAlgn="base" hangingPunct="0">
              <a:spcBef>
                <a:spcPct val="0"/>
              </a:spcBef>
              <a:spcAft>
                <a:spcPct val="0"/>
              </a:spcAft>
              <a:defRPr sz="2400">
                <a:solidFill>
                  <a:schemeClr val="bg1"/>
                </a:solidFill>
                <a:latin typeface="Times New Roman" panose="02020603050405020304" pitchFamily="18" charset="0"/>
              </a:defRPr>
            </a:lvl8pPr>
            <a:lvl9pPr marL="3886200" indent="-228600" eaLnBrk="0" fontAlgn="base" hangingPunct="0">
              <a:spcBef>
                <a:spcPct val="0"/>
              </a:spcBef>
              <a:spcAft>
                <a:spcPct val="0"/>
              </a:spcAft>
              <a:defRPr sz="2400">
                <a:solidFill>
                  <a:schemeClr val="bg1"/>
                </a:solidFill>
                <a:latin typeface="Times New Roman" panose="02020603050405020304" pitchFamily="18" charset="0"/>
              </a:defRPr>
            </a:lvl9pPr>
          </a:lstStyle>
          <a:p>
            <a:pPr algn="l"/>
            <a:r>
              <a:rPr lang="en-US" altLang="en-US" sz="700" cap="none" smtClean="0">
                <a:solidFill>
                  <a:srgbClr val="FFFFFF"/>
                </a:solidFill>
              </a:rPr>
              <a:t>This training is conducted under the OSHA Susan Harwood training grant #SH-29667-SH6 from the U.S. Department of labor. It does not necessarily reflect the views or policies of the U. S. Department of Labor, nor does mention of trade names, commercial products, or organizations imply endorsement by the U. S. Government.</a:t>
            </a:r>
          </a:p>
        </p:txBody>
      </p:sp>
    </p:spTree>
  </p:cSld>
  <p:clrMapOvr>
    <a:masterClrMapping/>
  </p:clrMapOvr>
  <p:transition spd="med"/>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3"/>
          <p:cNvSpPr>
            <a:spLocks noGrp="1" noChangeArrowheads="1"/>
          </p:cNvSpPr>
          <p:nvPr>
            <p:ph type="title"/>
          </p:nvPr>
        </p:nvSpPr>
        <p:spPr>
          <a:xfrm>
            <a:off x="685800" y="150813"/>
            <a:ext cx="7772400" cy="1454150"/>
          </a:xfrm>
        </p:spPr>
        <p:txBody>
          <a:bodyPr lIns="92160" tIns="46080" rIns="92160" bIns="46080"/>
          <a:lstStyle/>
          <a:p>
            <a:pPr eaLnBrk="1" fontAlgn="auto" hangingPunct="1">
              <a:lnSpc>
                <a:spcPct val="93000"/>
              </a:lnSpc>
              <a:spcAft>
                <a:spcPts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altLang="en-US" b="1" dirty="0">
                <a:solidFill>
                  <a:srgbClr val="FF0033"/>
                </a:solidFill>
              </a:rPr>
              <a:t>Supervisor Responsibilities</a:t>
            </a:r>
          </a:p>
        </p:txBody>
      </p:sp>
      <p:sp>
        <p:nvSpPr>
          <p:cNvPr id="81923" name="Rectangle 4"/>
          <p:cNvSpPr>
            <a:spLocks noGrp="1" noChangeArrowheads="1"/>
          </p:cNvSpPr>
          <p:nvPr>
            <p:ph idx="1"/>
          </p:nvPr>
        </p:nvSpPr>
        <p:spPr>
          <a:xfrm>
            <a:off x="685800" y="1905000"/>
            <a:ext cx="7772400" cy="6042025"/>
          </a:xfrm>
        </p:spPr>
        <p:txBody>
          <a:bodyPr lIns="92160" tIns="46080" rIns="92160" bIns="46080"/>
          <a:lstStyle/>
          <a:p>
            <a:pPr eaLnBrk="1" hangingPunct="1">
              <a:lnSpc>
                <a:spcPct val="95000"/>
              </a:lnSpc>
              <a:spcBef>
                <a:spcPts val="500"/>
              </a:spcBef>
              <a:spcAft>
                <a:spcPts val="500"/>
              </a:spcAft>
              <a:buFont typeface="Wingdings" panose="05000000000000000000" pitchFamily="2" charset="2"/>
              <a:buChar char="ü"/>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altLang="en-US" sz="2400" b="1" smtClean="0"/>
              <a:t>To assure adequate protection is provided to the entrants by verifying adequate lockout/tagout and that all hazards are securely isolated.</a:t>
            </a:r>
          </a:p>
          <a:p>
            <a:pPr eaLnBrk="1" hangingPunct="1">
              <a:lnSpc>
                <a:spcPct val="95000"/>
              </a:lnSpc>
              <a:spcBef>
                <a:spcPts val="500"/>
              </a:spcBef>
              <a:spcAft>
                <a:spcPts val="500"/>
              </a:spcAft>
              <a:buFont typeface="Wingdings" panose="05000000000000000000" pitchFamily="2" charset="2"/>
              <a:buChar char="ü"/>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altLang="en-US" sz="2400" b="1" smtClean="0"/>
              <a:t>To support the attendant’s authority in controlling access to a confined space.</a:t>
            </a:r>
          </a:p>
          <a:p>
            <a:pPr eaLnBrk="1" hangingPunct="1">
              <a:lnSpc>
                <a:spcPct val="95000"/>
              </a:lnSpc>
              <a:spcBef>
                <a:spcPts val="500"/>
              </a:spcBef>
              <a:spcAft>
                <a:spcPts val="500"/>
              </a:spcAft>
              <a:buFont typeface="Wingdings" panose="05000000000000000000" pitchFamily="2" charset="2"/>
              <a:buChar char="ü"/>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altLang="en-US" sz="2400" b="1" smtClean="0"/>
              <a:t>To verify that all personnel have exited prior to closing the space.</a:t>
            </a:r>
          </a:p>
          <a:p>
            <a:pPr eaLnBrk="1" hangingPunct="1">
              <a:lnSpc>
                <a:spcPct val="95000"/>
              </a:lnSpc>
              <a:spcBef>
                <a:spcPts val="500"/>
              </a:spcBef>
              <a:spcAft>
                <a:spcPts val="500"/>
              </a:spcAft>
              <a:buFont typeface="Wingdings" panose="05000000000000000000" pitchFamily="2" charset="2"/>
              <a:buChar char="ü"/>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altLang="en-US" sz="2400" b="1" smtClean="0"/>
              <a:t>To assure that all personnel involved are aware of the hazards associated with the space.</a:t>
            </a:r>
          </a:p>
          <a:p>
            <a:pPr eaLnBrk="1" hangingPunct="1">
              <a:lnSpc>
                <a:spcPct val="95000"/>
              </a:lnSpc>
              <a:spcBef>
                <a:spcPts val="500"/>
              </a:spcBef>
              <a:spcAft>
                <a:spcPts val="500"/>
              </a:spcAft>
              <a:buFont typeface="Wingdings" panose="05000000000000000000" pitchFamily="2" charset="2"/>
              <a:buChar char="ü"/>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altLang="en-US" sz="2400" b="1" smtClean="0"/>
              <a:t>To assure that rescue services are available prior to entry.</a:t>
            </a:r>
            <a:endParaRPr lang="en-GB" altLang="en-US" sz="2400" b="1" smtClean="0"/>
          </a:p>
        </p:txBody>
      </p:sp>
      <p:sp>
        <p:nvSpPr>
          <p:cNvPr id="81924" name="Footer Placeholder 2"/>
          <p:cNvSpPr>
            <a:spLocks noGrp="1"/>
          </p:cNvSpPr>
          <p:nvPr>
            <p:ph type="ftr" sz="quarter" idx="11"/>
          </p:nvPr>
        </p:nvSpPr>
        <p:spPr bwMode="auto">
          <a:xfrm>
            <a:off x="0" y="6510338"/>
            <a:ext cx="9144000" cy="3476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bg1"/>
                </a:solidFill>
                <a:latin typeface="Times New Roman" panose="02020603050405020304" pitchFamily="18" charset="0"/>
              </a:defRPr>
            </a:lvl1pPr>
            <a:lvl2pPr marL="742950" indent="-285750">
              <a:defRPr sz="2400">
                <a:solidFill>
                  <a:schemeClr val="bg1"/>
                </a:solidFill>
                <a:latin typeface="Times New Roman" panose="02020603050405020304" pitchFamily="18" charset="0"/>
              </a:defRPr>
            </a:lvl2pPr>
            <a:lvl3pPr marL="1143000" indent="-228600">
              <a:defRPr sz="2400">
                <a:solidFill>
                  <a:schemeClr val="bg1"/>
                </a:solidFill>
                <a:latin typeface="Times New Roman" panose="02020603050405020304" pitchFamily="18" charset="0"/>
              </a:defRPr>
            </a:lvl3pPr>
            <a:lvl4pPr marL="1600200" indent="-228600">
              <a:defRPr sz="2400">
                <a:solidFill>
                  <a:schemeClr val="bg1"/>
                </a:solidFill>
                <a:latin typeface="Times New Roman" panose="02020603050405020304" pitchFamily="18" charset="0"/>
              </a:defRPr>
            </a:lvl4pPr>
            <a:lvl5pPr marL="2057400" indent="-228600">
              <a:defRPr sz="2400">
                <a:solidFill>
                  <a:schemeClr val="bg1"/>
                </a:solidFill>
                <a:latin typeface="Times New Roman" panose="02020603050405020304" pitchFamily="18" charset="0"/>
              </a:defRPr>
            </a:lvl5pPr>
            <a:lvl6pPr marL="2514600" indent="-228600" eaLnBrk="0" fontAlgn="base" hangingPunct="0">
              <a:spcBef>
                <a:spcPct val="0"/>
              </a:spcBef>
              <a:spcAft>
                <a:spcPct val="0"/>
              </a:spcAft>
              <a:defRPr sz="2400">
                <a:solidFill>
                  <a:schemeClr val="bg1"/>
                </a:solidFill>
                <a:latin typeface="Times New Roman" panose="02020603050405020304" pitchFamily="18" charset="0"/>
              </a:defRPr>
            </a:lvl6pPr>
            <a:lvl7pPr marL="2971800" indent="-228600" eaLnBrk="0" fontAlgn="base" hangingPunct="0">
              <a:spcBef>
                <a:spcPct val="0"/>
              </a:spcBef>
              <a:spcAft>
                <a:spcPct val="0"/>
              </a:spcAft>
              <a:defRPr sz="2400">
                <a:solidFill>
                  <a:schemeClr val="bg1"/>
                </a:solidFill>
                <a:latin typeface="Times New Roman" panose="02020603050405020304" pitchFamily="18" charset="0"/>
              </a:defRPr>
            </a:lvl7pPr>
            <a:lvl8pPr marL="3429000" indent="-228600" eaLnBrk="0" fontAlgn="base" hangingPunct="0">
              <a:spcBef>
                <a:spcPct val="0"/>
              </a:spcBef>
              <a:spcAft>
                <a:spcPct val="0"/>
              </a:spcAft>
              <a:defRPr sz="2400">
                <a:solidFill>
                  <a:schemeClr val="bg1"/>
                </a:solidFill>
                <a:latin typeface="Times New Roman" panose="02020603050405020304" pitchFamily="18" charset="0"/>
              </a:defRPr>
            </a:lvl8pPr>
            <a:lvl9pPr marL="3886200" indent="-228600" eaLnBrk="0" fontAlgn="base" hangingPunct="0">
              <a:spcBef>
                <a:spcPct val="0"/>
              </a:spcBef>
              <a:spcAft>
                <a:spcPct val="0"/>
              </a:spcAft>
              <a:defRPr sz="2400">
                <a:solidFill>
                  <a:schemeClr val="bg1"/>
                </a:solidFill>
                <a:latin typeface="Times New Roman" panose="02020603050405020304" pitchFamily="18" charset="0"/>
              </a:defRPr>
            </a:lvl9pPr>
          </a:lstStyle>
          <a:p>
            <a:pPr algn="l"/>
            <a:r>
              <a:rPr lang="en-US" altLang="en-US" sz="700" cap="none" smtClean="0">
                <a:solidFill>
                  <a:srgbClr val="FFFFFF"/>
                </a:solidFill>
              </a:rPr>
              <a:t>This training is conducted under the OSHA Susan Harwood training grant #SH-29667-SH6 from the U.S. Department of labor. It does not necessarily reflect the views or policies of the U. S. Department of Labor, nor does mention of trade names, commercial products, or organizations imply endorsement by the U. S. Government.</a:t>
            </a:r>
          </a:p>
        </p:txBody>
      </p:sp>
    </p:spTree>
  </p:cSld>
  <p:clrMapOvr>
    <a:masterClrMapping/>
  </p:clrMapOvr>
  <p:transition spd="med"/>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Information sources</a:t>
            </a:r>
            <a:endParaRPr lang="en-US" dirty="0"/>
          </a:p>
        </p:txBody>
      </p:sp>
      <p:sp>
        <p:nvSpPr>
          <p:cNvPr id="83971" name="Content Placeholder 2" title="OSHA RESOURCE WEBSITES"/>
          <p:cNvSpPr>
            <a:spLocks noGrp="1"/>
          </p:cNvSpPr>
          <p:nvPr>
            <p:ph idx="1"/>
          </p:nvPr>
        </p:nvSpPr>
        <p:spPr/>
        <p:txBody>
          <a:bodyPr/>
          <a:lstStyle/>
          <a:p>
            <a:pPr>
              <a:buFont typeface="Wingdings" panose="05000000000000000000" pitchFamily="2" charset="2"/>
              <a:buChar char="§"/>
            </a:pPr>
            <a:r>
              <a:rPr lang="en-US" altLang="en-US" dirty="0" smtClean="0">
                <a:solidFill>
                  <a:schemeClr val="tx1"/>
                </a:solidFill>
                <a:hlinkClick r:id="rId2"/>
              </a:rPr>
              <a:t> </a:t>
            </a:r>
            <a:r>
              <a:rPr lang="en-US" altLang="en-US" sz="2800" dirty="0" smtClean="0">
                <a:solidFill>
                  <a:schemeClr val="tx1"/>
                </a:solidFill>
              </a:rPr>
              <a:t>https://www.osha.gov/confinedspaces/faq.html</a:t>
            </a:r>
          </a:p>
          <a:p>
            <a:pPr>
              <a:buFont typeface="Wingdings" panose="05000000000000000000" pitchFamily="2" charset="2"/>
              <a:buChar char="§"/>
            </a:pPr>
            <a:r>
              <a:rPr lang="en-US" altLang="en-US" sz="2800" dirty="0" smtClean="0">
                <a:solidFill>
                  <a:schemeClr val="tx1"/>
                </a:solidFill>
              </a:rPr>
              <a:t>https://www.osha.gov/confinedspaces/index.html</a:t>
            </a:r>
          </a:p>
          <a:p>
            <a:pPr>
              <a:buFont typeface="Wingdings" panose="05000000000000000000" pitchFamily="2" charset="2"/>
              <a:buChar char="§"/>
            </a:pPr>
            <a:endParaRPr lang="en-US" altLang="en-US" dirty="0" smtClean="0">
              <a:solidFill>
                <a:schemeClr val="tx1"/>
              </a:solidFill>
            </a:endParaRPr>
          </a:p>
        </p:txBody>
      </p:sp>
      <p:sp>
        <p:nvSpPr>
          <p:cNvPr id="5" name="Footer Placeholder 2"/>
          <p:cNvSpPr>
            <a:spLocks noGrp="1"/>
          </p:cNvSpPr>
          <p:nvPr>
            <p:ph type="ftr" sz="quarter" idx="11"/>
          </p:nvPr>
        </p:nvSpPr>
        <p:spPr bwMode="auto">
          <a:xfrm>
            <a:off x="0" y="6510338"/>
            <a:ext cx="9144000" cy="3476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bg1"/>
                </a:solidFill>
                <a:latin typeface="Times New Roman" panose="02020603050405020304" pitchFamily="18" charset="0"/>
              </a:defRPr>
            </a:lvl1pPr>
            <a:lvl2pPr marL="742950" indent="-285750">
              <a:defRPr sz="2400">
                <a:solidFill>
                  <a:schemeClr val="bg1"/>
                </a:solidFill>
                <a:latin typeface="Times New Roman" panose="02020603050405020304" pitchFamily="18" charset="0"/>
              </a:defRPr>
            </a:lvl2pPr>
            <a:lvl3pPr marL="1143000" indent="-228600">
              <a:defRPr sz="2400">
                <a:solidFill>
                  <a:schemeClr val="bg1"/>
                </a:solidFill>
                <a:latin typeface="Times New Roman" panose="02020603050405020304" pitchFamily="18" charset="0"/>
              </a:defRPr>
            </a:lvl3pPr>
            <a:lvl4pPr marL="1600200" indent="-228600">
              <a:defRPr sz="2400">
                <a:solidFill>
                  <a:schemeClr val="bg1"/>
                </a:solidFill>
                <a:latin typeface="Times New Roman" panose="02020603050405020304" pitchFamily="18" charset="0"/>
              </a:defRPr>
            </a:lvl4pPr>
            <a:lvl5pPr marL="2057400" indent="-228600">
              <a:defRPr sz="2400">
                <a:solidFill>
                  <a:schemeClr val="bg1"/>
                </a:solidFill>
                <a:latin typeface="Times New Roman" panose="02020603050405020304" pitchFamily="18" charset="0"/>
              </a:defRPr>
            </a:lvl5pPr>
            <a:lvl6pPr marL="2514600" indent="-228600" eaLnBrk="0" fontAlgn="base" hangingPunct="0">
              <a:spcBef>
                <a:spcPct val="0"/>
              </a:spcBef>
              <a:spcAft>
                <a:spcPct val="0"/>
              </a:spcAft>
              <a:defRPr sz="2400">
                <a:solidFill>
                  <a:schemeClr val="bg1"/>
                </a:solidFill>
                <a:latin typeface="Times New Roman" panose="02020603050405020304" pitchFamily="18" charset="0"/>
              </a:defRPr>
            </a:lvl6pPr>
            <a:lvl7pPr marL="2971800" indent="-228600" eaLnBrk="0" fontAlgn="base" hangingPunct="0">
              <a:spcBef>
                <a:spcPct val="0"/>
              </a:spcBef>
              <a:spcAft>
                <a:spcPct val="0"/>
              </a:spcAft>
              <a:defRPr sz="2400">
                <a:solidFill>
                  <a:schemeClr val="bg1"/>
                </a:solidFill>
                <a:latin typeface="Times New Roman" panose="02020603050405020304" pitchFamily="18" charset="0"/>
              </a:defRPr>
            </a:lvl7pPr>
            <a:lvl8pPr marL="3429000" indent="-228600" eaLnBrk="0" fontAlgn="base" hangingPunct="0">
              <a:spcBef>
                <a:spcPct val="0"/>
              </a:spcBef>
              <a:spcAft>
                <a:spcPct val="0"/>
              </a:spcAft>
              <a:defRPr sz="2400">
                <a:solidFill>
                  <a:schemeClr val="bg1"/>
                </a:solidFill>
                <a:latin typeface="Times New Roman" panose="02020603050405020304" pitchFamily="18" charset="0"/>
              </a:defRPr>
            </a:lvl8pPr>
            <a:lvl9pPr marL="3886200" indent="-228600" eaLnBrk="0" fontAlgn="base" hangingPunct="0">
              <a:spcBef>
                <a:spcPct val="0"/>
              </a:spcBef>
              <a:spcAft>
                <a:spcPct val="0"/>
              </a:spcAft>
              <a:defRPr sz="2400">
                <a:solidFill>
                  <a:schemeClr val="bg1"/>
                </a:solidFill>
                <a:latin typeface="Times New Roman" panose="02020603050405020304" pitchFamily="18" charset="0"/>
              </a:defRPr>
            </a:lvl9pPr>
          </a:lstStyle>
          <a:p>
            <a:pPr algn="l"/>
            <a:r>
              <a:rPr lang="en-US" altLang="en-US" sz="700" cap="none" dirty="0" smtClean="0">
                <a:solidFill>
                  <a:srgbClr val="FFFFFF"/>
                </a:solidFill>
              </a:rPr>
              <a:t>This training is conducted under the OSHA Susan Harwood training grant #SH-29667-SH6 from the U.S. Department of labor. It does not necessarily reflect the views or policies of the U. S. Department of Labor, nor does mention of trade names, commercial products, or organizations imply endorsement by the U. S. Government.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b="1" dirty="0" smtClean="0"/>
              <a:t>OSHA New Rule</a:t>
            </a:r>
            <a:endParaRPr lang="en-US" b="1" dirty="0"/>
          </a:p>
        </p:txBody>
      </p:sp>
      <p:sp>
        <p:nvSpPr>
          <p:cNvPr id="14339" name="Content Placeholder 2"/>
          <p:cNvSpPr>
            <a:spLocks noGrp="1"/>
          </p:cNvSpPr>
          <p:nvPr>
            <p:ph idx="1"/>
          </p:nvPr>
        </p:nvSpPr>
        <p:spPr/>
        <p:txBody>
          <a:bodyPr/>
          <a:lstStyle/>
          <a:p>
            <a:r>
              <a:rPr lang="en-US" altLang="en-US" smtClean="0"/>
              <a:t>On May 4, 2015, OSHA issued a new standard for construction work in confined spaces, which became effective August 3, 2015. The new standard, </a:t>
            </a:r>
            <a:r>
              <a:rPr lang="en-US" altLang="en-US" b="1" smtClean="0"/>
              <a:t>Subpart AA of 29 CFR 1926 </a:t>
            </a:r>
            <a:r>
              <a:rPr lang="en-US" altLang="en-US" smtClean="0"/>
              <a:t>will help prevent construction workers from being hurt or killed by eliminating and isolating hazards in confined spaces at construction sites similar to the way workers in other industries are already protected. </a:t>
            </a:r>
          </a:p>
          <a:p>
            <a:r>
              <a:rPr lang="en-US" altLang="en-US" b="1" smtClean="0">
                <a:solidFill>
                  <a:srgbClr val="FF0000"/>
                </a:solidFill>
              </a:rPr>
              <a:t>The NEW rule requires employers to determine what kinds of spaces their workers are in, what hazards could be there, how those hazards should be made safe, what training workers should receive, and how to rescue those workers if anything goes wrong. Previously the only requirement for confined spaces in construction was training</a:t>
            </a:r>
          </a:p>
        </p:txBody>
      </p:sp>
      <p:sp>
        <p:nvSpPr>
          <p:cNvPr id="4" name="Footer Placeholder 2"/>
          <p:cNvSpPr>
            <a:spLocks noGrp="1"/>
          </p:cNvSpPr>
          <p:nvPr>
            <p:ph type="ftr" sz="quarter" idx="11"/>
          </p:nvPr>
        </p:nvSpPr>
        <p:spPr bwMode="auto">
          <a:xfrm>
            <a:off x="0" y="6510338"/>
            <a:ext cx="9144000" cy="3476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bg1"/>
                </a:solidFill>
                <a:latin typeface="Times New Roman" panose="02020603050405020304" pitchFamily="18" charset="0"/>
              </a:defRPr>
            </a:lvl1pPr>
            <a:lvl2pPr marL="742950" indent="-285750">
              <a:defRPr sz="2400">
                <a:solidFill>
                  <a:schemeClr val="bg1"/>
                </a:solidFill>
                <a:latin typeface="Times New Roman" panose="02020603050405020304" pitchFamily="18" charset="0"/>
              </a:defRPr>
            </a:lvl2pPr>
            <a:lvl3pPr marL="1143000" indent="-228600">
              <a:defRPr sz="2400">
                <a:solidFill>
                  <a:schemeClr val="bg1"/>
                </a:solidFill>
                <a:latin typeface="Times New Roman" panose="02020603050405020304" pitchFamily="18" charset="0"/>
              </a:defRPr>
            </a:lvl3pPr>
            <a:lvl4pPr marL="1600200" indent="-228600">
              <a:defRPr sz="2400">
                <a:solidFill>
                  <a:schemeClr val="bg1"/>
                </a:solidFill>
                <a:latin typeface="Times New Roman" panose="02020603050405020304" pitchFamily="18" charset="0"/>
              </a:defRPr>
            </a:lvl4pPr>
            <a:lvl5pPr marL="2057400" indent="-228600">
              <a:defRPr sz="2400">
                <a:solidFill>
                  <a:schemeClr val="bg1"/>
                </a:solidFill>
                <a:latin typeface="Times New Roman" panose="02020603050405020304" pitchFamily="18" charset="0"/>
              </a:defRPr>
            </a:lvl5pPr>
            <a:lvl6pPr marL="2514600" indent="-228600" eaLnBrk="0" fontAlgn="base" hangingPunct="0">
              <a:spcBef>
                <a:spcPct val="0"/>
              </a:spcBef>
              <a:spcAft>
                <a:spcPct val="0"/>
              </a:spcAft>
              <a:defRPr sz="2400">
                <a:solidFill>
                  <a:schemeClr val="bg1"/>
                </a:solidFill>
                <a:latin typeface="Times New Roman" panose="02020603050405020304" pitchFamily="18" charset="0"/>
              </a:defRPr>
            </a:lvl6pPr>
            <a:lvl7pPr marL="2971800" indent="-228600" eaLnBrk="0" fontAlgn="base" hangingPunct="0">
              <a:spcBef>
                <a:spcPct val="0"/>
              </a:spcBef>
              <a:spcAft>
                <a:spcPct val="0"/>
              </a:spcAft>
              <a:defRPr sz="2400">
                <a:solidFill>
                  <a:schemeClr val="bg1"/>
                </a:solidFill>
                <a:latin typeface="Times New Roman" panose="02020603050405020304" pitchFamily="18" charset="0"/>
              </a:defRPr>
            </a:lvl7pPr>
            <a:lvl8pPr marL="3429000" indent="-228600" eaLnBrk="0" fontAlgn="base" hangingPunct="0">
              <a:spcBef>
                <a:spcPct val="0"/>
              </a:spcBef>
              <a:spcAft>
                <a:spcPct val="0"/>
              </a:spcAft>
              <a:defRPr sz="2400">
                <a:solidFill>
                  <a:schemeClr val="bg1"/>
                </a:solidFill>
                <a:latin typeface="Times New Roman" panose="02020603050405020304" pitchFamily="18" charset="0"/>
              </a:defRPr>
            </a:lvl8pPr>
            <a:lvl9pPr marL="3886200" indent="-228600" eaLnBrk="0" fontAlgn="base" hangingPunct="0">
              <a:spcBef>
                <a:spcPct val="0"/>
              </a:spcBef>
              <a:spcAft>
                <a:spcPct val="0"/>
              </a:spcAft>
              <a:defRPr sz="2400">
                <a:solidFill>
                  <a:schemeClr val="bg1"/>
                </a:solidFill>
                <a:latin typeface="Times New Roman" panose="02020603050405020304" pitchFamily="18" charset="0"/>
              </a:defRPr>
            </a:lvl9pPr>
          </a:lstStyle>
          <a:p>
            <a:pPr algn="l"/>
            <a:r>
              <a:rPr lang="en-US" altLang="en-US" sz="700" cap="none" dirty="0" smtClean="0">
                <a:solidFill>
                  <a:srgbClr val="FFFFFF"/>
                </a:solidFill>
              </a:rPr>
              <a:t>This training is conducted under the OSHA Susan Harwood training grant #SH-29667-SH6 from the U.S. Department of labor. It does not necessarily reflect the views or policies of the U. S. Department of Labor, nor does mention of trade names, commercial products, or organizations imply endorsement by the U. S. Government.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xfrm>
            <a:off x="685800" y="225425"/>
            <a:ext cx="7772400" cy="1454150"/>
          </a:xfrm>
        </p:spPr>
        <p:txBody>
          <a:bodyPr lIns="92160" tIns="46080" rIns="92160" bIns="46080"/>
          <a:lstStyle/>
          <a:p>
            <a:pPr eaLnBrk="1" fontAlgn="auto" hangingPunct="1">
              <a:lnSpc>
                <a:spcPct val="93000"/>
              </a:lnSpc>
              <a:spcAft>
                <a:spcPts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altLang="en-US" b="1" i="1" dirty="0">
                <a:solidFill>
                  <a:schemeClr val="tx1">
                    <a:lumMod val="75000"/>
                    <a:lumOff val="25000"/>
                  </a:schemeClr>
                </a:solidFill>
              </a:rPr>
              <a:t>What is a Confined Space?</a:t>
            </a:r>
            <a:endParaRPr lang="en-GB" altLang="en-US" b="1" dirty="0">
              <a:solidFill>
                <a:schemeClr val="tx1">
                  <a:lumMod val="75000"/>
                  <a:lumOff val="25000"/>
                </a:schemeClr>
              </a:solidFill>
            </a:endParaRPr>
          </a:p>
        </p:txBody>
      </p:sp>
      <p:sp>
        <p:nvSpPr>
          <p:cNvPr id="16387" name="Rectangle 2"/>
          <p:cNvSpPr>
            <a:spLocks noGrp="1" noChangeArrowheads="1"/>
          </p:cNvSpPr>
          <p:nvPr>
            <p:ph idx="1"/>
          </p:nvPr>
        </p:nvSpPr>
        <p:spPr>
          <a:xfrm>
            <a:off x="685800" y="1905000"/>
            <a:ext cx="7772400" cy="4114800"/>
          </a:xfrm>
        </p:spPr>
        <p:txBody>
          <a:bodyPr lIns="92160" tIns="46080" rIns="92160" bIns="46080"/>
          <a:lstStyle/>
          <a:p>
            <a:pPr eaLnBrk="1" hangingPunct="1">
              <a:lnSpc>
                <a:spcPct val="95000"/>
              </a:lnSpc>
              <a:spcBef>
                <a:spcPts val="500"/>
              </a:spcBef>
              <a:spcAft>
                <a:spcPts val="500"/>
              </a:spcAf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altLang="en-US" sz="2800" smtClean="0"/>
              <a:t>A space that:</a:t>
            </a:r>
          </a:p>
          <a:p>
            <a:pPr eaLnBrk="1" hangingPunct="1">
              <a:lnSpc>
                <a:spcPct val="95000"/>
              </a:lnSpc>
              <a:spcBef>
                <a:spcPts val="500"/>
              </a:spcBef>
              <a:spcAft>
                <a:spcPts val="500"/>
              </a:spcAf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endParaRPr lang="en-US" altLang="en-US" sz="2800" smtClean="0"/>
          </a:p>
          <a:p>
            <a:pPr eaLnBrk="1" hangingPunct="1">
              <a:lnSpc>
                <a:spcPct val="95000"/>
              </a:lnSpc>
              <a:spcBef>
                <a:spcPts val="500"/>
              </a:spcBef>
              <a:spcAft>
                <a:spcPts val="500"/>
              </a:spcAft>
              <a:buFont typeface="Wingdings" panose="05000000000000000000" pitchFamily="2"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altLang="en-US" sz="2800" smtClean="0"/>
              <a:t>Is large enough and so configured that an employee can enter bodily and perform work;</a:t>
            </a:r>
          </a:p>
          <a:p>
            <a:pPr eaLnBrk="1" hangingPunct="1">
              <a:lnSpc>
                <a:spcPct val="95000"/>
              </a:lnSpc>
              <a:spcBef>
                <a:spcPts val="500"/>
              </a:spcBef>
              <a:spcAft>
                <a:spcPts val="500"/>
              </a:spcAft>
              <a:buFont typeface="Wingdings" panose="05000000000000000000" pitchFamily="2"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altLang="en-US" sz="2800" smtClean="0"/>
              <a:t>Has limited or restricted means of entry or exit;</a:t>
            </a:r>
          </a:p>
          <a:p>
            <a:pPr eaLnBrk="1" hangingPunct="1">
              <a:lnSpc>
                <a:spcPct val="95000"/>
              </a:lnSpc>
              <a:spcBef>
                <a:spcPts val="500"/>
              </a:spcBef>
              <a:spcAft>
                <a:spcPts val="500"/>
              </a:spcAft>
              <a:buFont typeface="Wingdings" panose="05000000000000000000" pitchFamily="2"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altLang="en-US" sz="2800" smtClean="0"/>
              <a:t>Is not designed for continuous human occupancy.</a:t>
            </a:r>
            <a:endParaRPr lang="en-GB" altLang="en-US" sz="2800" smtClean="0"/>
          </a:p>
        </p:txBody>
      </p:sp>
      <p:sp>
        <p:nvSpPr>
          <p:cNvPr id="16388" name="Footer Placeholder 2"/>
          <p:cNvSpPr>
            <a:spLocks noGrp="1"/>
          </p:cNvSpPr>
          <p:nvPr>
            <p:ph type="ftr" sz="quarter" idx="11"/>
          </p:nvPr>
        </p:nvSpPr>
        <p:spPr bwMode="auto">
          <a:xfrm>
            <a:off x="0" y="6510338"/>
            <a:ext cx="9144000" cy="3476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bg1"/>
                </a:solidFill>
                <a:latin typeface="Times New Roman" panose="02020603050405020304" pitchFamily="18" charset="0"/>
              </a:defRPr>
            </a:lvl1pPr>
            <a:lvl2pPr marL="742950" indent="-285750">
              <a:defRPr sz="2400">
                <a:solidFill>
                  <a:schemeClr val="bg1"/>
                </a:solidFill>
                <a:latin typeface="Times New Roman" panose="02020603050405020304" pitchFamily="18" charset="0"/>
              </a:defRPr>
            </a:lvl2pPr>
            <a:lvl3pPr marL="1143000" indent="-228600">
              <a:defRPr sz="2400">
                <a:solidFill>
                  <a:schemeClr val="bg1"/>
                </a:solidFill>
                <a:latin typeface="Times New Roman" panose="02020603050405020304" pitchFamily="18" charset="0"/>
              </a:defRPr>
            </a:lvl3pPr>
            <a:lvl4pPr marL="1600200" indent="-228600">
              <a:defRPr sz="2400">
                <a:solidFill>
                  <a:schemeClr val="bg1"/>
                </a:solidFill>
                <a:latin typeface="Times New Roman" panose="02020603050405020304" pitchFamily="18" charset="0"/>
              </a:defRPr>
            </a:lvl4pPr>
            <a:lvl5pPr marL="2057400" indent="-228600">
              <a:defRPr sz="2400">
                <a:solidFill>
                  <a:schemeClr val="bg1"/>
                </a:solidFill>
                <a:latin typeface="Times New Roman" panose="02020603050405020304" pitchFamily="18" charset="0"/>
              </a:defRPr>
            </a:lvl5pPr>
            <a:lvl6pPr marL="2514600" indent="-228600" eaLnBrk="0" fontAlgn="base" hangingPunct="0">
              <a:spcBef>
                <a:spcPct val="0"/>
              </a:spcBef>
              <a:spcAft>
                <a:spcPct val="0"/>
              </a:spcAft>
              <a:defRPr sz="2400">
                <a:solidFill>
                  <a:schemeClr val="bg1"/>
                </a:solidFill>
                <a:latin typeface="Times New Roman" panose="02020603050405020304" pitchFamily="18" charset="0"/>
              </a:defRPr>
            </a:lvl6pPr>
            <a:lvl7pPr marL="2971800" indent="-228600" eaLnBrk="0" fontAlgn="base" hangingPunct="0">
              <a:spcBef>
                <a:spcPct val="0"/>
              </a:spcBef>
              <a:spcAft>
                <a:spcPct val="0"/>
              </a:spcAft>
              <a:defRPr sz="2400">
                <a:solidFill>
                  <a:schemeClr val="bg1"/>
                </a:solidFill>
                <a:latin typeface="Times New Roman" panose="02020603050405020304" pitchFamily="18" charset="0"/>
              </a:defRPr>
            </a:lvl7pPr>
            <a:lvl8pPr marL="3429000" indent="-228600" eaLnBrk="0" fontAlgn="base" hangingPunct="0">
              <a:spcBef>
                <a:spcPct val="0"/>
              </a:spcBef>
              <a:spcAft>
                <a:spcPct val="0"/>
              </a:spcAft>
              <a:defRPr sz="2400">
                <a:solidFill>
                  <a:schemeClr val="bg1"/>
                </a:solidFill>
                <a:latin typeface="Times New Roman" panose="02020603050405020304" pitchFamily="18" charset="0"/>
              </a:defRPr>
            </a:lvl8pPr>
            <a:lvl9pPr marL="3886200" indent="-228600" eaLnBrk="0" fontAlgn="base" hangingPunct="0">
              <a:spcBef>
                <a:spcPct val="0"/>
              </a:spcBef>
              <a:spcAft>
                <a:spcPct val="0"/>
              </a:spcAft>
              <a:defRPr sz="2400">
                <a:solidFill>
                  <a:schemeClr val="bg1"/>
                </a:solidFill>
                <a:latin typeface="Times New Roman" panose="02020603050405020304" pitchFamily="18" charset="0"/>
              </a:defRPr>
            </a:lvl9pPr>
          </a:lstStyle>
          <a:p>
            <a:pPr algn="l"/>
            <a:r>
              <a:rPr lang="en-US" altLang="en-US" sz="700" cap="none" dirty="0" smtClean="0">
                <a:solidFill>
                  <a:srgbClr val="FFFFFF"/>
                </a:solidFill>
              </a:rPr>
              <a:t>This training is conducted under the OSHA Susan Harwood training grant #SH-29667-SH6 from the U.S. Department of labor. It does not necessarily reflect the views or policies of the U. S. Department of Labor, nor does mention of trade names, commercial products, or organizations imply endorsement by the U. S. Government.</a:t>
            </a:r>
          </a:p>
        </p:txBody>
      </p:sp>
    </p:spTree>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xfrm>
            <a:off x="685800" y="73025"/>
            <a:ext cx="7772400" cy="1454150"/>
          </a:xfrm>
        </p:spPr>
        <p:txBody>
          <a:bodyPr lIns="92160" tIns="46080" rIns="92160" bIns="46080"/>
          <a:lstStyle/>
          <a:p>
            <a:pPr eaLnBrk="1" fontAlgn="auto" hangingPunct="1">
              <a:lnSpc>
                <a:spcPct val="93000"/>
              </a:lnSpc>
              <a:spcAft>
                <a:spcPts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altLang="en-US" b="1" dirty="0">
                <a:solidFill>
                  <a:schemeClr val="tx1">
                    <a:lumMod val="75000"/>
                    <a:lumOff val="25000"/>
                  </a:schemeClr>
                </a:solidFill>
              </a:rPr>
              <a:t>Examples of Confined Spaces</a:t>
            </a:r>
          </a:p>
        </p:txBody>
      </p:sp>
      <p:sp>
        <p:nvSpPr>
          <p:cNvPr id="18435" name="Rectangle 2"/>
          <p:cNvSpPr>
            <a:spLocks noGrp="1" noChangeArrowheads="1"/>
          </p:cNvSpPr>
          <p:nvPr>
            <p:ph sz="half" idx="1"/>
          </p:nvPr>
        </p:nvSpPr>
        <p:spPr>
          <a:xfrm>
            <a:off x="685800" y="1981200"/>
            <a:ext cx="3810000" cy="4114800"/>
          </a:xfrm>
        </p:spPr>
        <p:txBody>
          <a:bodyPr lIns="92160" tIns="46080" rIns="92160" bIns="46080"/>
          <a:lstStyle/>
          <a:p>
            <a:pPr eaLnBrk="1" hangingPunct="1">
              <a:lnSpc>
                <a:spcPct val="95000"/>
              </a:lnSpc>
              <a:spcBef>
                <a:spcPts val="500"/>
              </a:spcBef>
              <a:spcAft>
                <a:spcPts val="500"/>
              </a:spcAf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800" b="1" smtClean="0"/>
              <a:t>Tanks</a:t>
            </a:r>
          </a:p>
          <a:p>
            <a:pPr eaLnBrk="1" hangingPunct="1">
              <a:lnSpc>
                <a:spcPct val="95000"/>
              </a:lnSpc>
              <a:spcBef>
                <a:spcPts val="500"/>
              </a:spcBef>
              <a:spcAft>
                <a:spcPts val="500"/>
              </a:spcAf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800" b="1" smtClean="0"/>
              <a:t>Manholes</a:t>
            </a:r>
          </a:p>
          <a:p>
            <a:pPr eaLnBrk="1" hangingPunct="1">
              <a:lnSpc>
                <a:spcPct val="95000"/>
              </a:lnSpc>
              <a:spcBef>
                <a:spcPts val="500"/>
              </a:spcBef>
              <a:spcAft>
                <a:spcPts val="500"/>
              </a:spcAf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800" b="1" smtClean="0"/>
              <a:t>Boilers</a:t>
            </a:r>
          </a:p>
          <a:p>
            <a:pPr eaLnBrk="1" hangingPunct="1">
              <a:lnSpc>
                <a:spcPct val="95000"/>
              </a:lnSpc>
              <a:spcBef>
                <a:spcPts val="500"/>
              </a:spcBef>
              <a:spcAft>
                <a:spcPts val="500"/>
              </a:spcAf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800" b="1" smtClean="0"/>
              <a:t>Furnaces</a:t>
            </a:r>
          </a:p>
          <a:p>
            <a:pPr eaLnBrk="1" hangingPunct="1">
              <a:lnSpc>
                <a:spcPct val="95000"/>
              </a:lnSpc>
              <a:spcBef>
                <a:spcPts val="500"/>
              </a:spcBef>
              <a:spcAft>
                <a:spcPts val="500"/>
              </a:spcAf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800" b="1" smtClean="0"/>
              <a:t>Sewers</a:t>
            </a:r>
          </a:p>
          <a:p>
            <a:pPr eaLnBrk="1" hangingPunct="1">
              <a:lnSpc>
                <a:spcPct val="95000"/>
              </a:lnSpc>
              <a:spcBef>
                <a:spcPts val="500"/>
              </a:spcBef>
              <a:spcAft>
                <a:spcPts val="500"/>
              </a:spcAf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800" b="1" smtClean="0"/>
              <a:t>Silos</a:t>
            </a:r>
          </a:p>
          <a:p>
            <a:pPr eaLnBrk="1" hangingPunct="1">
              <a:lnSpc>
                <a:spcPct val="95000"/>
              </a:lnSpc>
              <a:spcBef>
                <a:spcPts val="500"/>
              </a:spcBef>
              <a:spcAft>
                <a:spcPts val="500"/>
              </a:spcAf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800" b="1" smtClean="0"/>
              <a:t>Hoppers</a:t>
            </a:r>
          </a:p>
        </p:txBody>
      </p:sp>
      <p:sp>
        <p:nvSpPr>
          <p:cNvPr id="18436" name="Rectangle 3"/>
          <p:cNvSpPr>
            <a:spLocks noGrp="1" noChangeArrowheads="1"/>
          </p:cNvSpPr>
          <p:nvPr>
            <p:ph sz="half" idx="2"/>
          </p:nvPr>
        </p:nvSpPr>
        <p:spPr>
          <a:xfrm>
            <a:off x="4648200" y="1981200"/>
            <a:ext cx="3810000" cy="4114800"/>
          </a:xfrm>
        </p:spPr>
        <p:txBody>
          <a:bodyPr lIns="92160" tIns="46080" rIns="92160" bIns="46080"/>
          <a:lstStyle/>
          <a:p>
            <a:pPr eaLnBrk="1" hangingPunct="1">
              <a:lnSpc>
                <a:spcPct val="95000"/>
              </a:lnSpc>
              <a:spcBef>
                <a:spcPts val="500"/>
              </a:spcBef>
              <a:spcAft>
                <a:spcPts val="500"/>
              </a:spcAf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fr-FR" altLang="en-US" sz="2800" b="1" smtClean="0"/>
              <a:t>Vaults</a:t>
            </a:r>
          </a:p>
          <a:p>
            <a:pPr eaLnBrk="1" hangingPunct="1">
              <a:lnSpc>
                <a:spcPct val="95000"/>
              </a:lnSpc>
              <a:spcBef>
                <a:spcPts val="500"/>
              </a:spcBef>
              <a:spcAft>
                <a:spcPts val="500"/>
              </a:spcAf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fr-FR" altLang="en-US" sz="2800" b="1" smtClean="0"/>
              <a:t>Pipes</a:t>
            </a:r>
          </a:p>
          <a:p>
            <a:pPr eaLnBrk="1" hangingPunct="1">
              <a:lnSpc>
                <a:spcPct val="95000"/>
              </a:lnSpc>
              <a:spcBef>
                <a:spcPts val="500"/>
              </a:spcBef>
              <a:spcAft>
                <a:spcPts val="500"/>
              </a:spcAf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fr-FR" altLang="en-US" sz="2800" b="1" smtClean="0"/>
              <a:t>Trenches</a:t>
            </a:r>
          </a:p>
          <a:p>
            <a:pPr eaLnBrk="1" hangingPunct="1">
              <a:lnSpc>
                <a:spcPct val="95000"/>
              </a:lnSpc>
              <a:spcBef>
                <a:spcPts val="500"/>
              </a:spcBef>
              <a:spcAft>
                <a:spcPts val="500"/>
              </a:spcAf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fr-FR" altLang="en-US" sz="2800" b="1" smtClean="0"/>
              <a:t>Tunnels</a:t>
            </a:r>
          </a:p>
          <a:p>
            <a:pPr eaLnBrk="1" hangingPunct="1">
              <a:lnSpc>
                <a:spcPct val="95000"/>
              </a:lnSpc>
              <a:spcBef>
                <a:spcPts val="500"/>
              </a:spcBef>
              <a:spcAft>
                <a:spcPts val="500"/>
              </a:spcAf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fr-FR" altLang="en-US" sz="2800" b="1" smtClean="0"/>
              <a:t>Ducts</a:t>
            </a:r>
          </a:p>
          <a:p>
            <a:pPr eaLnBrk="1" hangingPunct="1">
              <a:lnSpc>
                <a:spcPct val="95000"/>
              </a:lnSpc>
              <a:spcBef>
                <a:spcPts val="500"/>
              </a:spcBef>
              <a:spcAft>
                <a:spcPts val="500"/>
              </a:spcAf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fr-FR" altLang="en-US" sz="2800" b="1" smtClean="0"/>
              <a:t>Bins</a:t>
            </a:r>
          </a:p>
          <a:p>
            <a:pPr eaLnBrk="1" hangingPunct="1">
              <a:lnSpc>
                <a:spcPct val="95000"/>
              </a:lnSpc>
              <a:spcBef>
                <a:spcPts val="500"/>
              </a:spcBef>
              <a:spcAft>
                <a:spcPts val="500"/>
              </a:spcAf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fr-FR" altLang="en-US" sz="2800" b="1" smtClean="0"/>
              <a:t>Pits</a:t>
            </a:r>
            <a:endParaRPr lang="en-GB" altLang="en-US" sz="2800" b="1" smtClean="0"/>
          </a:p>
        </p:txBody>
      </p:sp>
      <p:sp>
        <p:nvSpPr>
          <p:cNvPr id="18437" name="Footer Placeholder 2"/>
          <p:cNvSpPr>
            <a:spLocks noGrp="1"/>
          </p:cNvSpPr>
          <p:nvPr>
            <p:ph type="ftr" sz="quarter" idx="11"/>
          </p:nvPr>
        </p:nvSpPr>
        <p:spPr bwMode="auto">
          <a:xfrm>
            <a:off x="0" y="6510338"/>
            <a:ext cx="9144000" cy="3476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bg1"/>
                </a:solidFill>
                <a:latin typeface="Times New Roman" panose="02020603050405020304" pitchFamily="18" charset="0"/>
              </a:defRPr>
            </a:lvl1pPr>
            <a:lvl2pPr marL="742950" indent="-285750">
              <a:defRPr sz="2400">
                <a:solidFill>
                  <a:schemeClr val="bg1"/>
                </a:solidFill>
                <a:latin typeface="Times New Roman" panose="02020603050405020304" pitchFamily="18" charset="0"/>
              </a:defRPr>
            </a:lvl2pPr>
            <a:lvl3pPr marL="1143000" indent="-228600">
              <a:defRPr sz="2400">
                <a:solidFill>
                  <a:schemeClr val="bg1"/>
                </a:solidFill>
                <a:latin typeface="Times New Roman" panose="02020603050405020304" pitchFamily="18" charset="0"/>
              </a:defRPr>
            </a:lvl3pPr>
            <a:lvl4pPr marL="1600200" indent="-228600">
              <a:defRPr sz="2400">
                <a:solidFill>
                  <a:schemeClr val="bg1"/>
                </a:solidFill>
                <a:latin typeface="Times New Roman" panose="02020603050405020304" pitchFamily="18" charset="0"/>
              </a:defRPr>
            </a:lvl4pPr>
            <a:lvl5pPr marL="2057400" indent="-228600">
              <a:defRPr sz="2400">
                <a:solidFill>
                  <a:schemeClr val="bg1"/>
                </a:solidFill>
                <a:latin typeface="Times New Roman" panose="02020603050405020304" pitchFamily="18" charset="0"/>
              </a:defRPr>
            </a:lvl5pPr>
            <a:lvl6pPr marL="2514600" indent="-228600" eaLnBrk="0" fontAlgn="base" hangingPunct="0">
              <a:spcBef>
                <a:spcPct val="0"/>
              </a:spcBef>
              <a:spcAft>
                <a:spcPct val="0"/>
              </a:spcAft>
              <a:defRPr sz="2400">
                <a:solidFill>
                  <a:schemeClr val="bg1"/>
                </a:solidFill>
                <a:latin typeface="Times New Roman" panose="02020603050405020304" pitchFamily="18" charset="0"/>
              </a:defRPr>
            </a:lvl6pPr>
            <a:lvl7pPr marL="2971800" indent="-228600" eaLnBrk="0" fontAlgn="base" hangingPunct="0">
              <a:spcBef>
                <a:spcPct val="0"/>
              </a:spcBef>
              <a:spcAft>
                <a:spcPct val="0"/>
              </a:spcAft>
              <a:defRPr sz="2400">
                <a:solidFill>
                  <a:schemeClr val="bg1"/>
                </a:solidFill>
                <a:latin typeface="Times New Roman" panose="02020603050405020304" pitchFamily="18" charset="0"/>
              </a:defRPr>
            </a:lvl7pPr>
            <a:lvl8pPr marL="3429000" indent="-228600" eaLnBrk="0" fontAlgn="base" hangingPunct="0">
              <a:spcBef>
                <a:spcPct val="0"/>
              </a:spcBef>
              <a:spcAft>
                <a:spcPct val="0"/>
              </a:spcAft>
              <a:defRPr sz="2400">
                <a:solidFill>
                  <a:schemeClr val="bg1"/>
                </a:solidFill>
                <a:latin typeface="Times New Roman" panose="02020603050405020304" pitchFamily="18" charset="0"/>
              </a:defRPr>
            </a:lvl8pPr>
            <a:lvl9pPr marL="3886200" indent="-228600" eaLnBrk="0" fontAlgn="base" hangingPunct="0">
              <a:spcBef>
                <a:spcPct val="0"/>
              </a:spcBef>
              <a:spcAft>
                <a:spcPct val="0"/>
              </a:spcAft>
              <a:defRPr sz="2400">
                <a:solidFill>
                  <a:schemeClr val="bg1"/>
                </a:solidFill>
                <a:latin typeface="Times New Roman" panose="02020603050405020304" pitchFamily="18" charset="0"/>
              </a:defRPr>
            </a:lvl9pPr>
          </a:lstStyle>
          <a:p>
            <a:pPr algn="l"/>
            <a:r>
              <a:rPr lang="en-US" altLang="en-US" sz="700" cap="none" smtClean="0">
                <a:solidFill>
                  <a:srgbClr val="FFFFFF"/>
                </a:solidFill>
              </a:rPr>
              <a:t>This training is conducted under the OSHA Susan Harwood training grant #SH-29667-SH6 from the U.S. Department of labor. It does not necessarily reflect the views or policies of the U. S. Department of Labor, nor does mention of trade names, commercial products, or organizations imply endorsement by the U. S. Government.</a:t>
            </a:r>
          </a:p>
        </p:txBody>
      </p:sp>
    </p:spTree>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xfrm>
            <a:off x="762000" y="301625"/>
            <a:ext cx="7696200" cy="1454150"/>
          </a:xfrm>
        </p:spPr>
        <p:txBody>
          <a:bodyPr lIns="92160" tIns="46080" rIns="92160" bIns="46080"/>
          <a:lstStyle/>
          <a:p>
            <a:pPr eaLnBrk="1" fontAlgn="auto" hangingPunct="1">
              <a:lnSpc>
                <a:spcPct val="93000"/>
              </a:lnSpc>
              <a:spcAft>
                <a:spcPts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altLang="en-US" b="1" dirty="0">
                <a:solidFill>
                  <a:schemeClr val="tx1">
                    <a:lumMod val="75000"/>
                    <a:lumOff val="25000"/>
                  </a:schemeClr>
                </a:solidFill>
              </a:rPr>
              <a:t>Potential Hazards in Confined Spaces</a:t>
            </a:r>
            <a:endParaRPr lang="en-GB" altLang="en-US" b="1" dirty="0">
              <a:solidFill>
                <a:schemeClr val="tx1">
                  <a:lumMod val="75000"/>
                  <a:lumOff val="25000"/>
                </a:schemeClr>
              </a:solidFill>
            </a:endParaRPr>
          </a:p>
        </p:txBody>
      </p:sp>
      <p:sp>
        <p:nvSpPr>
          <p:cNvPr id="20483" name="Rectangle 2"/>
          <p:cNvSpPr>
            <a:spLocks noGrp="1" noChangeArrowheads="1"/>
          </p:cNvSpPr>
          <p:nvPr>
            <p:ph sz="half" idx="1"/>
          </p:nvPr>
        </p:nvSpPr>
        <p:spPr>
          <a:xfrm>
            <a:off x="333375" y="1981200"/>
            <a:ext cx="4460875" cy="4899025"/>
          </a:xfrm>
        </p:spPr>
        <p:txBody>
          <a:bodyPr lIns="92160" tIns="46080" rIns="92160" bIns="46080"/>
          <a:lstStyle/>
          <a:p>
            <a:pPr eaLnBrk="1" hangingPunct="1">
              <a:lnSpc>
                <a:spcPct val="95000"/>
              </a:lnSpc>
              <a:spcBef>
                <a:spcPts val="7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800" b="1" smtClean="0"/>
              <a:t>Oxygen Deficiency</a:t>
            </a:r>
          </a:p>
          <a:p>
            <a:pPr eaLnBrk="1" hangingPunct="1">
              <a:lnSpc>
                <a:spcPct val="95000"/>
              </a:lnSpc>
              <a:spcBef>
                <a:spcPts val="700"/>
              </a:spcBef>
              <a:buFont typeface="Wingdings" panose="05000000000000000000" pitchFamily="2"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400" b="1" smtClean="0"/>
              <a:t>&lt;19.5% or &gt;23.5% oxygen concentration</a:t>
            </a:r>
          </a:p>
          <a:p>
            <a:pPr eaLnBrk="1" hangingPunct="1">
              <a:lnSpc>
                <a:spcPct val="95000"/>
              </a:lnSpc>
              <a:spcBef>
                <a:spcPts val="7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800" b="1" smtClean="0"/>
              <a:t>Combustibles</a:t>
            </a:r>
          </a:p>
          <a:p>
            <a:pPr eaLnBrk="1" hangingPunct="1">
              <a:buFont typeface="Wingdings" panose="05000000000000000000" pitchFamily="2"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400" b="1" smtClean="0"/>
              <a:t>Methane</a:t>
            </a:r>
          </a:p>
          <a:p>
            <a:pPr eaLnBrk="1" hangingPunct="1">
              <a:buFont typeface="Wingdings" panose="05000000000000000000" pitchFamily="2"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400" b="1" smtClean="0"/>
              <a:t>Hydrogen</a:t>
            </a:r>
          </a:p>
          <a:p>
            <a:pPr eaLnBrk="1" hangingPunct="1">
              <a:buFont typeface="Wingdings" panose="05000000000000000000" pitchFamily="2"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400" b="1" smtClean="0"/>
              <a:t>Acetylene</a:t>
            </a:r>
          </a:p>
          <a:p>
            <a:pPr eaLnBrk="1" hangingPunct="1">
              <a:buFont typeface="Wingdings" panose="05000000000000000000" pitchFamily="2"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400" b="1" smtClean="0"/>
              <a:t>Propane</a:t>
            </a:r>
          </a:p>
          <a:p>
            <a:pPr eaLnBrk="1" hangingPunct="1">
              <a:buFont typeface="Wingdings" panose="05000000000000000000" pitchFamily="2"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400" b="1" smtClean="0"/>
              <a:t>Gasoline fumes</a:t>
            </a:r>
          </a:p>
        </p:txBody>
      </p:sp>
      <p:sp>
        <p:nvSpPr>
          <p:cNvPr id="20484" name="Rectangle 3"/>
          <p:cNvSpPr>
            <a:spLocks noGrp="1" noChangeArrowheads="1"/>
          </p:cNvSpPr>
          <p:nvPr>
            <p:ph sz="half" idx="2"/>
          </p:nvPr>
        </p:nvSpPr>
        <p:spPr>
          <a:xfrm>
            <a:off x="5048250" y="2035175"/>
            <a:ext cx="3810000" cy="4824413"/>
          </a:xfrm>
        </p:spPr>
        <p:txBody>
          <a:bodyPr lIns="92160" tIns="46080" rIns="92160" bIns="46080"/>
          <a:lstStyle/>
          <a:p>
            <a:pPr eaLnBrk="1" hangingPunct="1">
              <a:lnSpc>
                <a:spcPct val="95000"/>
              </a:lnSpc>
              <a:spcBef>
                <a:spcPts val="7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800" b="1" smtClean="0"/>
              <a:t>Toxic Materials</a:t>
            </a:r>
          </a:p>
          <a:p>
            <a:pPr eaLnBrk="1" hangingPunct="1">
              <a:lnSpc>
                <a:spcPct val="95000"/>
              </a:lnSpc>
              <a:spcBef>
                <a:spcPts val="700"/>
              </a:spcBef>
              <a:buFont typeface="Wingdings" panose="05000000000000000000" pitchFamily="2"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400" b="1" smtClean="0"/>
              <a:t>Carbon Monoxide</a:t>
            </a:r>
          </a:p>
          <a:p>
            <a:pPr eaLnBrk="1" hangingPunct="1">
              <a:lnSpc>
                <a:spcPct val="95000"/>
              </a:lnSpc>
              <a:spcBef>
                <a:spcPts val="700"/>
              </a:spcBef>
              <a:buFont typeface="Wingdings" panose="05000000000000000000" pitchFamily="2"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400" b="1" smtClean="0"/>
              <a:t>Hydrogen Sulfide</a:t>
            </a:r>
          </a:p>
          <a:p>
            <a:pPr eaLnBrk="1" hangingPunct="1">
              <a:lnSpc>
                <a:spcPct val="95000"/>
              </a:lnSpc>
              <a:spcBef>
                <a:spcPts val="700"/>
              </a:spcBef>
              <a:buFont typeface="Wingdings" panose="05000000000000000000" pitchFamily="2"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400" b="1" smtClean="0"/>
              <a:t>Welding fumes</a:t>
            </a:r>
          </a:p>
          <a:p>
            <a:pPr eaLnBrk="1" hangingPunct="1">
              <a:lnSpc>
                <a:spcPct val="95000"/>
              </a:lnSpc>
              <a:spcBef>
                <a:spcPts val="700"/>
              </a:spcBef>
              <a:buFont typeface="Wingdings" panose="05000000000000000000" pitchFamily="2"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400" b="1" smtClean="0"/>
              <a:t>Corrosives</a:t>
            </a:r>
          </a:p>
          <a:p>
            <a:pPr eaLnBrk="1" hangingPunct="1">
              <a:lnSpc>
                <a:spcPct val="95000"/>
              </a:lnSpc>
              <a:spcBef>
                <a:spcPts val="7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800" b="1" smtClean="0"/>
              <a:t>Electricity</a:t>
            </a:r>
          </a:p>
          <a:p>
            <a:pPr eaLnBrk="1" hangingPunct="1">
              <a:lnSpc>
                <a:spcPct val="95000"/>
              </a:lnSpc>
              <a:spcBef>
                <a:spcPts val="7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800" b="1" smtClean="0"/>
              <a:t>Mechanical Hazards</a:t>
            </a:r>
          </a:p>
          <a:p>
            <a:pPr eaLnBrk="1" hangingPunct="1">
              <a:lnSpc>
                <a:spcPct val="95000"/>
              </a:lnSpc>
              <a:spcBef>
                <a:spcPts val="700"/>
              </a:spcBef>
              <a:buFont typeface="Wingdings" panose="05000000000000000000" pitchFamily="2"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400" b="1" smtClean="0"/>
              <a:t>Mixers</a:t>
            </a:r>
          </a:p>
          <a:p>
            <a:pPr eaLnBrk="1" hangingPunct="1">
              <a:lnSpc>
                <a:spcPct val="95000"/>
              </a:lnSpc>
              <a:spcBef>
                <a:spcPts val="700"/>
              </a:spcBef>
              <a:buFont typeface="Wingdings" panose="05000000000000000000" pitchFamily="2"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400" b="1" smtClean="0"/>
              <a:t>Crushers</a:t>
            </a:r>
          </a:p>
        </p:txBody>
      </p:sp>
      <p:sp>
        <p:nvSpPr>
          <p:cNvPr id="20485" name="Footer Placeholder 2"/>
          <p:cNvSpPr>
            <a:spLocks noGrp="1"/>
          </p:cNvSpPr>
          <p:nvPr>
            <p:ph type="ftr" sz="quarter" idx="11"/>
          </p:nvPr>
        </p:nvSpPr>
        <p:spPr bwMode="auto">
          <a:xfrm>
            <a:off x="0" y="6510338"/>
            <a:ext cx="9144000" cy="3476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bg1"/>
                </a:solidFill>
                <a:latin typeface="Times New Roman" panose="02020603050405020304" pitchFamily="18" charset="0"/>
              </a:defRPr>
            </a:lvl1pPr>
            <a:lvl2pPr marL="742950" indent="-285750">
              <a:defRPr sz="2400">
                <a:solidFill>
                  <a:schemeClr val="bg1"/>
                </a:solidFill>
                <a:latin typeface="Times New Roman" panose="02020603050405020304" pitchFamily="18" charset="0"/>
              </a:defRPr>
            </a:lvl2pPr>
            <a:lvl3pPr marL="1143000" indent="-228600">
              <a:defRPr sz="2400">
                <a:solidFill>
                  <a:schemeClr val="bg1"/>
                </a:solidFill>
                <a:latin typeface="Times New Roman" panose="02020603050405020304" pitchFamily="18" charset="0"/>
              </a:defRPr>
            </a:lvl3pPr>
            <a:lvl4pPr marL="1600200" indent="-228600">
              <a:defRPr sz="2400">
                <a:solidFill>
                  <a:schemeClr val="bg1"/>
                </a:solidFill>
                <a:latin typeface="Times New Roman" panose="02020603050405020304" pitchFamily="18" charset="0"/>
              </a:defRPr>
            </a:lvl4pPr>
            <a:lvl5pPr marL="2057400" indent="-228600">
              <a:defRPr sz="2400">
                <a:solidFill>
                  <a:schemeClr val="bg1"/>
                </a:solidFill>
                <a:latin typeface="Times New Roman" panose="02020603050405020304" pitchFamily="18" charset="0"/>
              </a:defRPr>
            </a:lvl5pPr>
            <a:lvl6pPr marL="2514600" indent="-228600" eaLnBrk="0" fontAlgn="base" hangingPunct="0">
              <a:spcBef>
                <a:spcPct val="0"/>
              </a:spcBef>
              <a:spcAft>
                <a:spcPct val="0"/>
              </a:spcAft>
              <a:defRPr sz="2400">
                <a:solidFill>
                  <a:schemeClr val="bg1"/>
                </a:solidFill>
                <a:latin typeface="Times New Roman" panose="02020603050405020304" pitchFamily="18" charset="0"/>
              </a:defRPr>
            </a:lvl6pPr>
            <a:lvl7pPr marL="2971800" indent="-228600" eaLnBrk="0" fontAlgn="base" hangingPunct="0">
              <a:spcBef>
                <a:spcPct val="0"/>
              </a:spcBef>
              <a:spcAft>
                <a:spcPct val="0"/>
              </a:spcAft>
              <a:defRPr sz="2400">
                <a:solidFill>
                  <a:schemeClr val="bg1"/>
                </a:solidFill>
                <a:latin typeface="Times New Roman" panose="02020603050405020304" pitchFamily="18" charset="0"/>
              </a:defRPr>
            </a:lvl7pPr>
            <a:lvl8pPr marL="3429000" indent="-228600" eaLnBrk="0" fontAlgn="base" hangingPunct="0">
              <a:spcBef>
                <a:spcPct val="0"/>
              </a:spcBef>
              <a:spcAft>
                <a:spcPct val="0"/>
              </a:spcAft>
              <a:defRPr sz="2400">
                <a:solidFill>
                  <a:schemeClr val="bg1"/>
                </a:solidFill>
                <a:latin typeface="Times New Roman" panose="02020603050405020304" pitchFamily="18" charset="0"/>
              </a:defRPr>
            </a:lvl8pPr>
            <a:lvl9pPr marL="3886200" indent="-228600" eaLnBrk="0" fontAlgn="base" hangingPunct="0">
              <a:spcBef>
                <a:spcPct val="0"/>
              </a:spcBef>
              <a:spcAft>
                <a:spcPct val="0"/>
              </a:spcAft>
              <a:defRPr sz="2400">
                <a:solidFill>
                  <a:schemeClr val="bg1"/>
                </a:solidFill>
                <a:latin typeface="Times New Roman" panose="02020603050405020304" pitchFamily="18" charset="0"/>
              </a:defRPr>
            </a:lvl9pPr>
          </a:lstStyle>
          <a:p>
            <a:pPr algn="l"/>
            <a:r>
              <a:rPr lang="en-US" altLang="en-US" sz="700" cap="none" dirty="0" smtClean="0">
                <a:solidFill>
                  <a:srgbClr val="FFFFFF"/>
                </a:solidFill>
              </a:rPr>
              <a:t>This training is conducted under the OSHA Susan Harwood training grant #SH-29667-SH6 from the U.S. Department of labor. It does not necessarily reflect the views or policies of the U. S. Department of Labor, nor does mention of trade names, commercial products, or organizations imply endorsement by the U. S. Government.</a:t>
            </a: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lIns="92160" tIns="46080" rIns="92160" bIns="46080"/>
          <a:lstStyle/>
          <a:p>
            <a:pPr eaLnBrk="1" fontAlgn="auto" hangingPunct="1">
              <a:lnSpc>
                <a:spcPct val="93000"/>
              </a:lnSpc>
              <a:spcAft>
                <a:spcPts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altLang="en-US" sz="6600" b="1" dirty="0">
                <a:solidFill>
                  <a:schemeClr val="tx1">
                    <a:lumMod val="75000"/>
                    <a:lumOff val="25000"/>
                  </a:schemeClr>
                </a:solidFill>
              </a:rPr>
              <a:t>ENTRY</a:t>
            </a:r>
          </a:p>
        </p:txBody>
      </p:sp>
      <p:sp>
        <p:nvSpPr>
          <p:cNvPr id="22532" name="Rectangle 3"/>
          <p:cNvSpPr>
            <a:spLocks noGrp="1" noChangeArrowheads="1"/>
          </p:cNvSpPr>
          <p:nvPr>
            <p:ph sz="half" idx="1"/>
          </p:nvPr>
        </p:nvSpPr>
        <p:spPr>
          <a:xfrm>
            <a:off x="822960" y="2086769"/>
            <a:ext cx="4892040" cy="4023360"/>
          </a:xfrm>
        </p:spPr>
        <p:txBody>
          <a:bodyPr lIns="92160" tIns="46080" rIns="92160" bIns="46080"/>
          <a:lstStyle/>
          <a:p>
            <a:pPr eaLnBrk="1" hangingPunct="1">
              <a:lnSpc>
                <a:spcPct val="95000"/>
              </a:lnSpc>
              <a:buFont typeface="Wingdings" panose="05000000000000000000" pitchFamily="2"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altLang="en-US" sz="2800" b="1" i="1" dirty="0" smtClean="0"/>
              <a:t>The act by which a person intentionally passes through an opening into a permit required confined space.</a:t>
            </a:r>
          </a:p>
          <a:p>
            <a:pPr eaLnBrk="1" hangingPunct="1">
              <a:lnSpc>
                <a:spcPct val="95000"/>
              </a:lnSpc>
              <a:buFont typeface="Wingdings" panose="05000000000000000000" pitchFamily="2"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altLang="en-US" sz="2800" b="1" i="1" dirty="0" smtClean="0"/>
              <a:t>Any part of the body passing through the opening is considered entry.</a:t>
            </a:r>
            <a:endParaRPr lang="en-GB" altLang="en-US" sz="2800" dirty="0" smtClean="0"/>
          </a:p>
        </p:txBody>
      </p:sp>
      <p:pic>
        <p:nvPicPr>
          <p:cNvPr id="7" name="Picture 1" title="Entry"/>
          <p:cNvPicPr>
            <a:picLocks noGrp="1" noChangeAspect="1" noChangeArrowheads="1"/>
          </p:cNvPicPr>
          <p:nvPr>
            <p:ph sz="half" idx="2"/>
          </p:nvPr>
        </p:nvPicPr>
        <p:blipFill>
          <a:blip r:embed="rId3" cstate="email">
            <a:extLst>
              <a:ext uri="{28A0092B-C50C-407E-A947-70E740481C1C}">
                <a14:useLocalDpi xmlns:a14="http://schemas.microsoft.com/office/drawing/2010/main"/>
              </a:ext>
            </a:extLst>
          </a:blip>
          <a:srcRect/>
          <a:stretch>
            <a:fillRect/>
          </a:stretch>
        </p:blipFill>
        <p:spPr bwMode="auto">
          <a:xfrm>
            <a:off x="6172200" y="1880875"/>
            <a:ext cx="2567995" cy="402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Footer Placeholder 2"/>
          <p:cNvSpPr>
            <a:spLocks noGrp="1"/>
          </p:cNvSpPr>
          <p:nvPr>
            <p:ph type="ftr" sz="quarter" idx="11"/>
          </p:nvPr>
        </p:nvSpPr>
        <p:spPr bwMode="auto">
          <a:xfrm>
            <a:off x="0" y="6510338"/>
            <a:ext cx="9144000" cy="3476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bg1"/>
                </a:solidFill>
                <a:latin typeface="Times New Roman" panose="02020603050405020304" pitchFamily="18" charset="0"/>
              </a:defRPr>
            </a:lvl1pPr>
            <a:lvl2pPr marL="742950" indent="-285750">
              <a:defRPr sz="2400">
                <a:solidFill>
                  <a:schemeClr val="bg1"/>
                </a:solidFill>
                <a:latin typeface="Times New Roman" panose="02020603050405020304" pitchFamily="18" charset="0"/>
              </a:defRPr>
            </a:lvl2pPr>
            <a:lvl3pPr marL="1143000" indent="-228600">
              <a:defRPr sz="2400">
                <a:solidFill>
                  <a:schemeClr val="bg1"/>
                </a:solidFill>
                <a:latin typeface="Times New Roman" panose="02020603050405020304" pitchFamily="18" charset="0"/>
              </a:defRPr>
            </a:lvl3pPr>
            <a:lvl4pPr marL="1600200" indent="-228600">
              <a:defRPr sz="2400">
                <a:solidFill>
                  <a:schemeClr val="bg1"/>
                </a:solidFill>
                <a:latin typeface="Times New Roman" panose="02020603050405020304" pitchFamily="18" charset="0"/>
              </a:defRPr>
            </a:lvl4pPr>
            <a:lvl5pPr marL="2057400" indent="-228600">
              <a:defRPr sz="2400">
                <a:solidFill>
                  <a:schemeClr val="bg1"/>
                </a:solidFill>
                <a:latin typeface="Times New Roman" panose="02020603050405020304" pitchFamily="18" charset="0"/>
              </a:defRPr>
            </a:lvl5pPr>
            <a:lvl6pPr marL="2514600" indent="-228600" eaLnBrk="0" fontAlgn="base" hangingPunct="0">
              <a:spcBef>
                <a:spcPct val="0"/>
              </a:spcBef>
              <a:spcAft>
                <a:spcPct val="0"/>
              </a:spcAft>
              <a:defRPr sz="2400">
                <a:solidFill>
                  <a:schemeClr val="bg1"/>
                </a:solidFill>
                <a:latin typeface="Times New Roman" panose="02020603050405020304" pitchFamily="18" charset="0"/>
              </a:defRPr>
            </a:lvl6pPr>
            <a:lvl7pPr marL="2971800" indent="-228600" eaLnBrk="0" fontAlgn="base" hangingPunct="0">
              <a:spcBef>
                <a:spcPct val="0"/>
              </a:spcBef>
              <a:spcAft>
                <a:spcPct val="0"/>
              </a:spcAft>
              <a:defRPr sz="2400">
                <a:solidFill>
                  <a:schemeClr val="bg1"/>
                </a:solidFill>
                <a:latin typeface="Times New Roman" panose="02020603050405020304" pitchFamily="18" charset="0"/>
              </a:defRPr>
            </a:lvl7pPr>
            <a:lvl8pPr marL="3429000" indent="-228600" eaLnBrk="0" fontAlgn="base" hangingPunct="0">
              <a:spcBef>
                <a:spcPct val="0"/>
              </a:spcBef>
              <a:spcAft>
                <a:spcPct val="0"/>
              </a:spcAft>
              <a:defRPr sz="2400">
                <a:solidFill>
                  <a:schemeClr val="bg1"/>
                </a:solidFill>
                <a:latin typeface="Times New Roman" panose="02020603050405020304" pitchFamily="18" charset="0"/>
              </a:defRPr>
            </a:lvl8pPr>
            <a:lvl9pPr marL="3886200" indent="-228600" eaLnBrk="0" fontAlgn="base" hangingPunct="0">
              <a:spcBef>
                <a:spcPct val="0"/>
              </a:spcBef>
              <a:spcAft>
                <a:spcPct val="0"/>
              </a:spcAft>
              <a:defRPr sz="2400">
                <a:solidFill>
                  <a:schemeClr val="bg1"/>
                </a:solidFill>
                <a:latin typeface="Times New Roman" panose="02020603050405020304" pitchFamily="18" charset="0"/>
              </a:defRPr>
            </a:lvl9pPr>
          </a:lstStyle>
          <a:p>
            <a:pPr algn="l"/>
            <a:r>
              <a:rPr lang="en-US" altLang="en-US" sz="700" cap="none" dirty="0" smtClean="0">
                <a:solidFill>
                  <a:srgbClr val="FFFFFF"/>
                </a:solidFill>
              </a:rPr>
              <a:t>This training is conducted under the OSHA Susan Harwood training grant #SH-29667-SH6 from the U.S. Department of labor. It does not necessarily reflect the views or policies of the U. S. Department of Labor, nor does mention of trade names, commercial products, or organizations imply endorsement by the U. S. Government.</a:t>
            </a: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914400" y="663575"/>
            <a:ext cx="7772400" cy="1171575"/>
          </a:xfrm>
        </p:spPr>
        <p:txBody>
          <a:bodyPr lIns="92160" tIns="46080" rIns="92160" bIns="46080"/>
          <a:lstStyle/>
          <a:p>
            <a:pPr eaLnBrk="1" fontAlgn="auto" hangingPunct="1">
              <a:lnSpc>
                <a:spcPct val="93000"/>
              </a:lnSpc>
              <a:spcAft>
                <a:spcPts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altLang="en-US" sz="6600" b="1" dirty="0">
                <a:solidFill>
                  <a:srgbClr val="FF0033"/>
                </a:solidFill>
              </a:rPr>
              <a:t>IDLH</a:t>
            </a:r>
          </a:p>
        </p:txBody>
      </p:sp>
      <p:sp>
        <p:nvSpPr>
          <p:cNvPr id="24579" name="Rectangle 2"/>
          <p:cNvSpPr>
            <a:spLocks noGrp="1" noChangeArrowheads="1"/>
          </p:cNvSpPr>
          <p:nvPr>
            <p:ph idx="1"/>
          </p:nvPr>
        </p:nvSpPr>
        <p:spPr>
          <a:xfrm>
            <a:off x="647700" y="1981200"/>
            <a:ext cx="7848600" cy="5022850"/>
          </a:xfrm>
        </p:spPr>
        <p:txBody>
          <a:bodyPr lIns="92160" tIns="46080" rIns="92160" bIns="46080"/>
          <a:lstStyle/>
          <a:p>
            <a:pPr eaLnBrk="1" hangingPunct="1">
              <a:lnSpc>
                <a:spcPct val="95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altLang="en-US" sz="2800" b="1" smtClean="0"/>
              <a:t>IMMEDIATELY DANGEROUS TO LIFE OR HEALTH</a:t>
            </a:r>
          </a:p>
          <a:p>
            <a:pPr eaLnBrk="1" hangingPunct="1">
              <a:lnSpc>
                <a:spcPct val="95000"/>
              </a:lnSpc>
              <a:buFont typeface="Wingdings" panose="05000000000000000000" pitchFamily="2" charset="2"/>
              <a:buChar char="Ø"/>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altLang="en-US" sz="2800" smtClean="0"/>
              <a:t>Any condition which poses an immediate threat to the health of life on an entrant, or;</a:t>
            </a:r>
          </a:p>
          <a:p>
            <a:pPr eaLnBrk="1" hangingPunct="1">
              <a:lnSpc>
                <a:spcPct val="95000"/>
              </a:lnSpc>
              <a:buFont typeface="Wingdings" panose="05000000000000000000" pitchFamily="2" charset="2"/>
              <a:buChar char="Ø"/>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altLang="en-US" sz="2800" smtClean="0"/>
              <a:t>Would cause irreversible adverse health effects, or;</a:t>
            </a:r>
          </a:p>
          <a:p>
            <a:pPr eaLnBrk="1" hangingPunct="1">
              <a:lnSpc>
                <a:spcPct val="95000"/>
              </a:lnSpc>
              <a:buFont typeface="Wingdings" panose="05000000000000000000" pitchFamily="2" charset="2"/>
              <a:buChar char="Ø"/>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altLang="en-US" sz="2800" smtClean="0"/>
              <a:t>Would interfere with an individual’s ability to escape unaided from a permit space.</a:t>
            </a:r>
            <a:endParaRPr lang="en-GB" altLang="en-US" sz="2800" smtClean="0"/>
          </a:p>
        </p:txBody>
      </p:sp>
      <p:sp>
        <p:nvSpPr>
          <p:cNvPr id="24580" name="Footer Placeholder 2"/>
          <p:cNvSpPr>
            <a:spLocks noGrp="1"/>
          </p:cNvSpPr>
          <p:nvPr>
            <p:ph type="ftr" sz="quarter" idx="11"/>
          </p:nvPr>
        </p:nvSpPr>
        <p:spPr bwMode="auto">
          <a:xfrm>
            <a:off x="0" y="6510338"/>
            <a:ext cx="9144000" cy="3476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bg1"/>
                </a:solidFill>
                <a:latin typeface="Times New Roman" panose="02020603050405020304" pitchFamily="18" charset="0"/>
              </a:defRPr>
            </a:lvl1pPr>
            <a:lvl2pPr marL="742950" indent="-285750">
              <a:defRPr sz="2400">
                <a:solidFill>
                  <a:schemeClr val="bg1"/>
                </a:solidFill>
                <a:latin typeface="Times New Roman" panose="02020603050405020304" pitchFamily="18" charset="0"/>
              </a:defRPr>
            </a:lvl2pPr>
            <a:lvl3pPr marL="1143000" indent="-228600">
              <a:defRPr sz="2400">
                <a:solidFill>
                  <a:schemeClr val="bg1"/>
                </a:solidFill>
                <a:latin typeface="Times New Roman" panose="02020603050405020304" pitchFamily="18" charset="0"/>
              </a:defRPr>
            </a:lvl3pPr>
            <a:lvl4pPr marL="1600200" indent="-228600">
              <a:defRPr sz="2400">
                <a:solidFill>
                  <a:schemeClr val="bg1"/>
                </a:solidFill>
                <a:latin typeface="Times New Roman" panose="02020603050405020304" pitchFamily="18" charset="0"/>
              </a:defRPr>
            </a:lvl4pPr>
            <a:lvl5pPr marL="2057400" indent="-228600">
              <a:defRPr sz="2400">
                <a:solidFill>
                  <a:schemeClr val="bg1"/>
                </a:solidFill>
                <a:latin typeface="Times New Roman" panose="02020603050405020304" pitchFamily="18" charset="0"/>
              </a:defRPr>
            </a:lvl5pPr>
            <a:lvl6pPr marL="2514600" indent="-228600" eaLnBrk="0" fontAlgn="base" hangingPunct="0">
              <a:spcBef>
                <a:spcPct val="0"/>
              </a:spcBef>
              <a:spcAft>
                <a:spcPct val="0"/>
              </a:spcAft>
              <a:defRPr sz="2400">
                <a:solidFill>
                  <a:schemeClr val="bg1"/>
                </a:solidFill>
                <a:latin typeface="Times New Roman" panose="02020603050405020304" pitchFamily="18" charset="0"/>
              </a:defRPr>
            </a:lvl6pPr>
            <a:lvl7pPr marL="2971800" indent="-228600" eaLnBrk="0" fontAlgn="base" hangingPunct="0">
              <a:spcBef>
                <a:spcPct val="0"/>
              </a:spcBef>
              <a:spcAft>
                <a:spcPct val="0"/>
              </a:spcAft>
              <a:defRPr sz="2400">
                <a:solidFill>
                  <a:schemeClr val="bg1"/>
                </a:solidFill>
                <a:latin typeface="Times New Roman" panose="02020603050405020304" pitchFamily="18" charset="0"/>
              </a:defRPr>
            </a:lvl7pPr>
            <a:lvl8pPr marL="3429000" indent="-228600" eaLnBrk="0" fontAlgn="base" hangingPunct="0">
              <a:spcBef>
                <a:spcPct val="0"/>
              </a:spcBef>
              <a:spcAft>
                <a:spcPct val="0"/>
              </a:spcAft>
              <a:defRPr sz="2400">
                <a:solidFill>
                  <a:schemeClr val="bg1"/>
                </a:solidFill>
                <a:latin typeface="Times New Roman" panose="02020603050405020304" pitchFamily="18" charset="0"/>
              </a:defRPr>
            </a:lvl8pPr>
            <a:lvl9pPr marL="3886200" indent="-228600" eaLnBrk="0" fontAlgn="base" hangingPunct="0">
              <a:spcBef>
                <a:spcPct val="0"/>
              </a:spcBef>
              <a:spcAft>
                <a:spcPct val="0"/>
              </a:spcAft>
              <a:defRPr sz="2400">
                <a:solidFill>
                  <a:schemeClr val="bg1"/>
                </a:solidFill>
                <a:latin typeface="Times New Roman" panose="02020603050405020304" pitchFamily="18" charset="0"/>
              </a:defRPr>
            </a:lvl9pPr>
          </a:lstStyle>
          <a:p>
            <a:pPr algn="l"/>
            <a:r>
              <a:rPr lang="en-US" altLang="en-US" sz="700" cap="none" smtClean="0">
                <a:solidFill>
                  <a:srgbClr val="FFFFFF"/>
                </a:solidFill>
              </a:rPr>
              <a:t>This training is conducted under the OSHA Susan Harwood training grant #SH-29667-SH6 from the U.S. Department of labor. It does not necessarily reflect the views or policies of the U. S. Department of Labor, nor does mention of trade names, commercial products, or organizations imply endorsement by the U. S. Government.</a:t>
            </a:r>
          </a:p>
        </p:txBody>
      </p:sp>
    </p:spTree>
  </p:cSld>
  <p:clrMapOvr>
    <a:masterClrMapping/>
  </p:clrMapOvr>
  <p:transition spd="med"/>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0</TotalTime>
  <Words>4087</Words>
  <Application>Microsoft Office PowerPoint</Application>
  <PresentationFormat>On-screen Show (4:3)</PresentationFormat>
  <Paragraphs>266</Paragraphs>
  <Slides>37</Slides>
  <Notes>33</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37</vt:i4>
      </vt:variant>
    </vt:vector>
  </HeadingPairs>
  <TitlesOfParts>
    <vt:vector size="46" baseType="lpstr">
      <vt:lpstr>Arial</vt:lpstr>
      <vt:lpstr>Calibri</vt:lpstr>
      <vt:lpstr>Calibri Light</vt:lpstr>
      <vt:lpstr>Courier New</vt:lpstr>
      <vt:lpstr>Lucida Sans Unicode</vt:lpstr>
      <vt:lpstr>Monotype Sorts</vt:lpstr>
      <vt:lpstr>Times New Roman</vt:lpstr>
      <vt:lpstr>Wingdings</vt:lpstr>
      <vt:lpstr>Retrospect</vt:lpstr>
      <vt:lpstr>OSHA SUSAN HARWOOD PROGRAM 2016-17 Confined Space Safety Training </vt:lpstr>
      <vt:lpstr>Disclaimer </vt:lpstr>
      <vt:lpstr>Agenda</vt:lpstr>
      <vt:lpstr>OSHA New Rule</vt:lpstr>
      <vt:lpstr>What is a Confined Space?</vt:lpstr>
      <vt:lpstr>Examples of Confined Spaces</vt:lpstr>
      <vt:lpstr>Potential Hazards in Confined Spaces</vt:lpstr>
      <vt:lpstr>ENTRY</vt:lpstr>
      <vt:lpstr>IDLH</vt:lpstr>
      <vt:lpstr>ENTRANT</vt:lpstr>
      <vt:lpstr>ATTENDANT</vt:lpstr>
      <vt:lpstr>Permit-Required Confined Space</vt:lpstr>
      <vt:lpstr>Entry Supervisor </vt:lpstr>
      <vt:lpstr>Responsible Person</vt:lpstr>
      <vt:lpstr>Non-Permit Confined Space</vt:lpstr>
      <vt:lpstr>Two Options for Entering Confined Spaces:</vt:lpstr>
      <vt:lpstr>Permit-Required Confined Space Entry Procedure</vt:lpstr>
      <vt:lpstr>Isolate the Space from all hazards</vt:lpstr>
      <vt:lpstr>2. Ventilate the Space</vt:lpstr>
      <vt:lpstr>3. Conduct a Tailboard Briefing</vt:lpstr>
      <vt:lpstr>4. Complete Entry Permit Form</vt:lpstr>
      <vt:lpstr>5. Test the Atmosphere In this following order</vt:lpstr>
      <vt:lpstr>NOTICE:</vt:lpstr>
      <vt:lpstr>Atmosphere Testing Shall Be Performed:</vt:lpstr>
      <vt:lpstr> Always test the air at various levels  to be sure that the entire space is safe. </vt:lpstr>
      <vt:lpstr>6. Enter the Space and Proceed with work:</vt:lpstr>
      <vt:lpstr>When the Job is Done:</vt:lpstr>
      <vt:lpstr>Non-Permit Confined Space Entry </vt:lpstr>
      <vt:lpstr>1. Isolate the Space from all hazards </vt:lpstr>
      <vt:lpstr>2. Ventilate the Space.</vt:lpstr>
      <vt:lpstr>3. Evaluate the Space</vt:lpstr>
      <vt:lpstr>4,5. Enter the Space and Proceed with work:</vt:lpstr>
      <vt:lpstr>Contractor Confined Space Entry</vt:lpstr>
      <vt:lpstr>Attendant Responsibilities</vt:lpstr>
      <vt:lpstr>Entrant Responsibilities</vt:lpstr>
      <vt:lpstr>Supervisor Responsibilities</vt:lpstr>
      <vt:lpstr>Information 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modified xsi:type="dcterms:W3CDTF">2020-12-10T20:03:37Z</dcterms:modified>
</cp:coreProperties>
</file>