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36" r:id="rId2"/>
    <p:sldMasterId id="2147483738" r:id="rId3"/>
  </p:sldMasterIdLst>
  <p:notesMasterIdLst>
    <p:notesMasterId r:id="rId27"/>
  </p:notesMasterIdLst>
  <p:handoutMasterIdLst>
    <p:handoutMasterId r:id="rId28"/>
  </p:handoutMasterIdLst>
  <p:sldIdLst>
    <p:sldId id="263" r:id="rId4"/>
    <p:sldId id="257" r:id="rId5"/>
    <p:sldId id="259" r:id="rId6"/>
    <p:sldId id="362" r:id="rId7"/>
    <p:sldId id="365" r:id="rId8"/>
    <p:sldId id="363" r:id="rId9"/>
    <p:sldId id="301" r:id="rId10"/>
    <p:sldId id="361" r:id="rId11"/>
    <p:sldId id="359" r:id="rId12"/>
    <p:sldId id="317" r:id="rId13"/>
    <p:sldId id="320" r:id="rId14"/>
    <p:sldId id="339" r:id="rId15"/>
    <p:sldId id="322" r:id="rId16"/>
    <p:sldId id="347" r:id="rId17"/>
    <p:sldId id="355" r:id="rId18"/>
    <p:sldId id="356" r:id="rId19"/>
    <p:sldId id="358" r:id="rId20"/>
    <p:sldId id="357" r:id="rId21"/>
    <p:sldId id="258" r:id="rId22"/>
    <p:sldId id="314" r:id="rId23"/>
    <p:sldId id="349" r:id="rId24"/>
    <p:sldId id="313" r:id="rId25"/>
    <p:sldId id="340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5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663300"/>
    <a:srgbClr val="DDDDDD"/>
    <a:srgbClr val="EAEAEA"/>
    <a:srgbClr val="99CC00"/>
    <a:srgbClr val="CCCC00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7" autoAdjust="0"/>
    <p:restoredTop sz="94652" autoAdjust="0"/>
  </p:normalViewPr>
  <p:slideViewPr>
    <p:cSldViewPr>
      <p:cViewPr varScale="1">
        <p:scale>
          <a:sx n="67" d="100"/>
          <a:sy n="67" d="100"/>
        </p:scale>
        <p:origin x="141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9F0EB3-895F-48F0-A743-5D621F5D5B1C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noProof="0" smtClean="0"/>
              <a:t>Click to edit Master text styles</a:t>
            </a:r>
          </a:p>
          <a:p>
            <a:pPr lvl="1"/>
            <a:r>
              <a:rPr lang="es-MX" noProof="0" smtClean="0"/>
              <a:t>Second level</a:t>
            </a:r>
          </a:p>
          <a:p>
            <a:pPr lvl="2"/>
            <a:r>
              <a:rPr lang="es-MX" noProof="0" smtClean="0"/>
              <a:t>Third level</a:t>
            </a:r>
          </a:p>
          <a:p>
            <a:pPr lvl="3"/>
            <a:r>
              <a:rPr lang="es-MX" noProof="0" smtClean="0"/>
              <a:t>Fourth level</a:t>
            </a:r>
          </a:p>
          <a:p>
            <a:pPr lvl="4"/>
            <a:r>
              <a:rPr lang="es-MX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B11966-A683-467C-9DE6-3C1C7FA4E745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FB9F76-1253-43B9-A3D4-435ABC13087C}" type="slidenum">
              <a:rPr lang="es-MX" altLang="es-MX" smtClean="0"/>
              <a:pPr>
                <a:spcBef>
                  <a:spcPct val="0"/>
                </a:spcBef>
              </a:pPr>
              <a:t>2</a:t>
            </a:fld>
            <a:endParaRPr lang="es-MX" altLang="es-MX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Los 3 tipos mas comunes de escaleras, step ladder, extension ladder &amp; multi-use ladder 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5918A7-41A4-4AE6-AD95-7CDEFC545AD7}" type="slidenum">
              <a:rPr lang="es-MX" altLang="en-US" smtClean="0"/>
              <a:pPr>
                <a:spcBef>
                  <a:spcPct val="0"/>
                </a:spcBef>
              </a:pPr>
              <a:t>14</a:t>
            </a:fld>
            <a:endParaRPr lang="es-MX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Los 3 tipos mas comunes de escaleras, step ladder, extension ladder &amp; multi-use ladder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C3FA09-1F0F-4462-9E39-34645FF606B6}" type="slidenum">
              <a:rPr lang="es-MX" altLang="en-US" smtClean="0"/>
              <a:pPr>
                <a:spcBef>
                  <a:spcPct val="0"/>
                </a:spcBef>
              </a:pPr>
              <a:t>15</a:t>
            </a:fld>
            <a:endParaRPr lang="es-MX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FBB702-79BB-4735-A7E9-D872F30995FB}" type="slidenum">
              <a:rPr lang="es-MX" altLang="es-MX" smtClean="0"/>
              <a:pPr>
                <a:spcBef>
                  <a:spcPct val="0"/>
                </a:spcBef>
              </a:pPr>
              <a:t>19</a:t>
            </a:fld>
            <a:endParaRPr lang="es-MX" altLang="es-MX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3119 w 2780"/>
                <a:gd name="T1" fmla="*/ 18 h 953"/>
                <a:gd name="T2" fmla="*/ 3019 w 2780"/>
                <a:gd name="T3" fmla="*/ 24 h 953"/>
                <a:gd name="T4" fmla="*/ 2945 w 2780"/>
                <a:gd name="T5" fmla="*/ 102 h 953"/>
                <a:gd name="T6" fmla="*/ 2829 w 2780"/>
                <a:gd name="T7" fmla="*/ 156 h 953"/>
                <a:gd name="T8" fmla="*/ 2822 w 2780"/>
                <a:gd name="T9" fmla="*/ 222 h 953"/>
                <a:gd name="T10" fmla="*/ 2802 w 2780"/>
                <a:gd name="T11" fmla="*/ 246 h 953"/>
                <a:gd name="T12" fmla="*/ 2782 w 2780"/>
                <a:gd name="T13" fmla="*/ 252 h 953"/>
                <a:gd name="T14" fmla="*/ 2701 w 2780"/>
                <a:gd name="T15" fmla="*/ 210 h 953"/>
                <a:gd name="T16" fmla="*/ 2547 w 2780"/>
                <a:gd name="T17" fmla="*/ 192 h 953"/>
                <a:gd name="T18" fmla="*/ 2520 w 2780"/>
                <a:gd name="T19" fmla="*/ 186 h 953"/>
                <a:gd name="T20" fmla="*/ 2499 w 2780"/>
                <a:gd name="T21" fmla="*/ 192 h 953"/>
                <a:gd name="T22" fmla="*/ 2417 w 2780"/>
                <a:gd name="T23" fmla="*/ 228 h 953"/>
                <a:gd name="T24" fmla="*/ 2376 w 2780"/>
                <a:gd name="T25" fmla="*/ 240 h 953"/>
                <a:gd name="T26" fmla="*/ 2349 w 2780"/>
                <a:gd name="T27" fmla="*/ 246 h 953"/>
                <a:gd name="T28" fmla="*/ 2335 w 2780"/>
                <a:gd name="T29" fmla="*/ 258 h 953"/>
                <a:gd name="T30" fmla="*/ 2335 w 2780"/>
                <a:gd name="T31" fmla="*/ 276 h 953"/>
                <a:gd name="T32" fmla="*/ 2310 w 2780"/>
                <a:gd name="T33" fmla="*/ 300 h 953"/>
                <a:gd name="T34" fmla="*/ 2292 w 2780"/>
                <a:gd name="T35" fmla="*/ 312 h 953"/>
                <a:gd name="T36" fmla="*/ 2280 w 2780"/>
                <a:gd name="T37" fmla="*/ 324 h 953"/>
                <a:gd name="T38" fmla="*/ 2268 w 2780"/>
                <a:gd name="T39" fmla="*/ 336 h 953"/>
                <a:gd name="T40" fmla="*/ 2233 w 2780"/>
                <a:gd name="T41" fmla="*/ 342 h 953"/>
                <a:gd name="T42" fmla="*/ 2156 w 2780"/>
                <a:gd name="T43" fmla="*/ 336 h 953"/>
                <a:gd name="T44" fmla="*/ 2114 w 2780"/>
                <a:gd name="T45" fmla="*/ 330 h 953"/>
                <a:gd name="T46" fmla="*/ 2100 w 2780"/>
                <a:gd name="T47" fmla="*/ 342 h 953"/>
                <a:gd name="T48" fmla="*/ 2086 w 2780"/>
                <a:gd name="T49" fmla="*/ 354 h 953"/>
                <a:gd name="T50" fmla="*/ 2051 w 2780"/>
                <a:gd name="T51" fmla="*/ 360 h 953"/>
                <a:gd name="T52" fmla="*/ 1986 w 2780"/>
                <a:gd name="T53" fmla="*/ 342 h 953"/>
                <a:gd name="T54" fmla="*/ 1962 w 2780"/>
                <a:gd name="T55" fmla="*/ 342 h 953"/>
                <a:gd name="T56" fmla="*/ 1938 w 2780"/>
                <a:gd name="T57" fmla="*/ 354 h 953"/>
                <a:gd name="T58" fmla="*/ 1869 w 2780"/>
                <a:gd name="T59" fmla="*/ 425 h 953"/>
                <a:gd name="T60" fmla="*/ 1819 w 2780"/>
                <a:gd name="T61" fmla="*/ 569 h 953"/>
                <a:gd name="T62" fmla="*/ 1819 w 2780"/>
                <a:gd name="T63" fmla="*/ 593 h 953"/>
                <a:gd name="T64" fmla="*/ 1826 w 2780"/>
                <a:gd name="T65" fmla="*/ 641 h 953"/>
                <a:gd name="T66" fmla="*/ 1847 w 2780"/>
                <a:gd name="T67" fmla="*/ 659 h 953"/>
                <a:gd name="T68" fmla="*/ 1840 w 2780"/>
                <a:gd name="T69" fmla="*/ 671 h 953"/>
                <a:gd name="T70" fmla="*/ 1826 w 2780"/>
                <a:gd name="T71" fmla="*/ 683 h 953"/>
                <a:gd name="T72" fmla="*/ 1732 w 2780"/>
                <a:gd name="T73" fmla="*/ 689 h 953"/>
                <a:gd name="T74" fmla="*/ 1650 w 2780"/>
                <a:gd name="T75" fmla="*/ 629 h 953"/>
                <a:gd name="T76" fmla="*/ 1503 w 2780"/>
                <a:gd name="T77" fmla="*/ 587 h 953"/>
                <a:gd name="T78" fmla="*/ 1332 w 2780"/>
                <a:gd name="T79" fmla="*/ 671 h 953"/>
                <a:gd name="T80" fmla="*/ 1142 w 2780"/>
                <a:gd name="T81" fmla="*/ 731 h 953"/>
                <a:gd name="T82" fmla="*/ 924 w 2780"/>
                <a:gd name="T83" fmla="*/ 743 h 953"/>
                <a:gd name="T84" fmla="*/ 702 w 2780"/>
                <a:gd name="T85" fmla="*/ 701 h 953"/>
                <a:gd name="T86" fmla="*/ 642 w 2780"/>
                <a:gd name="T87" fmla="*/ 695 h 953"/>
                <a:gd name="T88" fmla="*/ 630 w 2780"/>
                <a:gd name="T89" fmla="*/ 701 h 953"/>
                <a:gd name="T90" fmla="*/ 594 w 2780"/>
                <a:gd name="T91" fmla="*/ 731 h 953"/>
                <a:gd name="T92" fmla="*/ 482 w 2780"/>
                <a:gd name="T93" fmla="*/ 809 h 953"/>
                <a:gd name="T94" fmla="*/ 443 w 2780"/>
                <a:gd name="T95" fmla="*/ 821 h 953"/>
                <a:gd name="T96" fmla="*/ 419 w 2780"/>
                <a:gd name="T97" fmla="*/ 821 h 953"/>
                <a:gd name="T98" fmla="*/ 372 w 2780"/>
                <a:gd name="T99" fmla="*/ 827 h 953"/>
                <a:gd name="T100" fmla="*/ 246 w 2780"/>
                <a:gd name="T101" fmla="*/ 851 h 953"/>
                <a:gd name="T102" fmla="*/ 210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3132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29390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s-MX" noProof="0" smtClean="0"/>
              <a:t>Click to edit Master title style</a:t>
            </a:r>
          </a:p>
        </p:txBody>
      </p:sp>
      <p:sp>
        <p:nvSpPr>
          <p:cNvPr id="29390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s-MX" noProof="0" smtClean="0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6238E-FD63-4E8E-BC41-B1F9C775B92C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1520787051"/>
      </p:ext>
    </p:extLst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E7888-D975-41B2-B1CE-B8E378DFB576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4088535650"/>
      </p:ext>
    </p:extLst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2D305-5B96-4000-BF6B-1FB2BB52E4AF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4097221286"/>
      </p:ext>
    </p:extLst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542A2-E5F4-4E1D-A466-291EAF0C8448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938893257"/>
      </p:ext>
    </p:extLst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61 w 3934"/>
                <a:gd name="T3" fmla="*/ 1331 h 1505"/>
                <a:gd name="T4" fmla="*/ 1361 w 3934"/>
                <a:gd name="T5" fmla="*/ 1157 h 1505"/>
                <a:gd name="T6" fmla="*/ 1934 w 3934"/>
                <a:gd name="T7" fmla="*/ 977 h 1505"/>
                <a:gd name="T8" fmla="*/ 2479 w 3934"/>
                <a:gd name="T9" fmla="*/ 792 h 1505"/>
                <a:gd name="T10" fmla="*/ 2752 w 3934"/>
                <a:gd name="T11" fmla="*/ 696 h 1505"/>
                <a:gd name="T12" fmla="*/ 3010 w 3934"/>
                <a:gd name="T13" fmla="*/ 606 h 1505"/>
                <a:gd name="T14" fmla="*/ 3266 w 3934"/>
                <a:gd name="T15" fmla="*/ 510 h 1505"/>
                <a:gd name="T16" fmla="*/ 3515 w 3934"/>
                <a:gd name="T17" fmla="*/ 420 h 1505"/>
                <a:gd name="T18" fmla="*/ 3745 w 3934"/>
                <a:gd name="T19" fmla="*/ 324 h 1505"/>
                <a:gd name="T20" fmla="*/ 3975 w 3934"/>
                <a:gd name="T21" fmla="*/ 234 h 1505"/>
                <a:gd name="T22" fmla="*/ 4198 w 3934"/>
                <a:gd name="T23" fmla="*/ 138 h 1505"/>
                <a:gd name="T24" fmla="*/ 4401 w 3934"/>
                <a:gd name="T25" fmla="*/ 48 h 1505"/>
                <a:gd name="T26" fmla="*/ 4401 w 3934"/>
                <a:gd name="T27" fmla="*/ 0 h 1505"/>
                <a:gd name="T28" fmla="*/ 4191 w 3934"/>
                <a:gd name="T29" fmla="*/ 96 h 1505"/>
                <a:gd name="T30" fmla="*/ 3961 w 3934"/>
                <a:gd name="T31" fmla="*/ 192 h 1505"/>
                <a:gd name="T32" fmla="*/ 3725 w 3934"/>
                <a:gd name="T33" fmla="*/ 288 h 1505"/>
                <a:gd name="T34" fmla="*/ 3489 w 3934"/>
                <a:gd name="T35" fmla="*/ 384 h 1505"/>
                <a:gd name="T36" fmla="*/ 3232 w 3934"/>
                <a:gd name="T37" fmla="*/ 480 h 1505"/>
                <a:gd name="T38" fmla="*/ 2970 w 3934"/>
                <a:gd name="T39" fmla="*/ 576 h 1505"/>
                <a:gd name="T40" fmla="*/ 2697 w 3934"/>
                <a:gd name="T41" fmla="*/ 672 h 1505"/>
                <a:gd name="T42" fmla="*/ 2423 w 3934"/>
                <a:gd name="T43" fmla="*/ 768 h 1505"/>
                <a:gd name="T44" fmla="*/ 2129 w 3934"/>
                <a:gd name="T45" fmla="*/ 864 h 1505"/>
                <a:gd name="T46" fmla="*/ 1841 w 3934"/>
                <a:gd name="T47" fmla="*/ 960 h 1505"/>
                <a:gd name="T48" fmla="*/ 1248 w 3934"/>
                <a:gd name="T49" fmla="*/ 1145 h 1505"/>
                <a:gd name="T50" fmla="*/ 636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24 w 1728"/>
                <a:gd name="T3" fmla="*/ 527 h 689"/>
                <a:gd name="T4" fmla="*/ 1074 w 1728"/>
                <a:gd name="T5" fmla="*/ 365 h 689"/>
                <a:gd name="T6" fmla="*/ 1291 w 1728"/>
                <a:gd name="T7" fmla="*/ 287 h 689"/>
                <a:gd name="T8" fmla="*/ 1505 w 1728"/>
                <a:gd name="T9" fmla="*/ 203 h 689"/>
                <a:gd name="T10" fmla="*/ 1732 w 1728"/>
                <a:gd name="T11" fmla="*/ 126 h 689"/>
                <a:gd name="T12" fmla="*/ 1915 w 1728"/>
                <a:gd name="T13" fmla="*/ 48 h 689"/>
                <a:gd name="T14" fmla="*/ 1915 w 1728"/>
                <a:gd name="T15" fmla="*/ 0 h 689"/>
                <a:gd name="T16" fmla="*/ 1709 w 1728"/>
                <a:gd name="T17" fmla="*/ 84 h 689"/>
                <a:gd name="T18" fmla="*/ 1475 w 1728"/>
                <a:gd name="T19" fmla="*/ 167 h 689"/>
                <a:gd name="T20" fmla="*/ 1235 w 1728"/>
                <a:gd name="T21" fmla="*/ 257 h 689"/>
                <a:gd name="T22" fmla="*/ 1014 w 1728"/>
                <a:gd name="T23" fmla="*/ 341 h 689"/>
                <a:gd name="T24" fmla="*/ 491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226 w 5561"/>
                <a:gd name="T1" fmla="*/ 929 h 3447"/>
                <a:gd name="T2" fmla="*/ 6198 w 5561"/>
                <a:gd name="T3" fmla="*/ 773 h 3447"/>
                <a:gd name="T4" fmla="*/ 6105 w 5561"/>
                <a:gd name="T5" fmla="*/ 629 h 3447"/>
                <a:gd name="T6" fmla="*/ 5964 w 5561"/>
                <a:gd name="T7" fmla="*/ 492 h 3447"/>
                <a:gd name="T8" fmla="*/ 5763 w 5561"/>
                <a:gd name="T9" fmla="*/ 366 h 3447"/>
                <a:gd name="T10" fmla="*/ 5509 w 5561"/>
                <a:gd name="T11" fmla="*/ 252 h 3447"/>
                <a:gd name="T12" fmla="*/ 5208 w 5561"/>
                <a:gd name="T13" fmla="*/ 144 h 3447"/>
                <a:gd name="T14" fmla="*/ 4860 w 5561"/>
                <a:gd name="T15" fmla="*/ 48 h 3447"/>
                <a:gd name="T16" fmla="*/ 4477 w 5561"/>
                <a:gd name="T17" fmla="*/ 0 h 3447"/>
                <a:gd name="T18" fmla="*/ 4881 w 5561"/>
                <a:gd name="T19" fmla="*/ 90 h 3447"/>
                <a:gd name="T20" fmla="*/ 5228 w 5561"/>
                <a:gd name="T21" fmla="*/ 192 h 3447"/>
                <a:gd name="T22" fmla="*/ 5522 w 5561"/>
                <a:gd name="T23" fmla="*/ 306 h 3447"/>
                <a:gd name="T24" fmla="*/ 5763 w 5561"/>
                <a:gd name="T25" fmla="*/ 426 h 3447"/>
                <a:gd name="T26" fmla="*/ 5950 w 5561"/>
                <a:gd name="T27" fmla="*/ 557 h 3447"/>
                <a:gd name="T28" fmla="*/ 6078 w 5561"/>
                <a:gd name="T29" fmla="*/ 701 h 3447"/>
                <a:gd name="T30" fmla="*/ 6145 w 5561"/>
                <a:gd name="T31" fmla="*/ 851 h 3447"/>
                <a:gd name="T32" fmla="*/ 6145 w 5561"/>
                <a:gd name="T33" fmla="*/ 1013 h 3447"/>
                <a:gd name="T34" fmla="*/ 6092 w 5561"/>
                <a:gd name="T35" fmla="*/ 1163 h 3447"/>
                <a:gd name="T36" fmla="*/ 5984 w 5561"/>
                <a:gd name="T37" fmla="*/ 1319 h 3447"/>
                <a:gd name="T38" fmla="*/ 5823 w 5561"/>
                <a:gd name="T39" fmla="*/ 1475 h 3447"/>
                <a:gd name="T40" fmla="*/ 5617 w 5561"/>
                <a:gd name="T41" fmla="*/ 1630 h 3447"/>
                <a:gd name="T42" fmla="*/ 5362 w 5561"/>
                <a:gd name="T43" fmla="*/ 1786 h 3447"/>
                <a:gd name="T44" fmla="*/ 5065 w 5561"/>
                <a:gd name="T45" fmla="*/ 1948 h 3447"/>
                <a:gd name="T46" fmla="*/ 4717 w 5561"/>
                <a:gd name="T47" fmla="*/ 2104 h 3447"/>
                <a:gd name="T48" fmla="*/ 4338 w 5561"/>
                <a:gd name="T49" fmla="*/ 2260 h 3447"/>
                <a:gd name="T50" fmla="*/ 3918 w 5561"/>
                <a:gd name="T51" fmla="*/ 2416 h 3447"/>
                <a:gd name="T52" fmla="*/ 3453 w 5561"/>
                <a:gd name="T53" fmla="*/ 2566 h 3447"/>
                <a:gd name="T54" fmla="*/ 2958 w 5561"/>
                <a:gd name="T55" fmla="*/ 2715 h 3447"/>
                <a:gd name="T56" fmla="*/ 2423 w 5561"/>
                <a:gd name="T57" fmla="*/ 2865 h 3447"/>
                <a:gd name="T58" fmla="*/ 1856 w 5561"/>
                <a:gd name="T59" fmla="*/ 3009 h 3447"/>
                <a:gd name="T60" fmla="*/ 1281 w 5561"/>
                <a:gd name="T61" fmla="*/ 3147 h 3447"/>
                <a:gd name="T62" fmla="*/ 654 w 5561"/>
                <a:gd name="T63" fmla="*/ 3279 h 3447"/>
                <a:gd name="T64" fmla="*/ 0 w 5561"/>
                <a:gd name="T65" fmla="*/ 3447 h 3447"/>
                <a:gd name="T66" fmla="*/ 978 w 5561"/>
                <a:gd name="T67" fmla="*/ 3249 h 3447"/>
                <a:gd name="T68" fmla="*/ 1588 w 5561"/>
                <a:gd name="T69" fmla="*/ 3105 h 3447"/>
                <a:gd name="T70" fmla="*/ 2164 w 5561"/>
                <a:gd name="T71" fmla="*/ 2961 h 3447"/>
                <a:gd name="T72" fmla="*/ 2727 w 5561"/>
                <a:gd name="T73" fmla="*/ 2817 h 3447"/>
                <a:gd name="T74" fmla="*/ 3246 w 5561"/>
                <a:gd name="T75" fmla="*/ 2668 h 3447"/>
                <a:gd name="T76" fmla="*/ 3726 w 5561"/>
                <a:gd name="T77" fmla="*/ 2512 h 3447"/>
                <a:gd name="T78" fmla="*/ 4178 w 5561"/>
                <a:gd name="T79" fmla="*/ 2356 h 3447"/>
                <a:gd name="T80" fmla="*/ 4589 w 5561"/>
                <a:gd name="T81" fmla="*/ 2200 h 3447"/>
                <a:gd name="T82" fmla="*/ 4957 w 5561"/>
                <a:gd name="T83" fmla="*/ 2038 h 3447"/>
                <a:gd name="T84" fmla="*/ 5284 w 5561"/>
                <a:gd name="T85" fmla="*/ 1876 h 3447"/>
                <a:gd name="T86" fmla="*/ 5563 w 5561"/>
                <a:gd name="T87" fmla="*/ 1720 h 3447"/>
                <a:gd name="T88" fmla="*/ 5797 w 5561"/>
                <a:gd name="T89" fmla="*/ 1559 h 3447"/>
                <a:gd name="T90" fmla="*/ 5978 w 5561"/>
                <a:gd name="T91" fmla="*/ 1397 h 3447"/>
                <a:gd name="T92" fmla="*/ 6112 w 5561"/>
                <a:gd name="T93" fmla="*/ 1241 h 3447"/>
                <a:gd name="T94" fmla="*/ 6198 w 5561"/>
                <a:gd name="T95" fmla="*/ 1085 h 3447"/>
                <a:gd name="T96" fmla="*/ 6219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445 w 5740"/>
                <a:gd name="T1" fmla="*/ 0 h 2098"/>
                <a:gd name="T2" fmla="*/ 6331 w 5740"/>
                <a:gd name="T3" fmla="*/ 72 h 2098"/>
                <a:gd name="T4" fmla="*/ 6216 w 5740"/>
                <a:gd name="T5" fmla="*/ 138 h 2098"/>
                <a:gd name="T6" fmla="*/ 6088 w 5740"/>
                <a:gd name="T7" fmla="*/ 210 h 2098"/>
                <a:gd name="T8" fmla="*/ 5955 w 5740"/>
                <a:gd name="T9" fmla="*/ 276 h 2098"/>
                <a:gd name="T10" fmla="*/ 5672 w 5740"/>
                <a:gd name="T11" fmla="*/ 414 h 2098"/>
                <a:gd name="T12" fmla="*/ 5362 w 5740"/>
                <a:gd name="T13" fmla="*/ 552 h 2098"/>
                <a:gd name="T14" fmla="*/ 5027 w 5740"/>
                <a:gd name="T15" fmla="*/ 690 h 2098"/>
                <a:gd name="T16" fmla="*/ 4672 w 5740"/>
                <a:gd name="T17" fmla="*/ 827 h 2098"/>
                <a:gd name="T18" fmla="*/ 4294 w 5740"/>
                <a:gd name="T19" fmla="*/ 959 h 2098"/>
                <a:gd name="T20" fmla="*/ 3893 w 5740"/>
                <a:gd name="T21" fmla="*/ 1091 h 2098"/>
                <a:gd name="T22" fmla="*/ 3472 w 5740"/>
                <a:gd name="T23" fmla="*/ 1223 h 2098"/>
                <a:gd name="T24" fmla="*/ 3028 w 5740"/>
                <a:gd name="T25" fmla="*/ 1355 h 2098"/>
                <a:gd name="T26" fmla="*/ 2564 w 5740"/>
                <a:gd name="T27" fmla="*/ 1481 h 2098"/>
                <a:gd name="T28" fmla="*/ 2083 w 5740"/>
                <a:gd name="T29" fmla="*/ 1601 h 2098"/>
                <a:gd name="T30" fmla="*/ 1597 w 5740"/>
                <a:gd name="T31" fmla="*/ 1721 h 2098"/>
                <a:gd name="T32" fmla="*/ 1068 w 5740"/>
                <a:gd name="T33" fmla="*/ 1834 h 2098"/>
                <a:gd name="T34" fmla="*/ 558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51 w 5740"/>
                <a:gd name="T41" fmla="*/ 1990 h 2098"/>
                <a:gd name="T42" fmla="*/ 1062 w 5740"/>
                <a:gd name="T43" fmla="*/ 1882 h 2098"/>
                <a:gd name="T44" fmla="*/ 1582 w 5740"/>
                <a:gd name="T45" fmla="*/ 1763 h 2098"/>
                <a:gd name="T46" fmla="*/ 2064 w 5740"/>
                <a:gd name="T47" fmla="*/ 1649 h 2098"/>
                <a:gd name="T48" fmla="*/ 2544 w 5740"/>
                <a:gd name="T49" fmla="*/ 1523 h 2098"/>
                <a:gd name="T50" fmla="*/ 3008 w 5740"/>
                <a:gd name="T51" fmla="*/ 1397 h 2098"/>
                <a:gd name="T52" fmla="*/ 3445 w 5740"/>
                <a:gd name="T53" fmla="*/ 1271 h 2098"/>
                <a:gd name="T54" fmla="*/ 3867 w 5740"/>
                <a:gd name="T55" fmla="*/ 1139 h 2098"/>
                <a:gd name="T56" fmla="*/ 4268 w 5740"/>
                <a:gd name="T57" fmla="*/ 1007 h 2098"/>
                <a:gd name="T58" fmla="*/ 4644 w 5740"/>
                <a:gd name="T59" fmla="*/ 875 h 2098"/>
                <a:gd name="T60" fmla="*/ 5007 w 5740"/>
                <a:gd name="T61" fmla="*/ 737 h 2098"/>
                <a:gd name="T62" fmla="*/ 5342 w 5740"/>
                <a:gd name="T63" fmla="*/ 600 h 2098"/>
                <a:gd name="T64" fmla="*/ 5659 w 5740"/>
                <a:gd name="T65" fmla="*/ 462 h 2098"/>
                <a:gd name="T66" fmla="*/ 5943 w 5740"/>
                <a:gd name="T67" fmla="*/ 324 h 2098"/>
                <a:gd name="T68" fmla="*/ 6210 w 5740"/>
                <a:gd name="T69" fmla="*/ 186 h 2098"/>
                <a:gd name="T70" fmla="*/ 6445 w 5740"/>
                <a:gd name="T71" fmla="*/ 48 h 2098"/>
                <a:gd name="T72" fmla="*/ 6445 w 5740"/>
                <a:gd name="T73" fmla="*/ 0 h 2098"/>
                <a:gd name="T74" fmla="*/ 644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86 w 1955"/>
                <a:gd name="T1" fmla="*/ 485 h 1265"/>
                <a:gd name="T2" fmla="*/ 2123 w 1955"/>
                <a:gd name="T3" fmla="*/ 390 h 1265"/>
                <a:gd name="T4" fmla="*/ 1987 w 1955"/>
                <a:gd name="T5" fmla="*/ 306 h 1265"/>
                <a:gd name="T6" fmla="*/ 1764 w 1955"/>
                <a:gd name="T7" fmla="*/ 228 h 1265"/>
                <a:gd name="T8" fmla="*/ 1477 w 1955"/>
                <a:gd name="T9" fmla="*/ 162 h 1265"/>
                <a:gd name="T10" fmla="*/ 1121 w 1955"/>
                <a:gd name="T11" fmla="*/ 102 h 1265"/>
                <a:gd name="T12" fmla="*/ 720 w 1955"/>
                <a:gd name="T13" fmla="*/ 54 h 1265"/>
                <a:gd name="T14" fmla="*/ 264 w 1955"/>
                <a:gd name="T15" fmla="*/ 18 h 1265"/>
                <a:gd name="T16" fmla="*/ 0 w 1955"/>
                <a:gd name="T17" fmla="*/ 12 h 1265"/>
                <a:gd name="T18" fmla="*/ 468 w 1955"/>
                <a:gd name="T19" fmla="*/ 48 h 1265"/>
                <a:gd name="T20" fmla="*/ 923 w 1955"/>
                <a:gd name="T21" fmla="*/ 90 h 1265"/>
                <a:gd name="T22" fmla="*/ 1296 w 1955"/>
                <a:gd name="T23" fmla="*/ 144 h 1265"/>
                <a:gd name="T24" fmla="*/ 1597 w 1955"/>
                <a:gd name="T25" fmla="*/ 204 h 1265"/>
                <a:gd name="T26" fmla="*/ 1829 w 1955"/>
                <a:gd name="T27" fmla="*/ 276 h 1265"/>
                <a:gd name="T28" fmla="*/ 2016 w 1955"/>
                <a:gd name="T29" fmla="*/ 360 h 1265"/>
                <a:gd name="T30" fmla="*/ 2105 w 1955"/>
                <a:gd name="T31" fmla="*/ 443 h 1265"/>
                <a:gd name="T32" fmla="*/ 2123 w 1955"/>
                <a:gd name="T33" fmla="*/ 539 h 1265"/>
                <a:gd name="T34" fmla="*/ 2076 w 1955"/>
                <a:gd name="T35" fmla="*/ 629 h 1265"/>
                <a:gd name="T36" fmla="*/ 1958 w 1955"/>
                <a:gd name="T37" fmla="*/ 719 h 1265"/>
                <a:gd name="T38" fmla="*/ 1764 w 1955"/>
                <a:gd name="T39" fmla="*/ 809 h 1265"/>
                <a:gd name="T40" fmla="*/ 1514 w 1955"/>
                <a:gd name="T41" fmla="*/ 899 h 1265"/>
                <a:gd name="T42" fmla="*/ 1218 w 1955"/>
                <a:gd name="T43" fmla="*/ 989 h 1265"/>
                <a:gd name="T44" fmla="*/ 851 w 1955"/>
                <a:gd name="T45" fmla="*/ 1073 h 1265"/>
                <a:gd name="T46" fmla="*/ 444 w 1955"/>
                <a:gd name="T47" fmla="*/ 1157 h 1265"/>
                <a:gd name="T48" fmla="*/ 0 w 1955"/>
                <a:gd name="T49" fmla="*/ 1241 h 1265"/>
                <a:gd name="T50" fmla="*/ 252 w 1955"/>
                <a:gd name="T51" fmla="*/ 1223 h 1265"/>
                <a:gd name="T52" fmla="*/ 684 w 1955"/>
                <a:gd name="T53" fmla="*/ 1139 h 1265"/>
                <a:gd name="T54" fmla="*/ 1068 w 1955"/>
                <a:gd name="T55" fmla="*/ 1049 h 1265"/>
                <a:gd name="T56" fmla="*/ 1410 w 1955"/>
                <a:gd name="T57" fmla="*/ 959 h 1265"/>
                <a:gd name="T58" fmla="*/ 1698 w 1955"/>
                <a:gd name="T59" fmla="*/ 863 h 1265"/>
                <a:gd name="T60" fmla="*/ 1922 w 1955"/>
                <a:gd name="T61" fmla="*/ 767 h 1265"/>
                <a:gd name="T62" fmla="*/ 2082 w 1955"/>
                <a:gd name="T63" fmla="*/ 677 h 1265"/>
                <a:gd name="T64" fmla="*/ 2165 w 1955"/>
                <a:gd name="T65" fmla="*/ 581 h 1265"/>
                <a:gd name="T66" fmla="*/ 2186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81 w 4694"/>
                <a:gd name="T1" fmla="*/ 797 h 2901"/>
                <a:gd name="T2" fmla="*/ 5247 w 4694"/>
                <a:gd name="T3" fmla="*/ 665 h 2901"/>
                <a:gd name="T4" fmla="*/ 5160 w 4694"/>
                <a:gd name="T5" fmla="*/ 540 h 2901"/>
                <a:gd name="T6" fmla="*/ 5025 w 4694"/>
                <a:gd name="T7" fmla="*/ 426 h 2901"/>
                <a:gd name="T8" fmla="*/ 4836 w 4694"/>
                <a:gd name="T9" fmla="*/ 312 h 2901"/>
                <a:gd name="T10" fmla="*/ 4594 w 4694"/>
                <a:gd name="T11" fmla="*/ 216 h 2901"/>
                <a:gd name="T12" fmla="*/ 4313 w 4694"/>
                <a:gd name="T13" fmla="*/ 120 h 2901"/>
                <a:gd name="T14" fmla="*/ 3983 w 4694"/>
                <a:gd name="T15" fmla="*/ 36 h 2901"/>
                <a:gd name="T16" fmla="*/ 3603 w 4694"/>
                <a:gd name="T17" fmla="*/ 0 h 2901"/>
                <a:gd name="T18" fmla="*/ 3983 w 4694"/>
                <a:gd name="T19" fmla="*/ 78 h 2901"/>
                <a:gd name="T20" fmla="*/ 4313 w 4694"/>
                <a:gd name="T21" fmla="*/ 162 h 2901"/>
                <a:gd name="T22" fmla="*/ 4594 w 4694"/>
                <a:gd name="T23" fmla="*/ 258 h 2901"/>
                <a:gd name="T24" fmla="*/ 4824 w 4694"/>
                <a:gd name="T25" fmla="*/ 366 h 2901"/>
                <a:gd name="T26" fmla="*/ 5000 w 4694"/>
                <a:gd name="T27" fmla="*/ 480 h 2901"/>
                <a:gd name="T28" fmla="*/ 5121 w 4694"/>
                <a:gd name="T29" fmla="*/ 605 h 2901"/>
                <a:gd name="T30" fmla="*/ 5186 w 4694"/>
                <a:gd name="T31" fmla="*/ 737 h 2901"/>
                <a:gd name="T32" fmla="*/ 5186 w 4694"/>
                <a:gd name="T33" fmla="*/ 875 h 2901"/>
                <a:gd name="T34" fmla="*/ 5141 w 4694"/>
                <a:gd name="T35" fmla="*/ 1001 h 2901"/>
                <a:gd name="T36" fmla="*/ 5053 w 4694"/>
                <a:gd name="T37" fmla="*/ 1127 h 2901"/>
                <a:gd name="T38" fmla="*/ 4918 w 4694"/>
                <a:gd name="T39" fmla="*/ 1259 h 2901"/>
                <a:gd name="T40" fmla="*/ 4745 w 4694"/>
                <a:gd name="T41" fmla="*/ 1385 h 2901"/>
                <a:gd name="T42" fmla="*/ 4526 w 4694"/>
                <a:gd name="T43" fmla="*/ 1517 h 2901"/>
                <a:gd name="T44" fmla="*/ 4277 w 4694"/>
                <a:gd name="T45" fmla="*/ 1648 h 2901"/>
                <a:gd name="T46" fmla="*/ 3991 w 4694"/>
                <a:gd name="T47" fmla="*/ 1774 h 2901"/>
                <a:gd name="T48" fmla="*/ 3668 w 4694"/>
                <a:gd name="T49" fmla="*/ 1906 h 2901"/>
                <a:gd name="T50" fmla="*/ 3310 w 4694"/>
                <a:gd name="T51" fmla="*/ 2032 h 2901"/>
                <a:gd name="T52" fmla="*/ 2919 w 4694"/>
                <a:gd name="T53" fmla="*/ 2164 h 2901"/>
                <a:gd name="T54" fmla="*/ 2502 w 4694"/>
                <a:gd name="T55" fmla="*/ 2284 h 2901"/>
                <a:gd name="T56" fmla="*/ 2047 w 4694"/>
                <a:gd name="T57" fmla="*/ 2410 h 2901"/>
                <a:gd name="T58" fmla="*/ 1581 w 4694"/>
                <a:gd name="T59" fmla="*/ 2530 h 2901"/>
                <a:gd name="T60" fmla="*/ 558 w 4694"/>
                <a:gd name="T61" fmla="*/ 2757 h 2901"/>
                <a:gd name="T62" fmla="*/ 0 w 4694"/>
                <a:gd name="T63" fmla="*/ 2901 h 2901"/>
                <a:gd name="T64" fmla="*/ 1080 w 4694"/>
                <a:gd name="T65" fmla="*/ 2674 h 2901"/>
                <a:gd name="T66" fmla="*/ 1843 w 4694"/>
                <a:gd name="T67" fmla="*/ 2494 h 2901"/>
                <a:gd name="T68" fmla="*/ 2316 w 4694"/>
                <a:gd name="T69" fmla="*/ 2374 h 2901"/>
                <a:gd name="T70" fmla="*/ 2757 w 4694"/>
                <a:gd name="T71" fmla="*/ 2248 h 2901"/>
                <a:gd name="T72" fmla="*/ 3168 w 4694"/>
                <a:gd name="T73" fmla="*/ 2116 h 2901"/>
                <a:gd name="T74" fmla="*/ 3544 w 4694"/>
                <a:gd name="T75" fmla="*/ 1984 h 2901"/>
                <a:gd name="T76" fmla="*/ 3893 w 4694"/>
                <a:gd name="T77" fmla="*/ 1858 h 2901"/>
                <a:gd name="T78" fmla="*/ 4203 w 4694"/>
                <a:gd name="T79" fmla="*/ 1720 h 2901"/>
                <a:gd name="T80" fmla="*/ 4481 w 4694"/>
                <a:gd name="T81" fmla="*/ 1589 h 2901"/>
                <a:gd name="T82" fmla="*/ 4718 w 4694"/>
                <a:gd name="T83" fmla="*/ 1457 h 2901"/>
                <a:gd name="T84" fmla="*/ 4918 w 4694"/>
                <a:gd name="T85" fmla="*/ 1325 h 2901"/>
                <a:gd name="T86" fmla="*/ 5073 w 4694"/>
                <a:gd name="T87" fmla="*/ 1193 h 2901"/>
                <a:gd name="T88" fmla="*/ 5186 w 4694"/>
                <a:gd name="T89" fmla="*/ 1061 h 2901"/>
                <a:gd name="T90" fmla="*/ 5254 w 4694"/>
                <a:gd name="T91" fmla="*/ 935 h 2901"/>
                <a:gd name="T92" fmla="*/ 5275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228 w 3761"/>
                <a:gd name="T1" fmla="*/ 719 h 2356"/>
                <a:gd name="T2" fmla="*/ 4196 w 3761"/>
                <a:gd name="T3" fmla="*/ 599 h 2356"/>
                <a:gd name="T4" fmla="*/ 4111 w 3761"/>
                <a:gd name="T5" fmla="*/ 486 h 2356"/>
                <a:gd name="T6" fmla="*/ 3961 w 3761"/>
                <a:gd name="T7" fmla="*/ 378 h 2356"/>
                <a:gd name="T8" fmla="*/ 3768 w 3761"/>
                <a:gd name="T9" fmla="*/ 282 h 2356"/>
                <a:gd name="T10" fmla="*/ 3517 w 3761"/>
                <a:gd name="T11" fmla="*/ 192 h 2356"/>
                <a:gd name="T12" fmla="*/ 3221 w 3761"/>
                <a:gd name="T13" fmla="*/ 108 h 2356"/>
                <a:gd name="T14" fmla="*/ 2878 w 3761"/>
                <a:gd name="T15" fmla="*/ 36 h 2356"/>
                <a:gd name="T16" fmla="*/ 2508 w 3761"/>
                <a:gd name="T17" fmla="*/ 0 h 2356"/>
                <a:gd name="T18" fmla="*/ 2899 w 3761"/>
                <a:gd name="T19" fmla="*/ 72 h 2356"/>
                <a:gd name="T20" fmla="*/ 3234 w 3761"/>
                <a:gd name="T21" fmla="*/ 150 h 2356"/>
                <a:gd name="T22" fmla="*/ 3530 w 3761"/>
                <a:gd name="T23" fmla="*/ 234 h 2356"/>
                <a:gd name="T24" fmla="*/ 3768 w 3761"/>
                <a:gd name="T25" fmla="*/ 330 h 2356"/>
                <a:gd name="T26" fmla="*/ 3953 w 3761"/>
                <a:gd name="T27" fmla="*/ 432 h 2356"/>
                <a:gd name="T28" fmla="*/ 4079 w 3761"/>
                <a:gd name="T29" fmla="*/ 545 h 2356"/>
                <a:gd name="T30" fmla="*/ 4144 w 3761"/>
                <a:gd name="T31" fmla="*/ 665 h 2356"/>
                <a:gd name="T32" fmla="*/ 4150 w 3761"/>
                <a:gd name="T33" fmla="*/ 791 h 2356"/>
                <a:gd name="T34" fmla="*/ 4111 w 3761"/>
                <a:gd name="T35" fmla="*/ 887 h 2356"/>
                <a:gd name="T36" fmla="*/ 4044 w 3761"/>
                <a:gd name="T37" fmla="*/ 989 h 2356"/>
                <a:gd name="T38" fmla="*/ 3933 w 3761"/>
                <a:gd name="T39" fmla="*/ 1091 h 2356"/>
                <a:gd name="T40" fmla="*/ 3794 w 3761"/>
                <a:gd name="T41" fmla="*/ 1187 h 2356"/>
                <a:gd name="T42" fmla="*/ 3624 w 3761"/>
                <a:gd name="T43" fmla="*/ 1289 h 2356"/>
                <a:gd name="T44" fmla="*/ 3425 w 3761"/>
                <a:gd name="T45" fmla="*/ 1391 h 2356"/>
                <a:gd name="T46" fmla="*/ 3188 w 3761"/>
                <a:gd name="T47" fmla="*/ 1493 h 2356"/>
                <a:gd name="T48" fmla="*/ 2932 w 3761"/>
                <a:gd name="T49" fmla="*/ 1589 h 2356"/>
                <a:gd name="T50" fmla="*/ 2334 w 3761"/>
                <a:gd name="T51" fmla="*/ 1786 h 2356"/>
                <a:gd name="T52" fmla="*/ 1644 w 3761"/>
                <a:gd name="T53" fmla="*/ 1972 h 2356"/>
                <a:gd name="T54" fmla="*/ 866 w 3761"/>
                <a:gd name="T55" fmla="*/ 2158 h 2356"/>
                <a:gd name="T56" fmla="*/ 0 w 3761"/>
                <a:gd name="T57" fmla="*/ 2326 h 2356"/>
                <a:gd name="T58" fmla="*/ 438 w 3761"/>
                <a:gd name="T59" fmla="*/ 2272 h 2356"/>
                <a:gd name="T60" fmla="*/ 1290 w 3761"/>
                <a:gd name="T61" fmla="*/ 2092 h 2356"/>
                <a:gd name="T62" fmla="*/ 2034 w 3761"/>
                <a:gd name="T63" fmla="*/ 1900 h 2356"/>
                <a:gd name="T64" fmla="*/ 2690 w 3761"/>
                <a:gd name="T65" fmla="*/ 1702 h 2356"/>
                <a:gd name="T66" fmla="*/ 2980 w 3761"/>
                <a:gd name="T67" fmla="*/ 1607 h 2356"/>
                <a:gd name="T68" fmla="*/ 3241 w 3761"/>
                <a:gd name="T69" fmla="*/ 1505 h 2356"/>
                <a:gd name="T70" fmla="*/ 3478 w 3761"/>
                <a:gd name="T71" fmla="*/ 1403 h 2356"/>
                <a:gd name="T72" fmla="*/ 3689 w 3761"/>
                <a:gd name="T73" fmla="*/ 1301 h 2356"/>
                <a:gd name="T74" fmla="*/ 3860 w 3761"/>
                <a:gd name="T75" fmla="*/ 1193 h 2356"/>
                <a:gd name="T76" fmla="*/ 4003 w 3761"/>
                <a:gd name="T77" fmla="*/ 1091 h 2356"/>
                <a:gd name="T78" fmla="*/ 4111 w 3761"/>
                <a:gd name="T79" fmla="*/ 989 h 2356"/>
                <a:gd name="T80" fmla="*/ 4183 w 3761"/>
                <a:gd name="T81" fmla="*/ 887 h 2356"/>
                <a:gd name="T82" fmla="*/ 4222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75 w 2924"/>
                <a:gd name="T1" fmla="*/ 647 h 1846"/>
                <a:gd name="T2" fmla="*/ 3222 w 2924"/>
                <a:gd name="T3" fmla="*/ 528 h 1846"/>
                <a:gd name="T4" fmla="*/ 3081 w 2924"/>
                <a:gd name="T5" fmla="*/ 414 h 1846"/>
                <a:gd name="T6" fmla="*/ 2866 w 2924"/>
                <a:gd name="T7" fmla="*/ 318 h 1846"/>
                <a:gd name="T8" fmla="*/ 2578 w 2924"/>
                <a:gd name="T9" fmla="*/ 228 h 1846"/>
                <a:gd name="T10" fmla="*/ 2222 w 2924"/>
                <a:gd name="T11" fmla="*/ 150 h 1846"/>
                <a:gd name="T12" fmla="*/ 1794 w 2924"/>
                <a:gd name="T13" fmla="*/ 78 h 1846"/>
                <a:gd name="T14" fmla="*/ 1326 w 2924"/>
                <a:gd name="T15" fmla="*/ 24 h 1846"/>
                <a:gd name="T16" fmla="*/ 768 w 2924"/>
                <a:gd name="T17" fmla="*/ 0 h 1846"/>
                <a:gd name="T18" fmla="*/ 1338 w 2924"/>
                <a:gd name="T19" fmla="*/ 48 h 1846"/>
                <a:gd name="T20" fmla="*/ 1815 w 2924"/>
                <a:gd name="T21" fmla="*/ 108 h 1846"/>
                <a:gd name="T22" fmla="*/ 2250 w 2924"/>
                <a:gd name="T23" fmla="*/ 180 h 1846"/>
                <a:gd name="T24" fmla="*/ 2606 w 2924"/>
                <a:gd name="T25" fmla="*/ 264 h 1846"/>
                <a:gd name="T26" fmla="*/ 2880 w 2924"/>
                <a:gd name="T27" fmla="*/ 360 h 1846"/>
                <a:gd name="T28" fmla="*/ 3081 w 2924"/>
                <a:gd name="T29" fmla="*/ 468 h 1846"/>
                <a:gd name="T30" fmla="*/ 3189 w 2924"/>
                <a:gd name="T31" fmla="*/ 587 h 1846"/>
                <a:gd name="T32" fmla="*/ 3209 w 2924"/>
                <a:gd name="T33" fmla="*/ 713 h 1846"/>
                <a:gd name="T34" fmla="*/ 3182 w 2924"/>
                <a:gd name="T35" fmla="*/ 785 h 1846"/>
                <a:gd name="T36" fmla="*/ 3129 w 2924"/>
                <a:gd name="T37" fmla="*/ 857 h 1846"/>
                <a:gd name="T38" fmla="*/ 2940 w 2924"/>
                <a:gd name="T39" fmla="*/ 1001 h 1846"/>
                <a:gd name="T40" fmla="*/ 2654 w 2924"/>
                <a:gd name="T41" fmla="*/ 1145 h 1846"/>
                <a:gd name="T42" fmla="*/ 2278 w 2924"/>
                <a:gd name="T43" fmla="*/ 1289 h 1846"/>
                <a:gd name="T44" fmla="*/ 1815 w 2924"/>
                <a:gd name="T45" fmla="*/ 1433 h 1846"/>
                <a:gd name="T46" fmla="*/ 1290 w 2924"/>
                <a:gd name="T47" fmla="*/ 1571 h 1846"/>
                <a:gd name="T48" fmla="*/ 678 w 2924"/>
                <a:gd name="T49" fmla="*/ 1702 h 1846"/>
                <a:gd name="T50" fmla="*/ 0 w 2924"/>
                <a:gd name="T51" fmla="*/ 1828 h 1846"/>
                <a:gd name="T52" fmla="*/ 348 w 2924"/>
                <a:gd name="T53" fmla="*/ 1780 h 1846"/>
                <a:gd name="T54" fmla="*/ 1008 w 2924"/>
                <a:gd name="T55" fmla="*/ 1648 h 1846"/>
                <a:gd name="T56" fmla="*/ 1590 w 2924"/>
                <a:gd name="T57" fmla="*/ 1511 h 1846"/>
                <a:gd name="T58" fmla="*/ 2093 w 2924"/>
                <a:gd name="T59" fmla="*/ 1367 h 1846"/>
                <a:gd name="T60" fmla="*/ 2523 w 2924"/>
                <a:gd name="T61" fmla="*/ 1223 h 1846"/>
                <a:gd name="T62" fmla="*/ 2866 w 2924"/>
                <a:gd name="T63" fmla="*/ 1079 h 1846"/>
                <a:gd name="T64" fmla="*/ 3109 w 2924"/>
                <a:gd name="T65" fmla="*/ 929 h 1846"/>
                <a:gd name="T66" fmla="*/ 3222 w 2924"/>
                <a:gd name="T67" fmla="*/ 815 h 1846"/>
                <a:gd name="T68" fmla="*/ 3262 w 2924"/>
                <a:gd name="T69" fmla="*/ 743 h 1846"/>
                <a:gd name="T70" fmla="*/ 327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8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80 w 1488"/>
                <a:gd name="T7" fmla="*/ 186 h 204"/>
                <a:gd name="T8" fmla="*/ 1584 w 1488"/>
                <a:gd name="T9" fmla="*/ 204 h 204"/>
                <a:gd name="T10" fmla="*/ 158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s-MX" altLang="es-MX" dirty="0" smtClean="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s-MX" altLang="es-MX" dirty="0" smtClean="0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10 w 323"/>
                  <a:gd name="T13" fmla="*/ 18 h 162"/>
                  <a:gd name="T14" fmla="*/ 276 w 323"/>
                  <a:gd name="T15" fmla="*/ 54 h 162"/>
                  <a:gd name="T16" fmla="*/ 324 w 323"/>
                  <a:gd name="T17" fmla="*/ 90 h 162"/>
                  <a:gd name="T18" fmla="*/ 354 w 323"/>
                  <a:gd name="T19" fmla="*/ 114 h 162"/>
                  <a:gd name="T20" fmla="*/ 360 w 323"/>
                  <a:gd name="T21" fmla="*/ 126 h 162"/>
                  <a:gd name="T22" fmla="*/ 360 w 323"/>
                  <a:gd name="T23" fmla="*/ 126 h 162"/>
                  <a:gd name="T24" fmla="*/ 258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314 w 1250"/>
                  <a:gd name="T1" fmla="*/ 641 h 923"/>
                  <a:gd name="T2" fmla="*/ 1314 w 1250"/>
                  <a:gd name="T3" fmla="*/ 473 h 923"/>
                  <a:gd name="T4" fmla="*/ 1284 w 1250"/>
                  <a:gd name="T5" fmla="*/ 384 h 923"/>
                  <a:gd name="T6" fmla="*/ 1260 w 1250"/>
                  <a:gd name="T7" fmla="*/ 288 h 923"/>
                  <a:gd name="T8" fmla="*/ 1187 w 1250"/>
                  <a:gd name="T9" fmla="*/ 174 h 923"/>
                  <a:gd name="T10" fmla="*/ 1092 w 1250"/>
                  <a:gd name="T11" fmla="*/ 96 h 923"/>
                  <a:gd name="T12" fmla="*/ 1074 w 1250"/>
                  <a:gd name="T13" fmla="*/ 72 h 923"/>
                  <a:gd name="T14" fmla="*/ 1002 w 1250"/>
                  <a:gd name="T15" fmla="*/ 18 h 923"/>
                  <a:gd name="T16" fmla="*/ 930 w 1250"/>
                  <a:gd name="T17" fmla="*/ 6 h 923"/>
                  <a:gd name="T18" fmla="*/ 788 w 1250"/>
                  <a:gd name="T19" fmla="*/ 24 h 923"/>
                  <a:gd name="T20" fmla="*/ 738 w 1250"/>
                  <a:gd name="T21" fmla="*/ 42 h 923"/>
                  <a:gd name="T22" fmla="*/ 642 w 1250"/>
                  <a:gd name="T23" fmla="*/ 120 h 923"/>
                  <a:gd name="T24" fmla="*/ 606 w 1250"/>
                  <a:gd name="T25" fmla="*/ 228 h 923"/>
                  <a:gd name="T26" fmla="*/ 583 w 1250"/>
                  <a:gd name="T27" fmla="*/ 348 h 923"/>
                  <a:gd name="T28" fmla="*/ 468 w 1250"/>
                  <a:gd name="T29" fmla="*/ 479 h 923"/>
                  <a:gd name="T30" fmla="*/ 450 w 1250"/>
                  <a:gd name="T31" fmla="*/ 539 h 923"/>
                  <a:gd name="T32" fmla="*/ 390 w 1250"/>
                  <a:gd name="T33" fmla="*/ 599 h 923"/>
                  <a:gd name="T34" fmla="*/ 342 w 1250"/>
                  <a:gd name="T35" fmla="*/ 629 h 923"/>
                  <a:gd name="T36" fmla="*/ 330 w 1250"/>
                  <a:gd name="T37" fmla="*/ 635 h 923"/>
                  <a:gd name="T38" fmla="*/ 294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7 w 1250"/>
                  <a:gd name="T47" fmla="*/ 869 h 923"/>
                  <a:gd name="T48" fmla="*/ 714 w 1250"/>
                  <a:gd name="T49" fmla="*/ 827 h 923"/>
                  <a:gd name="T50" fmla="*/ 774 w 1250"/>
                  <a:gd name="T51" fmla="*/ 725 h 923"/>
                  <a:gd name="T52" fmla="*/ 768 w 1250"/>
                  <a:gd name="T53" fmla="*/ 611 h 923"/>
                  <a:gd name="T54" fmla="*/ 887 w 1250"/>
                  <a:gd name="T55" fmla="*/ 551 h 923"/>
                  <a:gd name="T56" fmla="*/ 990 w 1250"/>
                  <a:gd name="T57" fmla="*/ 449 h 923"/>
                  <a:gd name="T58" fmla="*/ 1020 w 1250"/>
                  <a:gd name="T59" fmla="*/ 414 h 923"/>
                  <a:gd name="T60" fmla="*/ 1086 w 1250"/>
                  <a:gd name="T61" fmla="*/ 318 h 923"/>
                  <a:gd name="T62" fmla="*/ 1147 w 1250"/>
                  <a:gd name="T63" fmla="*/ 336 h 923"/>
                  <a:gd name="T64" fmla="*/ 1266 w 1250"/>
                  <a:gd name="T65" fmla="*/ 617 h 923"/>
                  <a:gd name="T66" fmla="*/ 1260 w 1250"/>
                  <a:gd name="T67" fmla="*/ 689 h 923"/>
                  <a:gd name="T68" fmla="*/ 1296 w 1250"/>
                  <a:gd name="T69" fmla="*/ 749 h 923"/>
                  <a:gd name="T70" fmla="*/ 1350 w 1250"/>
                  <a:gd name="T71" fmla="*/ 713 h 923"/>
                  <a:gd name="T72" fmla="*/ 1386 w 1250"/>
                  <a:gd name="T73" fmla="*/ 749 h 923"/>
                  <a:gd name="T74" fmla="*/ 1398 w 1250"/>
                  <a:gd name="T75" fmla="*/ 743 h 923"/>
                  <a:gd name="T76" fmla="*/ 768 w 1250"/>
                  <a:gd name="T77" fmla="*/ 264 h 923"/>
                  <a:gd name="T78" fmla="*/ 895 w 1250"/>
                  <a:gd name="T79" fmla="*/ 372 h 923"/>
                  <a:gd name="T80" fmla="*/ 869 w 1250"/>
                  <a:gd name="T81" fmla="*/ 443 h 923"/>
                  <a:gd name="T82" fmla="*/ 780 w 1250"/>
                  <a:gd name="T83" fmla="*/ 515 h 923"/>
                  <a:gd name="T84" fmla="*/ 732 w 1250"/>
                  <a:gd name="T85" fmla="*/ 569 h 923"/>
                  <a:gd name="T86" fmla="*/ 690 w 1250"/>
                  <a:gd name="T87" fmla="*/ 593 h 923"/>
                  <a:gd name="T88" fmla="*/ 648 w 1250"/>
                  <a:gd name="T89" fmla="*/ 617 h 923"/>
                  <a:gd name="T90" fmla="*/ 636 w 1250"/>
                  <a:gd name="T91" fmla="*/ 707 h 923"/>
                  <a:gd name="T92" fmla="*/ 390 w 1250"/>
                  <a:gd name="T93" fmla="*/ 755 h 923"/>
                  <a:gd name="T94" fmla="*/ 426 w 1250"/>
                  <a:gd name="T95" fmla="*/ 641 h 923"/>
                  <a:gd name="T96" fmla="*/ 462 w 1250"/>
                  <a:gd name="T97" fmla="*/ 647 h 923"/>
                  <a:gd name="T98" fmla="*/ 491 w 1250"/>
                  <a:gd name="T99" fmla="*/ 617 h 923"/>
                  <a:gd name="T100" fmla="*/ 642 w 1250"/>
                  <a:gd name="T101" fmla="*/ 515 h 923"/>
                  <a:gd name="T102" fmla="*/ 690 w 1250"/>
                  <a:gd name="T103" fmla="*/ 473 h 923"/>
                  <a:gd name="T104" fmla="*/ 714 w 1250"/>
                  <a:gd name="T105" fmla="*/ 396 h 923"/>
                  <a:gd name="T106" fmla="*/ 714 w 1250"/>
                  <a:gd name="T107" fmla="*/ 378 h 923"/>
                  <a:gd name="T108" fmla="*/ 738 w 1250"/>
                  <a:gd name="T109" fmla="*/ 270 h 923"/>
                  <a:gd name="T110" fmla="*/ 756 w 1250"/>
                  <a:gd name="T111" fmla="*/ 192 h 923"/>
                  <a:gd name="T112" fmla="*/ 768 w 1250"/>
                  <a:gd name="T113" fmla="*/ 264 h 923"/>
                  <a:gd name="T114" fmla="*/ 606 w 1250"/>
                  <a:gd name="T115" fmla="*/ 455 h 923"/>
                  <a:gd name="T116" fmla="*/ 708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5 w 72"/>
                  <a:gd name="T3" fmla="*/ 24 h 54"/>
                  <a:gd name="T4" fmla="*/ 97 w 72"/>
                  <a:gd name="T5" fmla="*/ 12 h 54"/>
                  <a:gd name="T6" fmla="*/ 103 w 72"/>
                  <a:gd name="T7" fmla="*/ 6 h 54"/>
                  <a:gd name="T8" fmla="*/ 110 w 72"/>
                  <a:gd name="T9" fmla="*/ 0 h 54"/>
                  <a:gd name="T10" fmla="*/ 79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4 w 287"/>
                  <a:gd name="T1" fmla="*/ 0 h 84"/>
                  <a:gd name="T2" fmla="*/ 0 w 287"/>
                  <a:gd name="T3" fmla="*/ 84 h 84"/>
                  <a:gd name="T4" fmla="*/ 205 w 287"/>
                  <a:gd name="T5" fmla="*/ 36 h 84"/>
                  <a:gd name="T6" fmla="*/ 114 w 287"/>
                  <a:gd name="T7" fmla="*/ 60 h 84"/>
                  <a:gd name="T8" fmla="*/ 313 w 287"/>
                  <a:gd name="T9" fmla="*/ 18 h 84"/>
                  <a:gd name="T10" fmla="*/ 324 w 287"/>
                  <a:gd name="T11" fmla="*/ 0 h 84"/>
                  <a:gd name="T12" fmla="*/ 324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3625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MX" noProof="0" smtClean="0"/>
              <a:t>Click to edit Master title style</a:t>
            </a:r>
          </a:p>
        </p:txBody>
      </p:sp>
      <p:sp>
        <p:nvSpPr>
          <p:cNvPr id="323626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s-MX" noProof="0" smtClean="0"/>
              <a:t>Click to edit Master subtitle style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49546-78BC-4E09-B235-629EB582B1AC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9755138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6B3FD-93BB-45BE-B5CC-B592D4B7ABBE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1015828071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8CC05-5F3C-4B51-AEFB-1D1CF13D8254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886104599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56A6-D956-4119-AA21-A554003C59F2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2858608817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3A239-53B5-4141-87F3-CA534B965889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785920512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203AA-7F42-4F58-BE6D-C9D4624B0DCA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2212085330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AF52D-87C6-4151-86EB-F5968E3C0785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2734575866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51464-C7CB-40F2-8B5D-9CB5E64E9E05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3238631617"/>
      </p:ext>
    </p:extLst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57CE4-F84A-46DE-8283-FCC70ACAFB29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3480464058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26FE1-E158-400B-A888-7A381B2B23F0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3555842174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BBA03-6F1D-4E21-A616-28FB4860052D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853471021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E1292-D317-48EF-936B-47B4704F4E9A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2664148610"/>
      </p:ext>
    </p:extLst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D295-1A91-4C6D-8A91-6D80813571A7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829714672"/>
      </p:ext>
    </p:extLst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BD35A-BD07-4F8F-9936-432291566D69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134248104"/>
      </p:ext>
    </p:extLst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04B67-3DF2-46D9-97F2-A214C976F400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533392296"/>
      </p:ext>
    </p:extLst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2A476-1EE6-4D2B-8615-F660BD2BEE67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2129515409"/>
      </p:ext>
    </p:extLst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C32F8-C8F3-4897-84F3-12D14B7AB448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850391184"/>
      </p:ext>
    </p:extLst>
  </p:cSld>
  <p:clrMapOvr>
    <a:masterClrMapping/>
  </p:clrMapOvr>
  <p:transition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42F9C-7873-4744-ACF6-B80F4000287C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2739124427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D405C-97B2-4473-9BE3-6519F25B0E3B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2948928135"/>
      </p:ext>
    </p:extLst>
  </p:cSld>
  <p:clrMapOvr>
    <a:masterClrMapping/>
  </p:clrMapOvr>
  <p:transition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98BCB-F872-4ADA-B587-66A9D5606468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3848119021"/>
      </p:ext>
    </p:extLst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636AD-7486-4ABA-9ACE-5687573743A0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2744020879"/>
      </p:ext>
    </p:extLst>
  </p:cSld>
  <p:clrMapOvr>
    <a:masterClrMapping/>
  </p:clrMapOvr>
  <p:transition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28D88-0348-4E70-B463-C36CD0E8484A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2371904792"/>
      </p:ext>
    </p:extLst>
  </p:cSld>
  <p:clrMapOvr>
    <a:masterClrMapping/>
  </p:clrMapOvr>
  <p:transition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E51DA-BDAB-41E8-957F-3C7E3CA7E9C0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2361567855"/>
      </p:ext>
    </p:extLst>
  </p:cSld>
  <p:clrMapOvr>
    <a:masterClrMapping/>
  </p:clrMapOvr>
  <p:transition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3F840-8F76-469E-AB14-A97C4329F0EA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3797342081"/>
      </p:ext>
    </p:extLst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8BFA6-B4E7-4562-84EB-A054866DBF79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1556779845"/>
      </p:ext>
    </p:extLst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3103-25D0-4076-99D0-8DE2DF73DBEF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524938289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9FB72-D74B-4AEA-BE18-90761F5393FF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1843179631"/>
      </p:ext>
    </p:extLst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2BD95-AE62-44C7-BAA5-F0C538D4D0CC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3332322330"/>
      </p:ext>
    </p:extLst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3A967-D791-48B9-A39E-E2BEAB0A13F5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3959057640"/>
      </p:ext>
    </p:extLst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F5B3D-DC95-412C-927F-2CE32741F19B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3792914572"/>
      </p:ext>
    </p:extLst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105B4-152B-4E6B-9C0C-F970E3CD5D11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3582523081"/>
      </p:ext>
    </p:extLst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BCB1-1C05-45B7-8D11-93BAF9A87513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  <p:extLst>
      <p:ext uri="{BB962C8B-B14F-4D97-AF65-F5344CB8AC3E}">
        <p14:creationId xmlns:p14="http://schemas.microsoft.com/office/powerpoint/2010/main" val="3984280972"/>
      </p:ext>
    </p:extLst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3119 w 2780"/>
                <a:gd name="T1" fmla="*/ 18 h 953"/>
                <a:gd name="T2" fmla="*/ 3019 w 2780"/>
                <a:gd name="T3" fmla="*/ 24 h 953"/>
                <a:gd name="T4" fmla="*/ 2945 w 2780"/>
                <a:gd name="T5" fmla="*/ 102 h 953"/>
                <a:gd name="T6" fmla="*/ 2829 w 2780"/>
                <a:gd name="T7" fmla="*/ 156 h 953"/>
                <a:gd name="T8" fmla="*/ 2822 w 2780"/>
                <a:gd name="T9" fmla="*/ 222 h 953"/>
                <a:gd name="T10" fmla="*/ 2802 w 2780"/>
                <a:gd name="T11" fmla="*/ 246 h 953"/>
                <a:gd name="T12" fmla="*/ 2782 w 2780"/>
                <a:gd name="T13" fmla="*/ 252 h 953"/>
                <a:gd name="T14" fmla="*/ 2701 w 2780"/>
                <a:gd name="T15" fmla="*/ 210 h 953"/>
                <a:gd name="T16" fmla="*/ 2547 w 2780"/>
                <a:gd name="T17" fmla="*/ 192 h 953"/>
                <a:gd name="T18" fmla="*/ 2520 w 2780"/>
                <a:gd name="T19" fmla="*/ 186 h 953"/>
                <a:gd name="T20" fmla="*/ 2499 w 2780"/>
                <a:gd name="T21" fmla="*/ 192 h 953"/>
                <a:gd name="T22" fmla="*/ 2417 w 2780"/>
                <a:gd name="T23" fmla="*/ 228 h 953"/>
                <a:gd name="T24" fmla="*/ 2376 w 2780"/>
                <a:gd name="T25" fmla="*/ 240 h 953"/>
                <a:gd name="T26" fmla="*/ 2349 w 2780"/>
                <a:gd name="T27" fmla="*/ 246 h 953"/>
                <a:gd name="T28" fmla="*/ 2335 w 2780"/>
                <a:gd name="T29" fmla="*/ 258 h 953"/>
                <a:gd name="T30" fmla="*/ 2335 w 2780"/>
                <a:gd name="T31" fmla="*/ 276 h 953"/>
                <a:gd name="T32" fmla="*/ 2310 w 2780"/>
                <a:gd name="T33" fmla="*/ 300 h 953"/>
                <a:gd name="T34" fmla="*/ 2292 w 2780"/>
                <a:gd name="T35" fmla="*/ 312 h 953"/>
                <a:gd name="T36" fmla="*/ 2280 w 2780"/>
                <a:gd name="T37" fmla="*/ 324 h 953"/>
                <a:gd name="T38" fmla="*/ 2268 w 2780"/>
                <a:gd name="T39" fmla="*/ 336 h 953"/>
                <a:gd name="T40" fmla="*/ 2233 w 2780"/>
                <a:gd name="T41" fmla="*/ 342 h 953"/>
                <a:gd name="T42" fmla="*/ 2156 w 2780"/>
                <a:gd name="T43" fmla="*/ 336 h 953"/>
                <a:gd name="T44" fmla="*/ 2114 w 2780"/>
                <a:gd name="T45" fmla="*/ 330 h 953"/>
                <a:gd name="T46" fmla="*/ 2100 w 2780"/>
                <a:gd name="T47" fmla="*/ 342 h 953"/>
                <a:gd name="T48" fmla="*/ 2086 w 2780"/>
                <a:gd name="T49" fmla="*/ 354 h 953"/>
                <a:gd name="T50" fmla="*/ 2051 w 2780"/>
                <a:gd name="T51" fmla="*/ 360 h 953"/>
                <a:gd name="T52" fmla="*/ 1986 w 2780"/>
                <a:gd name="T53" fmla="*/ 342 h 953"/>
                <a:gd name="T54" fmla="*/ 1962 w 2780"/>
                <a:gd name="T55" fmla="*/ 342 h 953"/>
                <a:gd name="T56" fmla="*/ 1938 w 2780"/>
                <a:gd name="T57" fmla="*/ 354 h 953"/>
                <a:gd name="T58" fmla="*/ 1869 w 2780"/>
                <a:gd name="T59" fmla="*/ 425 h 953"/>
                <a:gd name="T60" fmla="*/ 1819 w 2780"/>
                <a:gd name="T61" fmla="*/ 569 h 953"/>
                <a:gd name="T62" fmla="*/ 1819 w 2780"/>
                <a:gd name="T63" fmla="*/ 593 h 953"/>
                <a:gd name="T64" fmla="*/ 1826 w 2780"/>
                <a:gd name="T65" fmla="*/ 641 h 953"/>
                <a:gd name="T66" fmla="*/ 1847 w 2780"/>
                <a:gd name="T67" fmla="*/ 659 h 953"/>
                <a:gd name="T68" fmla="*/ 1840 w 2780"/>
                <a:gd name="T69" fmla="*/ 671 h 953"/>
                <a:gd name="T70" fmla="*/ 1826 w 2780"/>
                <a:gd name="T71" fmla="*/ 683 h 953"/>
                <a:gd name="T72" fmla="*/ 1732 w 2780"/>
                <a:gd name="T73" fmla="*/ 689 h 953"/>
                <a:gd name="T74" fmla="*/ 1650 w 2780"/>
                <a:gd name="T75" fmla="*/ 629 h 953"/>
                <a:gd name="T76" fmla="*/ 1503 w 2780"/>
                <a:gd name="T77" fmla="*/ 587 h 953"/>
                <a:gd name="T78" fmla="*/ 1332 w 2780"/>
                <a:gd name="T79" fmla="*/ 671 h 953"/>
                <a:gd name="T80" fmla="*/ 1142 w 2780"/>
                <a:gd name="T81" fmla="*/ 731 h 953"/>
                <a:gd name="T82" fmla="*/ 924 w 2780"/>
                <a:gd name="T83" fmla="*/ 743 h 953"/>
                <a:gd name="T84" fmla="*/ 702 w 2780"/>
                <a:gd name="T85" fmla="*/ 701 h 953"/>
                <a:gd name="T86" fmla="*/ 642 w 2780"/>
                <a:gd name="T87" fmla="*/ 695 h 953"/>
                <a:gd name="T88" fmla="*/ 630 w 2780"/>
                <a:gd name="T89" fmla="*/ 701 h 953"/>
                <a:gd name="T90" fmla="*/ 594 w 2780"/>
                <a:gd name="T91" fmla="*/ 731 h 953"/>
                <a:gd name="T92" fmla="*/ 482 w 2780"/>
                <a:gd name="T93" fmla="*/ 809 h 953"/>
                <a:gd name="T94" fmla="*/ 443 w 2780"/>
                <a:gd name="T95" fmla="*/ 821 h 953"/>
                <a:gd name="T96" fmla="*/ 419 w 2780"/>
                <a:gd name="T97" fmla="*/ 821 h 953"/>
                <a:gd name="T98" fmla="*/ 372 w 2780"/>
                <a:gd name="T99" fmla="*/ 827 h 953"/>
                <a:gd name="T100" fmla="*/ 246 w 2780"/>
                <a:gd name="T101" fmla="*/ 851 h 953"/>
                <a:gd name="T102" fmla="*/ 210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3132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86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9286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9287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9287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9287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9287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9287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9287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9287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9287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9287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9287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9288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9288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29288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MX" dirty="0" err="1" smtClean="0"/>
              <a:t>Click</a:t>
            </a:r>
            <a:r>
              <a:rPr lang="es-MX" dirty="0" smtClean="0"/>
              <a:t> to </a:t>
            </a:r>
            <a:r>
              <a:rPr lang="es-MX" dirty="0" err="1" smtClean="0"/>
              <a:t>edit</a:t>
            </a:r>
            <a:r>
              <a:rPr lang="es-MX" dirty="0" smtClean="0"/>
              <a:t> Master </a:t>
            </a:r>
            <a:r>
              <a:rPr lang="es-MX" dirty="0" err="1" smtClean="0"/>
              <a:t>title</a:t>
            </a:r>
            <a:r>
              <a:rPr lang="es-MX" dirty="0" smtClean="0"/>
              <a:t> </a:t>
            </a:r>
            <a:r>
              <a:rPr lang="es-MX" dirty="0" err="1" smtClean="0"/>
              <a:t>style</a:t>
            </a:r>
            <a:endParaRPr lang="es-MX" dirty="0" smtClean="0"/>
          </a:p>
        </p:txBody>
      </p:sp>
      <p:sp>
        <p:nvSpPr>
          <p:cNvPr id="29288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9288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9288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712565D-7637-4776-AA33-0C7574CBD6FD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  <p:sp>
        <p:nvSpPr>
          <p:cNvPr id="29288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dirty="0" err="1" smtClean="0"/>
              <a:t>Click</a:t>
            </a:r>
            <a:r>
              <a:rPr lang="es-MX" dirty="0" smtClean="0"/>
              <a:t> to </a:t>
            </a:r>
            <a:r>
              <a:rPr lang="es-MX" dirty="0" err="1" smtClean="0"/>
              <a:t>edit</a:t>
            </a:r>
            <a:r>
              <a:rPr lang="es-MX" dirty="0" smtClean="0"/>
              <a:t> Master </a:t>
            </a:r>
            <a:r>
              <a:rPr lang="es-MX" dirty="0" err="1" smtClean="0"/>
              <a:t>text</a:t>
            </a:r>
            <a:r>
              <a:rPr lang="es-MX" dirty="0" smtClean="0"/>
              <a:t> </a:t>
            </a:r>
            <a:r>
              <a:rPr lang="es-MX" dirty="0" err="1" smtClean="0"/>
              <a:t>styles</a:t>
            </a:r>
            <a:endParaRPr lang="es-MX" dirty="0" smtClean="0"/>
          </a:p>
          <a:p>
            <a:pPr lvl="1"/>
            <a:r>
              <a:rPr lang="es-MX" dirty="0" err="1" smtClean="0"/>
              <a:t>Second</a:t>
            </a:r>
            <a:r>
              <a:rPr lang="es-MX" dirty="0" smtClean="0"/>
              <a:t> </a:t>
            </a:r>
            <a:r>
              <a:rPr lang="es-MX" dirty="0" err="1" smtClean="0"/>
              <a:t>level</a:t>
            </a:r>
            <a:endParaRPr lang="es-MX" dirty="0" smtClean="0"/>
          </a:p>
          <a:p>
            <a:pPr lvl="2"/>
            <a:r>
              <a:rPr lang="es-MX" dirty="0" err="1" smtClean="0"/>
              <a:t>Third</a:t>
            </a:r>
            <a:r>
              <a:rPr lang="es-MX" dirty="0" smtClean="0"/>
              <a:t> </a:t>
            </a:r>
            <a:r>
              <a:rPr lang="es-MX" dirty="0" err="1" smtClean="0"/>
              <a:t>level</a:t>
            </a:r>
            <a:endParaRPr lang="es-MX" dirty="0" smtClean="0"/>
          </a:p>
          <a:p>
            <a:pPr lvl="3"/>
            <a:r>
              <a:rPr lang="es-MX" dirty="0" err="1" smtClean="0"/>
              <a:t>Fourth</a:t>
            </a:r>
            <a:r>
              <a:rPr lang="es-MX" dirty="0" smtClean="0"/>
              <a:t> </a:t>
            </a:r>
            <a:r>
              <a:rPr lang="es-MX" dirty="0" err="1" smtClean="0"/>
              <a:t>level</a:t>
            </a:r>
            <a:endParaRPr lang="es-MX" dirty="0" smtClean="0"/>
          </a:p>
          <a:p>
            <a:pPr lvl="4"/>
            <a:r>
              <a:rPr lang="es-MX" dirty="0" err="1" smtClean="0"/>
              <a:t>Fifth</a:t>
            </a:r>
            <a:r>
              <a:rPr lang="es-MX" dirty="0" smtClean="0"/>
              <a:t> </a:t>
            </a:r>
            <a:r>
              <a:rPr lang="es-MX" dirty="0" err="1" smtClean="0"/>
              <a:t>level</a:t>
            </a:r>
            <a:endParaRPr lang="es-MX" dirty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129" r:id="rId1"/>
    <p:sldLayoutId id="2147486095" r:id="rId2"/>
    <p:sldLayoutId id="2147486096" r:id="rId3"/>
    <p:sldLayoutId id="2147486097" r:id="rId4"/>
    <p:sldLayoutId id="2147486098" r:id="rId5"/>
    <p:sldLayoutId id="2147486099" r:id="rId6"/>
    <p:sldLayoutId id="2147486100" r:id="rId7"/>
    <p:sldLayoutId id="2147486101" r:id="rId8"/>
    <p:sldLayoutId id="2147486102" r:id="rId9"/>
    <p:sldLayoutId id="2147486103" r:id="rId10"/>
    <p:sldLayoutId id="2147486104" r:id="rId11"/>
    <p:sldLayoutId id="2147486105" r:id="rId12"/>
  </p:sldLayoutIdLst>
  <p:transition>
    <p:push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2056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61 w 3934"/>
                <a:gd name="T3" fmla="*/ 1331 h 1505"/>
                <a:gd name="T4" fmla="*/ 1361 w 3934"/>
                <a:gd name="T5" fmla="*/ 1157 h 1505"/>
                <a:gd name="T6" fmla="*/ 1934 w 3934"/>
                <a:gd name="T7" fmla="*/ 977 h 1505"/>
                <a:gd name="T8" fmla="*/ 2479 w 3934"/>
                <a:gd name="T9" fmla="*/ 792 h 1505"/>
                <a:gd name="T10" fmla="*/ 2752 w 3934"/>
                <a:gd name="T11" fmla="*/ 696 h 1505"/>
                <a:gd name="T12" fmla="*/ 3010 w 3934"/>
                <a:gd name="T13" fmla="*/ 606 h 1505"/>
                <a:gd name="T14" fmla="*/ 3266 w 3934"/>
                <a:gd name="T15" fmla="*/ 510 h 1505"/>
                <a:gd name="T16" fmla="*/ 3515 w 3934"/>
                <a:gd name="T17" fmla="*/ 420 h 1505"/>
                <a:gd name="T18" fmla="*/ 3745 w 3934"/>
                <a:gd name="T19" fmla="*/ 324 h 1505"/>
                <a:gd name="T20" fmla="*/ 3975 w 3934"/>
                <a:gd name="T21" fmla="*/ 234 h 1505"/>
                <a:gd name="T22" fmla="*/ 4198 w 3934"/>
                <a:gd name="T23" fmla="*/ 138 h 1505"/>
                <a:gd name="T24" fmla="*/ 4401 w 3934"/>
                <a:gd name="T25" fmla="*/ 48 h 1505"/>
                <a:gd name="T26" fmla="*/ 4401 w 3934"/>
                <a:gd name="T27" fmla="*/ 0 h 1505"/>
                <a:gd name="T28" fmla="*/ 4191 w 3934"/>
                <a:gd name="T29" fmla="*/ 96 h 1505"/>
                <a:gd name="T30" fmla="*/ 3961 w 3934"/>
                <a:gd name="T31" fmla="*/ 192 h 1505"/>
                <a:gd name="T32" fmla="*/ 3725 w 3934"/>
                <a:gd name="T33" fmla="*/ 288 h 1505"/>
                <a:gd name="T34" fmla="*/ 3489 w 3934"/>
                <a:gd name="T35" fmla="*/ 384 h 1505"/>
                <a:gd name="T36" fmla="*/ 3232 w 3934"/>
                <a:gd name="T37" fmla="*/ 480 h 1505"/>
                <a:gd name="T38" fmla="*/ 2970 w 3934"/>
                <a:gd name="T39" fmla="*/ 576 h 1505"/>
                <a:gd name="T40" fmla="*/ 2697 w 3934"/>
                <a:gd name="T41" fmla="*/ 672 h 1505"/>
                <a:gd name="T42" fmla="*/ 2423 w 3934"/>
                <a:gd name="T43" fmla="*/ 768 h 1505"/>
                <a:gd name="T44" fmla="*/ 2129 w 3934"/>
                <a:gd name="T45" fmla="*/ 864 h 1505"/>
                <a:gd name="T46" fmla="*/ 1841 w 3934"/>
                <a:gd name="T47" fmla="*/ 960 h 1505"/>
                <a:gd name="T48" fmla="*/ 1248 w 3934"/>
                <a:gd name="T49" fmla="*/ 1145 h 1505"/>
                <a:gd name="T50" fmla="*/ 636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24 w 1728"/>
                <a:gd name="T3" fmla="*/ 527 h 689"/>
                <a:gd name="T4" fmla="*/ 1074 w 1728"/>
                <a:gd name="T5" fmla="*/ 365 h 689"/>
                <a:gd name="T6" fmla="*/ 1291 w 1728"/>
                <a:gd name="T7" fmla="*/ 287 h 689"/>
                <a:gd name="T8" fmla="*/ 1505 w 1728"/>
                <a:gd name="T9" fmla="*/ 203 h 689"/>
                <a:gd name="T10" fmla="*/ 1732 w 1728"/>
                <a:gd name="T11" fmla="*/ 126 h 689"/>
                <a:gd name="T12" fmla="*/ 1915 w 1728"/>
                <a:gd name="T13" fmla="*/ 48 h 689"/>
                <a:gd name="T14" fmla="*/ 1915 w 1728"/>
                <a:gd name="T15" fmla="*/ 0 h 689"/>
                <a:gd name="T16" fmla="*/ 1709 w 1728"/>
                <a:gd name="T17" fmla="*/ 84 h 689"/>
                <a:gd name="T18" fmla="*/ 1475 w 1728"/>
                <a:gd name="T19" fmla="*/ 167 h 689"/>
                <a:gd name="T20" fmla="*/ 1235 w 1728"/>
                <a:gd name="T21" fmla="*/ 257 h 689"/>
                <a:gd name="T22" fmla="*/ 1014 w 1728"/>
                <a:gd name="T23" fmla="*/ 341 h 689"/>
                <a:gd name="T24" fmla="*/ 491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226 w 5561"/>
                <a:gd name="T1" fmla="*/ 929 h 3447"/>
                <a:gd name="T2" fmla="*/ 6198 w 5561"/>
                <a:gd name="T3" fmla="*/ 773 h 3447"/>
                <a:gd name="T4" fmla="*/ 6105 w 5561"/>
                <a:gd name="T5" fmla="*/ 629 h 3447"/>
                <a:gd name="T6" fmla="*/ 5964 w 5561"/>
                <a:gd name="T7" fmla="*/ 492 h 3447"/>
                <a:gd name="T8" fmla="*/ 5763 w 5561"/>
                <a:gd name="T9" fmla="*/ 366 h 3447"/>
                <a:gd name="T10" fmla="*/ 5509 w 5561"/>
                <a:gd name="T11" fmla="*/ 252 h 3447"/>
                <a:gd name="T12" fmla="*/ 5208 w 5561"/>
                <a:gd name="T13" fmla="*/ 144 h 3447"/>
                <a:gd name="T14" fmla="*/ 4860 w 5561"/>
                <a:gd name="T15" fmla="*/ 48 h 3447"/>
                <a:gd name="T16" fmla="*/ 4477 w 5561"/>
                <a:gd name="T17" fmla="*/ 0 h 3447"/>
                <a:gd name="T18" fmla="*/ 4881 w 5561"/>
                <a:gd name="T19" fmla="*/ 90 h 3447"/>
                <a:gd name="T20" fmla="*/ 5228 w 5561"/>
                <a:gd name="T21" fmla="*/ 192 h 3447"/>
                <a:gd name="T22" fmla="*/ 5522 w 5561"/>
                <a:gd name="T23" fmla="*/ 306 h 3447"/>
                <a:gd name="T24" fmla="*/ 5763 w 5561"/>
                <a:gd name="T25" fmla="*/ 426 h 3447"/>
                <a:gd name="T26" fmla="*/ 5950 w 5561"/>
                <a:gd name="T27" fmla="*/ 557 h 3447"/>
                <a:gd name="T28" fmla="*/ 6078 w 5561"/>
                <a:gd name="T29" fmla="*/ 701 h 3447"/>
                <a:gd name="T30" fmla="*/ 6145 w 5561"/>
                <a:gd name="T31" fmla="*/ 851 h 3447"/>
                <a:gd name="T32" fmla="*/ 6145 w 5561"/>
                <a:gd name="T33" fmla="*/ 1013 h 3447"/>
                <a:gd name="T34" fmla="*/ 6092 w 5561"/>
                <a:gd name="T35" fmla="*/ 1163 h 3447"/>
                <a:gd name="T36" fmla="*/ 5984 w 5561"/>
                <a:gd name="T37" fmla="*/ 1319 h 3447"/>
                <a:gd name="T38" fmla="*/ 5823 w 5561"/>
                <a:gd name="T39" fmla="*/ 1475 h 3447"/>
                <a:gd name="T40" fmla="*/ 5617 w 5561"/>
                <a:gd name="T41" fmla="*/ 1630 h 3447"/>
                <a:gd name="T42" fmla="*/ 5362 w 5561"/>
                <a:gd name="T43" fmla="*/ 1786 h 3447"/>
                <a:gd name="T44" fmla="*/ 5065 w 5561"/>
                <a:gd name="T45" fmla="*/ 1948 h 3447"/>
                <a:gd name="T46" fmla="*/ 4717 w 5561"/>
                <a:gd name="T47" fmla="*/ 2104 h 3447"/>
                <a:gd name="T48" fmla="*/ 4338 w 5561"/>
                <a:gd name="T49" fmla="*/ 2260 h 3447"/>
                <a:gd name="T50" fmla="*/ 3918 w 5561"/>
                <a:gd name="T51" fmla="*/ 2416 h 3447"/>
                <a:gd name="T52" fmla="*/ 3453 w 5561"/>
                <a:gd name="T53" fmla="*/ 2566 h 3447"/>
                <a:gd name="T54" fmla="*/ 2958 w 5561"/>
                <a:gd name="T55" fmla="*/ 2715 h 3447"/>
                <a:gd name="T56" fmla="*/ 2423 w 5561"/>
                <a:gd name="T57" fmla="*/ 2865 h 3447"/>
                <a:gd name="T58" fmla="*/ 1856 w 5561"/>
                <a:gd name="T59" fmla="*/ 3009 h 3447"/>
                <a:gd name="T60" fmla="*/ 1281 w 5561"/>
                <a:gd name="T61" fmla="*/ 3147 h 3447"/>
                <a:gd name="T62" fmla="*/ 654 w 5561"/>
                <a:gd name="T63" fmla="*/ 3279 h 3447"/>
                <a:gd name="T64" fmla="*/ 0 w 5561"/>
                <a:gd name="T65" fmla="*/ 3447 h 3447"/>
                <a:gd name="T66" fmla="*/ 978 w 5561"/>
                <a:gd name="T67" fmla="*/ 3249 h 3447"/>
                <a:gd name="T68" fmla="*/ 1588 w 5561"/>
                <a:gd name="T69" fmla="*/ 3105 h 3447"/>
                <a:gd name="T70" fmla="*/ 2164 w 5561"/>
                <a:gd name="T71" fmla="*/ 2961 h 3447"/>
                <a:gd name="T72" fmla="*/ 2727 w 5561"/>
                <a:gd name="T73" fmla="*/ 2817 h 3447"/>
                <a:gd name="T74" fmla="*/ 3246 w 5561"/>
                <a:gd name="T75" fmla="*/ 2668 h 3447"/>
                <a:gd name="T76" fmla="*/ 3726 w 5561"/>
                <a:gd name="T77" fmla="*/ 2512 h 3447"/>
                <a:gd name="T78" fmla="*/ 4178 w 5561"/>
                <a:gd name="T79" fmla="*/ 2356 h 3447"/>
                <a:gd name="T80" fmla="*/ 4589 w 5561"/>
                <a:gd name="T81" fmla="*/ 2200 h 3447"/>
                <a:gd name="T82" fmla="*/ 4957 w 5561"/>
                <a:gd name="T83" fmla="*/ 2038 h 3447"/>
                <a:gd name="T84" fmla="*/ 5284 w 5561"/>
                <a:gd name="T85" fmla="*/ 1876 h 3447"/>
                <a:gd name="T86" fmla="*/ 5563 w 5561"/>
                <a:gd name="T87" fmla="*/ 1720 h 3447"/>
                <a:gd name="T88" fmla="*/ 5797 w 5561"/>
                <a:gd name="T89" fmla="*/ 1559 h 3447"/>
                <a:gd name="T90" fmla="*/ 5978 w 5561"/>
                <a:gd name="T91" fmla="*/ 1397 h 3447"/>
                <a:gd name="T92" fmla="*/ 6112 w 5561"/>
                <a:gd name="T93" fmla="*/ 1241 h 3447"/>
                <a:gd name="T94" fmla="*/ 6198 w 5561"/>
                <a:gd name="T95" fmla="*/ 1085 h 3447"/>
                <a:gd name="T96" fmla="*/ 6219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6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060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445 w 5740"/>
                <a:gd name="T1" fmla="*/ 0 h 2098"/>
                <a:gd name="T2" fmla="*/ 6331 w 5740"/>
                <a:gd name="T3" fmla="*/ 72 h 2098"/>
                <a:gd name="T4" fmla="*/ 6216 w 5740"/>
                <a:gd name="T5" fmla="*/ 138 h 2098"/>
                <a:gd name="T6" fmla="*/ 6088 w 5740"/>
                <a:gd name="T7" fmla="*/ 210 h 2098"/>
                <a:gd name="T8" fmla="*/ 5955 w 5740"/>
                <a:gd name="T9" fmla="*/ 276 h 2098"/>
                <a:gd name="T10" fmla="*/ 5672 w 5740"/>
                <a:gd name="T11" fmla="*/ 414 h 2098"/>
                <a:gd name="T12" fmla="*/ 5362 w 5740"/>
                <a:gd name="T13" fmla="*/ 552 h 2098"/>
                <a:gd name="T14" fmla="*/ 5027 w 5740"/>
                <a:gd name="T15" fmla="*/ 690 h 2098"/>
                <a:gd name="T16" fmla="*/ 4672 w 5740"/>
                <a:gd name="T17" fmla="*/ 827 h 2098"/>
                <a:gd name="T18" fmla="*/ 4294 w 5740"/>
                <a:gd name="T19" fmla="*/ 959 h 2098"/>
                <a:gd name="T20" fmla="*/ 3893 w 5740"/>
                <a:gd name="T21" fmla="*/ 1091 h 2098"/>
                <a:gd name="T22" fmla="*/ 3472 w 5740"/>
                <a:gd name="T23" fmla="*/ 1223 h 2098"/>
                <a:gd name="T24" fmla="*/ 3028 w 5740"/>
                <a:gd name="T25" fmla="*/ 1355 h 2098"/>
                <a:gd name="T26" fmla="*/ 2564 w 5740"/>
                <a:gd name="T27" fmla="*/ 1481 h 2098"/>
                <a:gd name="T28" fmla="*/ 2083 w 5740"/>
                <a:gd name="T29" fmla="*/ 1601 h 2098"/>
                <a:gd name="T30" fmla="*/ 1597 w 5740"/>
                <a:gd name="T31" fmla="*/ 1721 h 2098"/>
                <a:gd name="T32" fmla="*/ 1068 w 5740"/>
                <a:gd name="T33" fmla="*/ 1834 h 2098"/>
                <a:gd name="T34" fmla="*/ 558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51 w 5740"/>
                <a:gd name="T41" fmla="*/ 1990 h 2098"/>
                <a:gd name="T42" fmla="*/ 1062 w 5740"/>
                <a:gd name="T43" fmla="*/ 1882 h 2098"/>
                <a:gd name="T44" fmla="*/ 1582 w 5740"/>
                <a:gd name="T45" fmla="*/ 1763 h 2098"/>
                <a:gd name="T46" fmla="*/ 2064 w 5740"/>
                <a:gd name="T47" fmla="*/ 1649 h 2098"/>
                <a:gd name="T48" fmla="*/ 2544 w 5740"/>
                <a:gd name="T49" fmla="*/ 1523 h 2098"/>
                <a:gd name="T50" fmla="*/ 3008 w 5740"/>
                <a:gd name="T51" fmla="*/ 1397 h 2098"/>
                <a:gd name="T52" fmla="*/ 3445 w 5740"/>
                <a:gd name="T53" fmla="*/ 1271 h 2098"/>
                <a:gd name="T54" fmla="*/ 3867 w 5740"/>
                <a:gd name="T55" fmla="*/ 1139 h 2098"/>
                <a:gd name="T56" fmla="*/ 4268 w 5740"/>
                <a:gd name="T57" fmla="*/ 1007 h 2098"/>
                <a:gd name="T58" fmla="*/ 4644 w 5740"/>
                <a:gd name="T59" fmla="*/ 875 h 2098"/>
                <a:gd name="T60" fmla="*/ 5007 w 5740"/>
                <a:gd name="T61" fmla="*/ 737 h 2098"/>
                <a:gd name="T62" fmla="*/ 5342 w 5740"/>
                <a:gd name="T63" fmla="*/ 600 h 2098"/>
                <a:gd name="T64" fmla="*/ 5659 w 5740"/>
                <a:gd name="T65" fmla="*/ 462 h 2098"/>
                <a:gd name="T66" fmla="*/ 5943 w 5740"/>
                <a:gd name="T67" fmla="*/ 324 h 2098"/>
                <a:gd name="T68" fmla="*/ 6210 w 5740"/>
                <a:gd name="T69" fmla="*/ 186 h 2098"/>
                <a:gd name="T70" fmla="*/ 6445 w 5740"/>
                <a:gd name="T71" fmla="*/ 48 h 2098"/>
                <a:gd name="T72" fmla="*/ 6445 w 5740"/>
                <a:gd name="T73" fmla="*/ 0 h 2098"/>
                <a:gd name="T74" fmla="*/ 644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86 w 1955"/>
                <a:gd name="T1" fmla="*/ 485 h 1265"/>
                <a:gd name="T2" fmla="*/ 2123 w 1955"/>
                <a:gd name="T3" fmla="*/ 390 h 1265"/>
                <a:gd name="T4" fmla="*/ 1987 w 1955"/>
                <a:gd name="T5" fmla="*/ 306 h 1265"/>
                <a:gd name="T6" fmla="*/ 1764 w 1955"/>
                <a:gd name="T7" fmla="*/ 228 h 1265"/>
                <a:gd name="T8" fmla="*/ 1477 w 1955"/>
                <a:gd name="T9" fmla="*/ 162 h 1265"/>
                <a:gd name="T10" fmla="*/ 1121 w 1955"/>
                <a:gd name="T11" fmla="*/ 102 h 1265"/>
                <a:gd name="T12" fmla="*/ 720 w 1955"/>
                <a:gd name="T13" fmla="*/ 54 h 1265"/>
                <a:gd name="T14" fmla="*/ 264 w 1955"/>
                <a:gd name="T15" fmla="*/ 18 h 1265"/>
                <a:gd name="T16" fmla="*/ 0 w 1955"/>
                <a:gd name="T17" fmla="*/ 12 h 1265"/>
                <a:gd name="T18" fmla="*/ 468 w 1955"/>
                <a:gd name="T19" fmla="*/ 48 h 1265"/>
                <a:gd name="T20" fmla="*/ 923 w 1955"/>
                <a:gd name="T21" fmla="*/ 90 h 1265"/>
                <a:gd name="T22" fmla="*/ 1296 w 1955"/>
                <a:gd name="T23" fmla="*/ 144 h 1265"/>
                <a:gd name="T24" fmla="*/ 1597 w 1955"/>
                <a:gd name="T25" fmla="*/ 204 h 1265"/>
                <a:gd name="T26" fmla="*/ 1829 w 1955"/>
                <a:gd name="T27" fmla="*/ 276 h 1265"/>
                <a:gd name="T28" fmla="*/ 2016 w 1955"/>
                <a:gd name="T29" fmla="*/ 360 h 1265"/>
                <a:gd name="T30" fmla="*/ 2105 w 1955"/>
                <a:gd name="T31" fmla="*/ 443 h 1265"/>
                <a:gd name="T32" fmla="*/ 2123 w 1955"/>
                <a:gd name="T33" fmla="*/ 539 h 1265"/>
                <a:gd name="T34" fmla="*/ 2076 w 1955"/>
                <a:gd name="T35" fmla="*/ 629 h 1265"/>
                <a:gd name="T36" fmla="*/ 1958 w 1955"/>
                <a:gd name="T37" fmla="*/ 719 h 1265"/>
                <a:gd name="T38" fmla="*/ 1764 w 1955"/>
                <a:gd name="T39" fmla="*/ 809 h 1265"/>
                <a:gd name="T40" fmla="*/ 1514 w 1955"/>
                <a:gd name="T41" fmla="*/ 899 h 1265"/>
                <a:gd name="T42" fmla="*/ 1218 w 1955"/>
                <a:gd name="T43" fmla="*/ 989 h 1265"/>
                <a:gd name="T44" fmla="*/ 851 w 1955"/>
                <a:gd name="T45" fmla="*/ 1073 h 1265"/>
                <a:gd name="T46" fmla="*/ 444 w 1955"/>
                <a:gd name="T47" fmla="*/ 1157 h 1265"/>
                <a:gd name="T48" fmla="*/ 0 w 1955"/>
                <a:gd name="T49" fmla="*/ 1241 h 1265"/>
                <a:gd name="T50" fmla="*/ 252 w 1955"/>
                <a:gd name="T51" fmla="*/ 1223 h 1265"/>
                <a:gd name="T52" fmla="*/ 684 w 1955"/>
                <a:gd name="T53" fmla="*/ 1139 h 1265"/>
                <a:gd name="T54" fmla="*/ 1068 w 1955"/>
                <a:gd name="T55" fmla="*/ 1049 h 1265"/>
                <a:gd name="T56" fmla="*/ 1410 w 1955"/>
                <a:gd name="T57" fmla="*/ 959 h 1265"/>
                <a:gd name="T58" fmla="*/ 1698 w 1955"/>
                <a:gd name="T59" fmla="*/ 863 h 1265"/>
                <a:gd name="T60" fmla="*/ 1922 w 1955"/>
                <a:gd name="T61" fmla="*/ 767 h 1265"/>
                <a:gd name="T62" fmla="*/ 2082 w 1955"/>
                <a:gd name="T63" fmla="*/ 677 h 1265"/>
                <a:gd name="T64" fmla="*/ 2165 w 1955"/>
                <a:gd name="T65" fmla="*/ 581 h 1265"/>
                <a:gd name="T66" fmla="*/ 2186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81 w 4694"/>
                <a:gd name="T1" fmla="*/ 797 h 2901"/>
                <a:gd name="T2" fmla="*/ 5247 w 4694"/>
                <a:gd name="T3" fmla="*/ 665 h 2901"/>
                <a:gd name="T4" fmla="*/ 5160 w 4694"/>
                <a:gd name="T5" fmla="*/ 540 h 2901"/>
                <a:gd name="T6" fmla="*/ 5025 w 4694"/>
                <a:gd name="T7" fmla="*/ 426 h 2901"/>
                <a:gd name="T8" fmla="*/ 4836 w 4694"/>
                <a:gd name="T9" fmla="*/ 312 h 2901"/>
                <a:gd name="T10" fmla="*/ 4594 w 4694"/>
                <a:gd name="T11" fmla="*/ 216 h 2901"/>
                <a:gd name="T12" fmla="*/ 4313 w 4694"/>
                <a:gd name="T13" fmla="*/ 120 h 2901"/>
                <a:gd name="T14" fmla="*/ 3983 w 4694"/>
                <a:gd name="T15" fmla="*/ 36 h 2901"/>
                <a:gd name="T16" fmla="*/ 3603 w 4694"/>
                <a:gd name="T17" fmla="*/ 0 h 2901"/>
                <a:gd name="T18" fmla="*/ 3983 w 4694"/>
                <a:gd name="T19" fmla="*/ 78 h 2901"/>
                <a:gd name="T20" fmla="*/ 4313 w 4694"/>
                <a:gd name="T21" fmla="*/ 162 h 2901"/>
                <a:gd name="T22" fmla="*/ 4594 w 4694"/>
                <a:gd name="T23" fmla="*/ 258 h 2901"/>
                <a:gd name="T24" fmla="*/ 4824 w 4694"/>
                <a:gd name="T25" fmla="*/ 366 h 2901"/>
                <a:gd name="T26" fmla="*/ 5000 w 4694"/>
                <a:gd name="T27" fmla="*/ 480 h 2901"/>
                <a:gd name="T28" fmla="*/ 5121 w 4694"/>
                <a:gd name="T29" fmla="*/ 605 h 2901"/>
                <a:gd name="T30" fmla="*/ 5186 w 4694"/>
                <a:gd name="T31" fmla="*/ 737 h 2901"/>
                <a:gd name="T32" fmla="*/ 5186 w 4694"/>
                <a:gd name="T33" fmla="*/ 875 h 2901"/>
                <a:gd name="T34" fmla="*/ 5141 w 4694"/>
                <a:gd name="T35" fmla="*/ 1001 h 2901"/>
                <a:gd name="T36" fmla="*/ 5053 w 4694"/>
                <a:gd name="T37" fmla="*/ 1127 h 2901"/>
                <a:gd name="T38" fmla="*/ 4918 w 4694"/>
                <a:gd name="T39" fmla="*/ 1259 h 2901"/>
                <a:gd name="T40" fmla="*/ 4745 w 4694"/>
                <a:gd name="T41" fmla="*/ 1385 h 2901"/>
                <a:gd name="T42" fmla="*/ 4526 w 4694"/>
                <a:gd name="T43" fmla="*/ 1517 h 2901"/>
                <a:gd name="T44" fmla="*/ 4277 w 4694"/>
                <a:gd name="T45" fmla="*/ 1648 h 2901"/>
                <a:gd name="T46" fmla="*/ 3991 w 4694"/>
                <a:gd name="T47" fmla="*/ 1774 h 2901"/>
                <a:gd name="T48" fmla="*/ 3668 w 4694"/>
                <a:gd name="T49" fmla="*/ 1906 h 2901"/>
                <a:gd name="T50" fmla="*/ 3310 w 4694"/>
                <a:gd name="T51" fmla="*/ 2032 h 2901"/>
                <a:gd name="T52" fmla="*/ 2919 w 4694"/>
                <a:gd name="T53" fmla="*/ 2164 h 2901"/>
                <a:gd name="T54" fmla="*/ 2502 w 4694"/>
                <a:gd name="T55" fmla="*/ 2284 h 2901"/>
                <a:gd name="T56" fmla="*/ 2047 w 4694"/>
                <a:gd name="T57" fmla="*/ 2410 h 2901"/>
                <a:gd name="T58" fmla="*/ 1581 w 4694"/>
                <a:gd name="T59" fmla="*/ 2530 h 2901"/>
                <a:gd name="T60" fmla="*/ 558 w 4694"/>
                <a:gd name="T61" fmla="*/ 2757 h 2901"/>
                <a:gd name="T62" fmla="*/ 0 w 4694"/>
                <a:gd name="T63" fmla="*/ 2901 h 2901"/>
                <a:gd name="T64" fmla="*/ 1080 w 4694"/>
                <a:gd name="T65" fmla="*/ 2674 h 2901"/>
                <a:gd name="T66" fmla="*/ 1843 w 4694"/>
                <a:gd name="T67" fmla="*/ 2494 h 2901"/>
                <a:gd name="T68" fmla="*/ 2316 w 4694"/>
                <a:gd name="T69" fmla="*/ 2374 h 2901"/>
                <a:gd name="T70" fmla="*/ 2757 w 4694"/>
                <a:gd name="T71" fmla="*/ 2248 h 2901"/>
                <a:gd name="T72" fmla="*/ 3168 w 4694"/>
                <a:gd name="T73" fmla="*/ 2116 h 2901"/>
                <a:gd name="T74" fmla="*/ 3544 w 4694"/>
                <a:gd name="T75" fmla="*/ 1984 h 2901"/>
                <a:gd name="T76" fmla="*/ 3893 w 4694"/>
                <a:gd name="T77" fmla="*/ 1858 h 2901"/>
                <a:gd name="T78" fmla="*/ 4203 w 4694"/>
                <a:gd name="T79" fmla="*/ 1720 h 2901"/>
                <a:gd name="T80" fmla="*/ 4481 w 4694"/>
                <a:gd name="T81" fmla="*/ 1589 h 2901"/>
                <a:gd name="T82" fmla="*/ 4718 w 4694"/>
                <a:gd name="T83" fmla="*/ 1457 h 2901"/>
                <a:gd name="T84" fmla="*/ 4918 w 4694"/>
                <a:gd name="T85" fmla="*/ 1325 h 2901"/>
                <a:gd name="T86" fmla="*/ 5073 w 4694"/>
                <a:gd name="T87" fmla="*/ 1193 h 2901"/>
                <a:gd name="T88" fmla="*/ 5186 w 4694"/>
                <a:gd name="T89" fmla="*/ 1061 h 2901"/>
                <a:gd name="T90" fmla="*/ 5254 w 4694"/>
                <a:gd name="T91" fmla="*/ 935 h 2901"/>
                <a:gd name="T92" fmla="*/ 5275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228 w 3761"/>
                <a:gd name="T1" fmla="*/ 719 h 2356"/>
                <a:gd name="T2" fmla="*/ 4196 w 3761"/>
                <a:gd name="T3" fmla="*/ 599 h 2356"/>
                <a:gd name="T4" fmla="*/ 4111 w 3761"/>
                <a:gd name="T5" fmla="*/ 486 h 2356"/>
                <a:gd name="T6" fmla="*/ 3961 w 3761"/>
                <a:gd name="T7" fmla="*/ 378 h 2356"/>
                <a:gd name="T8" fmla="*/ 3768 w 3761"/>
                <a:gd name="T9" fmla="*/ 282 h 2356"/>
                <a:gd name="T10" fmla="*/ 3517 w 3761"/>
                <a:gd name="T11" fmla="*/ 192 h 2356"/>
                <a:gd name="T12" fmla="*/ 3221 w 3761"/>
                <a:gd name="T13" fmla="*/ 108 h 2356"/>
                <a:gd name="T14" fmla="*/ 2878 w 3761"/>
                <a:gd name="T15" fmla="*/ 36 h 2356"/>
                <a:gd name="T16" fmla="*/ 2508 w 3761"/>
                <a:gd name="T17" fmla="*/ 0 h 2356"/>
                <a:gd name="T18" fmla="*/ 2899 w 3761"/>
                <a:gd name="T19" fmla="*/ 72 h 2356"/>
                <a:gd name="T20" fmla="*/ 3234 w 3761"/>
                <a:gd name="T21" fmla="*/ 150 h 2356"/>
                <a:gd name="T22" fmla="*/ 3530 w 3761"/>
                <a:gd name="T23" fmla="*/ 234 h 2356"/>
                <a:gd name="T24" fmla="*/ 3768 w 3761"/>
                <a:gd name="T25" fmla="*/ 330 h 2356"/>
                <a:gd name="T26" fmla="*/ 3953 w 3761"/>
                <a:gd name="T27" fmla="*/ 432 h 2356"/>
                <a:gd name="T28" fmla="*/ 4079 w 3761"/>
                <a:gd name="T29" fmla="*/ 545 h 2356"/>
                <a:gd name="T30" fmla="*/ 4144 w 3761"/>
                <a:gd name="T31" fmla="*/ 665 h 2356"/>
                <a:gd name="T32" fmla="*/ 4150 w 3761"/>
                <a:gd name="T33" fmla="*/ 791 h 2356"/>
                <a:gd name="T34" fmla="*/ 4111 w 3761"/>
                <a:gd name="T35" fmla="*/ 887 h 2356"/>
                <a:gd name="T36" fmla="*/ 4044 w 3761"/>
                <a:gd name="T37" fmla="*/ 989 h 2356"/>
                <a:gd name="T38" fmla="*/ 3933 w 3761"/>
                <a:gd name="T39" fmla="*/ 1091 h 2356"/>
                <a:gd name="T40" fmla="*/ 3794 w 3761"/>
                <a:gd name="T41" fmla="*/ 1187 h 2356"/>
                <a:gd name="T42" fmla="*/ 3624 w 3761"/>
                <a:gd name="T43" fmla="*/ 1289 h 2356"/>
                <a:gd name="T44" fmla="*/ 3425 w 3761"/>
                <a:gd name="T45" fmla="*/ 1391 h 2356"/>
                <a:gd name="T46" fmla="*/ 3188 w 3761"/>
                <a:gd name="T47" fmla="*/ 1493 h 2356"/>
                <a:gd name="T48" fmla="*/ 2932 w 3761"/>
                <a:gd name="T49" fmla="*/ 1589 h 2356"/>
                <a:gd name="T50" fmla="*/ 2334 w 3761"/>
                <a:gd name="T51" fmla="*/ 1786 h 2356"/>
                <a:gd name="T52" fmla="*/ 1644 w 3761"/>
                <a:gd name="T53" fmla="*/ 1972 h 2356"/>
                <a:gd name="T54" fmla="*/ 866 w 3761"/>
                <a:gd name="T55" fmla="*/ 2158 h 2356"/>
                <a:gd name="T56" fmla="*/ 0 w 3761"/>
                <a:gd name="T57" fmla="*/ 2326 h 2356"/>
                <a:gd name="T58" fmla="*/ 438 w 3761"/>
                <a:gd name="T59" fmla="*/ 2272 h 2356"/>
                <a:gd name="T60" fmla="*/ 1290 w 3761"/>
                <a:gd name="T61" fmla="*/ 2092 h 2356"/>
                <a:gd name="T62" fmla="*/ 2034 w 3761"/>
                <a:gd name="T63" fmla="*/ 1900 h 2356"/>
                <a:gd name="T64" fmla="*/ 2690 w 3761"/>
                <a:gd name="T65" fmla="*/ 1702 h 2356"/>
                <a:gd name="T66" fmla="*/ 2980 w 3761"/>
                <a:gd name="T67" fmla="*/ 1607 h 2356"/>
                <a:gd name="T68" fmla="*/ 3241 w 3761"/>
                <a:gd name="T69" fmla="*/ 1505 h 2356"/>
                <a:gd name="T70" fmla="*/ 3478 w 3761"/>
                <a:gd name="T71" fmla="*/ 1403 h 2356"/>
                <a:gd name="T72" fmla="*/ 3689 w 3761"/>
                <a:gd name="T73" fmla="*/ 1301 h 2356"/>
                <a:gd name="T74" fmla="*/ 3860 w 3761"/>
                <a:gd name="T75" fmla="*/ 1193 h 2356"/>
                <a:gd name="T76" fmla="*/ 4003 w 3761"/>
                <a:gd name="T77" fmla="*/ 1091 h 2356"/>
                <a:gd name="T78" fmla="*/ 4111 w 3761"/>
                <a:gd name="T79" fmla="*/ 989 h 2356"/>
                <a:gd name="T80" fmla="*/ 4183 w 3761"/>
                <a:gd name="T81" fmla="*/ 887 h 2356"/>
                <a:gd name="T82" fmla="*/ 4222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75 w 2924"/>
                <a:gd name="T1" fmla="*/ 647 h 1846"/>
                <a:gd name="T2" fmla="*/ 3222 w 2924"/>
                <a:gd name="T3" fmla="*/ 528 h 1846"/>
                <a:gd name="T4" fmla="*/ 3081 w 2924"/>
                <a:gd name="T5" fmla="*/ 414 h 1846"/>
                <a:gd name="T6" fmla="*/ 2866 w 2924"/>
                <a:gd name="T7" fmla="*/ 318 h 1846"/>
                <a:gd name="T8" fmla="*/ 2578 w 2924"/>
                <a:gd name="T9" fmla="*/ 228 h 1846"/>
                <a:gd name="T10" fmla="*/ 2222 w 2924"/>
                <a:gd name="T11" fmla="*/ 150 h 1846"/>
                <a:gd name="T12" fmla="*/ 1794 w 2924"/>
                <a:gd name="T13" fmla="*/ 78 h 1846"/>
                <a:gd name="T14" fmla="*/ 1326 w 2924"/>
                <a:gd name="T15" fmla="*/ 24 h 1846"/>
                <a:gd name="T16" fmla="*/ 768 w 2924"/>
                <a:gd name="T17" fmla="*/ 0 h 1846"/>
                <a:gd name="T18" fmla="*/ 1338 w 2924"/>
                <a:gd name="T19" fmla="*/ 48 h 1846"/>
                <a:gd name="T20" fmla="*/ 1815 w 2924"/>
                <a:gd name="T21" fmla="*/ 108 h 1846"/>
                <a:gd name="T22" fmla="*/ 2250 w 2924"/>
                <a:gd name="T23" fmla="*/ 180 h 1846"/>
                <a:gd name="T24" fmla="*/ 2606 w 2924"/>
                <a:gd name="T25" fmla="*/ 264 h 1846"/>
                <a:gd name="T26" fmla="*/ 2880 w 2924"/>
                <a:gd name="T27" fmla="*/ 360 h 1846"/>
                <a:gd name="T28" fmla="*/ 3081 w 2924"/>
                <a:gd name="T29" fmla="*/ 468 h 1846"/>
                <a:gd name="T30" fmla="*/ 3189 w 2924"/>
                <a:gd name="T31" fmla="*/ 587 h 1846"/>
                <a:gd name="T32" fmla="*/ 3209 w 2924"/>
                <a:gd name="T33" fmla="*/ 713 h 1846"/>
                <a:gd name="T34" fmla="*/ 3182 w 2924"/>
                <a:gd name="T35" fmla="*/ 785 h 1846"/>
                <a:gd name="T36" fmla="*/ 3129 w 2924"/>
                <a:gd name="T37" fmla="*/ 857 h 1846"/>
                <a:gd name="T38" fmla="*/ 2940 w 2924"/>
                <a:gd name="T39" fmla="*/ 1001 h 1846"/>
                <a:gd name="T40" fmla="*/ 2654 w 2924"/>
                <a:gd name="T41" fmla="*/ 1145 h 1846"/>
                <a:gd name="T42" fmla="*/ 2278 w 2924"/>
                <a:gd name="T43" fmla="*/ 1289 h 1846"/>
                <a:gd name="T44" fmla="*/ 1815 w 2924"/>
                <a:gd name="T45" fmla="*/ 1433 h 1846"/>
                <a:gd name="T46" fmla="*/ 1290 w 2924"/>
                <a:gd name="T47" fmla="*/ 1571 h 1846"/>
                <a:gd name="T48" fmla="*/ 678 w 2924"/>
                <a:gd name="T49" fmla="*/ 1702 h 1846"/>
                <a:gd name="T50" fmla="*/ 0 w 2924"/>
                <a:gd name="T51" fmla="*/ 1828 h 1846"/>
                <a:gd name="T52" fmla="*/ 348 w 2924"/>
                <a:gd name="T53" fmla="*/ 1780 h 1846"/>
                <a:gd name="T54" fmla="*/ 1008 w 2924"/>
                <a:gd name="T55" fmla="*/ 1648 h 1846"/>
                <a:gd name="T56" fmla="*/ 1590 w 2924"/>
                <a:gd name="T57" fmla="*/ 1511 h 1846"/>
                <a:gd name="T58" fmla="*/ 2093 w 2924"/>
                <a:gd name="T59" fmla="*/ 1367 h 1846"/>
                <a:gd name="T60" fmla="*/ 2523 w 2924"/>
                <a:gd name="T61" fmla="*/ 1223 h 1846"/>
                <a:gd name="T62" fmla="*/ 2866 w 2924"/>
                <a:gd name="T63" fmla="*/ 1079 h 1846"/>
                <a:gd name="T64" fmla="*/ 3109 w 2924"/>
                <a:gd name="T65" fmla="*/ 929 h 1846"/>
                <a:gd name="T66" fmla="*/ 3222 w 2924"/>
                <a:gd name="T67" fmla="*/ 815 h 1846"/>
                <a:gd name="T68" fmla="*/ 3262 w 2924"/>
                <a:gd name="T69" fmla="*/ 743 h 1846"/>
                <a:gd name="T70" fmla="*/ 327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8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80 w 1488"/>
                <a:gd name="T7" fmla="*/ 186 h 204"/>
                <a:gd name="T8" fmla="*/ 1584 w 1488"/>
                <a:gd name="T9" fmla="*/ 204 h 204"/>
                <a:gd name="T10" fmla="*/ 158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s-MX" altLang="es-MX" dirty="0" smtClean="0"/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s-MX" altLang="es-MX" dirty="0" smtClean="0"/>
            </a:p>
          </p:txBody>
        </p:sp>
        <p:grpSp>
          <p:nvGrpSpPr>
            <p:cNvPr id="2068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2069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10 w 323"/>
                  <a:gd name="T13" fmla="*/ 18 h 162"/>
                  <a:gd name="T14" fmla="*/ 276 w 323"/>
                  <a:gd name="T15" fmla="*/ 54 h 162"/>
                  <a:gd name="T16" fmla="*/ 324 w 323"/>
                  <a:gd name="T17" fmla="*/ 90 h 162"/>
                  <a:gd name="T18" fmla="*/ 354 w 323"/>
                  <a:gd name="T19" fmla="*/ 114 h 162"/>
                  <a:gd name="T20" fmla="*/ 360 w 323"/>
                  <a:gd name="T21" fmla="*/ 126 h 162"/>
                  <a:gd name="T22" fmla="*/ 360 w 323"/>
                  <a:gd name="T23" fmla="*/ 126 h 162"/>
                  <a:gd name="T24" fmla="*/ 258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314 w 1250"/>
                  <a:gd name="T1" fmla="*/ 641 h 923"/>
                  <a:gd name="T2" fmla="*/ 1314 w 1250"/>
                  <a:gd name="T3" fmla="*/ 473 h 923"/>
                  <a:gd name="T4" fmla="*/ 1284 w 1250"/>
                  <a:gd name="T5" fmla="*/ 384 h 923"/>
                  <a:gd name="T6" fmla="*/ 1260 w 1250"/>
                  <a:gd name="T7" fmla="*/ 288 h 923"/>
                  <a:gd name="T8" fmla="*/ 1187 w 1250"/>
                  <a:gd name="T9" fmla="*/ 174 h 923"/>
                  <a:gd name="T10" fmla="*/ 1092 w 1250"/>
                  <a:gd name="T11" fmla="*/ 96 h 923"/>
                  <a:gd name="T12" fmla="*/ 1074 w 1250"/>
                  <a:gd name="T13" fmla="*/ 72 h 923"/>
                  <a:gd name="T14" fmla="*/ 1002 w 1250"/>
                  <a:gd name="T15" fmla="*/ 18 h 923"/>
                  <a:gd name="T16" fmla="*/ 930 w 1250"/>
                  <a:gd name="T17" fmla="*/ 6 h 923"/>
                  <a:gd name="T18" fmla="*/ 788 w 1250"/>
                  <a:gd name="T19" fmla="*/ 24 h 923"/>
                  <a:gd name="T20" fmla="*/ 738 w 1250"/>
                  <a:gd name="T21" fmla="*/ 42 h 923"/>
                  <a:gd name="T22" fmla="*/ 642 w 1250"/>
                  <a:gd name="T23" fmla="*/ 120 h 923"/>
                  <a:gd name="T24" fmla="*/ 606 w 1250"/>
                  <a:gd name="T25" fmla="*/ 228 h 923"/>
                  <a:gd name="T26" fmla="*/ 583 w 1250"/>
                  <a:gd name="T27" fmla="*/ 348 h 923"/>
                  <a:gd name="T28" fmla="*/ 468 w 1250"/>
                  <a:gd name="T29" fmla="*/ 479 h 923"/>
                  <a:gd name="T30" fmla="*/ 450 w 1250"/>
                  <a:gd name="T31" fmla="*/ 539 h 923"/>
                  <a:gd name="T32" fmla="*/ 390 w 1250"/>
                  <a:gd name="T33" fmla="*/ 599 h 923"/>
                  <a:gd name="T34" fmla="*/ 342 w 1250"/>
                  <a:gd name="T35" fmla="*/ 629 h 923"/>
                  <a:gd name="T36" fmla="*/ 330 w 1250"/>
                  <a:gd name="T37" fmla="*/ 635 h 923"/>
                  <a:gd name="T38" fmla="*/ 294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7 w 1250"/>
                  <a:gd name="T47" fmla="*/ 869 h 923"/>
                  <a:gd name="T48" fmla="*/ 714 w 1250"/>
                  <a:gd name="T49" fmla="*/ 827 h 923"/>
                  <a:gd name="T50" fmla="*/ 774 w 1250"/>
                  <a:gd name="T51" fmla="*/ 725 h 923"/>
                  <a:gd name="T52" fmla="*/ 768 w 1250"/>
                  <a:gd name="T53" fmla="*/ 611 h 923"/>
                  <a:gd name="T54" fmla="*/ 887 w 1250"/>
                  <a:gd name="T55" fmla="*/ 551 h 923"/>
                  <a:gd name="T56" fmla="*/ 990 w 1250"/>
                  <a:gd name="T57" fmla="*/ 449 h 923"/>
                  <a:gd name="T58" fmla="*/ 1020 w 1250"/>
                  <a:gd name="T59" fmla="*/ 414 h 923"/>
                  <a:gd name="T60" fmla="*/ 1086 w 1250"/>
                  <a:gd name="T61" fmla="*/ 318 h 923"/>
                  <a:gd name="T62" fmla="*/ 1147 w 1250"/>
                  <a:gd name="T63" fmla="*/ 336 h 923"/>
                  <a:gd name="T64" fmla="*/ 1266 w 1250"/>
                  <a:gd name="T65" fmla="*/ 617 h 923"/>
                  <a:gd name="T66" fmla="*/ 1260 w 1250"/>
                  <a:gd name="T67" fmla="*/ 689 h 923"/>
                  <a:gd name="T68" fmla="*/ 1296 w 1250"/>
                  <a:gd name="T69" fmla="*/ 749 h 923"/>
                  <a:gd name="T70" fmla="*/ 1350 w 1250"/>
                  <a:gd name="T71" fmla="*/ 713 h 923"/>
                  <a:gd name="T72" fmla="*/ 1386 w 1250"/>
                  <a:gd name="T73" fmla="*/ 749 h 923"/>
                  <a:gd name="T74" fmla="*/ 1398 w 1250"/>
                  <a:gd name="T75" fmla="*/ 743 h 923"/>
                  <a:gd name="T76" fmla="*/ 768 w 1250"/>
                  <a:gd name="T77" fmla="*/ 264 h 923"/>
                  <a:gd name="T78" fmla="*/ 895 w 1250"/>
                  <a:gd name="T79" fmla="*/ 372 h 923"/>
                  <a:gd name="T80" fmla="*/ 869 w 1250"/>
                  <a:gd name="T81" fmla="*/ 443 h 923"/>
                  <a:gd name="T82" fmla="*/ 780 w 1250"/>
                  <a:gd name="T83" fmla="*/ 515 h 923"/>
                  <a:gd name="T84" fmla="*/ 732 w 1250"/>
                  <a:gd name="T85" fmla="*/ 569 h 923"/>
                  <a:gd name="T86" fmla="*/ 690 w 1250"/>
                  <a:gd name="T87" fmla="*/ 593 h 923"/>
                  <a:gd name="T88" fmla="*/ 648 w 1250"/>
                  <a:gd name="T89" fmla="*/ 617 h 923"/>
                  <a:gd name="T90" fmla="*/ 636 w 1250"/>
                  <a:gd name="T91" fmla="*/ 707 h 923"/>
                  <a:gd name="T92" fmla="*/ 390 w 1250"/>
                  <a:gd name="T93" fmla="*/ 755 h 923"/>
                  <a:gd name="T94" fmla="*/ 426 w 1250"/>
                  <a:gd name="T95" fmla="*/ 641 h 923"/>
                  <a:gd name="T96" fmla="*/ 462 w 1250"/>
                  <a:gd name="T97" fmla="*/ 647 h 923"/>
                  <a:gd name="T98" fmla="*/ 491 w 1250"/>
                  <a:gd name="T99" fmla="*/ 617 h 923"/>
                  <a:gd name="T100" fmla="*/ 642 w 1250"/>
                  <a:gd name="T101" fmla="*/ 515 h 923"/>
                  <a:gd name="T102" fmla="*/ 690 w 1250"/>
                  <a:gd name="T103" fmla="*/ 473 h 923"/>
                  <a:gd name="T104" fmla="*/ 714 w 1250"/>
                  <a:gd name="T105" fmla="*/ 396 h 923"/>
                  <a:gd name="T106" fmla="*/ 714 w 1250"/>
                  <a:gd name="T107" fmla="*/ 378 h 923"/>
                  <a:gd name="T108" fmla="*/ 738 w 1250"/>
                  <a:gd name="T109" fmla="*/ 270 h 923"/>
                  <a:gd name="T110" fmla="*/ 756 w 1250"/>
                  <a:gd name="T111" fmla="*/ 192 h 923"/>
                  <a:gd name="T112" fmla="*/ 768 w 1250"/>
                  <a:gd name="T113" fmla="*/ 264 h 923"/>
                  <a:gd name="T114" fmla="*/ 606 w 1250"/>
                  <a:gd name="T115" fmla="*/ 455 h 923"/>
                  <a:gd name="T116" fmla="*/ 708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5 w 72"/>
                  <a:gd name="T3" fmla="*/ 24 h 54"/>
                  <a:gd name="T4" fmla="*/ 97 w 72"/>
                  <a:gd name="T5" fmla="*/ 12 h 54"/>
                  <a:gd name="T6" fmla="*/ 103 w 72"/>
                  <a:gd name="T7" fmla="*/ 6 h 54"/>
                  <a:gd name="T8" fmla="*/ 110 w 72"/>
                  <a:gd name="T9" fmla="*/ 0 h 54"/>
                  <a:gd name="T10" fmla="*/ 79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4 w 287"/>
                  <a:gd name="T1" fmla="*/ 0 h 84"/>
                  <a:gd name="T2" fmla="*/ 0 w 287"/>
                  <a:gd name="T3" fmla="*/ 84 h 84"/>
                  <a:gd name="T4" fmla="*/ 205 w 287"/>
                  <a:gd name="T5" fmla="*/ 36 h 84"/>
                  <a:gd name="T6" fmla="*/ 114 w 287"/>
                  <a:gd name="T7" fmla="*/ 60 h 84"/>
                  <a:gd name="T8" fmla="*/ 313 w 287"/>
                  <a:gd name="T9" fmla="*/ 18 h 84"/>
                  <a:gd name="T10" fmla="*/ 324 w 287"/>
                  <a:gd name="T11" fmla="*/ 0 h 84"/>
                  <a:gd name="T12" fmla="*/ 324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2601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Click to edit Master title style</a:t>
            </a:r>
          </a:p>
        </p:txBody>
      </p:sp>
      <p:sp>
        <p:nvSpPr>
          <p:cNvPr id="322602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Click to edit Master text styles</a:t>
            </a:r>
          </a:p>
          <a:p>
            <a:pPr lvl="1"/>
            <a:r>
              <a:rPr lang="es-MX" smtClean="0"/>
              <a:t>Second level</a:t>
            </a:r>
          </a:p>
          <a:p>
            <a:pPr lvl="2"/>
            <a:r>
              <a:rPr lang="es-MX" smtClean="0"/>
              <a:t>Third level</a:t>
            </a:r>
          </a:p>
          <a:p>
            <a:pPr lvl="3"/>
            <a:r>
              <a:rPr lang="es-MX" smtClean="0"/>
              <a:t>Fourth level</a:t>
            </a:r>
          </a:p>
          <a:p>
            <a:pPr lvl="4"/>
            <a:r>
              <a:rPr lang="es-MX" smtClean="0"/>
              <a:t>Fifth level</a:t>
            </a:r>
          </a:p>
        </p:txBody>
      </p:sp>
      <p:sp>
        <p:nvSpPr>
          <p:cNvPr id="322603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22604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22605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E0D3B27-0EBE-4848-BCD4-5D6D179FD7A4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130" r:id="rId1"/>
    <p:sldLayoutId id="2147486106" r:id="rId2"/>
    <p:sldLayoutId id="2147486107" r:id="rId3"/>
    <p:sldLayoutId id="2147486108" r:id="rId4"/>
    <p:sldLayoutId id="2147486109" r:id="rId5"/>
    <p:sldLayoutId id="2147486110" r:id="rId6"/>
    <p:sldLayoutId id="2147486111" r:id="rId7"/>
    <p:sldLayoutId id="2147486112" r:id="rId8"/>
    <p:sldLayoutId id="2147486113" r:id="rId9"/>
    <p:sldLayoutId id="2147486114" r:id="rId10"/>
    <p:sldLayoutId id="2147486115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2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2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22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2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2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2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22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2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2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2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22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2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2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2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22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2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2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2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22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2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2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2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22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2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601" grpId="0"/>
      <p:bldP spid="322602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26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260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26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226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226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26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260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26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226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226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26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260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26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226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226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26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260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26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226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226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26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260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26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226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226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MX" smtClean="0"/>
              <a:t>Click to edit Master title style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MX" smtClean="0"/>
              <a:t>Click to edit Master text styles</a:t>
            </a:r>
          </a:p>
          <a:p>
            <a:pPr lvl="1"/>
            <a:r>
              <a:rPr lang="es-MX" altLang="es-MX" smtClean="0"/>
              <a:t>Second level</a:t>
            </a:r>
          </a:p>
          <a:p>
            <a:pPr lvl="2"/>
            <a:r>
              <a:rPr lang="es-MX" altLang="es-MX" smtClean="0"/>
              <a:t>Third level</a:t>
            </a:r>
          </a:p>
          <a:p>
            <a:pPr lvl="3"/>
            <a:r>
              <a:rPr lang="es-MX" altLang="es-MX" smtClean="0"/>
              <a:t>Fourth level</a:t>
            </a:r>
          </a:p>
          <a:p>
            <a:pPr lvl="4"/>
            <a:r>
              <a:rPr lang="es-MX" altLang="es-MX" smtClean="0"/>
              <a:t>Fifth level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dirty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5C6FF8-2CE8-4104-B98E-DA1894755DA3}" type="slidenum">
              <a:rPr lang="es-MX" altLang="en-US"/>
              <a:pPr>
                <a:defRPr/>
              </a:pPr>
              <a:t>‹#›</a:t>
            </a:fld>
            <a:endParaRPr lang="es-MX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16" r:id="rId1"/>
    <p:sldLayoutId id="2147486117" r:id="rId2"/>
    <p:sldLayoutId id="2147486118" r:id="rId3"/>
    <p:sldLayoutId id="2147486119" r:id="rId4"/>
    <p:sldLayoutId id="2147486120" r:id="rId5"/>
    <p:sldLayoutId id="2147486121" r:id="rId6"/>
    <p:sldLayoutId id="2147486122" r:id="rId7"/>
    <p:sldLayoutId id="2147486123" r:id="rId8"/>
    <p:sldLayoutId id="2147486124" r:id="rId9"/>
    <p:sldLayoutId id="2147486125" r:id="rId10"/>
    <p:sldLayoutId id="2147486126" r:id="rId11"/>
    <p:sldLayoutId id="2147486127" r:id="rId12"/>
    <p:sldLayoutId id="2147486128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/>
      <p:bldP spid="325635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56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56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56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256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256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56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56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56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256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256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56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56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56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256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256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56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56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56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256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256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56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56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56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256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256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IzvSRUFL_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qL2PwcxijE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0SikpTJIbM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36Yc8FQ6JM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ha.gov/as/opa/spanish/index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tress.wa.gov/lni/shrl/VideoDetails.aspx?VideoID=123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26988" y="685800"/>
            <a:ext cx="9144001" cy="4562475"/>
          </a:xfrm>
        </p:spPr>
        <p:txBody>
          <a:bodyPr/>
          <a:lstStyle/>
          <a:p>
            <a:pPr eaLnBrk="1" hangingPunct="1">
              <a:defRPr/>
            </a:pPr>
            <a:r>
              <a:rPr lang="es-MX" sz="9600" dirty="0" smtClean="0">
                <a:latin typeface="Adobe Fan Heiti Std B" pitchFamily="34" charset="-128"/>
                <a:ea typeface="Adobe Fan Heiti Std B" pitchFamily="34" charset="-128"/>
              </a:rPr>
              <a:t>TALLER</a:t>
            </a:r>
            <a:br>
              <a:rPr lang="es-MX" sz="9600" dirty="0" smtClean="0">
                <a:latin typeface="Adobe Fan Heiti Std B" pitchFamily="34" charset="-128"/>
                <a:ea typeface="Adobe Fan Heiti Std B" pitchFamily="34" charset="-128"/>
              </a:rPr>
            </a:br>
            <a:r>
              <a:rPr lang="es-MX" sz="9600" dirty="0" smtClean="0">
                <a:latin typeface="Adobe Fan Heiti Std B" pitchFamily="34" charset="-128"/>
                <a:ea typeface="Adobe Fan Heiti Std B" pitchFamily="34" charset="-128"/>
              </a:rPr>
              <a:t>PREVENCION DE CAIDAS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3500" y="6172200"/>
            <a:ext cx="9028113" cy="590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Este material fue producido bajo la Beca </a:t>
            </a:r>
            <a:r>
              <a:rPr kumimoji="0" lang="es-MX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Susan</a:t>
            </a:r>
            <a:r>
              <a:rPr kumimoji="0" lang="es-MX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MX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Harwood</a:t>
            </a:r>
            <a:r>
              <a:rPr kumimoji="0" lang="es-MX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SH-31247-SH7 de la Administración de Seguridad y Salud Ocupacional, Departamento de Trabajo de EE.UU. Este no necesariamente refleja los puntos de vista o las políticas del Departamento de Trabajo de EE.UU., ni la mención de marcas registradas, productos comerciales u organizaciones implica la aprobación del Gobierno de EE.UU. El Gobierno de EE.UU. no garantiza ni asume ninguna responsabilidad legal o se hace responsable por la exactitud, integridad o utilidad de cualquier información, aparato, producto o proceso divulgado.</a:t>
            </a:r>
            <a:endParaRPr kumimoji="0" lang="es-BO" altLang="es-BO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0" y="1143000"/>
            <a:ext cx="9144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MX" sz="5400">
                <a:latin typeface="Adobe Fan Heiti Std B" pitchFamily="34" charset="-128"/>
                <a:ea typeface="Adobe Fan Heiti Std B" pitchFamily="34" charset="-128"/>
              </a:rPr>
              <a:t>A que altura se debe usar arnes cuando se trabaja en un techo?</a:t>
            </a:r>
            <a:endParaRPr lang="es-MX" altLang="es-MX" sz="5400">
              <a:latin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4114800"/>
            <a:ext cx="7543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u="sng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  <a:cs typeface="Arial" charset="0"/>
              </a:rPr>
              <a:t>6</a:t>
            </a:r>
            <a:r>
              <a:rPr lang="en-US" sz="7200" b="1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  <a:cs typeface="Arial" charset="0"/>
              </a:rPr>
              <a:t> </a:t>
            </a:r>
            <a:r>
              <a:rPr lang="en-US" sz="7200" b="1" u="sng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  <a:cs typeface="Arial" charset="0"/>
              </a:rPr>
              <a:t>ft de Alturas</a:t>
            </a:r>
            <a:endParaRPr lang="es-MX" sz="7200" b="1" u="sng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52800" y="34925"/>
            <a:ext cx="2209800" cy="609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Arnes</a:t>
            </a:r>
            <a:endParaRPr lang="es-MX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n trabajador en un techo utilizando un arnes en una manera adecuada." title="Arnes adecua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52800" y="-76200"/>
            <a:ext cx="2209800" cy="6096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Arnes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es-MX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-76200"/>
            <a:ext cx="2209800" cy="6096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Arnes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 </a:t>
            </a:r>
            <a:endParaRPr lang="es-MX" dirty="0"/>
          </a:p>
        </p:txBody>
      </p:sp>
      <p:pic>
        <p:nvPicPr>
          <p:cNvPr id="21507" name="Picture 2" descr="Un foto de dos trabajadores utilizando unos arneses, pero en una manera peligrosa." title="Arnes peligros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9600" y="533400"/>
            <a:ext cx="9753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Un foto de 3 trabajadores trabajando en un techo que tiene varios niveles de altura, y ellos estan utilizando los arneses en una manera peligrosa.&#10;" title="Arnes de varios nivel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3400" y="533400"/>
            <a:ext cx="10820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52800" y="-76200"/>
            <a:ext cx="2209800" cy="6096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Arnes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  </a:t>
            </a:r>
            <a:endParaRPr lang="es-MX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352800" y="354012"/>
            <a:ext cx="205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FFFF00"/>
                </a:solidFill>
                <a:latin typeface="Adobe Fan Heiti Std B" pitchFamily="34" charset="-128"/>
                <a:ea typeface="Adobe Fan Heiti Std B" pitchFamily="34" charset="-128"/>
              </a:rPr>
              <a:t>Ladders</a:t>
            </a:r>
            <a:endParaRPr lang="en-US" altLang="en-US" sz="4400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215901"/>
            <a:ext cx="8229600" cy="1139825"/>
          </a:xfrm>
        </p:spPr>
        <p:txBody>
          <a:bodyPr/>
          <a:lstStyle/>
          <a:p>
            <a:r>
              <a:rPr lang="en-US" sz="800" dirty="0" smtClean="0">
                <a:solidFill>
                  <a:schemeClr val="bg2"/>
                </a:solidFill>
                <a:effectLst/>
              </a:rPr>
              <a:t>15</a:t>
            </a:r>
            <a:endParaRPr lang="en-US" sz="800" dirty="0">
              <a:solidFill>
                <a:schemeClr val="bg2"/>
              </a:solidFill>
              <a:effectLst/>
            </a:endParaRPr>
          </a:p>
        </p:txBody>
      </p:sp>
      <p:pic>
        <p:nvPicPr>
          <p:cNvPr id="23555" name="Content Placeholder 6" descr="Un foto de una escalera de tijera" title="Escalera de Tijera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1600200"/>
            <a:ext cx="3200400" cy="4530725"/>
          </a:xfrm>
        </p:spPr>
      </p:pic>
      <p:pic>
        <p:nvPicPr>
          <p:cNvPr id="23556" name="Picture 6" descr="Un foto de una escalera de extension" title="Escalera de Extensio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352800" cy="45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" dirty="0" smtClean="0">
                <a:solidFill>
                  <a:schemeClr val="bg1"/>
                </a:solidFill>
                <a:effectLst/>
              </a:rPr>
              <a:t>16</a:t>
            </a:r>
            <a:endParaRPr lang="en-US" sz="2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2895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Video de </a:t>
            </a:r>
            <a:r>
              <a:rPr lang="en-US" dirty="0" err="1" smtClean="0">
                <a:hlinkClick r:id="rId3"/>
              </a:rPr>
              <a:t>una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caida</a:t>
            </a:r>
            <a:r>
              <a:rPr lang="en-US" dirty="0" smtClean="0">
                <a:hlinkClick r:id="rId3"/>
              </a:rPr>
              <a:t> de la ultima </a:t>
            </a:r>
            <a:r>
              <a:rPr lang="en-US" dirty="0" err="1" smtClean="0">
                <a:hlinkClick r:id="rId3"/>
              </a:rPr>
              <a:t>escalon</a:t>
            </a:r>
            <a:r>
              <a:rPr lang="en-US" dirty="0" smtClean="0">
                <a:hlinkClick r:id="rId3"/>
              </a:rPr>
              <a:t>--</a:t>
            </a:r>
            <a:r>
              <a:rPr lang="en-US" dirty="0" err="1" smtClean="0">
                <a:hlinkClick r:id="rId3"/>
              </a:rPr>
              <a:t>simulacro</a:t>
            </a:r>
            <a:r>
              <a:rPr lang="en-US" dirty="0" smtClean="0">
                <a:hlinkClick r:id="rId3"/>
              </a:rPr>
              <a:t> 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" dirty="0" smtClean="0">
                <a:solidFill>
                  <a:schemeClr val="bg1"/>
                </a:solidFill>
                <a:effectLst/>
              </a:rPr>
              <a:t>17</a:t>
            </a:r>
            <a:endParaRPr lang="en-US" sz="2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2895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Video de </a:t>
            </a:r>
            <a:r>
              <a:rPr lang="en-US" dirty="0" err="1" smtClean="0">
                <a:hlinkClick r:id="rId2"/>
              </a:rPr>
              <a:t>una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caida</a:t>
            </a:r>
            <a:r>
              <a:rPr lang="en-US" dirty="0" smtClean="0">
                <a:hlinkClick r:id="rId2"/>
              </a:rPr>
              <a:t> de la ultima </a:t>
            </a:r>
            <a:r>
              <a:rPr lang="en-US" dirty="0" err="1" smtClean="0">
                <a:hlinkClick r:id="rId2"/>
              </a:rPr>
              <a:t>escalon</a:t>
            </a:r>
            <a:r>
              <a:rPr lang="en-US" dirty="0" smtClean="0">
                <a:hlinkClick r:id="rId2"/>
              </a:rPr>
              <a:t>--Real 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" dirty="0" smtClean="0">
                <a:solidFill>
                  <a:schemeClr val="bg1"/>
                </a:solidFill>
                <a:effectLst/>
              </a:rPr>
              <a:t>18</a:t>
            </a:r>
            <a:endParaRPr lang="en-US" sz="2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2971800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Video de </a:t>
            </a:r>
            <a:r>
              <a:rPr lang="en-US" dirty="0" err="1" smtClean="0">
                <a:hlinkClick r:id="rId2"/>
              </a:rPr>
              <a:t>una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caida</a:t>
            </a:r>
            <a:r>
              <a:rPr lang="en-US" dirty="0" smtClean="0">
                <a:hlinkClick r:id="rId2"/>
              </a:rPr>
              <a:t> de </a:t>
            </a:r>
            <a:r>
              <a:rPr lang="en-US" dirty="0" err="1" smtClean="0">
                <a:hlinkClick r:id="rId2"/>
              </a:rPr>
              <a:t>una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escalera</a:t>
            </a:r>
            <a:r>
              <a:rPr lang="en-US" dirty="0" smtClean="0">
                <a:hlinkClick r:id="rId2"/>
              </a:rPr>
              <a:t> recta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" dirty="0" smtClean="0">
                <a:solidFill>
                  <a:schemeClr val="bg1"/>
                </a:solidFill>
                <a:effectLst/>
              </a:rPr>
              <a:t>19</a:t>
            </a:r>
            <a:endParaRPr lang="en-US" sz="2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9718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Video de </a:t>
            </a:r>
            <a:r>
              <a:rPr lang="en-US" dirty="0" err="1" smtClean="0">
                <a:hlinkClick r:id="rId2"/>
              </a:rPr>
              <a:t>una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caida</a:t>
            </a:r>
            <a:r>
              <a:rPr lang="en-US" dirty="0" smtClean="0">
                <a:hlinkClick r:id="rId2"/>
              </a:rPr>
              <a:t> de </a:t>
            </a:r>
            <a:r>
              <a:rPr lang="en-US" dirty="0" err="1" smtClean="0">
                <a:hlinkClick r:id="rId2"/>
              </a:rPr>
              <a:t>una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escalera</a:t>
            </a:r>
            <a:r>
              <a:rPr lang="en-US" dirty="0" smtClean="0">
                <a:hlinkClick r:id="rId2"/>
              </a:rPr>
              <a:t> de extension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 dirty="0" smtClean="0">
                <a:solidFill>
                  <a:schemeClr val="bg1"/>
                </a:solidFill>
              </a:rPr>
              <a:t>20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1- Derecho a recibir equipo de     </a:t>
            </a:r>
            <a:r>
              <a:rPr lang="es-MX" dirty="0" err="1" smtClean="0"/>
              <a:t>proteccion</a:t>
            </a:r>
            <a:r>
              <a:rPr lang="es-MX" dirty="0" smtClean="0"/>
              <a:t> de manera gratuita.</a:t>
            </a:r>
          </a:p>
          <a:p>
            <a:endParaRPr lang="es-MX" dirty="0" smtClean="0"/>
          </a:p>
          <a:p>
            <a:r>
              <a:rPr lang="es-MX" dirty="0" smtClean="0"/>
              <a:t>2- Derecho a </a:t>
            </a:r>
            <a:r>
              <a:rPr lang="es-MX" dirty="0" err="1" smtClean="0"/>
              <a:t>informacion</a:t>
            </a:r>
            <a:r>
              <a:rPr lang="es-MX" dirty="0" smtClean="0"/>
              <a:t> sobre el lugar de trabajo.</a:t>
            </a:r>
          </a:p>
          <a:p>
            <a:endParaRPr lang="es-MX" dirty="0" smtClean="0"/>
          </a:p>
          <a:p>
            <a:r>
              <a:rPr lang="es-MX" dirty="0" smtClean="0"/>
              <a:t>3- Realizar una denuncia con OSHA sin miedo a venganza o discriminación.</a:t>
            </a:r>
          </a:p>
          <a:p>
            <a:endParaRPr lang="es-MX" dirty="0" smtClean="0"/>
          </a:p>
          <a:p>
            <a:r>
              <a:rPr lang="es-MX" dirty="0" smtClean="0"/>
              <a:t>4- Que nos paguen lo justo.</a:t>
            </a:r>
          </a:p>
          <a:p>
            <a:endParaRPr lang="es-MX" dirty="0" smtClean="0"/>
          </a:p>
          <a:p>
            <a:r>
              <a:rPr lang="es-MX" dirty="0" smtClean="0"/>
              <a:t>                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304800" y="-45302"/>
            <a:ext cx="9067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800" b="1" dirty="0">
                <a:solidFill>
                  <a:srgbClr val="FFC000"/>
                </a:solidFill>
                <a:latin typeface="Adobe Fan Heiti Std B" pitchFamily="34" charset="-128"/>
                <a:ea typeface="Adobe Fan Heiti Std B" pitchFamily="34" charset="-128"/>
              </a:rPr>
              <a:t>                                                   </a:t>
            </a:r>
            <a:r>
              <a:rPr lang="es-MX" altLang="en-US" sz="4400" b="1" dirty="0">
                <a:solidFill>
                  <a:srgbClr val="FFC000"/>
                </a:solidFill>
                <a:latin typeface="Adobe Fan Heiti Std B" pitchFamily="34" charset="-128"/>
                <a:ea typeface="Adobe Fan Heiti Std B" pitchFamily="34" charset="-128"/>
              </a:rPr>
              <a:t>Cierre</a:t>
            </a:r>
            <a:r>
              <a:rPr lang="es-MX" altLang="en-US" sz="1800" b="1" dirty="0">
                <a:solidFill>
                  <a:srgbClr val="FFC000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4400" b="1" dirty="0">
                <a:solidFill>
                  <a:srgbClr val="FFC000"/>
                </a:solidFill>
                <a:latin typeface="Adobe Fan Heiti Std B" pitchFamily="34" charset="-128"/>
                <a:ea typeface="Adobe Fan Heiti Std B" pitchFamily="34" charset="-128"/>
              </a:rPr>
              <a:t>Tenemos derecho a:</a:t>
            </a:r>
            <a:endParaRPr lang="en-US" altLang="en-US" sz="44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7788"/>
            <a:ext cx="8229600" cy="1139826"/>
          </a:xfrm>
        </p:spPr>
        <p:txBody>
          <a:bodyPr/>
          <a:lstStyle/>
          <a:p>
            <a:pPr eaLnBrk="1" hangingPunct="1">
              <a:defRPr/>
            </a:pPr>
            <a:r>
              <a:rPr lang="es-MX" sz="6000" b="1" u="sng" dirty="0" smtClean="0">
                <a:solidFill>
                  <a:srgbClr val="FFFF00"/>
                </a:solidFill>
                <a:latin typeface="Adobe Fan Heiti Std B" pitchFamily="34" charset="-128"/>
                <a:ea typeface="Adobe Fan Heiti Std B" pitchFamily="34" charset="-128"/>
              </a:rPr>
              <a:t>Agenda de trabajo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66800"/>
            <a:ext cx="8267700" cy="5486400"/>
          </a:xfrm>
        </p:spPr>
        <p:txBody>
          <a:bodyPr/>
          <a:lstStyle/>
          <a:p>
            <a:pPr marL="742950" indent="-742950" eaLnBrk="1" hangingPunct="1">
              <a:buClrTx/>
              <a:buSzPct val="105000"/>
              <a:buFont typeface="+mj-lt"/>
              <a:buAutoNum type="arabicPeriod"/>
              <a:defRPr/>
            </a:pPr>
            <a:r>
              <a:rPr lang="es-MX" sz="5400" dirty="0" smtClean="0">
                <a:solidFill>
                  <a:schemeClr val="tx2"/>
                </a:solidFill>
                <a:latin typeface="Adobe Fan Heiti Std B" pitchFamily="34" charset="-128"/>
                <a:ea typeface="Adobe Fan Heiti Std B" pitchFamily="34" charset="-128"/>
              </a:rPr>
              <a:t>Presentación</a:t>
            </a:r>
          </a:p>
          <a:p>
            <a:pPr marL="742950" indent="-742950" eaLnBrk="1" hangingPunct="1">
              <a:buClrTx/>
              <a:buSzPct val="105000"/>
              <a:buFont typeface="+mj-lt"/>
              <a:buAutoNum type="arabicPeriod"/>
              <a:defRPr/>
            </a:pPr>
            <a:endParaRPr lang="es-MX" sz="1000" dirty="0" smtClean="0">
              <a:solidFill>
                <a:schemeClr val="tx2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742950" indent="-742950" eaLnBrk="1" hangingPunct="1">
              <a:buClrTx/>
              <a:buSzPct val="105000"/>
              <a:buFont typeface="+mj-lt"/>
              <a:buAutoNum type="arabicPeriod"/>
              <a:defRPr/>
            </a:pPr>
            <a:r>
              <a:rPr lang="es-MX" sz="5400" dirty="0">
                <a:solidFill>
                  <a:schemeClr val="tx2"/>
                </a:solidFill>
                <a:latin typeface="Adobe Fan Heiti Std B" pitchFamily="34" charset="-128"/>
                <a:ea typeface="Adobe Fan Heiti Std B" pitchFamily="34" charset="-128"/>
              </a:rPr>
              <a:t>Video de </a:t>
            </a:r>
            <a:r>
              <a:rPr lang="es-MX" sz="5400" dirty="0" smtClean="0">
                <a:solidFill>
                  <a:schemeClr val="tx2"/>
                </a:solidFill>
                <a:latin typeface="Adobe Fan Heiti Std B" pitchFamily="34" charset="-128"/>
                <a:ea typeface="Adobe Fan Heiti Std B" pitchFamily="34" charset="-128"/>
              </a:rPr>
              <a:t>reflexión</a:t>
            </a:r>
          </a:p>
          <a:p>
            <a:pPr marL="742950" indent="-742950" eaLnBrk="1" hangingPunct="1">
              <a:buClrTx/>
              <a:buSzPct val="105000"/>
              <a:buFont typeface="+mj-lt"/>
              <a:buAutoNum type="arabicPeriod"/>
              <a:defRPr/>
            </a:pPr>
            <a:endParaRPr lang="es-MX" sz="1000" dirty="0" smtClean="0">
              <a:solidFill>
                <a:schemeClr val="tx2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742950" indent="-742950" eaLnBrk="1" hangingPunct="1">
              <a:buClrTx/>
              <a:buSzPct val="105000"/>
              <a:buFont typeface="+mj-lt"/>
              <a:buAutoNum type="arabicPeriod"/>
              <a:defRPr/>
            </a:pPr>
            <a:r>
              <a:rPr lang="es-MX" sz="5400" dirty="0" smtClean="0">
                <a:solidFill>
                  <a:schemeClr val="tx2"/>
                </a:solidFill>
                <a:latin typeface="Adobe Fan Heiti Std B" pitchFamily="34" charset="-128"/>
                <a:ea typeface="Adobe Fan Heiti Std B" pitchFamily="34" charset="-128"/>
              </a:rPr>
              <a:t>Peligros y soluciones</a:t>
            </a:r>
          </a:p>
          <a:p>
            <a:pPr marL="742950" indent="-742950" eaLnBrk="1" hangingPunct="1">
              <a:buClrTx/>
              <a:buSzPct val="105000"/>
              <a:buFont typeface="+mj-lt"/>
              <a:buAutoNum type="arabicPeriod"/>
              <a:defRPr/>
            </a:pPr>
            <a:endParaRPr lang="es-MX" sz="1000" dirty="0" smtClean="0">
              <a:solidFill>
                <a:schemeClr val="tx2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742950" indent="-742950" eaLnBrk="1" hangingPunct="1">
              <a:buClrTx/>
              <a:buSzPct val="105000"/>
              <a:buFont typeface="+mj-lt"/>
              <a:buAutoNum type="arabicPeriod"/>
              <a:defRPr/>
            </a:pPr>
            <a:r>
              <a:rPr lang="es-MX" sz="5400" dirty="0" smtClean="0">
                <a:solidFill>
                  <a:schemeClr val="tx2"/>
                </a:solidFill>
                <a:latin typeface="Adobe Fan Heiti Std B" pitchFamily="34" charset="-128"/>
                <a:ea typeface="Adobe Fan Heiti Std B" pitchFamily="34" charset="-128"/>
              </a:rPr>
              <a:t>Cierre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375" y="-152400"/>
            <a:ext cx="90678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tx1">
                    <a:lumMod val="1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     </a:t>
            </a:r>
            <a:r>
              <a:rPr lang="es-MX" b="1" dirty="0">
                <a:solidFill>
                  <a:srgbClr val="FFC000"/>
                </a:solidFill>
                <a:latin typeface="Adobe Fan Heiti Std B" pitchFamily="34" charset="-128"/>
                <a:ea typeface="Adobe Fan Heiti Std B" pitchFamily="34" charset="-128"/>
              </a:rPr>
              <a:t>                                             </a:t>
            </a:r>
            <a:r>
              <a:rPr lang="es-MX" sz="4400" b="1" dirty="0">
                <a:solidFill>
                  <a:srgbClr val="FFC000"/>
                </a:solidFill>
                <a:latin typeface="Adobe Fan Heiti Std B" pitchFamily="34" charset="-128"/>
                <a:ea typeface="Adobe Fan Heiti Std B" pitchFamily="34" charset="-128"/>
              </a:rPr>
              <a:t>Cierre</a:t>
            </a:r>
            <a:r>
              <a:rPr lang="es-MX" b="1" dirty="0">
                <a:solidFill>
                  <a:srgbClr val="FFC000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</a:p>
          <a:p>
            <a:pPr>
              <a:defRPr/>
            </a:pPr>
            <a:r>
              <a:rPr lang="es-MX" sz="4400" b="1" dirty="0">
                <a:solidFill>
                  <a:srgbClr val="FFC000"/>
                </a:solidFill>
                <a:latin typeface="Adobe Fan Heiti Std B" pitchFamily="34" charset="-128"/>
                <a:ea typeface="Adobe Fan Heiti Std B" pitchFamily="34" charset="-128"/>
              </a:rPr>
              <a:t>Tenemos la responsabilidad de: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375" y="1447800"/>
            <a:ext cx="9064625" cy="5662613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  <a:cs typeface="Arial" charset="0"/>
              </a:rPr>
              <a:t>1.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  <a:cs typeface="Arial" charset="0"/>
              </a:rPr>
              <a:t>Respetar todas las normas de seguridad</a:t>
            </a:r>
          </a:p>
          <a:p>
            <a:pPr eaLnBrk="1" hangingPunct="1">
              <a:defRPr/>
            </a:pPr>
            <a:endParaRPr lang="en-US" sz="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  <a:cs typeface="Arial" charset="0"/>
            </a:endParaRPr>
          </a:p>
          <a:p>
            <a:pPr eaLnBrk="1" hangingPunct="1"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  <a:cs typeface="Arial" charset="0"/>
              </a:rPr>
              <a:t>2.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  <a:cs typeface="Arial" charset="0"/>
              </a:rPr>
              <a:t>Checar las herramientas y equipo antes de empezar el trabajo</a:t>
            </a:r>
          </a:p>
          <a:p>
            <a:pPr eaLnBrk="1" hangingPunct="1">
              <a:defRPr/>
            </a:pPr>
            <a:endParaRPr lang="en-US" sz="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  <a:cs typeface="Arial" charset="0"/>
            </a:endParaRPr>
          </a:p>
          <a:p>
            <a:pPr eaLnBrk="1" hangingPunct="1"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  <a:cs typeface="Arial" charset="0"/>
              </a:rPr>
              <a:t>3.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  <a:cs typeface="Arial" charset="0"/>
              </a:rPr>
              <a:t>En el trabajo hay que trabajar</a:t>
            </a:r>
          </a:p>
          <a:p>
            <a:pPr eaLnBrk="1" hangingPunct="1">
              <a:defRPr/>
            </a:pPr>
            <a:endParaRPr lang="en-US" sz="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  <a:cs typeface="Arial" charset="0"/>
            </a:endParaRPr>
          </a:p>
          <a:p>
            <a:pPr eaLnBrk="1" hangingPunct="1"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  <a:cs typeface="Arial" charset="0"/>
              </a:rPr>
              <a:t>4.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  <a:cs typeface="Arial" charset="0"/>
              </a:rPr>
              <a:t>No usar drogas o alcohol, estas no nos permiten hacer un trabajo seguro &amp; ponemos a los compa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  <a:cs typeface="Arial" charset="0"/>
              </a:rPr>
              <a:t>ñ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  <a:cs typeface="Arial" charset="0"/>
              </a:rPr>
              <a:t>eros en riesgo</a:t>
            </a:r>
            <a:endParaRPr lang="es-MX" sz="4000" dirty="0">
              <a:latin typeface="Adobe Fan Heiti Std B" pitchFamily="34" charset="-128"/>
              <a:ea typeface="Adobe Fan Heiti Std B" pitchFamily="34" charset="-128"/>
              <a:cs typeface="Arial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 dirty="0" smtClean="0">
                <a:solidFill>
                  <a:schemeClr val="bg1"/>
                </a:solidFill>
              </a:rPr>
              <a:t>21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 dirty="0" smtClean="0">
                <a:solidFill>
                  <a:schemeClr val="bg1"/>
                </a:solidFill>
              </a:rPr>
              <a:t>22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" y="847725"/>
            <a:ext cx="9017000" cy="4530725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err="1" smtClean="0"/>
              <a:t>Departamento</a:t>
            </a:r>
            <a:r>
              <a:rPr lang="en-US" sz="2800" dirty="0" smtClean="0"/>
              <a:t> de </a:t>
            </a:r>
            <a:r>
              <a:rPr lang="en-US" sz="2800" dirty="0" err="1" smtClean="0"/>
              <a:t>Trabajo</a:t>
            </a:r>
            <a:r>
              <a:rPr lang="en-US" sz="2800" dirty="0" smtClean="0"/>
              <a:t> de EE.UU </a:t>
            </a:r>
            <a:r>
              <a:rPr lang="es-MX" sz="2800" dirty="0" smtClean="0"/>
              <a:t>(OSHA)</a:t>
            </a:r>
          </a:p>
          <a:p>
            <a:r>
              <a:rPr lang="es-MX" sz="2800" dirty="0" err="1" smtClean="0"/>
              <a:t>Telefono</a:t>
            </a:r>
            <a:r>
              <a:rPr lang="es-MX" sz="2800" dirty="0" smtClean="0"/>
              <a:t> 800-321-6742</a:t>
            </a:r>
          </a:p>
          <a:p>
            <a:r>
              <a:rPr lang="es-ES" sz="2800" dirty="0" smtClean="0">
                <a:hlinkClick r:id="rId2"/>
              </a:rPr>
              <a:t>Pagina de Web de OSHA (en Español)</a:t>
            </a:r>
            <a:endParaRPr lang="es-MX" sz="2800" dirty="0" smtClean="0"/>
          </a:p>
          <a:p>
            <a:endParaRPr lang="es-MX" sz="2800" dirty="0"/>
          </a:p>
        </p:txBody>
      </p:sp>
      <p:sp>
        <p:nvSpPr>
          <p:cNvPr id="33795" name="Rectangle 1" descr="Una caja de texto que tiene informacion del contacto de LeI" title="Informacion de LeI"/>
          <p:cNvSpPr>
            <a:spLocks noChangeArrowheads="1"/>
          </p:cNvSpPr>
          <p:nvPr/>
        </p:nvSpPr>
        <p:spPr bwMode="auto">
          <a:xfrm>
            <a:off x="76200" y="847725"/>
            <a:ext cx="8991600" cy="2438400"/>
          </a:xfrm>
          <a:prstGeom prst="rect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>
              <a:latin typeface="Tahoma" panose="020B0604030504040204" pitchFamily="34" charset="0"/>
            </a:endParaRP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12700" y="-762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4400">
                <a:solidFill>
                  <a:srgbClr val="FFC000"/>
                </a:solidFill>
                <a:latin typeface="Adobe Fan Heiti Std B" pitchFamily="34" charset="-128"/>
                <a:ea typeface="Adobe Fan Heiti Std B" pitchFamily="34" charset="-128"/>
              </a:rPr>
              <a:t>Cierre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9062"/>
            <a:ext cx="8229600" cy="1139825"/>
          </a:xfrm>
        </p:spPr>
        <p:txBody>
          <a:bodyPr/>
          <a:lstStyle/>
          <a:p>
            <a:r>
              <a:rPr lang="en-US" sz="800" dirty="0" smtClean="0">
                <a:solidFill>
                  <a:schemeClr val="bg1"/>
                </a:solidFill>
              </a:rPr>
              <a:t>23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9525" y="688975"/>
            <a:ext cx="9153525" cy="6096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latin typeface="Adobe Fan Heiti Std B" pitchFamily="34" charset="-128"/>
                <a:ea typeface="Adobe Fan Heiti Std B" pitchFamily="34" charset="-128"/>
              </a:rPr>
              <a:t>Las muertes por caidas se pueden evitar</a:t>
            </a:r>
            <a:endParaRPr lang="en-US" sz="800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>
              <a:defRPr/>
            </a:pPr>
            <a:r>
              <a:rPr lang="en-US" sz="3600" dirty="0" smtClean="0">
                <a:latin typeface="Adobe Fan Heiti Std B" pitchFamily="34" charset="-128"/>
                <a:ea typeface="Adobe Fan Heiti Std B" pitchFamily="34" charset="-128"/>
              </a:rPr>
              <a:t>Inspeccionar las herraminetas y equipo de trabajo antes de cada uso</a:t>
            </a:r>
            <a:endParaRPr lang="en-US" sz="3600" dirty="0">
              <a:latin typeface="Adobe Fan Heiti Std B" pitchFamily="34" charset="-128"/>
              <a:ea typeface="Adobe Fan Heiti Std B" pitchFamily="34" charset="-128"/>
            </a:endParaRPr>
          </a:p>
          <a:p>
            <a:pPr>
              <a:defRPr/>
            </a:pPr>
            <a:r>
              <a:rPr lang="en-US" sz="3600" dirty="0" smtClean="0">
                <a:latin typeface="Adobe Fan Heiti Std B" pitchFamily="34" charset="-128"/>
                <a:ea typeface="Adobe Fan Heiti Std B" pitchFamily="34" charset="-128"/>
              </a:rPr>
              <a:t>Siempre usar arnes cuando se trabaje en alturas</a:t>
            </a:r>
            <a:r>
              <a:rPr lang="en-US" sz="3600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3600" dirty="0" smtClean="0">
                <a:latin typeface="Adobe Fan Heiti Std B" pitchFamily="34" charset="-128"/>
                <a:ea typeface="Adobe Fan Heiti Std B" pitchFamily="34" charset="-128"/>
              </a:rPr>
              <a:t>de mas de 6 pies</a:t>
            </a:r>
            <a:endParaRPr lang="en-US" sz="800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>
              <a:defRPr/>
            </a:pPr>
            <a:r>
              <a:rPr lang="en-US" sz="3600" dirty="0" smtClean="0">
                <a:latin typeface="Adobe Fan Heiti Std B" pitchFamily="34" charset="-128"/>
                <a:ea typeface="Adobe Fan Heiti Std B" pitchFamily="34" charset="-128"/>
              </a:rPr>
              <a:t>Las escaleras son la herramienta mas usada pero tambien son las mas peligrosas</a:t>
            </a:r>
            <a:r>
              <a:rPr lang="en-US" sz="3600" dirty="0">
                <a:latin typeface="Adobe Fan Heiti Std B" pitchFamily="34" charset="-128"/>
                <a:ea typeface="Adobe Fan Heiti Std B" pitchFamily="34" charset="-128"/>
              </a:rPr>
              <a:t>.</a:t>
            </a:r>
          </a:p>
          <a:p>
            <a:pPr>
              <a:defRPr/>
            </a:pPr>
            <a:endParaRPr lang="en-US" sz="800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>
              <a:defRPr/>
            </a:pPr>
            <a:r>
              <a:rPr lang="en-US" sz="3600" dirty="0" smtClean="0">
                <a:latin typeface="Adobe Fan Heiti Std B" pitchFamily="34" charset="-128"/>
                <a:ea typeface="Adobe Fan Heiti Std B" pitchFamily="34" charset="-128"/>
              </a:rPr>
              <a:t>Al igual que tenemos derechos, tambien tenemos obligaciones</a:t>
            </a:r>
            <a:r>
              <a:rPr lang="en-US" sz="3600" dirty="0">
                <a:latin typeface="Adobe Fan Heiti Std B" pitchFamily="34" charset="-128"/>
                <a:ea typeface="Adobe Fan Heiti Std B" pitchFamily="34" charset="-128"/>
              </a:rPr>
              <a:t>.</a:t>
            </a:r>
            <a:endParaRPr lang="en-US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-228600" y="-79376"/>
            <a:ext cx="914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4400" dirty="0">
                <a:solidFill>
                  <a:srgbClr val="FFC000"/>
                </a:solidFill>
                <a:latin typeface="Adobe Fan Heiti Std B" pitchFamily="34" charset="-128"/>
                <a:ea typeface="Adobe Fan Heiti Std B" pitchFamily="34" charset="-128"/>
              </a:rPr>
              <a:t>Cierre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0" y="1828800"/>
            <a:ext cx="9144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600">
                <a:latin typeface="Adobe Fan Heiti Std B" pitchFamily="34" charset="-128"/>
                <a:ea typeface="Adobe Fan Heiti Std B" pitchFamily="34" charset="-128"/>
              </a:rPr>
              <a:t>Gracias por su atencion!!</a:t>
            </a:r>
            <a:endParaRPr lang="es-MX" altLang="en-US" sz="960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 dirty="0" smtClean="0">
                <a:solidFill>
                  <a:schemeClr val="bg1"/>
                </a:solidFill>
                <a:effectLst/>
              </a:rPr>
              <a:t>24</a:t>
            </a:r>
            <a:endParaRPr lang="en-US" sz="8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9050"/>
            <a:ext cx="8229600" cy="873125"/>
          </a:xfrm>
        </p:spPr>
        <p:txBody>
          <a:bodyPr/>
          <a:lstStyle/>
          <a:p>
            <a:pPr eaLnBrk="1" hangingPunct="1">
              <a:defRPr/>
            </a:pPr>
            <a:r>
              <a:rPr lang="es-MX" sz="6000" b="1" u="sng" dirty="0" smtClean="0">
                <a:solidFill>
                  <a:srgbClr val="FFFF00"/>
                </a:solidFill>
                <a:latin typeface="Adobe Fan Heiti Std B" pitchFamily="34" charset="-128"/>
                <a:ea typeface="Adobe Fan Heiti Std B" pitchFamily="34" charset="-128"/>
              </a:rPr>
              <a:t>Objetivos del taller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257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s-MX" sz="4400" dirty="0" smtClean="0">
                <a:latin typeface="Adobe Fan Heiti Std B" pitchFamily="34" charset="-128"/>
                <a:ea typeface="Adobe Fan Heiti Std B" pitchFamily="34" charset="-128"/>
              </a:rPr>
              <a:t>Crear conciencia de los peligros al trabajar en alturas.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es-MX" sz="2400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s-MX" sz="4400" dirty="0" smtClean="0">
                <a:latin typeface="Adobe Fan Heiti Std B" pitchFamily="34" charset="-128"/>
                <a:ea typeface="Adobe Fan Heiti Std B" pitchFamily="34" charset="-128"/>
              </a:rPr>
              <a:t>Como usar andamios, arnés y escaleras de manera segura.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es-MX" sz="2400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s-MX" sz="4400" dirty="0" smtClean="0">
                <a:latin typeface="Adobe Fan Heiti Std B" pitchFamily="34" charset="-128"/>
                <a:ea typeface="Adobe Fan Heiti Std B" pitchFamily="34" charset="-128"/>
              </a:rPr>
              <a:t>Derecho y responsabilidades de los trabajadores.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55587"/>
          </a:xfrm>
        </p:spPr>
        <p:txBody>
          <a:bodyPr/>
          <a:lstStyle/>
          <a:p>
            <a:r>
              <a:rPr lang="en-US" sz="800" dirty="0" err="1" smtClean="0"/>
              <a:t>Ejemplo</a:t>
            </a:r>
            <a:r>
              <a:rPr lang="en-US" sz="800" dirty="0" smtClean="0"/>
              <a:t> de </a:t>
            </a:r>
            <a:r>
              <a:rPr lang="en-US" sz="800" dirty="0" err="1" smtClean="0"/>
              <a:t>Evaluacion</a:t>
            </a:r>
            <a:endParaRPr lang="en-US" sz="800" dirty="0"/>
          </a:p>
        </p:txBody>
      </p:sp>
      <p:pic>
        <p:nvPicPr>
          <p:cNvPr id="4" name="Picture 1" descr="Un foto de un ejemplo de la primera pagina de una evaluacion. Esta pagina tiene instrucciones de como hace la evaluacion y 3 fotos de dos personas haciendo un trabajo en una manera distinta.&#10;" title="Ejemplo de Evaluaci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arge Red Check" title="Red Check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009900"/>
            <a:ext cx="1066800" cy="105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arge Red X" title="Red X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700" y="2925763"/>
            <a:ext cx="11430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Large Red X" title="Red X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5486400"/>
            <a:ext cx="1008063" cy="1268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047401"/>
      </p:ext>
    </p:extLst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 dirty="0" err="1" smtClean="0"/>
              <a:t>Datos</a:t>
            </a:r>
            <a:endParaRPr lang="en-US" sz="800" dirty="0"/>
          </a:p>
        </p:txBody>
      </p:sp>
      <p:pic>
        <p:nvPicPr>
          <p:cNvPr id="6" name="Picture 1" descr="Un grafico que tiene mucha informacion acerca de trabajadores fallecidos en el estado de Washington por causa de una caida.&#10;" title="Datos de trabajadores fallecidos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999018"/>
      </p:ext>
    </p:extLst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" dirty="0" smtClean="0">
                <a:solidFill>
                  <a:schemeClr val="bg1"/>
                </a:solidFill>
                <a:effectLst/>
              </a:rPr>
              <a:t>Video</a:t>
            </a:r>
            <a:endParaRPr lang="en-US" sz="2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67000"/>
            <a:ext cx="8229600" cy="4571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hlinkClick r:id="rId2"/>
              </a:rPr>
              <a:t>Un video de </a:t>
            </a:r>
            <a:r>
              <a:rPr lang="en-US" sz="2400" dirty="0" err="1" smtClean="0">
                <a:hlinkClick r:id="rId2"/>
              </a:rPr>
              <a:t>una</a:t>
            </a:r>
            <a:r>
              <a:rPr lang="en-US" sz="2400" dirty="0" smtClean="0">
                <a:hlinkClick r:id="rId2"/>
              </a:rPr>
              <a:t> </a:t>
            </a:r>
            <a:r>
              <a:rPr lang="en-US" sz="2400" dirty="0" err="1" smtClean="0">
                <a:hlinkClick r:id="rId2"/>
              </a:rPr>
              <a:t>cuenta</a:t>
            </a:r>
            <a:r>
              <a:rPr lang="en-US" sz="2400" dirty="0" smtClean="0">
                <a:hlinkClick r:id="rId2"/>
              </a:rPr>
              <a:t> </a:t>
            </a:r>
            <a:r>
              <a:rPr lang="en-US" sz="2400" dirty="0" err="1" smtClean="0">
                <a:hlinkClick r:id="rId2"/>
              </a:rPr>
              <a:t>verdadera</a:t>
            </a:r>
            <a:r>
              <a:rPr lang="en-US" sz="2400" dirty="0" smtClean="0">
                <a:hlinkClick r:id="rId2"/>
              </a:rPr>
              <a:t> de un </a:t>
            </a:r>
            <a:r>
              <a:rPr lang="en-US" sz="2400" dirty="0" err="1" smtClean="0">
                <a:hlinkClick r:id="rId2"/>
              </a:rPr>
              <a:t>accidente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5324092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s-MX" sz="7200" dirty="0" smtClean="0">
                <a:latin typeface="Adobe Fan Heiti Std B" pitchFamily="34" charset="-128"/>
                <a:ea typeface="Adobe Fan Heiti Std B" pitchFamily="34" charset="-128"/>
              </a:rPr>
              <a:t>Identificando Peligros</a:t>
            </a:r>
          </a:p>
        </p:txBody>
      </p:sp>
      <p:pic>
        <p:nvPicPr>
          <p:cNvPr id="16387" name="Picture 6" descr="MC900340824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8400" y="2590800"/>
            <a:ext cx="3886200" cy="33528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/>
          <a:lstStyle/>
          <a:p>
            <a:r>
              <a:rPr lang="en-US" sz="800" dirty="0" err="1" smtClean="0">
                <a:solidFill>
                  <a:schemeClr val="bg1"/>
                </a:solidFill>
              </a:rPr>
              <a:t>Andamio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</a:rPr>
              <a:t>Inseguro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4" name="Picture 6" descr="Un foto del cesped y una casa esta el fondo del otra imagen del anamio" title="Foto del Fondo 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7986"/>
            <a:ext cx="9514114" cy="633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Un imagen de un andamio que es muy inseguro porque falta varias cosas" title="Imagen del Andami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0" y="609600"/>
            <a:ext cx="6477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224199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 flipV="1">
            <a:off x="4419600" y="0"/>
            <a:ext cx="4267200" cy="45719"/>
          </a:xfrm>
        </p:spPr>
        <p:txBody>
          <a:bodyPr/>
          <a:lstStyle/>
          <a:p>
            <a:r>
              <a:rPr lang="en-US" sz="800" dirty="0" err="1" smtClean="0">
                <a:solidFill>
                  <a:schemeClr val="bg1"/>
                </a:solidFill>
              </a:rPr>
              <a:t>Andamio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4" name="Picture 5" descr="Dos imagenes de andamios: 1 peligroso y 1 seguro, con informacion escrita que dice porque el primero esta inseguro" title="Andamio Inseguro y Andamio Segur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6390" y="385444"/>
            <a:ext cx="9057990" cy="5547005"/>
          </a:xfrm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5932449"/>
            <a:ext cx="9144000" cy="95408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2800" b="1" dirty="0">
                <a:solidFill>
                  <a:srgbClr val="000000"/>
                </a:solidFill>
                <a:latin typeface="Adobe Fan Heiti Std B" pitchFamily="34" charset="-128"/>
                <a:ea typeface="Adobe Fan Heiti Std B" pitchFamily="34" charset="-128"/>
              </a:rPr>
              <a:t>Los andamios se deben de inspeccionar al empiezo de cada </a:t>
            </a:r>
            <a:r>
              <a:rPr lang="es-MX" altLang="es-MX" sz="2800" b="1" dirty="0" err="1">
                <a:solidFill>
                  <a:srgbClr val="000000"/>
                </a:solidFill>
                <a:latin typeface="Adobe Fan Heiti Std B" pitchFamily="34" charset="-128"/>
                <a:ea typeface="Adobe Fan Heiti Std B" pitchFamily="34" charset="-128"/>
              </a:rPr>
              <a:t>dia</a:t>
            </a:r>
            <a:r>
              <a:rPr lang="es-MX" altLang="es-MX" sz="2800" b="1" dirty="0">
                <a:solidFill>
                  <a:srgbClr val="000000"/>
                </a:solidFill>
                <a:latin typeface="Adobe Fan Heiti Std B" pitchFamily="34" charset="-128"/>
                <a:ea typeface="Adobe Fan Heiti Std B" pitchFamily="34" charset="-128"/>
              </a:rPr>
              <a:t>.</a:t>
            </a:r>
            <a:endParaRPr lang="en-US" altLang="es-MX" sz="2800" b="1" dirty="0">
              <a:solidFill>
                <a:srgbClr val="00000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95400" y="457200"/>
            <a:ext cx="1676400" cy="64611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MX" sz="1800" dirty="0">
                <a:solidFill>
                  <a:srgbClr val="000000"/>
                </a:solidFill>
              </a:rPr>
              <a:t>No </a:t>
            </a:r>
            <a:r>
              <a:rPr lang="en-US" altLang="es-MX" sz="1800" dirty="0" err="1">
                <a:solidFill>
                  <a:srgbClr val="000000"/>
                </a:solidFill>
              </a:rPr>
              <a:t>proteccion</a:t>
            </a:r>
            <a:r>
              <a:rPr lang="en-US" altLang="es-MX" sz="1800" dirty="0">
                <a:solidFill>
                  <a:srgbClr val="000000"/>
                </a:solidFill>
              </a:rPr>
              <a:t> contra </a:t>
            </a:r>
            <a:r>
              <a:rPr lang="en-US" altLang="es-MX" sz="1800" dirty="0" err="1">
                <a:solidFill>
                  <a:srgbClr val="000000"/>
                </a:solidFill>
              </a:rPr>
              <a:t>caidas</a:t>
            </a:r>
            <a:endParaRPr lang="es-MX" altLang="es-MX" sz="1800" dirty="0">
              <a:solidFill>
                <a:srgbClr val="00000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590800" y="2362200"/>
            <a:ext cx="990600" cy="64611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>
                <a:solidFill>
                  <a:srgbClr val="000000"/>
                </a:solidFill>
              </a:rPr>
              <a:t>Faltan tablas</a:t>
            </a:r>
            <a:r>
              <a:rPr lang="en-US" altLang="es-MX" sz="1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438400" y="4152900"/>
            <a:ext cx="1066800" cy="646113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MX" sz="1800" dirty="0">
                <a:solidFill>
                  <a:srgbClr val="000000"/>
                </a:solidFill>
              </a:rPr>
              <a:t>No </a:t>
            </a:r>
            <a:r>
              <a:rPr lang="en-US" altLang="es-MX" sz="1800" dirty="0" err="1">
                <a:solidFill>
                  <a:srgbClr val="000000"/>
                </a:solidFill>
              </a:rPr>
              <a:t>escalera</a:t>
            </a:r>
            <a:endParaRPr lang="en-US" altLang="es-MX" sz="1800" dirty="0">
              <a:solidFill>
                <a:srgbClr val="00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95325" y="4495800"/>
            <a:ext cx="1219200" cy="923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MX" sz="1800" dirty="0" err="1">
                <a:solidFill>
                  <a:srgbClr val="000000"/>
                </a:solidFill>
              </a:rPr>
              <a:t>Faltan</a:t>
            </a:r>
            <a:r>
              <a:rPr lang="en-US" altLang="es-MX" sz="1800" dirty="0">
                <a:solidFill>
                  <a:srgbClr val="000000"/>
                </a:solidFill>
              </a:rPr>
              <a:t> </a:t>
            </a:r>
            <a:r>
              <a:rPr lang="en-US" altLang="es-MX" sz="1800" dirty="0" err="1">
                <a:solidFill>
                  <a:srgbClr val="000000"/>
                </a:solidFill>
              </a:rPr>
              <a:t>cruzes</a:t>
            </a:r>
            <a:r>
              <a:rPr lang="en-US" altLang="es-MX" sz="1800" dirty="0">
                <a:solidFill>
                  <a:srgbClr val="000000"/>
                </a:solidFill>
              </a:rPr>
              <a:t> de </a:t>
            </a:r>
            <a:r>
              <a:rPr lang="en-US" altLang="es-MX" sz="1800" dirty="0" err="1">
                <a:solidFill>
                  <a:srgbClr val="000000"/>
                </a:solidFill>
              </a:rPr>
              <a:t>refuerzos</a:t>
            </a:r>
            <a:endParaRPr lang="en-US" altLang="es-MX" sz="1800" dirty="0">
              <a:solidFill>
                <a:srgbClr val="00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667000" y="4957763"/>
            <a:ext cx="1600200" cy="64611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MX" sz="1800" dirty="0" err="1">
                <a:solidFill>
                  <a:srgbClr val="000000"/>
                </a:solidFill>
              </a:rPr>
              <a:t>Andamio</a:t>
            </a:r>
            <a:r>
              <a:rPr lang="en-US" altLang="es-MX" sz="1800" dirty="0">
                <a:solidFill>
                  <a:srgbClr val="000000"/>
                </a:solidFill>
              </a:rPr>
              <a:t> </a:t>
            </a:r>
            <a:r>
              <a:rPr lang="en-US" altLang="es-MX" sz="1800" dirty="0" err="1">
                <a:solidFill>
                  <a:srgbClr val="000000"/>
                </a:solidFill>
              </a:rPr>
              <a:t>desiquilibrado</a:t>
            </a:r>
            <a:endParaRPr lang="en-US" altLang="es-MX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4776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3699</TotalTime>
  <Words>481</Words>
  <Application>Microsoft Office PowerPoint</Application>
  <PresentationFormat>On-screen Show (4:3)</PresentationFormat>
  <Paragraphs>89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Adobe Fan Heiti Std B</vt:lpstr>
      <vt:lpstr>Arial</vt:lpstr>
      <vt:lpstr>Calibri</vt:lpstr>
      <vt:lpstr>Tahoma</vt:lpstr>
      <vt:lpstr>Times New Roman</vt:lpstr>
      <vt:lpstr>Verdana</vt:lpstr>
      <vt:lpstr>Wingdings</vt:lpstr>
      <vt:lpstr>Cliff</vt:lpstr>
      <vt:lpstr>Competition</vt:lpstr>
      <vt:lpstr>1_Default Design</vt:lpstr>
      <vt:lpstr>TALLER PREVENCION DE CAIDAS</vt:lpstr>
      <vt:lpstr>Agenda de trabajo</vt:lpstr>
      <vt:lpstr>Objetivos del taller</vt:lpstr>
      <vt:lpstr>Ejemplo de Evaluacion</vt:lpstr>
      <vt:lpstr>Datos</vt:lpstr>
      <vt:lpstr>Video</vt:lpstr>
      <vt:lpstr>Identificando Peligros</vt:lpstr>
      <vt:lpstr>Andamio Inseguro</vt:lpstr>
      <vt:lpstr>Andamio</vt:lpstr>
      <vt:lpstr>Arnes</vt:lpstr>
      <vt:lpstr>Arnes </vt:lpstr>
      <vt:lpstr>Arnes  </vt:lpstr>
      <vt:lpstr>Arnes   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Victor Ceron</dc:creator>
  <cp:lastModifiedBy>Robertson, Donna - OSHA</cp:lastModifiedBy>
  <cp:revision>172</cp:revision>
  <dcterms:created xsi:type="dcterms:W3CDTF">2012-09-25T17:24:03Z</dcterms:created>
  <dcterms:modified xsi:type="dcterms:W3CDTF">2020-04-14T13:40:26Z</dcterms:modified>
</cp:coreProperties>
</file>