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2" r:id="rId6"/>
    <p:sldId id="260" r:id="rId7"/>
    <p:sldId id="258" r:id="rId8"/>
    <p:sldId id="266" r:id="rId9"/>
    <p:sldId id="267" r:id="rId10"/>
    <p:sldId id="268" r:id="rId11"/>
    <p:sldId id="269" r:id="rId12"/>
    <p:sldId id="270" r:id="rId13"/>
    <p:sldId id="271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7" r:id="rId23"/>
    <p:sldId id="329" r:id="rId24"/>
    <p:sldId id="330" r:id="rId25"/>
    <p:sldId id="331" r:id="rId26"/>
    <p:sldId id="272" r:id="rId27"/>
    <p:sldId id="273" r:id="rId28"/>
    <p:sldId id="274" r:id="rId29"/>
    <p:sldId id="275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2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7" r:id="rId54"/>
    <p:sldId id="308" r:id="rId55"/>
    <p:sldId id="310" r:id="rId56"/>
    <p:sldId id="314" r:id="rId57"/>
    <p:sldId id="315" r:id="rId58"/>
    <p:sldId id="316" r:id="rId59"/>
    <p:sldId id="317" r:id="rId6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90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2/25/2020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2/25/2020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2/25/2020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2/25/2020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2/25/2020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391400" y="6781800"/>
            <a:ext cx="2034539" cy="411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12444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139" y="1695194"/>
            <a:ext cx="8072120" cy="47273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2/25/2020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5" Type="http://schemas.openxmlformats.org/officeDocument/2006/relationships/image" Target="../media/image48.jpg"/><Relationship Id="rId10" Type="http://schemas.openxmlformats.org/officeDocument/2006/relationships/image" Target="../media/image69.jpg"/><Relationship Id="rId4" Type="http://schemas.openxmlformats.org/officeDocument/2006/relationships/image" Target="../media/image65.jpeg"/><Relationship Id="rId9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g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g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jpg"/><Relationship Id="rId4" Type="http://schemas.openxmlformats.org/officeDocument/2006/relationships/image" Target="../media/image115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1" y="720343"/>
            <a:ext cx="8229599" cy="12444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06070" algn="r">
              <a:lnSpc>
                <a:spcPct val="100000"/>
              </a:lnSpc>
            </a:pPr>
            <a:r>
              <a:rPr sz="4000" spc="-1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F</a:t>
            </a:r>
            <a:r>
              <a:rPr sz="4000" spc="-5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a</a:t>
            </a:r>
            <a:r>
              <a:rPr sz="4000" spc="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ll</a:t>
            </a:r>
            <a:r>
              <a:rPr sz="4000" spc="5" dirty="0" smtClean="0">
                <a:solidFill>
                  <a:srgbClr val="323299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P</a:t>
            </a:r>
            <a:r>
              <a:rPr sz="4000" spc="-3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r</a:t>
            </a:r>
            <a:r>
              <a:rPr sz="4000" spc="5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o</a:t>
            </a:r>
            <a:r>
              <a:rPr sz="4000" spc="-1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t</a:t>
            </a:r>
            <a:r>
              <a:rPr sz="4000" spc="-5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e</a:t>
            </a:r>
            <a:r>
              <a:rPr sz="4000" spc="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ct</a:t>
            </a:r>
            <a:r>
              <a:rPr sz="4000" spc="1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i</a:t>
            </a:r>
            <a:r>
              <a:rPr sz="4000" spc="-1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o</a:t>
            </a:r>
            <a:r>
              <a:rPr sz="4000" spc="-25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n</a:t>
            </a:r>
            <a:r>
              <a:rPr sz="4000" spc="-25" dirty="0" smtClean="0">
                <a:solidFill>
                  <a:srgbClr val="323299"/>
                </a:solidFill>
                <a:latin typeface="Times New Roman"/>
                <a:cs typeface="Times New Roman"/>
              </a:rPr>
              <a:t> </a:t>
            </a:r>
            <a:r>
              <a:rPr lang="en-US" sz="4000" spc="-25" dirty="0" smtClean="0">
                <a:solidFill>
                  <a:srgbClr val="323299"/>
                </a:solidFill>
                <a:latin typeface="Baskerville Old Face"/>
                <a:cs typeface="Times New Roman"/>
              </a:rPr>
              <a:t>in General Industry</a:t>
            </a:r>
            <a:endParaRPr sz="4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4327" y="2895600"/>
            <a:ext cx="7470775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4755">
              <a:lnSpc>
                <a:spcPts val="2870"/>
              </a:lnSpc>
            </a:pPr>
            <a:r>
              <a:rPr sz="2400" spc="-10" dirty="0" smtClean="0">
                <a:latin typeface="Baskerville Old Face"/>
                <a:cs typeface="Baskerville Old Face"/>
              </a:rPr>
              <a:t>OS</a:t>
            </a:r>
            <a:r>
              <a:rPr sz="2400" spc="-5" dirty="0" smtClean="0">
                <a:latin typeface="Baskerville Old Face"/>
                <a:cs typeface="Baskerville Old Face"/>
              </a:rPr>
              <a:t>H</a:t>
            </a:r>
            <a:r>
              <a:rPr sz="2400" spc="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Su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H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rw</a:t>
            </a:r>
            <a:r>
              <a:rPr sz="2400" spc="-10" dirty="0" smtClean="0">
                <a:latin typeface="Baskerville Old Face"/>
                <a:cs typeface="Baskerville Old Face"/>
              </a:rPr>
              <a:t>o</a:t>
            </a:r>
            <a:r>
              <a:rPr sz="2400" spc="0" dirty="0" smtClean="0">
                <a:latin typeface="Baskerville Old Face"/>
                <a:cs typeface="Baskerville Old Face"/>
              </a:rPr>
              <a:t>od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Baskerville Old Face"/>
                <a:cs typeface="Baskerville Old Face"/>
              </a:rPr>
              <a:t>r</a:t>
            </a:r>
            <a:r>
              <a:rPr sz="2400" spc="5" dirty="0" smtClean="0">
                <a:latin typeface="Baskerville Old Face"/>
                <a:cs typeface="Baskerville Old Face"/>
              </a:rPr>
              <a:t>a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5" dirty="0" smtClean="0">
                <a:latin typeface="Baskerville Old Face"/>
                <a:cs typeface="Baskerville Old Face"/>
              </a:rPr>
              <a:t>n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G</a:t>
            </a:r>
            <a:r>
              <a:rPr sz="2400" spc="15" dirty="0" smtClean="0">
                <a:latin typeface="Baskerville Old Face"/>
                <a:cs typeface="Baskerville Old Face"/>
              </a:rPr>
              <a:t>r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t</a:t>
            </a:r>
            <a:endParaRPr sz="24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piece of a puzzle"/>
          <p:cNvSpPr/>
          <p:nvPr/>
        </p:nvSpPr>
        <p:spPr>
          <a:xfrm>
            <a:off x="457200" y="5562600"/>
            <a:ext cx="2133600" cy="175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hoto - piece of a puzzle"/>
          <p:cNvSpPr/>
          <p:nvPr/>
        </p:nvSpPr>
        <p:spPr>
          <a:xfrm>
            <a:off x="7391400" y="5257800"/>
            <a:ext cx="2209799" cy="205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 - piece of a puzzle"/>
          <p:cNvSpPr/>
          <p:nvPr/>
        </p:nvSpPr>
        <p:spPr>
          <a:xfrm>
            <a:off x="1371600" y="3352800"/>
            <a:ext cx="2903220" cy="2343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Photo - piece of a puzzle"/>
          <p:cNvSpPr/>
          <p:nvPr/>
        </p:nvSpPr>
        <p:spPr>
          <a:xfrm>
            <a:off x="3581400" y="5029200"/>
            <a:ext cx="2039111" cy="228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title="Photo - piece of a puzzle"/>
          <p:cNvSpPr/>
          <p:nvPr/>
        </p:nvSpPr>
        <p:spPr>
          <a:xfrm>
            <a:off x="4953000" y="3657600"/>
            <a:ext cx="2667000" cy="2048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0602" y="635507"/>
            <a:ext cx="529399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eg</a:t>
            </a:r>
            <a:r>
              <a:rPr sz="2400" spc="5" dirty="0" smtClean="0">
                <a:latin typeface="Baskerville Old Face"/>
                <a:cs typeface="Baskerville Old Face"/>
              </a:rPr>
              <a:t>ul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Baskerville Old Face"/>
                <a:cs typeface="Baskerville Old Face"/>
              </a:rPr>
              <a:t>ory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Baskerville Old Face"/>
                <a:cs typeface="Baskerville Old Face"/>
              </a:rPr>
              <a:t>S</a:t>
            </a:r>
            <a:r>
              <a:rPr sz="2400" spc="-10" dirty="0" smtClean="0">
                <a:latin typeface="Baskerville Old Face"/>
                <a:cs typeface="Baskerville Old Face"/>
              </a:rPr>
              <a:t>u</a:t>
            </a:r>
            <a:r>
              <a:rPr sz="2400" spc="-5" dirty="0" smtClean="0">
                <a:latin typeface="Baskerville Old Face"/>
                <a:cs typeface="Baskerville Old Face"/>
              </a:rPr>
              <a:t>mm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ry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-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b="1" spc="5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O</a:t>
            </a:r>
            <a:r>
              <a:rPr sz="2400" b="1" spc="-1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S</a:t>
            </a:r>
            <a:r>
              <a:rPr sz="2400" b="1" spc="-5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H</a:t>
            </a:r>
            <a:r>
              <a:rPr sz="24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A</a:t>
            </a:r>
            <a:r>
              <a:rPr sz="2400" b="1" spc="0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C</a:t>
            </a:r>
            <a:r>
              <a:rPr sz="24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o</a:t>
            </a:r>
            <a:r>
              <a:rPr sz="2400" b="1" spc="-5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n</a:t>
            </a:r>
            <a:r>
              <a:rPr sz="24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s</a:t>
            </a:r>
            <a:r>
              <a:rPr sz="2400" b="1" spc="-5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t</a:t>
            </a:r>
            <a:r>
              <a:rPr sz="2400" b="1" spc="-1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ru</a:t>
            </a:r>
            <a:r>
              <a:rPr sz="2400" b="1" spc="-5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ct</a:t>
            </a:r>
            <a:r>
              <a:rPr sz="2400" b="1" spc="-1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i</a:t>
            </a:r>
            <a:r>
              <a:rPr sz="24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on</a:t>
            </a:r>
            <a:endParaRPr sz="2400" b="1" dirty="0">
              <a:solidFill>
                <a:schemeClr val="accent4"/>
              </a:solidFill>
              <a:latin typeface="Baskerville Old Face"/>
              <a:cs typeface="Baskerville Old Face"/>
            </a:endParaRPr>
          </a:p>
        </p:txBody>
      </p:sp>
      <p:sp>
        <p:nvSpPr>
          <p:cNvPr id="4" name="object 4" title="Drawing - layn"/>
          <p:cNvSpPr/>
          <p:nvPr/>
        </p:nvSpPr>
        <p:spPr>
          <a:xfrm>
            <a:off x="7024116" y="5711952"/>
            <a:ext cx="2577083" cy="1603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object 3" title="Drawing - lanyard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08608"/>
              </p:ext>
            </p:extLst>
          </p:nvPr>
        </p:nvGraphicFramePr>
        <p:xfrm>
          <a:off x="823912" y="1204912"/>
          <a:ext cx="8534398" cy="4443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4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0787">
                <a:tc>
                  <a:txBody>
                    <a:bodyPr/>
                    <a:lstStyle/>
                    <a:p>
                      <a:pPr marL="534035" marR="2106295" indent="-457200" algn="just">
                        <a:lnSpc>
                          <a:spcPct val="120000"/>
                        </a:lnSpc>
                      </a:pP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ub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10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700" u="sng" spc="-110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Pers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al</a:t>
                      </a:r>
                      <a:r>
                        <a:rPr sz="1700" u="sng" spc="-1100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Pr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ec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v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u="sng" spc="-109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qu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ip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m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ty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B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7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-2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es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7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and</a:t>
                      </a:r>
                      <a:r>
                        <a:rPr sz="17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ny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spc="-20" dirty="0" smtClean="0"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ty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ts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104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105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415">
                <a:tc>
                  <a:txBody>
                    <a:bodyPr/>
                    <a:lstStyle/>
                    <a:p>
                      <a:pPr marL="534035" marR="3739515" indent="-457200">
                        <a:lnSpc>
                          <a:spcPct val="120000"/>
                        </a:lnSpc>
                      </a:pP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ub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11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L,</a:t>
                      </a:r>
                      <a:r>
                        <a:rPr sz="1700" u="sng" spc="-110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ff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u="sng" spc="-2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di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ng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B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at</a:t>
                      </a:r>
                      <a:r>
                        <a:rPr sz="1700" spc="-2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w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n’s</a:t>
                      </a:r>
                      <a:r>
                        <a:rPr sz="17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h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45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0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-454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4103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ub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11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M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700" u="sng" spc="-1090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20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u="sng" spc="-1100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Pr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ec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io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  <a:p>
                      <a:pPr marL="534035" marR="2592705">
                        <a:lnSpc>
                          <a:spcPct val="120000"/>
                        </a:lnSpc>
                      </a:pP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op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7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Appli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at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n,</a:t>
                      </a:r>
                      <a:r>
                        <a:rPr sz="17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ns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Duty</a:t>
                      </a:r>
                      <a:r>
                        <a:rPr sz="17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to</a:t>
                      </a:r>
                      <a:r>
                        <a:rPr sz="17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H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v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20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Pr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  <a:p>
                      <a:pPr marL="534035" marR="1402080">
                        <a:lnSpc>
                          <a:spcPts val="2460"/>
                        </a:lnSpc>
                        <a:spcBef>
                          <a:spcPts val="140"/>
                        </a:spcBef>
                      </a:pP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Pr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ec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ys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ms</a:t>
                      </a:r>
                      <a:r>
                        <a:rPr sz="17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Cr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er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and</a:t>
                      </a:r>
                      <a:r>
                        <a:rPr sz="17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Pr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ce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ng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Re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qu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m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ts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500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501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502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503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891">
                <a:tc>
                  <a:txBody>
                    <a:bodyPr/>
                    <a:lstStyle/>
                    <a:p>
                      <a:pPr marL="534035" marR="3563620" indent="-457200">
                        <a:lnSpc>
                          <a:spcPct val="120000"/>
                        </a:lnSpc>
                      </a:pP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ub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10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700" u="sng" spc="-110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ee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u="sng" spc="-1110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rec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io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Pr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ec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750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783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ub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11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X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700" u="sng" spc="-110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La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700" u="sng" spc="-20" dirty="0" smtClean="0"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endParaRPr sz="1700" dirty="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1053</a:t>
                      </a:r>
                      <a:endParaRPr sz="1700" dirty="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pc="-10" dirty="0" smtClean="0">
                <a:latin typeface="Baskerville Old Face"/>
                <a:cs typeface="Baskerville Old Face"/>
              </a:rPr>
              <a:t>R</a:t>
            </a:r>
            <a:r>
              <a:rPr lang="en-US" sz="1800" spc="-5" dirty="0" smtClean="0">
                <a:latin typeface="Baskerville Old Face"/>
                <a:cs typeface="Baskerville Old Face"/>
              </a:rPr>
              <a:t>eg</a:t>
            </a:r>
            <a:r>
              <a:rPr lang="en-US" sz="1800" spc="5" dirty="0" smtClean="0">
                <a:latin typeface="Baskerville Old Face"/>
                <a:cs typeface="Baskerville Old Face"/>
              </a:rPr>
              <a:t>ul</a:t>
            </a:r>
            <a:r>
              <a:rPr lang="en-US" sz="1800" spc="-10" dirty="0" smtClean="0">
                <a:latin typeface="Baskerville Old Face"/>
                <a:cs typeface="Baskerville Old Face"/>
              </a:rPr>
              <a:t>a</a:t>
            </a:r>
            <a:r>
              <a:rPr lang="en-US" sz="1800" spc="-5" dirty="0" smtClean="0">
                <a:latin typeface="Baskerville Old Face"/>
                <a:cs typeface="Baskerville Old Face"/>
              </a:rPr>
              <a:t>t</a:t>
            </a:r>
            <a:r>
              <a:rPr lang="en-US" sz="1800" spc="0" dirty="0" smtClean="0">
                <a:latin typeface="Baskerville Old Face"/>
                <a:cs typeface="Baskerville Old Face"/>
              </a:rPr>
              <a:t>ory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-20" dirty="0" smtClean="0">
                <a:latin typeface="Baskerville Old Face"/>
                <a:cs typeface="Baskerville Old Face"/>
              </a:rPr>
              <a:t>S</a:t>
            </a:r>
            <a:r>
              <a:rPr lang="en-US" sz="1800" spc="-10" dirty="0" smtClean="0">
                <a:latin typeface="Baskerville Old Face"/>
                <a:cs typeface="Baskerville Old Face"/>
              </a:rPr>
              <a:t>u</a:t>
            </a:r>
            <a:r>
              <a:rPr lang="en-US" sz="1800" spc="-5" dirty="0" smtClean="0">
                <a:latin typeface="Baskerville Old Face"/>
                <a:cs typeface="Baskerville Old Face"/>
              </a:rPr>
              <a:t>mm</a:t>
            </a:r>
            <a:r>
              <a:rPr lang="en-US" sz="1800" spc="-10" dirty="0" smtClean="0">
                <a:latin typeface="Baskerville Old Face"/>
                <a:cs typeface="Baskerville Old Face"/>
              </a:rPr>
              <a:t>a</a:t>
            </a:r>
            <a:r>
              <a:rPr lang="en-US" sz="1800" spc="0" dirty="0" smtClean="0">
                <a:latin typeface="Baskerville Old Face"/>
                <a:cs typeface="Baskerville Old Face"/>
              </a:rPr>
              <a:t>ry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-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b="1" spc="5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O</a:t>
            </a:r>
            <a:r>
              <a:rPr lang="en-US" sz="1800" b="1" spc="-1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S</a:t>
            </a:r>
            <a:r>
              <a:rPr lang="en-US" sz="1800" b="1" spc="-5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H</a:t>
            </a:r>
            <a:r>
              <a:rPr lang="en-US" sz="18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A</a:t>
            </a:r>
            <a:r>
              <a:rPr lang="en-US" sz="1800" b="1" spc="0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-5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C</a:t>
            </a:r>
            <a:r>
              <a:rPr lang="en-US" sz="18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o</a:t>
            </a:r>
            <a:r>
              <a:rPr lang="en-US" sz="1800" b="1" spc="-5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n</a:t>
            </a:r>
            <a:r>
              <a:rPr lang="en-US" sz="18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s</a:t>
            </a:r>
            <a:r>
              <a:rPr lang="en-US" sz="1800" b="1" spc="-5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t</a:t>
            </a:r>
            <a:r>
              <a:rPr lang="en-US" sz="1800" b="1" spc="-1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ru</a:t>
            </a:r>
            <a:r>
              <a:rPr lang="en-US" sz="1800" b="1" spc="-5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ct</a:t>
            </a:r>
            <a:r>
              <a:rPr lang="en-US" sz="1800" b="1" spc="-1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i</a:t>
            </a:r>
            <a:r>
              <a:rPr lang="en-US" sz="18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on</a:t>
            </a:r>
            <a:r>
              <a:rPr lang="en-US" sz="1800" b="1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/>
            </a:r>
            <a:br>
              <a:rPr lang="en-US" sz="1800" b="1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119" rIns="0" bIns="0" rtlCol="0">
            <a:noAutofit/>
          </a:bodyPr>
          <a:lstStyle/>
          <a:p>
            <a:pPr marL="688340">
              <a:lnSpc>
                <a:spcPct val="100000"/>
              </a:lnSpc>
            </a:pPr>
            <a:r>
              <a:rPr sz="3800" spc="-5" dirty="0" smtClean="0">
                <a:latin typeface="Baskerville Old Face"/>
                <a:cs typeface="Baskerville Old Face"/>
              </a:rPr>
              <a:t>M</a:t>
            </a:r>
            <a:r>
              <a:rPr sz="3800" spc="-15" dirty="0" smtClean="0">
                <a:latin typeface="Baskerville Old Face"/>
                <a:cs typeface="Baskerville Old Face"/>
              </a:rPr>
              <a:t>o</a:t>
            </a:r>
            <a:r>
              <a:rPr sz="3800" spc="-5" dirty="0" smtClean="0">
                <a:latin typeface="Baskerville Old Face"/>
                <a:cs typeface="Baskerville Old Face"/>
              </a:rPr>
              <a:t>s</a:t>
            </a:r>
            <a:r>
              <a:rPr sz="3800" spc="0" dirty="0" smtClean="0">
                <a:latin typeface="Baskerville Old Face"/>
                <a:cs typeface="Baskerville Old Face"/>
              </a:rPr>
              <a:t>t</a:t>
            </a:r>
            <a:r>
              <a:rPr sz="3800" spc="-10" dirty="0" smtClean="0">
                <a:latin typeface="Times New Roman"/>
                <a:cs typeface="Times New Roman"/>
              </a:rPr>
              <a:t> </a:t>
            </a:r>
            <a:r>
              <a:rPr sz="3800" spc="-10" dirty="0" smtClean="0">
                <a:latin typeface="Baskerville Old Face"/>
                <a:cs typeface="Baskerville Old Face"/>
              </a:rPr>
              <a:t>C</a:t>
            </a:r>
            <a:r>
              <a:rPr sz="3800" spc="-5" dirty="0" smtClean="0">
                <a:latin typeface="Baskerville Old Face"/>
                <a:cs typeface="Baskerville Old Face"/>
              </a:rPr>
              <a:t>o</a:t>
            </a:r>
            <a:r>
              <a:rPr sz="3800" spc="-15" dirty="0" smtClean="0">
                <a:latin typeface="Baskerville Old Face"/>
                <a:cs typeface="Baskerville Old Face"/>
              </a:rPr>
              <a:t>mm</a:t>
            </a:r>
            <a:r>
              <a:rPr sz="3800" spc="-5" dirty="0" smtClean="0">
                <a:latin typeface="Baskerville Old Face"/>
                <a:cs typeface="Baskerville Old Face"/>
              </a:rPr>
              <a:t>o</a:t>
            </a:r>
            <a:r>
              <a:rPr sz="3800" spc="0" dirty="0" smtClean="0">
                <a:latin typeface="Baskerville Old Face"/>
                <a:cs typeface="Baskerville Old Face"/>
              </a:rPr>
              <a:t>n</a:t>
            </a:r>
            <a:r>
              <a:rPr sz="3800" spc="-20" dirty="0" smtClean="0">
                <a:latin typeface="Times New Roman"/>
                <a:cs typeface="Times New Roman"/>
              </a:rPr>
              <a:t> </a:t>
            </a:r>
            <a:r>
              <a:rPr sz="3800" spc="-5" dirty="0" smtClean="0">
                <a:latin typeface="Baskerville Old Face"/>
                <a:cs typeface="Baskerville Old Face"/>
              </a:rPr>
              <a:t>U</a:t>
            </a:r>
            <a:r>
              <a:rPr sz="3800" spc="-10" dirty="0" smtClean="0">
                <a:latin typeface="Baskerville Old Face"/>
                <a:cs typeface="Baskerville Old Face"/>
              </a:rPr>
              <a:t>.</a:t>
            </a:r>
            <a:r>
              <a:rPr sz="3800" spc="-5" dirty="0" smtClean="0">
                <a:latin typeface="Baskerville Old Face"/>
                <a:cs typeface="Baskerville Old Face"/>
              </a:rPr>
              <a:t>S</a:t>
            </a:r>
            <a:r>
              <a:rPr sz="3800" spc="0" dirty="0" smtClean="0">
                <a:latin typeface="Baskerville Old Face"/>
                <a:cs typeface="Baskerville Old Face"/>
              </a:rPr>
              <a:t>.</a:t>
            </a:r>
            <a:r>
              <a:rPr sz="3800" spc="-10" dirty="0" smtClean="0">
                <a:latin typeface="Times New Roman"/>
                <a:cs typeface="Times New Roman"/>
              </a:rPr>
              <a:t> </a:t>
            </a:r>
            <a:r>
              <a:rPr sz="3800" spc="-10" dirty="0" smtClean="0">
                <a:latin typeface="Baskerville Old Face"/>
                <a:cs typeface="Baskerville Old Face"/>
              </a:rPr>
              <a:t>R</a:t>
            </a:r>
            <a:r>
              <a:rPr sz="3800" spc="-5" dirty="0" smtClean="0">
                <a:latin typeface="Baskerville Old Face"/>
                <a:cs typeface="Baskerville Old Face"/>
              </a:rPr>
              <a:t>e</a:t>
            </a:r>
            <a:r>
              <a:rPr sz="3800" spc="-10" dirty="0" smtClean="0">
                <a:latin typeface="Baskerville Old Face"/>
                <a:cs typeface="Baskerville Old Face"/>
              </a:rPr>
              <a:t>qu</a:t>
            </a:r>
            <a:r>
              <a:rPr sz="3800" spc="0" dirty="0" smtClean="0">
                <a:latin typeface="Baskerville Old Face"/>
                <a:cs typeface="Baskerville Old Face"/>
              </a:rPr>
              <a:t>i</a:t>
            </a:r>
            <a:r>
              <a:rPr sz="3800" spc="-5" dirty="0" smtClean="0">
                <a:latin typeface="Baskerville Old Face"/>
                <a:cs typeface="Baskerville Old Face"/>
              </a:rPr>
              <a:t>r</a:t>
            </a:r>
            <a:r>
              <a:rPr sz="3800" spc="10" dirty="0" smtClean="0">
                <a:latin typeface="Baskerville Old Face"/>
                <a:cs typeface="Baskerville Old Face"/>
              </a:rPr>
              <a:t>e</a:t>
            </a:r>
            <a:r>
              <a:rPr sz="3800" spc="0" dirty="0" smtClean="0">
                <a:latin typeface="Baskerville Old Face"/>
                <a:cs typeface="Baskerville Old Face"/>
              </a:rPr>
              <a:t>m</a:t>
            </a:r>
            <a:r>
              <a:rPr sz="3800" spc="-15" dirty="0" smtClean="0">
                <a:latin typeface="Baskerville Old Face"/>
                <a:cs typeface="Baskerville Old Face"/>
              </a:rPr>
              <a:t>e</a:t>
            </a:r>
            <a:r>
              <a:rPr sz="3800" spc="-5" dirty="0" smtClean="0">
                <a:latin typeface="Baskerville Old Face"/>
                <a:cs typeface="Baskerville Old Face"/>
              </a:rPr>
              <a:t>n</a:t>
            </a:r>
            <a:r>
              <a:rPr sz="3800" spc="-10" dirty="0" smtClean="0">
                <a:latin typeface="Baskerville Old Face"/>
                <a:cs typeface="Baskerville Old Face"/>
              </a:rPr>
              <a:t>t</a:t>
            </a:r>
            <a:r>
              <a:rPr sz="3800" spc="0" dirty="0" smtClean="0">
                <a:latin typeface="Baskerville Old Face"/>
                <a:cs typeface="Baskerville Old Face"/>
              </a:rPr>
              <a:t>s</a:t>
            </a:r>
            <a:endParaRPr sz="38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8176" y="1631410"/>
            <a:ext cx="4535424" cy="3049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898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dirty="0" smtClean="0">
                <a:latin typeface="Baskerville Old Face"/>
                <a:cs typeface="Baskerville Old Face"/>
              </a:rPr>
              <a:t>&gt;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1</a:t>
            </a:r>
            <a:r>
              <a:rPr sz="2400" spc="0" dirty="0" smtClean="0">
                <a:latin typeface="Baskerville Old Face"/>
                <a:cs typeface="Baskerville Old Face"/>
              </a:rPr>
              <a:t>.2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mete</a:t>
            </a:r>
            <a:r>
              <a:rPr sz="2400" spc="0" dirty="0" smtClean="0">
                <a:latin typeface="Baskerville Old Face"/>
                <a:cs typeface="Baskerville Old Face"/>
              </a:rPr>
              <a:t>rs</a:t>
            </a:r>
            <a:r>
              <a:rPr sz="2400" spc="1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(4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feet</a:t>
            </a:r>
            <a:r>
              <a:rPr sz="2400" spc="0" dirty="0" smtClean="0">
                <a:latin typeface="Baskerville Old Face"/>
                <a:cs typeface="Baskerville Old Face"/>
              </a:rPr>
              <a:t>)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ab</a:t>
            </a:r>
            <a:r>
              <a:rPr sz="2400" spc="0" dirty="0" smtClean="0">
                <a:latin typeface="Baskerville Old Face"/>
                <a:cs typeface="Baskerville Old Face"/>
              </a:rPr>
              <a:t>ove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Baskerville Old Face"/>
                <a:cs typeface="Baskerville Old Face"/>
              </a:rPr>
              <a:t>he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10" dirty="0" smtClean="0">
                <a:latin typeface="Baskerville Old Face"/>
                <a:cs typeface="Baskerville Old Face"/>
              </a:rPr>
              <a:t>w</a:t>
            </a:r>
            <a:r>
              <a:rPr sz="2400" spc="0" dirty="0" smtClean="0">
                <a:latin typeface="Baskerville Old Face"/>
                <a:cs typeface="Baskerville Old Face"/>
              </a:rPr>
              <a:t>ork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10" dirty="0" smtClean="0">
                <a:latin typeface="Baskerville Old Face"/>
                <a:cs typeface="Baskerville Old Face"/>
              </a:rPr>
              <a:t>u</a:t>
            </a:r>
            <a:r>
              <a:rPr sz="2400" spc="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f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0" dirty="0" smtClean="0">
                <a:latin typeface="Baskerville Old Face"/>
                <a:cs typeface="Baskerville Old Face"/>
              </a:rPr>
              <a:t>e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f</a:t>
            </a:r>
            <a:r>
              <a:rPr sz="2400" spc="0" dirty="0" smtClean="0">
                <a:latin typeface="Baskerville Old Face"/>
                <a:cs typeface="Baskerville Old Face"/>
              </a:rPr>
              <a:t>or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gene</a:t>
            </a:r>
            <a:r>
              <a:rPr sz="2400" spc="15" dirty="0" smtClean="0">
                <a:latin typeface="Baskerville Old Face"/>
                <a:cs typeface="Baskerville Old Face"/>
              </a:rPr>
              <a:t>r</a:t>
            </a:r>
            <a:r>
              <a:rPr sz="2400" spc="5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l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sks</a:t>
            </a:r>
            <a:endParaRPr sz="2400" dirty="0">
              <a:latin typeface="Baskerville Old Face"/>
              <a:cs typeface="Baskerville Old Face"/>
            </a:endParaRPr>
          </a:p>
          <a:p>
            <a:pPr marL="355600">
              <a:lnSpc>
                <a:spcPts val="2615"/>
              </a:lnSpc>
            </a:pPr>
            <a:r>
              <a:rPr sz="2400" dirty="0" smtClean="0">
                <a:latin typeface="Baskerville Old Face"/>
                <a:cs typeface="Baskerville Old Face"/>
              </a:rPr>
              <a:t>–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OS</a:t>
            </a:r>
            <a:r>
              <a:rPr sz="24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H</a:t>
            </a:r>
            <a:r>
              <a:rPr sz="24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4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1</a:t>
            </a:r>
            <a:r>
              <a:rPr sz="24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9</a:t>
            </a:r>
            <a:r>
              <a:rPr sz="24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1</a:t>
            </a:r>
            <a:r>
              <a:rPr sz="24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0</a:t>
            </a:r>
            <a:r>
              <a:rPr lang="en-US" sz="24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 - General Industry</a:t>
            </a:r>
          </a:p>
          <a:p>
            <a:pPr marL="355600">
              <a:lnSpc>
                <a:spcPts val="2615"/>
              </a:lnSpc>
            </a:pPr>
            <a:endParaRPr sz="2400" b="1" dirty="0">
              <a:solidFill>
                <a:srgbClr val="FF0000"/>
              </a:solidFill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37"/>
              </a:spcBef>
            </a:pPr>
            <a:endParaRPr sz="500" dirty="0"/>
          </a:p>
          <a:p>
            <a:pPr marL="355600" marR="46990" indent="-342900">
              <a:lnSpc>
                <a:spcPct val="901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dirty="0" smtClean="0">
                <a:latin typeface="Baskerville Old Face"/>
                <a:cs typeface="Baskerville Old Face"/>
              </a:rPr>
              <a:t>&gt;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1</a:t>
            </a:r>
            <a:r>
              <a:rPr sz="2400" spc="0" dirty="0" smtClean="0">
                <a:latin typeface="Baskerville Old Face"/>
                <a:cs typeface="Baskerville Old Face"/>
              </a:rPr>
              <a:t>.8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mete</a:t>
            </a:r>
            <a:r>
              <a:rPr sz="2400" spc="0" dirty="0" smtClean="0">
                <a:latin typeface="Baskerville Old Face"/>
                <a:cs typeface="Baskerville Old Face"/>
              </a:rPr>
              <a:t>rs</a:t>
            </a:r>
            <a:r>
              <a:rPr sz="2400" spc="1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(6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feet</a:t>
            </a:r>
            <a:r>
              <a:rPr sz="2400" spc="0" dirty="0" smtClean="0">
                <a:latin typeface="Baskerville Old Face"/>
                <a:cs typeface="Baskerville Old Face"/>
              </a:rPr>
              <a:t>)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ab</a:t>
            </a:r>
            <a:r>
              <a:rPr sz="2400" spc="0" dirty="0" smtClean="0">
                <a:latin typeface="Baskerville Old Face"/>
                <a:cs typeface="Baskerville Old Face"/>
              </a:rPr>
              <a:t>ove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Baskerville Old Face"/>
                <a:cs typeface="Baskerville Old Face"/>
              </a:rPr>
              <a:t>he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10" dirty="0" smtClean="0">
                <a:latin typeface="Baskerville Old Face"/>
                <a:cs typeface="Baskerville Old Face"/>
              </a:rPr>
              <a:t>w</a:t>
            </a:r>
            <a:r>
              <a:rPr sz="2400" spc="0" dirty="0" smtClean="0">
                <a:latin typeface="Baskerville Old Face"/>
                <a:cs typeface="Baskerville Old Face"/>
              </a:rPr>
              <a:t>ork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10" dirty="0" smtClean="0">
                <a:latin typeface="Baskerville Old Face"/>
                <a:cs typeface="Baskerville Old Face"/>
              </a:rPr>
              <a:t>u</a:t>
            </a:r>
            <a:r>
              <a:rPr sz="2400" spc="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f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0" dirty="0" smtClean="0">
                <a:latin typeface="Baskerville Old Face"/>
                <a:cs typeface="Baskerville Old Face"/>
              </a:rPr>
              <a:t>e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f</a:t>
            </a:r>
            <a:r>
              <a:rPr sz="2400" spc="0" dirty="0" smtClean="0">
                <a:latin typeface="Baskerville Old Face"/>
                <a:cs typeface="Baskerville Old Face"/>
              </a:rPr>
              <a:t>or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Baskerville Old Face"/>
                <a:cs typeface="Baskerville Old Face"/>
              </a:rPr>
              <a:t>r</a:t>
            </a:r>
            <a:r>
              <a:rPr sz="2400" spc="-10" dirty="0" smtClean="0">
                <a:latin typeface="Baskerville Old Face"/>
                <a:cs typeface="Baskerville Old Face"/>
              </a:rPr>
              <a:t>u</a:t>
            </a:r>
            <a:r>
              <a:rPr sz="2400" spc="-5" dirty="0" smtClean="0">
                <a:latin typeface="Baskerville Old Face"/>
                <a:cs typeface="Baskerville Old Face"/>
              </a:rPr>
              <a:t>ct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on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or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d</a:t>
            </a:r>
            <a:r>
              <a:rPr sz="2400" spc="-5" dirty="0" smtClean="0">
                <a:latin typeface="Baskerville Old Face"/>
                <a:cs typeface="Baskerville Old Face"/>
              </a:rPr>
              <a:t>em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-10" dirty="0" smtClean="0">
                <a:latin typeface="Baskerville Old Face"/>
                <a:cs typeface="Baskerville Old Face"/>
              </a:rPr>
              <a:t>li</a:t>
            </a:r>
            <a:r>
              <a:rPr sz="2400" spc="10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sks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endParaRPr lang="en-US" sz="2400" spc="0" dirty="0" smtClean="0">
              <a:latin typeface="Times New Roman"/>
              <a:cs typeface="Times New Roman"/>
            </a:endParaRPr>
          </a:p>
          <a:p>
            <a:pPr marL="12700" marR="46990">
              <a:lnSpc>
                <a:spcPct val="90100"/>
              </a:lnSpc>
              <a:tabLst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</a:t>
            </a:r>
            <a:r>
              <a:rPr sz="24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–</a:t>
            </a:r>
            <a:r>
              <a:rPr sz="2400" b="1" spc="0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OS</a:t>
            </a:r>
            <a:r>
              <a:rPr sz="2400" b="1" spc="-5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H</a:t>
            </a:r>
            <a:r>
              <a:rPr sz="24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A</a:t>
            </a:r>
            <a:r>
              <a:rPr sz="2400" b="1" spc="0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192</a:t>
            </a:r>
            <a:r>
              <a:rPr sz="24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6</a:t>
            </a:r>
            <a:r>
              <a:rPr lang="en-US" sz="24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 - Construction</a:t>
            </a:r>
            <a:endParaRPr sz="2400" b="1" dirty="0">
              <a:solidFill>
                <a:schemeClr val="accent4"/>
              </a:solidFill>
              <a:latin typeface="Baskerville Old Face"/>
              <a:cs typeface="Baskerville Old Face"/>
            </a:endParaRPr>
          </a:p>
        </p:txBody>
      </p:sp>
      <p:sp>
        <p:nvSpPr>
          <p:cNvPr id="4" name="object 4" title="Diagram"/>
          <p:cNvSpPr/>
          <p:nvPr/>
        </p:nvSpPr>
        <p:spPr>
          <a:xfrm>
            <a:off x="1219200" y="2133600"/>
            <a:ext cx="3998976" cy="290474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hoto of a worker using fall protection equipment"/>
          <p:cNvSpPr/>
          <p:nvPr/>
        </p:nvSpPr>
        <p:spPr>
          <a:xfrm>
            <a:off x="6096000" y="4953000"/>
            <a:ext cx="3363467" cy="2250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"/>
          <p:cNvSpPr/>
          <p:nvPr/>
        </p:nvSpPr>
        <p:spPr>
          <a:xfrm>
            <a:off x="1828800" y="5029200"/>
            <a:ext cx="2779775" cy="2110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4829" y="720343"/>
            <a:ext cx="7628741" cy="803657"/>
          </a:xfrm>
          <a:prstGeom prst="rect">
            <a:avLst/>
          </a:prstGeom>
        </p:spPr>
        <p:txBody>
          <a:bodyPr vert="horz" wrap="square" lIns="0" tIns="81279" rIns="0" bIns="0" rtlCol="0">
            <a:noAutofit/>
          </a:bodyPr>
          <a:lstStyle/>
          <a:p>
            <a:pPr marL="182245">
              <a:lnSpc>
                <a:spcPct val="100000"/>
              </a:lnSpc>
            </a:pPr>
            <a:r>
              <a:rPr sz="4200" spc="-10" dirty="0" smtClean="0">
                <a:latin typeface="Baskerville Old Face"/>
                <a:cs typeface="Baskerville Old Face"/>
              </a:rPr>
              <a:t>M</a:t>
            </a:r>
            <a:r>
              <a:rPr sz="4200" spc="-5" dirty="0" smtClean="0">
                <a:latin typeface="Baskerville Old Face"/>
                <a:cs typeface="Baskerville Old Face"/>
              </a:rPr>
              <a:t>o</a:t>
            </a:r>
            <a:r>
              <a:rPr sz="4200" spc="0" dirty="0" smtClean="0">
                <a:latin typeface="Baskerville Old Face"/>
                <a:cs typeface="Baskerville Old Face"/>
              </a:rPr>
              <a:t>st</a:t>
            </a:r>
            <a:r>
              <a:rPr sz="4200" spc="5" dirty="0" smtClean="0">
                <a:latin typeface="Times New Roman"/>
                <a:cs typeface="Times New Roman"/>
              </a:rPr>
              <a:t> </a:t>
            </a:r>
            <a:r>
              <a:rPr sz="4200" spc="-15" dirty="0" smtClean="0">
                <a:latin typeface="Baskerville Old Face"/>
                <a:cs typeface="Baskerville Old Face"/>
              </a:rPr>
              <a:t>C</a:t>
            </a:r>
            <a:r>
              <a:rPr sz="4200" spc="-5" dirty="0" smtClean="0">
                <a:latin typeface="Baskerville Old Face"/>
                <a:cs typeface="Baskerville Old Face"/>
              </a:rPr>
              <a:t>om</a:t>
            </a:r>
            <a:r>
              <a:rPr sz="4200" spc="5" dirty="0" smtClean="0">
                <a:latin typeface="Baskerville Old Face"/>
                <a:cs typeface="Baskerville Old Face"/>
              </a:rPr>
              <a:t>m</a:t>
            </a:r>
            <a:r>
              <a:rPr sz="4200" spc="-5" dirty="0" smtClean="0">
                <a:latin typeface="Baskerville Old Face"/>
                <a:cs typeface="Baskerville Old Face"/>
              </a:rPr>
              <a:t>o</a:t>
            </a:r>
            <a:r>
              <a:rPr sz="4200" spc="0" dirty="0" smtClean="0">
                <a:latin typeface="Baskerville Old Face"/>
                <a:cs typeface="Baskerville Old Face"/>
              </a:rPr>
              <a:t>n</a:t>
            </a:r>
            <a:r>
              <a:rPr sz="4200" spc="0" dirty="0" smtClean="0">
                <a:latin typeface="Times New Roman"/>
                <a:cs typeface="Times New Roman"/>
              </a:rPr>
              <a:t> </a:t>
            </a:r>
            <a:r>
              <a:rPr sz="4200" spc="0" dirty="0" smtClean="0">
                <a:latin typeface="Baskerville Old Face"/>
                <a:cs typeface="Baskerville Old Face"/>
              </a:rPr>
              <a:t>U</a:t>
            </a:r>
            <a:r>
              <a:rPr sz="4200" spc="-10" dirty="0" smtClean="0">
                <a:latin typeface="Baskerville Old Face"/>
                <a:cs typeface="Baskerville Old Face"/>
              </a:rPr>
              <a:t>.</a:t>
            </a:r>
            <a:r>
              <a:rPr sz="4200" spc="-5" dirty="0" smtClean="0">
                <a:latin typeface="Baskerville Old Face"/>
                <a:cs typeface="Baskerville Old Face"/>
              </a:rPr>
              <a:t>S</a:t>
            </a:r>
            <a:r>
              <a:rPr sz="4200" spc="0" dirty="0" smtClean="0">
                <a:latin typeface="Baskerville Old Face"/>
                <a:cs typeface="Baskerville Old Face"/>
              </a:rPr>
              <a:t>.</a:t>
            </a:r>
            <a:r>
              <a:rPr sz="4200" spc="-5" dirty="0" smtClean="0">
                <a:latin typeface="Times New Roman"/>
                <a:cs typeface="Times New Roman"/>
              </a:rPr>
              <a:t> </a:t>
            </a:r>
            <a:r>
              <a:rPr sz="4200" spc="-5" dirty="0" smtClean="0">
                <a:latin typeface="Baskerville Old Face"/>
                <a:cs typeface="Baskerville Old Face"/>
              </a:rPr>
              <a:t>R</a:t>
            </a:r>
            <a:r>
              <a:rPr sz="4200" spc="0" dirty="0" smtClean="0">
                <a:latin typeface="Baskerville Old Face"/>
                <a:cs typeface="Baskerville Old Face"/>
              </a:rPr>
              <a:t>e</a:t>
            </a:r>
            <a:r>
              <a:rPr sz="4200" spc="-5" dirty="0" smtClean="0">
                <a:latin typeface="Baskerville Old Face"/>
                <a:cs typeface="Baskerville Old Face"/>
              </a:rPr>
              <a:t>qu</a:t>
            </a:r>
            <a:r>
              <a:rPr sz="4200" spc="-15" dirty="0" smtClean="0">
                <a:latin typeface="Baskerville Old Face"/>
                <a:cs typeface="Baskerville Old Face"/>
              </a:rPr>
              <a:t>i</a:t>
            </a:r>
            <a:r>
              <a:rPr sz="4200" spc="0" dirty="0" smtClean="0">
                <a:latin typeface="Baskerville Old Face"/>
                <a:cs typeface="Baskerville Old Face"/>
              </a:rPr>
              <a:t>re</a:t>
            </a:r>
            <a:r>
              <a:rPr sz="4200" spc="-5" dirty="0" smtClean="0">
                <a:latin typeface="Baskerville Old Face"/>
                <a:cs typeface="Baskerville Old Face"/>
              </a:rPr>
              <a:t>m</a:t>
            </a:r>
            <a:r>
              <a:rPr sz="4200" spc="0" dirty="0" smtClean="0">
                <a:latin typeface="Baskerville Old Face"/>
                <a:cs typeface="Baskerville Old Face"/>
              </a:rPr>
              <a:t>e</a:t>
            </a:r>
            <a:r>
              <a:rPr sz="4200" spc="-5" dirty="0" smtClean="0">
                <a:latin typeface="Baskerville Old Face"/>
                <a:cs typeface="Baskerville Old Face"/>
              </a:rPr>
              <a:t>n</a:t>
            </a:r>
            <a:r>
              <a:rPr sz="4200" spc="-15" dirty="0" smtClean="0">
                <a:latin typeface="Baskerville Old Face"/>
                <a:cs typeface="Baskerville Old Face"/>
              </a:rPr>
              <a:t>t</a:t>
            </a:r>
            <a:r>
              <a:rPr sz="4200" spc="0" dirty="0" smtClean="0">
                <a:latin typeface="Baskerville Old Face"/>
                <a:cs typeface="Baskerville Old Face"/>
              </a:rPr>
              <a:t>s</a:t>
            </a:r>
            <a:r>
              <a:rPr lang="en-US" sz="4200" spc="0" dirty="0" smtClean="0">
                <a:latin typeface="Baskerville Old Face"/>
                <a:cs typeface="Baskerville Old Face"/>
              </a:rPr>
              <a:t> </a:t>
            </a:r>
            <a:endParaRPr sz="42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676401"/>
            <a:ext cx="9144001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299"/>
              </a:lnSpc>
            </a:pPr>
            <a:r>
              <a:rPr sz="3600" spc="295" dirty="0" smtClean="0">
                <a:latin typeface="Baskerville Old Face"/>
                <a:cs typeface="Baskerville Old Face"/>
              </a:rPr>
              <a:t>•</a:t>
            </a:r>
            <a:r>
              <a:rPr lang="en-US" sz="3600" spc="-5" dirty="0">
                <a:latin typeface="Baskerville Old Face"/>
                <a:cs typeface="Baskerville Old Face"/>
              </a:rPr>
              <a:t>W</a:t>
            </a:r>
            <a:r>
              <a:rPr sz="3600" spc="0" dirty="0" smtClean="0">
                <a:latin typeface="Baskerville Old Face"/>
                <a:cs typeface="Baskerville Old Face"/>
              </a:rPr>
              <a:t>i</a:t>
            </a:r>
            <a:r>
              <a:rPr sz="3600" spc="-5" dirty="0" smtClean="0">
                <a:latin typeface="Baskerville Old Face"/>
                <a:cs typeface="Baskerville Old Face"/>
              </a:rPr>
              <a:t>t</a:t>
            </a:r>
            <a:r>
              <a:rPr sz="3600" spc="-10" dirty="0" smtClean="0">
                <a:latin typeface="Baskerville Old Face"/>
                <a:cs typeface="Baskerville Old Face"/>
              </a:rPr>
              <a:t>h</a:t>
            </a:r>
            <a:r>
              <a:rPr sz="3600" spc="0" dirty="0" smtClean="0">
                <a:latin typeface="Baskerville Old Face"/>
                <a:cs typeface="Baskerville Old Face"/>
              </a:rPr>
              <a:t>in</a:t>
            </a:r>
            <a:r>
              <a:rPr sz="3600" spc="-5" dirty="0" smtClean="0">
                <a:latin typeface="Times New Roman"/>
                <a:cs typeface="Times New Roman"/>
              </a:rPr>
              <a:t> </a:t>
            </a:r>
            <a:r>
              <a:rPr sz="3600" spc="0" dirty="0" smtClean="0">
                <a:latin typeface="Baskerville Old Face"/>
                <a:cs typeface="Baskerville Old Face"/>
              </a:rPr>
              <a:t>1</a:t>
            </a:r>
            <a:r>
              <a:rPr sz="3600" spc="5" dirty="0" smtClean="0">
                <a:latin typeface="Baskerville Old Face"/>
                <a:cs typeface="Baskerville Old Face"/>
              </a:rPr>
              <a:t>.</a:t>
            </a:r>
            <a:r>
              <a:rPr sz="3600" spc="0" dirty="0" smtClean="0">
                <a:latin typeface="Baskerville Old Face"/>
                <a:cs typeface="Baskerville Old Face"/>
              </a:rPr>
              <a:t>8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meter</a:t>
            </a:r>
            <a:r>
              <a:rPr sz="3600" spc="0" dirty="0" smtClean="0">
                <a:latin typeface="Baskerville Old Face"/>
                <a:cs typeface="Baskerville Old Face"/>
              </a:rPr>
              <a:t>s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(</a:t>
            </a:r>
            <a:r>
              <a:rPr sz="3600" spc="0" dirty="0" smtClean="0">
                <a:latin typeface="Baskerville Old Face"/>
                <a:cs typeface="Baskerville Old Face"/>
              </a:rPr>
              <a:t>6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f</a:t>
            </a:r>
            <a:r>
              <a:rPr sz="3600" spc="5" dirty="0" smtClean="0">
                <a:latin typeface="Baskerville Old Face"/>
                <a:cs typeface="Baskerville Old Face"/>
              </a:rPr>
              <a:t>e</a:t>
            </a:r>
            <a:r>
              <a:rPr sz="3600" spc="-5" dirty="0" smtClean="0">
                <a:latin typeface="Baskerville Old Face"/>
                <a:cs typeface="Baskerville Old Face"/>
              </a:rPr>
              <a:t>et</a:t>
            </a:r>
            <a:r>
              <a:rPr sz="3600" spc="0" dirty="0" smtClean="0">
                <a:latin typeface="Baskerville Old Face"/>
                <a:cs typeface="Baskerville Old Face"/>
              </a:rPr>
              <a:t>)</a:t>
            </a:r>
            <a:r>
              <a:rPr sz="3600" spc="5" dirty="0" smtClean="0">
                <a:latin typeface="Times New Roman"/>
                <a:cs typeface="Times New Roman"/>
              </a:rPr>
              <a:t> </a:t>
            </a:r>
            <a:r>
              <a:rPr sz="3600" spc="-10" dirty="0" smtClean="0">
                <a:latin typeface="Baskerville Old Face"/>
                <a:cs typeface="Baskerville Old Face"/>
              </a:rPr>
              <a:t>o</a:t>
            </a:r>
            <a:r>
              <a:rPr sz="3600" spc="0" dirty="0" smtClean="0">
                <a:latin typeface="Baskerville Old Face"/>
                <a:cs typeface="Baskerville Old Face"/>
              </a:rPr>
              <a:t>f</a:t>
            </a:r>
            <a:r>
              <a:rPr sz="3600" spc="-5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t</a:t>
            </a:r>
            <a:r>
              <a:rPr sz="3600" spc="-10" dirty="0" smtClean="0">
                <a:latin typeface="Baskerville Old Face"/>
                <a:cs typeface="Baskerville Old Face"/>
              </a:rPr>
              <a:t>h</a:t>
            </a:r>
            <a:r>
              <a:rPr sz="3600" spc="0" dirty="0" smtClean="0">
                <a:latin typeface="Baskerville Old Face"/>
                <a:cs typeface="Baskerville Old Face"/>
              </a:rPr>
              <a:t>e</a:t>
            </a:r>
            <a:r>
              <a:rPr sz="3600" spc="5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r</a:t>
            </a:r>
            <a:r>
              <a:rPr sz="3600" spc="5" dirty="0" smtClean="0">
                <a:latin typeface="Baskerville Old Face"/>
                <a:cs typeface="Baskerville Old Face"/>
              </a:rPr>
              <a:t>o</a:t>
            </a:r>
            <a:r>
              <a:rPr sz="3600" spc="-10" dirty="0" smtClean="0">
                <a:latin typeface="Baskerville Old Face"/>
                <a:cs typeface="Baskerville Old Face"/>
              </a:rPr>
              <a:t>o</a:t>
            </a:r>
            <a:r>
              <a:rPr sz="3600" spc="0" dirty="0" smtClean="0">
                <a:latin typeface="Baskerville Old Face"/>
                <a:cs typeface="Baskerville Old Face"/>
              </a:rPr>
              <a:t>f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e</a:t>
            </a:r>
            <a:r>
              <a:rPr sz="3600" spc="5" dirty="0" smtClean="0">
                <a:latin typeface="Baskerville Old Face"/>
                <a:cs typeface="Baskerville Old Face"/>
              </a:rPr>
              <a:t>d</a:t>
            </a:r>
            <a:r>
              <a:rPr sz="3600" spc="-10" dirty="0" smtClean="0">
                <a:latin typeface="Baskerville Old Face"/>
                <a:cs typeface="Baskerville Old Face"/>
              </a:rPr>
              <a:t>g</a:t>
            </a:r>
            <a:r>
              <a:rPr sz="3600" spc="0" dirty="0" smtClean="0">
                <a:latin typeface="Baskerville Old Face"/>
                <a:cs typeface="Baskerville Old Face"/>
              </a:rPr>
              <a:t>e</a:t>
            </a:r>
            <a:endParaRPr sz="36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Shingle"/>
          <p:cNvSpPr/>
          <p:nvPr/>
        </p:nvSpPr>
        <p:spPr>
          <a:xfrm>
            <a:off x="3003803" y="4916423"/>
            <a:ext cx="2087879" cy="566927"/>
          </a:xfrm>
          <a:custGeom>
            <a:avLst/>
            <a:gdLst/>
            <a:ahLst/>
            <a:cxnLst/>
            <a:rect l="l" t="t" r="r" b="b"/>
            <a:pathLst>
              <a:path w="2087879" h="566927">
                <a:moveTo>
                  <a:pt x="2087879" y="466343"/>
                </a:moveTo>
                <a:lnTo>
                  <a:pt x="1793747" y="9143"/>
                </a:lnTo>
                <a:lnTo>
                  <a:pt x="0" y="0"/>
                </a:lnTo>
                <a:lnTo>
                  <a:pt x="208787" y="566927"/>
                </a:lnTo>
                <a:lnTo>
                  <a:pt x="679703" y="539977"/>
                </a:lnTo>
                <a:lnTo>
                  <a:pt x="679703" y="454151"/>
                </a:lnTo>
                <a:lnTo>
                  <a:pt x="720851" y="451103"/>
                </a:lnTo>
                <a:lnTo>
                  <a:pt x="754379" y="537971"/>
                </a:lnTo>
                <a:lnTo>
                  <a:pt x="1132331" y="517129"/>
                </a:lnTo>
                <a:lnTo>
                  <a:pt x="1132331" y="431291"/>
                </a:lnTo>
                <a:lnTo>
                  <a:pt x="1173479" y="428243"/>
                </a:lnTo>
                <a:lnTo>
                  <a:pt x="1208531" y="512063"/>
                </a:lnTo>
                <a:lnTo>
                  <a:pt x="1586483" y="491144"/>
                </a:lnTo>
                <a:lnTo>
                  <a:pt x="1586483" y="408431"/>
                </a:lnTo>
                <a:lnTo>
                  <a:pt x="1626107" y="405383"/>
                </a:lnTo>
                <a:lnTo>
                  <a:pt x="1662683" y="486155"/>
                </a:lnTo>
                <a:lnTo>
                  <a:pt x="2087879" y="466343"/>
                </a:lnTo>
                <a:close/>
              </a:path>
              <a:path w="2087879" h="566927">
                <a:moveTo>
                  <a:pt x="714755" y="537971"/>
                </a:moveTo>
                <a:lnTo>
                  <a:pt x="679703" y="454151"/>
                </a:lnTo>
                <a:lnTo>
                  <a:pt x="679703" y="539977"/>
                </a:lnTo>
                <a:lnTo>
                  <a:pt x="714755" y="537971"/>
                </a:lnTo>
                <a:close/>
              </a:path>
              <a:path w="2087879" h="566927">
                <a:moveTo>
                  <a:pt x="1168907" y="515111"/>
                </a:moveTo>
                <a:lnTo>
                  <a:pt x="1132331" y="431291"/>
                </a:lnTo>
                <a:lnTo>
                  <a:pt x="1132331" y="517129"/>
                </a:lnTo>
                <a:lnTo>
                  <a:pt x="1168907" y="515111"/>
                </a:lnTo>
                <a:close/>
              </a:path>
              <a:path w="2087879" h="566927">
                <a:moveTo>
                  <a:pt x="1621535" y="489203"/>
                </a:moveTo>
                <a:lnTo>
                  <a:pt x="1586483" y="408431"/>
                </a:lnTo>
                <a:lnTo>
                  <a:pt x="1586483" y="491144"/>
                </a:lnTo>
                <a:lnTo>
                  <a:pt x="1621535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shingle"/>
          <p:cNvSpPr/>
          <p:nvPr/>
        </p:nvSpPr>
        <p:spPr>
          <a:xfrm>
            <a:off x="3081527" y="4974335"/>
            <a:ext cx="1906523" cy="451103"/>
          </a:xfrm>
          <a:custGeom>
            <a:avLst/>
            <a:gdLst/>
            <a:ahLst/>
            <a:cxnLst/>
            <a:rect l="l" t="t" r="r" b="b"/>
            <a:pathLst>
              <a:path w="1906523" h="451103">
                <a:moveTo>
                  <a:pt x="1906523" y="356615"/>
                </a:moveTo>
                <a:lnTo>
                  <a:pt x="1674875" y="13715"/>
                </a:lnTo>
                <a:lnTo>
                  <a:pt x="0" y="0"/>
                </a:lnTo>
                <a:lnTo>
                  <a:pt x="167639" y="451103"/>
                </a:lnTo>
                <a:lnTo>
                  <a:pt x="525779" y="433401"/>
                </a:lnTo>
                <a:lnTo>
                  <a:pt x="525779" y="324611"/>
                </a:lnTo>
                <a:lnTo>
                  <a:pt x="670559" y="313943"/>
                </a:lnTo>
                <a:lnTo>
                  <a:pt x="722375" y="428243"/>
                </a:lnTo>
                <a:lnTo>
                  <a:pt x="990599" y="405891"/>
                </a:lnTo>
                <a:lnTo>
                  <a:pt x="990599" y="315467"/>
                </a:lnTo>
                <a:lnTo>
                  <a:pt x="1101851" y="313943"/>
                </a:lnTo>
                <a:lnTo>
                  <a:pt x="1159763" y="419099"/>
                </a:lnTo>
                <a:lnTo>
                  <a:pt x="1456943" y="394674"/>
                </a:lnTo>
                <a:lnTo>
                  <a:pt x="1456943" y="295655"/>
                </a:lnTo>
                <a:lnTo>
                  <a:pt x="1552955" y="284987"/>
                </a:lnTo>
                <a:lnTo>
                  <a:pt x="1610867" y="379475"/>
                </a:lnTo>
                <a:lnTo>
                  <a:pt x="1906523" y="356615"/>
                </a:lnTo>
                <a:close/>
              </a:path>
              <a:path w="1906523" h="451103">
                <a:moveTo>
                  <a:pt x="568451" y="431291"/>
                </a:moveTo>
                <a:lnTo>
                  <a:pt x="525779" y="324611"/>
                </a:lnTo>
                <a:lnTo>
                  <a:pt x="525779" y="433401"/>
                </a:lnTo>
                <a:lnTo>
                  <a:pt x="568451" y="431291"/>
                </a:lnTo>
                <a:close/>
              </a:path>
              <a:path w="1906523" h="451103">
                <a:moveTo>
                  <a:pt x="1033271" y="402335"/>
                </a:moveTo>
                <a:lnTo>
                  <a:pt x="990599" y="315467"/>
                </a:lnTo>
                <a:lnTo>
                  <a:pt x="990599" y="405891"/>
                </a:lnTo>
                <a:lnTo>
                  <a:pt x="1033271" y="402335"/>
                </a:lnTo>
                <a:close/>
              </a:path>
              <a:path w="1906523" h="451103">
                <a:moveTo>
                  <a:pt x="1493519" y="391667"/>
                </a:moveTo>
                <a:lnTo>
                  <a:pt x="1456943" y="295655"/>
                </a:lnTo>
                <a:lnTo>
                  <a:pt x="1456943" y="394674"/>
                </a:lnTo>
                <a:lnTo>
                  <a:pt x="1493519" y="391667"/>
                </a:lnTo>
                <a:close/>
              </a:path>
            </a:pathLst>
          </a:custGeom>
          <a:solidFill>
            <a:srgbClr val="3E9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Shingle"/>
          <p:cNvSpPr/>
          <p:nvPr/>
        </p:nvSpPr>
        <p:spPr>
          <a:xfrm>
            <a:off x="1078991" y="4980432"/>
            <a:ext cx="2151887" cy="563879"/>
          </a:xfrm>
          <a:custGeom>
            <a:avLst/>
            <a:gdLst/>
            <a:ahLst/>
            <a:cxnLst/>
            <a:rect l="l" t="t" r="r" b="b"/>
            <a:pathLst>
              <a:path w="2151887" h="563879">
                <a:moveTo>
                  <a:pt x="2151887" y="505967"/>
                </a:moveTo>
                <a:lnTo>
                  <a:pt x="1969007" y="22859"/>
                </a:lnTo>
                <a:lnTo>
                  <a:pt x="0" y="0"/>
                </a:lnTo>
                <a:lnTo>
                  <a:pt x="210311" y="563879"/>
                </a:lnTo>
                <a:lnTo>
                  <a:pt x="614171" y="549808"/>
                </a:lnTo>
                <a:lnTo>
                  <a:pt x="614171" y="460247"/>
                </a:lnTo>
                <a:lnTo>
                  <a:pt x="661415" y="457199"/>
                </a:lnTo>
                <a:lnTo>
                  <a:pt x="696467" y="548639"/>
                </a:lnTo>
                <a:lnTo>
                  <a:pt x="1135379" y="535814"/>
                </a:lnTo>
                <a:lnTo>
                  <a:pt x="1135379" y="445007"/>
                </a:lnTo>
                <a:lnTo>
                  <a:pt x="1182623" y="445007"/>
                </a:lnTo>
                <a:lnTo>
                  <a:pt x="1213103" y="534923"/>
                </a:lnTo>
                <a:lnTo>
                  <a:pt x="1656587" y="520664"/>
                </a:lnTo>
                <a:lnTo>
                  <a:pt x="1656587" y="434339"/>
                </a:lnTo>
                <a:lnTo>
                  <a:pt x="1700783" y="434339"/>
                </a:lnTo>
                <a:lnTo>
                  <a:pt x="1734311" y="516635"/>
                </a:lnTo>
                <a:lnTo>
                  <a:pt x="2151887" y="505967"/>
                </a:lnTo>
                <a:close/>
              </a:path>
              <a:path w="2151887" h="563879">
                <a:moveTo>
                  <a:pt x="647699" y="548639"/>
                </a:moveTo>
                <a:lnTo>
                  <a:pt x="614171" y="460247"/>
                </a:lnTo>
                <a:lnTo>
                  <a:pt x="614171" y="549808"/>
                </a:lnTo>
                <a:lnTo>
                  <a:pt x="647699" y="548639"/>
                </a:lnTo>
                <a:close/>
              </a:path>
              <a:path w="2151887" h="563879">
                <a:moveTo>
                  <a:pt x="1165859" y="534923"/>
                </a:moveTo>
                <a:lnTo>
                  <a:pt x="1135379" y="445007"/>
                </a:lnTo>
                <a:lnTo>
                  <a:pt x="1135379" y="535814"/>
                </a:lnTo>
                <a:lnTo>
                  <a:pt x="1165859" y="534923"/>
                </a:lnTo>
                <a:close/>
              </a:path>
              <a:path w="2151887" h="563879">
                <a:moveTo>
                  <a:pt x="1687067" y="519683"/>
                </a:moveTo>
                <a:lnTo>
                  <a:pt x="1656587" y="434339"/>
                </a:lnTo>
                <a:lnTo>
                  <a:pt x="1656587" y="520664"/>
                </a:lnTo>
                <a:lnTo>
                  <a:pt x="1687067" y="519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Shingle"/>
          <p:cNvSpPr/>
          <p:nvPr/>
        </p:nvSpPr>
        <p:spPr>
          <a:xfrm>
            <a:off x="1156715" y="5109973"/>
            <a:ext cx="2016251" cy="452627"/>
          </a:xfrm>
          <a:custGeom>
            <a:avLst/>
            <a:gdLst/>
            <a:ahLst/>
            <a:cxnLst/>
            <a:rect l="l" t="t" r="r" b="b"/>
            <a:pathLst>
              <a:path w="2016251" h="452627">
                <a:moveTo>
                  <a:pt x="2016251" y="406907"/>
                </a:moveTo>
                <a:lnTo>
                  <a:pt x="1847087" y="18287"/>
                </a:lnTo>
                <a:lnTo>
                  <a:pt x="0" y="0"/>
                </a:lnTo>
                <a:lnTo>
                  <a:pt x="167639" y="452627"/>
                </a:lnTo>
                <a:lnTo>
                  <a:pt x="455675" y="441860"/>
                </a:lnTo>
                <a:lnTo>
                  <a:pt x="455675" y="329183"/>
                </a:lnTo>
                <a:lnTo>
                  <a:pt x="621791" y="316991"/>
                </a:lnTo>
                <a:lnTo>
                  <a:pt x="670559" y="440435"/>
                </a:lnTo>
                <a:lnTo>
                  <a:pt x="990599" y="422731"/>
                </a:lnTo>
                <a:lnTo>
                  <a:pt x="990599" y="329183"/>
                </a:lnTo>
                <a:lnTo>
                  <a:pt x="1117091" y="329183"/>
                </a:lnTo>
                <a:lnTo>
                  <a:pt x="1171955" y="440435"/>
                </a:lnTo>
                <a:lnTo>
                  <a:pt x="1522475" y="422353"/>
                </a:lnTo>
                <a:lnTo>
                  <a:pt x="1522475" y="316991"/>
                </a:lnTo>
                <a:lnTo>
                  <a:pt x="1633727" y="307847"/>
                </a:lnTo>
                <a:lnTo>
                  <a:pt x="1685543" y="408431"/>
                </a:lnTo>
                <a:lnTo>
                  <a:pt x="2016251" y="406907"/>
                </a:lnTo>
                <a:close/>
              </a:path>
              <a:path w="2016251" h="452627">
                <a:moveTo>
                  <a:pt x="493775" y="440435"/>
                </a:moveTo>
                <a:lnTo>
                  <a:pt x="455675" y="329183"/>
                </a:lnTo>
                <a:lnTo>
                  <a:pt x="455675" y="441860"/>
                </a:lnTo>
                <a:lnTo>
                  <a:pt x="493775" y="440435"/>
                </a:lnTo>
                <a:close/>
              </a:path>
              <a:path w="2016251" h="452627">
                <a:moveTo>
                  <a:pt x="1028699" y="420623"/>
                </a:moveTo>
                <a:lnTo>
                  <a:pt x="990599" y="329183"/>
                </a:lnTo>
                <a:lnTo>
                  <a:pt x="990599" y="422731"/>
                </a:lnTo>
                <a:lnTo>
                  <a:pt x="1028699" y="420623"/>
                </a:lnTo>
                <a:close/>
              </a:path>
              <a:path w="2016251" h="452627">
                <a:moveTo>
                  <a:pt x="1556003" y="420623"/>
                </a:moveTo>
                <a:lnTo>
                  <a:pt x="1522475" y="316991"/>
                </a:lnTo>
                <a:lnTo>
                  <a:pt x="1522475" y="422353"/>
                </a:lnTo>
                <a:lnTo>
                  <a:pt x="1556003" y="420623"/>
                </a:lnTo>
                <a:close/>
              </a:path>
            </a:pathLst>
          </a:custGeom>
          <a:solidFill>
            <a:srgbClr val="3E9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title="Shingle"/>
          <p:cNvSpPr/>
          <p:nvPr/>
        </p:nvSpPr>
        <p:spPr>
          <a:xfrm>
            <a:off x="2784347" y="4704588"/>
            <a:ext cx="2029967" cy="519683"/>
          </a:xfrm>
          <a:custGeom>
            <a:avLst/>
            <a:gdLst/>
            <a:ahLst/>
            <a:cxnLst/>
            <a:rect l="l" t="t" r="r" b="b"/>
            <a:pathLst>
              <a:path w="2029967" h="519683">
                <a:moveTo>
                  <a:pt x="2029967" y="438911"/>
                </a:moveTo>
                <a:lnTo>
                  <a:pt x="1752599" y="13715"/>
                </a:lnTo>
                <a:lnTo>
                  <a:pt x="0" y="0"/>
                </a:lnTo>
                <a:lnTo>
                  <a:pt x="201167" y="519683"/>
                </a:lnTo>
                <a:lnTo>
                  <a:pt x="676655" y="511193"/>
                </a:lnTo>
                <a:lnTo>
                  <a:pt x="676655" y="425195"/>
                </a:lnTo>
                <a:lnTo>
                  <a:pt x="717803" y="425195"/>
                </a:lnTo>
                <a:lnTo>
                  <a:pt x="757427" y="509015"/>
                </a:lnTo>
                <a:lnTo>
                  <a:pt x="1130807" y="489583"/>
                </a:lnTo>
                <a:lnTo>
                  <a:pt x="1130807" y="405383"/>
                </a:lnTo>
                <a:lnTo>
                  <a:pt x="1173479" y="402335"/>
                </a:lnTo>
                <a:lnTo>
                  <a:pt x="1207007" y="484631"/>
                </a:lnTo>
                <a:lnTo>
                  <a:pt x="1584959" y="463634"/>
                </a:lnTo>
                <a:lnTo>
                  <a:pt x="1584959" y="382523"/>
                </a:lnTo>
                <a:lnTo>
                  <a:pt x="1624583" y="379475"/>
                </a:lnTo>
                <a:lnTo>
                  <a:pt x="1658111" y="458723"/>
                </a:lnTo>
                <a:lnTo>
                  <a:pt x="2029967" y="438911"/>
                </a:lnTo>
                <a:close/>
              </a:path>
              <a:path w="2029967" h="519683">
                <a:moveTo>
                  <a:pt x="713231" y="510539"/>
                </a:moveTo>
                <a:lnTo>
                  <a:pt x="676655" y="425195"/>
                </a:lnTo>
                <a:lnTo>
                  <a:pt x="676655" y="511193"/>
                </a:lnTo>
                <a:lnTo>
                  <a:pt x="713231" y="510539"/>
                </a:lnTo>
                <a:close/>
              </a:path>
              <a:path w="2029967" h="519683">
                <a:moveTo>
                  <a:pt x="1167383" y="487679"/>
                </a:moveTo>
                <a:lnTo>
                  <a:pt x="1130807" y="405383"/>
                </a:lnTo>
                <a:lnTo>
                  <a:pt x="1130807" y="489583"/>
                </a:lnTo>
                <a:lnTo>
                  <a:pt x="1167383" y="487679"/>
                </a:lnTo>
                <a:close/>
              </a:path>
              <a:path w="2029967" h="519683">
                <a:moveTo>
                  <a:pt x="1618487" y="461771"/>
                </a:moveTo>
                <a:lnTo>
                  <a:pt x="1584959" y="382523"/>
                </a:lnTo>
                <a:lnTo>
                  <a:pt x="1584959" y="463634"/>
                </a:lnTo>
                <a:lnTo>
                  <a:pt x="1618487" y="461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 title="Shingle"/>
          <p:cNvSpPr/>
          <p:nvPr/>
        </p:nvSpPr>
        <p:spPr>
          <a:xfrm>
            <a:off x="2881883" y="4750307"/>
            <a:ext cx="1836419" cy="419099"/>
          </a:xfrm>
          <a:custGeom>
            <a:avLst/>
            <a:gdLst/>
            <a:ahLst/>
            <a:cxnLst/>
            <a:rect l="l" t="t" r="r" b="b"/>
            <a:pathLst>
              <a:path w="1836419" h="419099">
                <a:moveTo>
                  <a:pt x="1836419" y="353567"/>
                </a:moveTo>
                <a:lnTo>
                  <a:pt x="1612391" y="7619"/>
                </a:lnTo>
                <a:lnTo>
                  <a:pt x="0" y="0"/>
                </a:lnTo>
                <a:lnTo>
                  <a:pt x="137159" y="419099"/>
                </a:lnTo>
                <a:lnTo>
                  <a:pt x="502919" y="416390"/>
                </a:lnTo>
                <a:lnTo>
                  <a:pt x="502919" y="310895"/>
                </a:lnTo>
                <a:lnTo>
                  <a:pt x="646175" y="298703"/>
                </a:lnTo>
                <a:lnTo>
                  <a:pt x="697991" y="413003"/>
                </a:lnTo>
                <a:lnTo>
                  <a:pt x="969263" y="390508"/>
                </a:lnTo>
                <a:lnTo>
                  <a:pt x="969263" y="301751"/>
                </a:lnTo>
                <a:lnTo>
                  <a:pt x="1080515" y="298703"/>
                </a:lnTo>
                <a:lnTo>
                  <a:pt x="1138427" y="405383"/>
                </a:lnTo>
                <a:lnTo>
                  <a:pt x="1435607" y="379601"/>
                </a:lnTo>
                <a:lnTo>
                  <a:pt x="1435607" y="281939"/>
                </a:lnTo>
                <a:lnTo>
                  <a:pt x="1531619" y="266699"/>
                </a:lnTo>
                <a:lnTo>
                  <a:pt x="1589531" y="364235"/>
                </a:lnTo>
                <a:lnTo>
                  <a:pt x="1836419" y="353567"/>
                </a:lnTo>
                <a:close/>
              </a:path>
              <a:path w="1836419" h="419099">
                <a:moveTo>
                  <a:pt x="548639" y="416051"/>
                </a:moveTo>
                <a:lnTo>
                  <a:pt x="502919" y="310895"/>
                </a:lnTo>
                <a:lnTo>
                  <a:pt x="502919" y="416390"/>
                </a:lnTo>
                <a:lnTo>
                  <a:pt x="548639" y="416051"/>
                </a:lnTo>
                <a:close/>
              </a:path>
              <a:path w="1836419" h="419099">
                <a:moveTo>
                  <a:pt x="1010411" y="387095"/>
                </a:moveTo>
                <a:lnTo>
                  <a:pt x="969263" y="301751"/>
                </a:lnTo>
                <a:lnTo>
                  <a:pt x="969263" y="390508"/>
                </a:lnTo>
                <a:lnTo>
                  <a:pt x="1010411" y="387095"/>
                </a:lnTo>
                <a:close/>
              </a:path>
              <a:path w="1836419" h="419099">
                <a:moveTo>
                  <a:pt x="1472183" y="376427"/>
                </a:moveTo>
                <a:lnTo>
                  <a:pt x="1435607" y="281939"/>
                </a:lnTo>
                <a:lnTo>
                  <a:pt x="1435607" y="379601"/>
                </a:lnTo>
                <a:lnTo>
                  <a:pt x="1472183" y="376427"/>
                </a:lnTo>
                <a:close/>
              </a:path>
            </a:pathLst>
          </a:custGeom>
          <a:solidFill>
            <a:srgbClr val="3E9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 title="Shingle"/>
          <p:cNvSpPr/>
          <p:nvPr/>
        </p:nvSpPr>
        <p:spPr>
          <a:xfrm>
            <a:off x="762000" y="4683251"/>
            <a:ext cx="2148839" cy="563879"/>
          </a:xfrm>
          <a:custGeom>
            <a:avLst/>
            <a:gdLst/>
            <a:ahLst/>
            <a:cxnLst/>
            <a:rect l="l" t="t" r="r" b="b"/>
            <a:pathLst>
              <a:path w="2148839" h="563879">
                <a:moveTo>
                  <a:pt x="2148839" y="504443"/>
                </a:moveTo>
                <a:lnTo>
                  <a:pt x="1917191" y="32003"/>
                </a:lnTo>
                <a:lnTo>
                  <a:pt x="0" y="0"/>
                </a:lnTo>
                <a:lnTo>
                  <a:pt x="207263" y="563879"/>
                </a:lnTo>
                <a:lnTo>
                  <a:pt x="611123" y="551215"/>
                </a:lnTo>
                <a:lnTo>
                  <a:pt x="611123" y="457199"/>
                </a:lnTo>
                <a:lnTo>
                  <a:pt x="658367" y="457199"/>
                </a:lnTo>
                <a:lnTo>
                  <a:pt x="691895" y="550163"/>
                </a:lnTo>
                <a:lnTo>
                  <a:pt x="1132331" y="536002"/>
                </a:lnTo>
                <a:lnTo>
                  <a:pt x="1132331" y="446531"/>
                </a:lnTo>
                <a:lnTo>
                  <a:pt x="1179575" y="446531"/>
                </a:lnTo>
                <a:lnTo>
                  <a:pt x="1213103" y="531875"/>
                </a:lnTo>
                <a:lnTo>
                  <a:pt x="1653539" y="519047"/>
                </a:lnTo>
                <a:lnTo>
                  <a:pt x="1653539" y="434339"/>
                </a:lnTo>
                <a:lnTo>
                  <a:pt x="1700783" y="431291"/>
                </a:lnTo>
                <a:lnTo>
                  <a:pt x="1731263" y="518159"/>
                </a:lnTo>
                <a:lnTo>
                  <a:pt x="2148839" y="504443"/>
                </a:lnTo>
                <a:close/>
              </a:path>
              <a:path w="2148839" h="563879">
                <a:moveTo>
                  <a:pt x="644651" y="550163"/>
                </a:moveTo>
                <a:lnTo>
                  <a:pt x="611123" y="457199"/>
                </a:lnTo>
                <a:lnTo>
                  <a:pt x="611123" y="551215"/>
                </a:lnTo>
                <a:lnTo>
                  <a:pt x="644651" y="550163"/>
                </a:lnTo>
                <a:close/>
              </a:path>
              <a:path w="2148839" h="563879">
                <a:moveTo>
                  <a:pt x="1165859" y="534923"/>
                </a:moveTo>
                <a:lnTo>
                  <a:pt x="1132331" y="446531"/>
                </a:lnTo>
                <a:lnTo>
                  <a:pt x="1132331" y="536002"/>
                </a:lnTo>
                <a:lnTo>
                  <a:pt x="1165859" y="534923"/>
                </a:lnTo>
                <a:close/>
              </a:path>
              <a:path w="2148839" h="563879">
                <a:moveTo>
                  <a:pt x="1684019" y="518159"/>
                </a:moveTo>
                <a:lnTo>
                  <a:pt x="1653539" y="434339"/>
                </a:lnTo>
                <a:lnTo>
                  <a:pt x="1653539" y="519047"/>
                </a:lnTo>
                <a:lnTo>
                  <a:pt x="1684019" y="518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 title="Shingle"/>
          <p:cNvSpPr/>
          <p:nvPr/>
        </p:nvSpPr>
        <p:spPr>
          <a:xfrm>
            <a:off x="839723" y="4738115"/>
            <a:ext cx="1953767" cy="451103"/>
          </a:xfrm>
          <a:custGeom>
            <a:avLst/>
            <a:gdLst/>
            <a:ahLst/>
            <a:cxnLst/>
            <a:rect l="l" t="t" r="r" b="b"/>
            <a:pathLst>
              <a:path w="1953767" h="451103">
                <a:moveTo>
                  <a:pt x="1953767" y="417575"/>
                </a:moveTo>
                <a:lnTo>
                  <a:pt x="1850135" y="19811"/>
                </a:lnTo>
                <a:lnTo>
                  <a:pt x="0" y="0"/>
                </a:lnTo>
                <a:lnTo>
                  <a:pt x="167639" y="451103"/>
                </a:lnTo>
                <a:lnTo>
                  <a:pt x="454151" y="444409"/>
                </a:lnTo>
                <a:lnTo>
                  <a:pt x="454151" y="330707"/>
                </a:lnTo>
                <a:lnTo>
                  <a:pt x="621791" y="320039"/>
                </a:lnTo>
                <a:lnTo>
                  <a:pt x="667511" y="443483"/>
                </a:lnTo>
                <a:lnTo>
                  <a:pt x="987551" y="426002"/>
                </a:lnTo>
                <a:lnTo>
                  <a:pt x="987551" y="330707"/>
                </a:lnTo>
                <a:lnTo>
                  <a:pt x="1115567" y="330707"/>
                </a:lnTo>
                <a:lnTo>
                  <a:pt x="1170431" y="443483"/>
                </a:lnTo>
                <a:lnTo>
                  <a:pt x="1522475" y="425250"/>
                </a:lnTo>
                <a:lnTo>
                  <a:pt x="1522475" y="320039"/>
                </a:lnTo>
                <a:lnTo>
                  <a:pt x="1633727" y="307847"/>
                </a:lnTo>
                <a:lnTo>
                  <a:pt x="1690115" y="411479"/>
                </a:lnTo>
                <a:lnTo>
                  <a:pt x="1953767" y="417575"/>
                </a:lnTo>
                <a:close/>
              </a:path>
              <a:path w="1953767" h="451103">
                <a:moveTo>
                  <a:pt x="493775" y="443483"/>
                </a:moveTo>
                <a:lnTo>
                  <a:pt x="454151" y="330707"/>
                </a:lnTo>
                <a:lnTo>
                  <a:pt x="454151" y="444409"/>
                </a:lnTo>
                <a:lnTo>
                  <a:pt x="493775" y="443483"/>
                </a:lnTo>
                <a:close/>
              </a:path>
              <a:path w="1953767" h="451103">
                <a:moveTo>
                  <a:pt x="1030223" y="423671"/>
                </a:moveTo>
                <a:lnTo>
                  <a:pt x="987551" y="330707"/>
                </a:lnTo>
                <a:lnTo>
                  <a:pt x="987551" y="426002"/>
                </a:lnTo>
                <a:lnTo>
                  <a:pt x="1030223" y="423671"/>
                </a:lnTo>
                <a:close/>
              </a:path>
              <a:path w="1953767" h="451103">
                <a:moveTo>
                  <a:pt x="1552955" y="423671"/>
                </a:moveTo>
                <a:lnTo>
                  <a:pt x="1522475" y="320039"/>
                </a:lnTo>
                <a:lnTo>
                  <a:pt x="1522475" y="425250"/>
                </a:lnTo>
                <a:lnTo>
                  <a:pt x="1552955" y="423671"/>
                </a:lnTo>
                <a:close/>
              </a:path>
            </a:pathLst>
          </a:custGeom>
          <a:solidFill>
            <a:srgbClr val="3E9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 title="Shingle"/>
          <p:cNvSpPr/>
          <p:nvPr/>
        </p:nvSpPr>
        <p:spPr>
          <a:xfrm>
            <a:off x="888491" y="4332732"/>
            <a:ext cx="2153411" cy="554735"/>
          </a:xfrm>
          <a:custGeom>
            <a:avLst/>
            <a:gdLst/>
            <a:ahLst/>
            <a:cxnLst/>
            <a:rect l="l" t="t" r="r" b="b"/>
            <a:pathLst>
              <a:path w="2153411" h="554735">
                <a:moveTo>
                  <a:pt x="2153411" y="498347"/>
                </a:moveTo>
                <a:lnTo>
                  <a:pt x="1918715" y="32003"/>
                </a:lnTo>
                <a:lnTo>
                  <a:pt x="0" y="0"/>
                </a:lnTo>
                <a:lnTo>
                  <a:pt x="208787" y="554735"/>
                </a:lnTo>
                <a:lnTo>
                  <a:pt x="612647" y="542071"/>
                </a:lnTo>
                <a:lnTo>
                  <a:pt x="612647" y="451103"/>
                </a:lnTo>
                <a:lnTo>
                  <a:pt x="659891" y="448055"/>
                </a:lnTo>
                <a:lnTo>
                  <a:pt x="693419" y="541019"/>
                </a:lnTo>
                <a:lnTo>
                  <a:pt x="1133855" y="526903"/>
                </a:lnTo>
                <a:lnTo>
                  <a:pt x="1133855" y="437387"/>
                </a:lnTo>
                <a:lnTo>
                  <a:pt x="1181099" y="437387"/>
                </a:lnTo>
                <a:lnTo>
                  <a:pt x="1214627" y="524255"/>
                </a:lnTo>
                <a:lnTo>
                  <a:pt x="1653539" y="510051"/>
                </a:lnTo>
                <a:lnTo>
                  <a:pt x="1653539" y="425195"/>
                </a:lnTo>
                <a:lnTo>
                  <a:pt x="1700783" y="425195"/>
                </a:lnTo>
                <a:lnTo>
                  <a:pt x="1732787" y="509015"/>
                </a:lnTo>
                <a:lnTo>
                  <a:pt x="2153411" y="498347"/>
                </a:lnTo>
                <a:close/>
              </a:path>
              <a:path w="2153411" h="554735">
                <a:moveTo>
                  <a:pt x="646175" y="541019"/>
                </a:moveTo>
                <a:lnTo>
                  <a:pt x="612647" y="451103"/>
                </a:lnTo>
                <a:lnTo>
                  <a:pt x="612647" y="542071"/>
                </a:lnTo>
                <a:lnTo>
                  <a:pt x="646175" y="541019"/>
                </a:lnTo>
                <a:close/>
              </a:path>
              <a:path w="2153411" h="554735">
                <a:moveTo>
                  <a:pt x="1168907" y="525779"/>
                </a:moveTo>
                <a:lnTo>
                  <a:pt x="1133855" y="437387"/>
                </a:lnTo>
                <a:lnTo>
                  <a:pt x="1133855" y="526903"/>
                </a:lnTo>
                <a:lnTo>
                  <a:pt x="1168907" y="525779"/>
                </a:lnTo>
                <a:close/>
              </a:path>
              <a:path w="2153411" h="554735">
                <a:moveTo>
                  <a:pt x="1685543" y="509015"/>
                </a:moveTo>
                <a:lnTo>
                  <a:pt x="1653539" y="425195"/>
                </a:lnTo>
                <a:lnTo>
                  <a:pt x="1653539" y="510051"/>
                </a:lnTo>
                <a:lnTo>
                  <a:pt x="1685543" y="5090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 title="Shingle"/>
          <p:cNvSpPr/>
          <p:nvPr/>
        </p:nvSpPr>
        <p:spPr>
          <a:xfrm>
            <a:off x="966216" y="4390644"/>
            <a:ext cx="1949195" cy="441959"/>
          </a:xfrm>
          <a:custGeom>
            <a:avLst/>
            <a:gdLst/>
            <a:ahLst/>
            <a:cxnLst/>
            <a:rect l="l" t="t" r="r" b="b"/>
            <a:pathLst>
              <a:path w="1949195" h="441959">
                <a:moveTo>
                  <a:pt x="1949195" y="405383"/>
                </a:moveTo>
                <a:lnTo>
                  <a:pt x="1851659" y="16763"/>
                </a:lnTo>
                <a:lnTo>
                  <a:pt x="0" y="0"/>
                </a:lnTo>
                <a:lnTo>
                  <a:pt x="167639" y="441959"/>
                </a:lnTo>
                <a:lnTo>
                  <a:pt x="454151" y="432631"/>
                </a:lnTo>
                <a:lnTo>
                  <a:pt x="454151" y="318515"/>
                </a:lnTo>
                <a:lnTo>
                  <a:pt x="624839" y="310895"/>
                </a:lnTo>
                <a:lnTo>
                  <a:pt x="669035" y="431291"/>
                </a:lnTo>
                <a:lnTo>
                  <a:pt x="989075" y="413662"/>
                </a:lnTo>
                <a:lnTo>
                  <a:pt x="989075" y="318515"/>
                </a:lnTo>
                <a:lnTo>
                  <a:pt x="1115567" y="318515"/>
                </a:lnTo>
                <a:lnTo>
                  <a:pt x="1171955" y="431291"/>
                </a:lnTo>
                <a:lnTo>
                  <a:pt x="1522475" y="413137"/>
                </a:lnTo>
                <a:lnTo>
                  <a:pt x="1522475" y="310895"/>
                </a:lnTo>
                <a:lnTo>
                  <a:pt x="1635251" y="301751"/>
                </a:lnTo>
                <a:lnTo>
                  <a:pt x="1693163" y="399287"/>
                </a:lnTo>
                <a:lnTo>
                  <a:pt x="1949195" y="405383"/>
                </a:lnTo>
                <a:close/>
              </a:path>
              <a:path w="1949195" h="441959">
                <a:moveTo>
                  <a:pt x="495299" y="431291"/>
                </a:moveTo>
                <a:lnTo>
                  <a:pt x="454151" y="318515"/>
                </a:lnTo>
                <a:lnTo>
                  <a:pt x="454151" y="432631"/>
                </a:lnTo>
                <a:lnTo>
                  <a:pt x="495299" y="431291"/>
                </a:lnTo>
                <a:close/>
              </a:path>
              <a:path w="1949195" h="441959">
                <a:moveTo>
                  <a:pt x="1028699" y="411479"/>
                </a:moveTo>
                <a:lnTo>
                  <a:pt x="989075" y="318515"/>
                </a:lnTo>
                <a:lnTo>
                  <a:pt x="989075" y="413662"/>
                </a:lnTo>
                <a:lnTo>
                  <a:pt x="1028699" y="411479"/>
                </a:lnTo>
                <a:close/>
              </a:path>
              <a:path w="1949195" h="441959">
                <a:moveTo>
                  <a:pt x="1554479" y="411479"/>
                </a:moveTo>
                <a:lnTo>
                  <a:pt x="1522475" y="310895"/>
                </a:lnTo>
                <a:lnTo>
                  <a:pt x="1522475" y="413137"/>
                </a:lnTo>
                <a:lnTo>
                  <a:pt x="1554479" y="411479"/>
                </a:lnTo>
                <a:close/>
              </a:path>
            </a:pathLst>
          </a:custGeom>
          <a:solidFill>
            <a:srgbClr val="3E9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 title="Worker affixing shingles"/>
          <p:cNvSpPr/>
          <p:nvPr/>
        </p:nvSpPr>
        <p:spPr>
          <a:xfrm>
            <a:off x="809245" y="2286000"/>
            <a:ext cx="3229355" cy="313944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 title="Photo - fall protection equipment"/>
          <p:cNvSpPr/>
          <p:nvPr/>
        </p:nvSpPr>
        <p:spPr>
          <a:xfrm>
            <a:off x="5715001" y="4495801"/>
            <a:ext cx="4190999" cy="312419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63470">
              <a:lnSpc>
                <a:spcPct val="100000"/>
              </a:lnSpc>
            </a:pPr>
            <a:r>
              <a:rPr sz="4000" spc="-10" dirty="0" smtClean="0">
                <a:latin typeface="Baskerville Old Face"/>
                <a:cs typeface="Baskerville Old Face"/>
              </a:rPr>
              <a:t>So</a:t>
            </a:r>
            <a:r>
              <a:rPr sz="4000" spc="10" dirty="0" smtClean="0">
                <a:latin typeface="Baskerville Old Face"/>
                <a:cs typeface="Baskerville Old Face"/>
              </a:rPr>
              <a:t>l</a:t>
            </a:r>
            <a:r>
              <a:rPr sz="4000" spc="-10" dirty="0" smtClean="0">
                <a:latin typeface="Baskerville Old Face"/>
                <a:cs typeface="Baskerville Old Face"/>
              </a:rPr>
              <a:t>u</a:t>
            </a:r>
            <a:r>
              <a:rPr sz="4000" spc="0" dirty="0" smtClean="0">
                <a:latin typeface="Baskerville Old Face"/>
                <a:cs typeface="Baskerville Old Face"/>
              </a:rPr>
              <a:t>ti</a:t>
            </a:r>
            <a:r>
              <a:rPr sz="4000" spc="5" dirty="0" smtClean="0">
                <a:latin typeface="Baskerville Old Face"/>
                <a:cs typeface="Baskerville Old Face"/>
              </a:rPr>
              <a:t>o</a:t>
            </a:r>
            <a:r>
              <a:rPr sz="4000" spc="-25" dirty="0" smtClean="0">
                <a:latin typeface="Baskerville Old Face"/>
                <a:cs typeface="Baskerville Old Face"/>
              </a:rPr>
              <a:t>n</a:t>
            </a:r>
            <a:r>
              <a:rPr sz="4000" spc="-10" dirty="0" smtClean="0">
                <a:latin typeface="Times New Roman"/>
                <a:cs typeface="Times New Roman"/>
              </a:rPr>
              <a:t> </a:t>
            </a:r>
            <a:r>
              <a:rPr sz="4000" spc="5" dirty="0" smtClean="0">
                <a:latin typeface="Baskerville Old Face"/>
                <a:cs typeface="Baskerville Old Face"/>
              </a:rPr>
              <a:t>C</a:t>
            </a:r>
            <a:r>
              <a:rPr sz="4000" spc="0" dirty="0" smtClean="0">
                <a:latin typeface="Baskerville Old Face"/>
                <a:cs typeface="Baskerville Old Face"/>
              </a:rPr>
              <a:t>h</a:t>
            </a:r>
            <a:r>
              <a:rPr sz="4000" spc="-10" dirty="0" smtClean="0">
                <a:latin typeface="Baskerville Old Face"/>
                <a:cs typeface="Baskerville Old Face"/>
              </a:rPr>
              <a:t>o</a:t>
            </a:r>
            <a:r>
              <a:rPr sz="4000" spc="10" dirty="0" smtClean="0">
                <a:latin typeface="Baskerville Old Face"/>
                <a:cs typeface="Baskerville Old Face"/>
              </a:rPr>
              <a:t>i</a:t>
            </a:r>
            <a:r>
              <a:rPr sz="4000" spc="0" dirty="0" smtClean="0">
                <a:latin typeface="Baskerville Old Face"/>
                <a:cs typeface="Baskerville Old Face"/>
              </a:rPr>
              <a:t>c</a:t>
            </a:r>
            <a:r>
              <a:rPr sz="4000" spc="-5" dirty="0" smtClean="0">
                <a:latin typeface="Baskerville Old Face"/>
                <a:cs typeface="Baskerville Old Face"/>
              </a:rPr>
              <a:t>e</a:t>
            </a:r>
            <a:r>
              <a:rPr sz="4000" spc="-15" dirty="0" smtClean="0">
                <a:latin typeface="Baskerville Old Face"/>
                <a:cs typeface="Baskerville Old Face"/>
              </a:rPr>
              <a:t>s</a:t>
            </a:r>
            <a:endParaRPr sz="4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057400"/>
            <a:ext cx="6533515" cy="281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U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20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Con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endParaRPr lang="en-US" sz="3200" spc="0" dirty="0" smtClean="0">
              <a:latin typeface="Baskerville Old Face"/>
              <a:cs typeface="Baskerville Old Face"/>
            </a:endParaRPr>
          </a:p>
          <a:p>
            <a:pPr marL="12065">
              <a:lnSpc>
                <a:spcPct val="100000"/>
              </a:lnSpc>
              <a:tabLst>
                <a:tab pos="355600" algn="l"/>
              </a:tabLst>
            </a:pPr>
            <a:endParaRPr sz="32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5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5" dirty="0" smtClean="0">
                <a:latin typeface="Baskerville Old Face"/>
                <a:cs typeface="Baskerville Old Face"/>
              </a:rPr>
              <a:t>E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nee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10" dirty="0" smtClean="0">
                <a:latin typeface="Baskerville Old Face"/>
                <a:cs typeface="Baskerville Old Face"/>
              </a:rPr>
              <a:t>in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endParaRPr sz="28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A</a:t>
            </a: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0" dirty="0" smtClean="0">
                <a:latin typeface="Baskerville Old Face"/>
                <a:cs typeface="Baskerville Old Face"/>
              </a:rPr>
              <a:t>mi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10" dirty="0" smtClean="0">
                <a:latin typeface="Baskerville Old Face"/>
                <a:cs typeface="Baskerville Old Face"/>
              </a:rPr>
              <a:t>v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endParaRPr sz="28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4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rs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10" dirty="0" smtClean="0">
                <a:latin typeface="Baskerville Old Face"/>
                <a:cs typeface="Baskerville Old Face"/>
              </a:rPr>
              <a:t>P</a:t>
            </a:r>
            <a:r>
              <a:rPr sz="2800" spc="-15" dirty="0" smtClean="0">
                <a:latin typeface="Baskerville Old Face"/>
                <a:cs typeface="Baskerville Old Face"/>
              </a:rPr>
              <a:t>ro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10" dirty="0" smtClean="0">
                <a:latin typeface="Baskerville Old Face"/>
                <a:cs typeface="Baskerville Old Face"/>
              </a:rPr>
              <a:t>v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q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Baskerville Old Face"/>
                <a:cs typeface="Baskerville Old Face"/>
              </a:rPr>
              <a:t>m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endParaRPr sz="28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connector"/>
          <p:cNvSpPr/>
          <p:nvPr/>
        </p:nvSpPr>
        <p:spPr>
          <a:xfrm>
            <a:off x="6858000" y="5486400"/>
            <a:ext cx="1219199" cy="1676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hoto - connector"/>
          <p:cNvSpPr/>
          <p:nvPr/>
        </p:nvSpPr>
        <p:spPr>
          <a:xfrm>
            <a:off x="8077200" y="5029200"/>
            <a:ext cx="1523999" cy="213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 - connector"/>
          <p:cNvSpPr/>
          <p:nvPr/>
        </p:nvSpPr>
        <p:spPr>
          <a:xfrm>
            <a:off x="5257800" y="5181600"/>
            <a:ext cx="1357883" cy="1981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Photo - connector"/>
          <p:cNvSpPr/>
          <p:nvPr/>
        </p:nvSpPr>
        <p:spPr>
          <a:xfrm>
            <a:off x="4343400" y="5715000"/>
            <a:ext cx="850391" cy="1423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title="Photo - connector"/>
          <p:cNvSpPr/>
          <p:nvPr/>
        </p:nvSpPr>
        <p:spPr>
          <a:xfrm>
            <a:off x="2971800" y="5305044"/>
            <a:ext cx="1306067" cy="2010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 title="Photo - connector"/>
          <p:cNvSpPr/>
          <p:nvPr/>
        </p:nvSpPr>
        <p:spPr>
          <a:xfrm>
            <a:off x="2057400" y="5638800"/>
            <a:ext cx="978407" cy="1514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 title="Photo - connector"/>
          <p:cNvSpPr/>
          <p:nvPr/>
        </p:nvSpPr>
        <p:spPr>
          <a:xfrm>
            <a:off x="457200" y="4988052"/>
            <a:ext cx="1560575" cy="2327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956057"/>
          </a:xfrm>
        </p:spPr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Engineering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95195"/>
            <a:ext cx="8229601" cy="4096006"/>
          </a:xfrm>
        </p:spPr>
        <p:txBody>
          <a:bodyPr/>
          <a:lstStyle/>
          <a:p>
            <a:endParaRPr lang="en-US" b="1" dirty="0" smtClean="0">
              <a:latin typeface="Baskerville Old Face" panose="020206020805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latin typeface="Baskerville Old Face" panose="02020602080505020303" pitchFamily="18" charset="0"/>
              </a:rPr>
              <a:t>Eliminate The </a:t>
            </a:r>
            <a:r>
              <a:rPr lang="en-US" sz="3600" b="1" dirty="0">
                <a:latin typeface="Baskerville Old Face" panose="02020602080505020303" pitchFamily="18" charset="0"/>
              </a:rPr>
              <a:t>R</a:t>
            </a:r>
            <a:r>
              <a:rPr lang="en-US" sz="3600" b="1" dirty="0" smtClean="0">
                <a:latin typeface="Baskerville Old Face" panose="02020602080505020303" pitchFamily="18" charset="0"/>
              </a:rPr>
              <a:t>isk</a:t>
            </a:r>
          </a:p>
          <a:p>
            <a:endParaRPr lang="en-US" b="1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Avoid working at height where possible or locate plant and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equipment in safe locations where there’s no risk of a fall</a:t>
            </a:r>
            <a:r>
              <a:rPr lang="en-US" sz="2800" dirty="0" smtClean="0">
                <a:latin typeface="Baskerville Old Face" panose="02020602080505020303" pitchFamily="18" charset="0"/>
              </a:rPr>
              <a:t>.</a:t>
            </a:r>
          </a:p>
          <a:p>
            <a:endParaRPr lang="en-US" sz="1000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After all, if you’re not at height, gravity has much less pull.</a:t>
            </a:r>
          </a:p>
        </p:txBody>
      </p:sp>
      <p:pic>
        <p:nvPicPr>
          <p:cNvPr id="3074" name="Picture 2" title="Drawing signifying numbe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376002"/>
            <a:ext cx="2286000" cy="225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3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879857"/>
          </a:xfrm>
        </p:spPr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Administrative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2057400"/>
            <a:ext cx="9372601" cy="4365113"/>
          </a:xfrm>
        </p:spPr>
        <p:txBody>
          <a:bodyPr/>
          <a:lstStyle/>
          <a:p>
            <a:pPr marL="571500" indent="-571500">
              <a:buFontTx/>
              <a:buChar char="-"/>
            </a:pPr>
            <a:r>
              <a:rPr lang="en-US" sz="3600" b="1" dirty="0" smtClean="0">
                <a:latin typeface="Baskerville Old Face" panose="02020602080505020303" pitchFamily="18" charset="0"/>
              </a:rPr>
              <a:t>Guard The </a:t>
            </a:r>
            <a:r>
              <a:rPr lang="en-US" sz="3600" b="1" dirty="0">
                <a:latin typeface="Baskerville Old Face" panose="02020602080505020303" pitchFamily="18" charset="0"/>
              </a:rPr>
              <a:t>H</a:t>
            </a:r>
            <a:r>
              <a:rPr lang="en-US" sz="3600" b="1" dirty="0" smtClean="0">
                <a:latin typeface="Baskerville Old Face" panose="02020602080505020303" pitchFamily="18" charset="0"/>
              </a:rPr>
              <a:t>azard</a:t>
            </a:r>
          </a:p>
          <a:p>
            <a:endParaRPr lang="en-US" sz="3600" b="1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When working at height is essential, ensure that workers </a:t>
            </a:r>
            <a:r>
              <a:rPr lang="en-US" sz="2800" dirty="0" smtClean="0">
                <a:latin typeface="Baskerville Old Face" panose="02020602080505020303" pitchFamily="18" charset="0"/>
              </a:rPr>
              <a:t>aren’t exposed </a:t>
            </a:r>
            <a:r>
              <a:rPr lang="en-US" sz="2800" dirty="0">
                <a:latin typeface="Baskerville Old Face" panose="02020602080505020303" pitchFamily="18" charset="0"/>
              </a:rPr>
              <a:t>to unnecessary risks by providing a parapet or </a:t>
            </a:r>
            <a:r>
              <a:rPr lang="en-US" sz="2800" dirty="0" smtClean="0">
                <a:latin typeface="Baskerville Old Face" panose="02020602080505020303" pitchFamily="18" charset="0"/>
              </a:rPr>
              <a:t>guardrail to </a:t>
            </a:r>
            <a:r>
              <a:rPr lang="en-US" sz="2800" dirty="0">
                <a:latin typeface="Baskerville Old Face" panose="02020602080505020303" pitchFamily="18" charset="0"/>
              </a:rPr>
              <a:t>eliminate fall hazards.</a:t>
            </a:r>
          </a:p>
        </p:txBody>
      </p:sp>
      <p:pic>
        <p:nvPicPr>
          <p:cNvPr id="4098" name="Picture 2" title="Drawing signifying numb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361542"/>
            <a:ext cx="2286000" cy="225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1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879857"/>
          </a:xfrm>
        </p:spPr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Personal Protective Equipment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95194"/>
            <a:ext cx="8610600" cy="4727319"/>
          </a:xfrm>
        </p:spPr>
        <p:txBody>
          <a:bodyPr/>
          <a:lstStyle/>
          <a:p>
            <a:endParaRPr lang="en-US" b="1" dirty="0" smtClean="0"/>
          </a:p>
          <a:p>
            <a:endParaRPr lang="en-US" sz="3600" b="1" dirty="0"/>
          </a:p>
          <a:p>
            <a:pPr marL="571500" indent="-571500">
              <a:buFontTx/>
              <a:buChar char="-"/>
            </a:pPr>
            <a:r>
              <a:rPr lang="en-US" sz="3600" b="1" dirty="0" smtClean="0">
                <a:latin typeface="Baskerville Old Face" panose="02020602080505020303" pitchFamily="18" charset="0"/>
              </a:rPr>
              <a:t>Protect The </a:t>
            </a:r>
            <a:r>
              <a:rPr lang="en-US" sz="3600" b="1" dirty="0">
                <a:latin typeface="Baskerville Old Face" panose="02020602080505020303" pitchFamily="18" charset="0"/>
              </a:rPr>
              <a:t>W</a:t>
            </a:r>
            <a:r>
              <a:rPr lang="en-US" sz="3600" b="1" dirty="0" smtClean="0">
                <a:latin typeface="Baskerville Old Face" panose="02020602080505020303" pitchFamily="18" charset="0"/>
              </a:rPr>
              <a:t>orker</a:t>
            </a:r>
          </a:p>
          <a:p>
            <a:endParaRPr lang="en-US" sz="3600" b="1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If it’s not possible to eliminate the risk of falling, use the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appropriate fall protection system to help minimize the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consequences of a fall. This is achievable through either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a fall arrest or fall restraint system.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5122" name="Picture 2" title="Drawing signifying numb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1" y="5329177"/>
            <a:ext cx="2133600" cy="221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8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879857"/>
          </a:xfrm>
        </p:spPr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Commonly Used Terms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9448799" cy="5638800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“Fall </a:t>
            </a:r>
            <a:r>
              <a:rPr lang="en-US" sz="2400" b="1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Restraint</a:t>
            </a:r>
            <a:r>
              <a:rPr lang="en-US" sz="24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” </a:t>
            </a:r>
            <a:r>
              <a:rPr lang="en-US" sz="2400" b="1" dirty="0">
                <a:latin typeface="Baskerville Old Face" panose="02020602080505020303" pitchFamily="18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“Fall Arrest</a:t>
            </a:r>
            <a:r>
              <a:rPr lang="en-US" sz="2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” </a:t>
            </a:r>
            <a:r>
              <a:rPr lang="en-US" sz="2400" dirty="0">
                <a:latin typeface="Baskerville Old Face" panose="02020602080505020303" pitchFamily="18" charset="0"/>
              </a:rPr>
              <a:t>are </a:t>
            </a:r>
            <a:r>
              <a:rPr lang="en-US" sz="2400" dirty="0" smtClean="0">
                <a:latin typeface="Baskerville Old Face" panose="02020602080505020303" pitchFamily="18" charset="0"/>
              </a:rPr>
              <a:t>commonly used </a:t>
            </a:r>
            <a:r>
              <a:rPr lang="en-US" sz="2400" dirty="0">
                <a:latin typeface="Baskerville Old Face" panose="02020602080505020303" pitchFamily="18" charset="0"/>
              </a:rPr>
              <a:t>terms in the industry. Identifying </a:t>
            </a:r>
            <a:r>
              <a:rPr lang="en-US" sz="2400" dirty="0" smtClean="0">
                <a:latin typeface="Baskerville Old Face" panose="02020602080505020303" pitchFamily="18" charset="0"/>
              </a:rPr>
              <a:t>the difference </a:t>
            </a:r>
            <a:r>
              <a:rPr lang="en-US" sz="2400" dirty="0">
                <a:latin typeface="Baskerville Old Face" panose="02020602080505020303" pitchFamily="18" charset="0"/>
              </a:rPr>
              <a:t>between the two is crucial in </a:t>
            </a:r>
            <a:r>
              <a:rPr lang="en-US" sz="2400" dirty="0" smtClean="0">
                <a:latin typeface="Baskerville Old Face" panose="02020602080505020303" pitchFamily="18" charset="0"/>
              </a:rPr>
              <a:t>terms of </a:t>
            </a:r>
            <a:r>
              <a:rPr lang="en-US" sz="2400" dirty="0">
                <a:latin typeface="Baskerville Old Face" panose="02020602080505020303" pitchFamily="18" charset="0"/>
              </a:rPr>
              <a:t>understanding where and why a </a:t>
            </a:r>
            <a:r>
              <a:rPr lang="en-US" sz="2400" dirty="0" smtClean="0">
                <a:latin typeface="Baskerville Old Face" panose="02020602080505020303" pitchFamily="18" charset="0"/>
              </a:rPr>
              <a:t>particular system </a:t>
            </a:r>
            <a:r>
              <a:rPr lang="en-US" sz="2400" dirty="0">
                <a:latin typeface="Baskerville Old Face" panose="02020602080505020303" pitchFamily="18" charset="0"/>
              </a:rPr>
              <a:t>should be used</a:t>
            </a:r>
            <a:r>
              <a:rPr lang="en-US" sz="2400" dirty="0" smtClean="0">
                <a:latin typeface="Baskerville Old Face" panose="02020602080505020303" pitchFamily="18" charset="0"/>
              </a:rPr>
              <a:t>.</a:t>
            </a:r>
          </a:p>
          <a:p>
            <a:endParaRPr lang="en-US" sz="24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FALL RESTRAIN</a:t>
            </a: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Used </a:t>
            </a:r>
            <a:r>
              <a:rPr lang="en-US" sz="2400" dirty="0">
                <a:latin typeface="Baskerville Old Face" panose="02020602080505020303" pitchFamily="18" charset="0"/>
              </a:rPr>
              <a:t>when looking </a:t>
            </a:r>
            <a:r>
              <a:rPr lang="en-US" sz="2400" dirty="0" smtClean="0">
                <a:latin typeface="Baskerville Old Face" panose="02020602080505020303" pitchFamily="18" charset="0"/>
              </a:rPr>
              <a:t>to prevent </a:t>
            </a:r>
            <a:r>
              <a:rPr lang="en-US" sz="2400" dirty="0">
                <a:latin typeface="Baskerville Old Face" panose="02020602080505020303" pitchFamily="18" charset="0"/>
              </a:rPr>
              <a:t>workers from reaching a point </a:t>
            </a:r>
            <a:r>
              <a:rPr lang="en-US" sz="2400" dirty="0" smtClean="0">
                <a:latin typeface="Baskerville Old Face" panose="02020602080505020303" pitchFamily="18" charset="0"/>
              </a:rPr>
              <a:t>where a </a:t>
            </a:r>
            <a:r>
              <a:rPr lang="en-US" sz="2400" dirty="0">
                <a:latin typeface="Baskerville Old Face" panose="02020602080505020303" pitchFamily="18" charset="0"/>
              </a:rPr>
              <a:t>fall could happen. It’s generally suited </a:t>
            </a:r>
            <a:r>
              <a:rPr lang="en-US" sz="2400" dirty="0" smtClean="0">
                <a:latin typeface="Baskerville Old Face" panose="02020602080505020303" pitchFamily="18" charset="0"/>
              </a:rPr>
              <a:t>for persons </a:t>
            </a:r>
            <a:r>
              <a:rPr lang="en-US" sz="2400" dirty="0">
                <a:latin typeface="Baskerville Old Face" panose="02020602080505020303" pitchFamily="18" charset="0"/>
              </a:rPr>
              <a:t>who need to work at the edge </a:t>
            </a:r>
            <a:r>
              <a:rPr lang="en-US" sz="2400" dirty="0" smtClean="0">
                <a:latin typeface="Baskerville Old Face" panose="02020602080505020303" pitchFamily="18" charset="0"/>
              </a:rPr>
              <a:t>of a </a:t>
            </a:r>
            <a:r>
              <a:rPr lang="en-US" sz="2400" dirty="0">
                <a:latin typeface="Baskerville Old Face" panose="02020602080505020303" pitchFamily="18" charset="0"/>
              </a:rPr>
              <a:t>hazard – for example, maintaining </a:t>
            </a:r>
            <a:r>
              <a:rPr lang="en-US" sz="2400" dirty="0" smtClean="0">
                <a:latin typeface="Baskerville Old Face" panose="02020602080505020303" pitchFamily="18" charset="0"/>
              </a:rPr>
              <a:t>gutters along </a:t>
            </a:r>
            <a:r>
              <a:rPr lang="en-US" sz="2400" dirty="0">
                <a:latin typeface="Baskerville Old Face" panose="02020602080505020303" pitchFamily="18" charset="0"/>
              </a:rPr>
              <a:t>the edge of a roof</a:t>
            </a:r>
            <a:r>
              <a:rPr lang="en-US" sz="2400" dirty="0" smtClean="0">
                <a:latin typeface="Baskerville Old Face" panose="02020602080505020303" pitchFamily="18" charset="0"/>
              </a:rPr>
              <a:t>.</a:t>
            </a:r>
          </a:p>
          <a:p>
            <a:endParaRPr lang="en-US" dirty="0">
              <a:latin typeface="Baskerville Old Face" panose="020206020805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FALL ARREST</a:t>
            </a: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Comes </a:t>
            </a:r>
            <a:r>
              <a:rPr lang="en-US" sz="2400" dirty="0">
                <a:latin typeface="Baskerville Old Face" panose="02020602080505020303" pitchFamily="18" charset="0"/>
              </a:rPr>
              <a:t>into consideration when </a:t>
            </a:r>
            <a:r>
              <a:rPr lang="en-US" sz="2400" dirty="0" smtClean="0">
                <a:latin typeface="Baskerville Old Face" panose="02020602080505020303" pitchFamily="18" charset="0"/>
              </a:rPr>
              <a:t>a worker </a:t>
            </a:r>
            <a:r>
              <a:rPr lang="en-US" sz="2400" dirty="0">
                <a:latin typeface="Baskerville Old Face" panose="02020602080505020303" pitchFamily="18" charset="0"/>
              </a:rPr>
              <a:t>can access a point at which a fall </a:t>
            </a:r>
            <a:r>
              <a:rPr lang="en-US" sz="2400" dirty="0" smtClean="0">
                <a:latin typeface="Baskerville Old Face" panose="02020602080505020303" pitchFamily="18" charset="0"/>
              </a:rPr>
              <a:t>can occur</a:t>
            </a:r>
            <a:r>
              <a:rPr lang="en-US" sz="2400" dirty="0">
                <a:latin typeface="Baskerville Old Face" panose="02020602080505020303" pitchFamily="18" charset="0"/>
              </a:rPr>
              <a:t>. A fall arrest system will safely </a:t>
            </a:r>
            <a:r>
              <a:rPr lang="en-US" sz="2400" dirty="0" smtClean="0">
                <a:latin typeface="Baskerville Old Face" panose="02020602080505020303" pitchFamily="18" charset="0"/>
              </a:rPr>
              <a:t>arrest a </a:t>
            </a:r>
            <a:r>
              <a:rPr lang="en-US" sz="2400" dirty="0">
                <a:latin typeface="Baskerville Old Face" panose="02020602080505020303" pitchFamily="18" charset="0"/>
              </a:rPr>
              <a:t>fall, which would then be followed by </a:t>
            </a:r>
            <a:r>
              <a:rPr lang="en-US" sz="2400" dirty="0" smtClean="0">
                <a:latin typeface="Baskerville Old Face" panose="02020602080505020303" pitchFamily="18" charset="0"/>
              </a:rPr>
              <a:t>the appropriate </a:t>
            </a:r>
            <a:r>
              <a:rPr lang="en-US" sz="2400" dirty="0">
                <a:latin typeface="Baskerville Old Face" panose="02020602080505020303" pitchFamily="18" charset="0"/>
              </a:rPr>
              <a:t>rescue procedure.</a:t>
            </a:r>
          </a:p>
        </p:txBody>
      </p:sp>
      <p:pic>
        <p:nvPicPr>
          <p:cNvPr id="6147" name="Picture 3" title="photo - 3 workers with fall restrai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575057"/>
          </a:xfrm>
        </p:spPr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Examples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title="photo - worker affixing highway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71601"/>
            <a:ext cx="8840263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1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803657"/>
          </a:xfrm>
        </p:spPr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Examples 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pic>
        <p:nvPicPr>
          <p:cNvPr id="8194" name="Picture 2" title="photo - worker on a roof using fall res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3886200" cy="613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title="worker on top of a train wa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95" y="1371600"/>
            <a:ext cx="3969705" cy="61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7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3394" y="625855"/>
            <a:ext cx="2678430" cy="552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-15" dirty="0" smtClean="0">
                <a:latin typeface="Baskerville Old Face"/>
                <a:cs typeface="Baskerville Old Face"/>
              </a:rPr>
              <a:t>D</a:t>
            </a:r>
            <a:r>
              <a:rPr sz="3400" spc="10" dirty="0" smtClean="0">
                <a:latin typeface="Baskerville Old Face"/>
                <a:cs typeface="Baskerville Old Face"/>
              </a:rPr>
              <a:t>I</a:t>
            </a:r>
            <a:r>
              <a:rPr sz="3400" spc="-10" dirty="0" smtClean="0">
                <a:latin typeface="Baskerville Old Face"/>
                <a:cs typeface="Baskerville Old Face"/>
              </a:rPr>
              <a:t>S</a:t>
            </a:r>
            <a:r>
              <a:rPr sz="3400" spc="-15" dirty="0" smtClean="0">
                <a:latin typeface="Baskerville Old Face"/>
                <a:cs typeface="Baskerville Old Face"/>
              </a:rPr>
              <a:t>C</a:t>
            </a:r>
            <a:r>
              <a:rPr sz="3400" spc="10" dirty="0" smtClean="0">
                <a:latin typeface="Baskerville Old Face"/>
                <a:cs typeface="Baskerville Old Face"/>
              </a:rPr>
              <a:t>L</a:t>
            </a:r>
            <a:r>
              <a:rPr sz="3400" spc="-10" dirty="0" smtClean="0">
                <a:latin typeface="Baskerville Old Face"/>
                <a:cs typeface="Baskerville Old Face"/>
              </a:rPr>
              <a:t>A</a:t>
            </a:r>
            <a:r>
              <a:rPr sz="3400" spc="10" dirty="0" smtClean="0">
                <a:latin typeface="Baskerville Old Face"/>
                <a:cs typeface="Baskerville Old Face"/>
              </a:rPr>
              <a:t>I</a:t>
            </a:r>
            <a:r>
              <a:rPr sz="3400" spc="-10" dirty="0" smtClean="0">
                <a:latin typeface="Baskerville Old Face"/>
                <a:cs typeface="Baskerville Old Face"/>
              </a:rPr>
              <a:t>ME</a:t>
            </a:r>
            <a:r>
              <a:rPr sz="3400" spc="0" dirty="0" smtClean="0">
                <a:latin typeface="Baskerville Old Face"/>
                <a:cs typeface="Baskerville Old Face"/>
              </a:rPr>
              <a:t>R</a:t>
            </a:r>
            <a:endParaRPr sz="34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39" y="1566163"/>
            <a:ext cx="8601710" cy="4631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23495" indent="-342900">
              <a:lnSpc>
                <a:spcPct val="80000"/>
              </a:lnSpc>
              <a:buClr>
                <a:srgbClr val="323299"/>
              </a:buClr>
              <a:buSzPct val="68750"/>
              <a:buFont typeface="Wingdings"/>
              <a:buChar char="·"/>
              <a:tabLst>
                <a:tab pos="354965" algn="l"/>
              </a:tabLst>
            </a:pPr>
            <a:r>
              <a:rPr sz="1600" spc="-2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was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od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g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#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SH</a:t>
            </a:r>
            <a:r>
              <a:rPr lang="en-US" sz="1600" spc="-15" dirty="0" smtClean="0">
                <a:latin typeface="Baskerville Old Face"/>
                <a:cs typeface="Baskerville Old Face"/>
              </a:rPr>
              <a:t>-</a:t>
            </a:r>
            <a:r>
              <a:rPr lang="en-US" sz="1600" spc="-15" dirty="0" smtClean="0">
                <a:latin typeface="Times New Roman"/>
                <a:cs typeface="Times New Roman"/>
              </a:rPr>
              <a:t>27618-SH5 </a:t>
            </a:r>
            <a:r>
              <a:rPr sz="1600" spc="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rom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Occ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0" dirty="0" smtClean="0">
                <a:latin typeface="Baskerville Old Face"/>
                <a:cs typeface="Baskerville Old Face"/>
              </a:rPr>
              <a:t>pat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Sa</a:t>
            </a:r>
            <a:r>
              <a:rPr sz="1600" spc="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A</a:t>
            </a:r>
            <a:r>
              <a:rPr sz="1600" spc="0" dirty="0" smtClean="0">
                <a:latin typeface="Baskerville Old Face"/>
                <a:cs typeface="Baskerville Old Face"/>
              </a:rPr>
              <a:t>d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at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.</a:t>
            </a:r>
            <a:r>
              <a:rPr sz="1600" spc="-10" dirty="0" smtClean="0">
                <a:latin typeface="Baskerville Old Face"/>
                <a:cs typeface="Baskerville Old Face"/>
              </a:rPr>
              <a:t>S.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D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tm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f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b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It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do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ot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5" dirty="0" smtClean="0">
                <a:latin typeface="Baskerville Old Face"/>
                <a:cs typeface="Baskerville Old Face"/>
              </a:rPr>
              <a:t>ess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v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ws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po</a:t>
            </a:r>
            <a:r>
              <a:rPr sz="1600" spc="-5" dirty="0" smtClean="0">
                <a:latin typeface="Baskerville Old Face"/>
                <a:cs typeface="Baskerville Old Face"/>
              </a:rPr>
              <a:t>lici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f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endParaRPr sz="1600" dirty="0">
              <a:latin typeface="Baskerville Old Face"/>
              <a:cs typeface="Baskerville Old Face"/>
            </a:endParaRPr>
          </a:p>
          <a:p>
            <a:pPr marL="355600" marR="93980" indent="0">
              <a:lnSpc>
                <a:spcPct val="80200"/>
              </a:lnSpc>
              <a:spcBef>
                <a:spcPts val="5"/>
              </a:spcBef>
            </a:pPr>
            <a:r>
              <a:rPr sz="1600" spc="-20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S.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D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pa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tm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of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b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do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f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ade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5" dirty="0" smtClean="0">
                <a:latin typeface="Baskerville Old Face"/>
                <a:cs typeface="Baskerville Old Face"/>
              </a:rPr>
              <a:t>es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30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ci</a:t>
            </a:r>
            <a:r>
              <a:rPr sz="1600" spc="-1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od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g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z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en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rse</a:t>
            </a:r>
            <a:r>
              <a:rPr sz="1600" spc="-10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b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S.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G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ve</a:t>
            </a:r>
            <a:r>
              <a:rPr sz="1600" spc="-5" dirty="0" smtClean="0">
                <a:latin typeface="Baskerville Old Face"/>
                <a:cs typeface="Baskerville Old Face"/>
              </a:rPr>
              <a:t>rn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he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.</a:t>
            </a:r>
            <a:r>
              <a:rPr sz="1600" spc="-10" dirty="0" smtClean="0">
                <a:latin typeface="Baskerville Old Face"/>
                <a:cs typeface="Baskerville Old Face"/>
              </a:rPr>
              <a:t>S.</a:t>
            </a:r>
            <a:r>
              <a:rPr sz="1600" spc="-20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G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v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m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d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ot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ssu</a:t>
            </a:r>
            <a:r>
              <a:rPr sz="1600" spc="-10" dirty="0" smtClean="0">
                <a:latin typeface="Baskerville Old Face"/>
                <a:cs typeface="Baskerville Old Face"/>
              </a:rPr>
              <a:t>me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gal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bil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ty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25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po</a:t>
            </a:r>
            <a:r>
              <a:rPr sz="1600" spc="-15" dirty="0" smtClean="0">
                <a:latin typeface="Baskerville Old Face"/>
                <a:cs typeface="Baskerville Old Face"/>
              </a:rPr>
              <a:t>ns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5" dirty="0" smtClean="0">
                <a:latin typeface="Baskerville Old Face"/>
                <a:cs typeface="Baskerville Old Face"/>
              </a:rPr>
              <a:t>bili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for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y,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ness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0" dirty="0" smtClean="0">
                <a:latin typeface="Baskerville Old Face"/>
                <a:cs typeface="Baskerville Old Face"/>
              </a:rPr>
              <a:t>s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5" dirty="0" smtClean="0">
                <a:latin typeface="Baskerville Old Face"/>
                <a:cs typeface="Baskerville Old Face"/>
              </a:rPr>
              <a:t>es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f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app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0" dirty="0" smtClean="0">
                <a:latin typeface="Baskerville Old Face"/>
                <a:cs typeface="Baskerville Old Face"/>
              </a:rPr>
              <a:t>s,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od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5" dirty="0" smtClean="0">
                <a:latin typeface="Baskerville Old Face"/>
                <a:cs typeface="Baskerville Old Face"/>
              </a:rPr>
              <a:t>es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s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se</a:t>
            </a:r>
            <a:r>
              <a:rPr sz="1600" spc="-10" dirty="0" smtClean="0">
                <a:latin typeface="Baskerville Old Face"/>
                <a:cs typeface="Baskerville Old Face"/>
              </a:rPr>
              <a:t>d.</a:t>
            </a:r>
            <a:endParaRPr sz="1600" dirty="0">
              <a:latin typeface="Baskerville Old Face"/>
              <a:cs typeface="Baskerville Old Face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55600" indent="-343535">
              <a:lnSpc>
                <a:spcPct val="100000"/>
              </a:lnSpc>
              <a:buClr>
                <a:srgbClr val="323299"/>
              </a:buClr>
              <a:buSzPct val="68750"/>
              <a:buFont typeface="Wingdings"/>
              <a:buChar char="·"/>
              <a:tabLst>
                <a:tab pos="354965" algn="l"/>
              </a:tabLst>
            </a:pPr>
            <a:r>
              <a:rPr sz="1600" spc="5" dirty="0" smtClean="0">
                <a:latin typeface="Baskerville Old Face"/>
                <a:cs typeface="Baskerville Old Face"/>
              </a:rPr>
              <a:t>C</a:t>
            </a:r>
            <a:r>
              <a:rPr sz="1600" spc="-2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P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I</a:t>
            </a:r>
            <a:r>
              <a:rPr sz="1600" spc="-20" dirty="0" smtClean="0">
                <a:latin typeface="Baskerville Old Face"/>
                <a:cs typeface="Baskerville Old Face"/>
              </a:rPr>
              <a:t>G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-15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I</a:t>
            </a:r>
            <a:r>
              <a:rPr sz="1600" spc="-2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F</a:t>
            </a:r>
            <a:r>
              <a:rPr sz="1600" spc="-5" dirty="0" smtClean="0">
                <a:latin typeface="Baskerville Old Face"/>
                <a:cs typeface="Baskerville Old Face"/>
              </a:rPr>
              <a:t>OR</a:t>
            </a:r>
            <a:r>
              <a:rPr sz="1600" spc="-1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2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I</a:t>
            </a:r>
            <a:r>
              <a:rPr sz="1600" spc="-5" dirty="0" smtClean="0">
                <a:latin typeface="Baskerville Old Face"/>
                <a:cs typeface="Baskerville Old Face"/>
              </a:rPr>
              <a:t>O</a:t>
            </a:r>
            <a:r>
              <a:rPr sz="1600" spc="-25" dirty="0" smtClean="0">
                <a:latin typeface="Baskerville Old Face"/>
                <a:cs typeface="Baskerville Old Face"/>
              </a:rPr>
              <a:t>N</a:t>
            </a:r>
            <a:r>
              <a:rPr sz="1600" spc="-5" dirty="0" smtClean="0">
                <a:latin typeface="Baskerville Old Face"/>
                <a:cs typeface="Baskerville Old Face"/>
              </a:rPr>
              <a:t>: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ri</a:t>
            </a:r>
            <a:r>
              <a:rPr sz="1600" spc="-1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op</a:t>
            </a:r>
            <a:r>
              <a:rPr sz="1600" spc="5" dirty="0" smtClean="0">
                <a:latin typeface="Baskerville Old Face"/>
                <a:cs typeface="Baskerville Old Face"/>
              </a:rPr>
              <a:t>y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gh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op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ty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of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M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D</a:t>
            </a:r>
            <a:r>
              <a:rPr sz="1600" spc="-10" dirty="0" smtClean="0">
                <a:latin typeface="Baskerville Old Face"/>
                <a:cs typeface="Baskerville Old Face"/>
              </a:rPr>
              <a:t>ade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g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endParaRPr sz="1600" dirty="0">
              <a:latin typeface="Baskerville Old Face"/>
              <a:cs typeface="Baskerville Old Face"/>
            </a:endParaRPr>
          </a:p>
          <a:p>
            <a:pPr marL="354965" marR="35560" indent="0">
              <a:lnSpc>
                <a:spcPct val="80000"/>
              </a:lnSpc>
            </a:pPr>
            <a:r>
              <a:rPr sz="1600" spc="-10" dirty="0" smtClean="0">
                <a:latin typeface="Baskerville Old Face"/>
                <a:cs typeface="Baskerville Old Face"/>
              </a:rPr>
              <a:t>By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al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g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O</a:t>
            </a:r>
            <a:r>
              <a:rPr sz="1600" spc="0" dirty="0" smtClean="0">
                <a:latin typeface="Baskerville Old Face"/>
                <a:cs typeface="Baskerville Old Face"/>
              </a:rPr>
              <a:t>S</a:t>
            </a:r>
            <a:r>
              <a:rPr sz="1600" spc="-25" dirty="0" smtClean="0">
                <a:latin typeface="Baskerville Old Face"/>
                <a:cs typeface="Baskerville Old Face"/>
              </a:rPr>
              <a:t>H</a:t>
            </a:r>
            <a:r>
              <a:rPr sz="1600" spc="-15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5" dirty="0" smtClean="0">
                <a:latin typeface="Baskerville Old Face"/>
                <a:cs typeface="Baskerville Old Face"/>
              </a:rPr>
              <a:t>es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v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ns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ssem</a:t>
            </a:r>
            <a:r>
              <a:rPr sz="1600" spc="-5" dirty="0" smtClean="0">
                <a:latin typeface="Baskerville Old Face"/>
                <a:cs typeface="Baskerville Old Face"/>
              </a:rPr>
              <a:t>in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s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mat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ri</a:t>
            </a:r>
            <a:r>
              <a:rPr sz="1600" spc="-1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po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 </a:t>
            </a:r>
            <a:r>
              <a:rPr sz="1600" spc="-10" dirty="0" smtClean="0">
                <a:latin typeface="Baskerville Old Face"/>
                <a:cs typeface="Baskerville Old Face"/>
              </a:rPr>
              <a:t>of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in</a:t>
            </a:r>
            <a:r>
              <a:rPr sz="1600" spc="-10" dirty="0" smtClean="0">
                <a:latin typeface="Baskerville Old Face"/>
                <a:cs typeface="Baskerville Old Face"/>
              </a:rPr>
              <a:t>g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20" dirty="0" smtClean="0">
                <a:latin typeface="Baskerville Old Face"/>
                <a:cs typeface="Baskerville Old Face"/>
              </a:rPr>
              <a:t>k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r>
              <a:rPr sz="1600" spc="-5" dirty="0" smtClean="0">
                <a:latin typeface="Times New Roman"/>
                <a:cs typeface="Times New Roman"/>
              </a:rPr>
              <a:t> 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Da</a:t>
            </a:r>
            <a:r>
              <a:rPr sz="1600" spc="0" dirty="0" smtClean="0">
                <a:latin typeface="Baskerville Old Face"/>
                <a:cs typeface="Baskerville Old Face"/>
              </a:rPr>
              <a:t>d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ll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g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b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0" dirty="0" smtClean="0">
                <a:latin typeface="Baskerville Old Face"/>
                <a:cs typeface="Baskerville Old Face"/>
              </a:rPr>
              <a:t>tho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z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oy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20" dirty="0" smtClean="0">
                <a:latin typeface="Baskerville Old Face"/>
                <a:cs typeface="Baskerville Old Face"/>
              </a:rPr>
              <a:t>k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ess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30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mat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5" dirty="0" smtClean="0">
                <a:latin typeface="Baskerville Old Face"/>
                <a:cs typeface="Baskerville Old Face"/>
              </a:rPr>
              <a:t>b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b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10" dirty="0" smtClean="0">
                <a:latin typeface="Baskerville Old Face"/>
                <a:cs typeface="Baskerville Old Face"/>
              </a:rPr>
              <a:t>gh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SH</a:t>
            </a:r>
            <a:r>
              <a:rPr sz="1600" spc="-20" dirty="0" smtClean="0">
                <a:latin typeface="Baskerville Old Face"/>
                <a:cs typeface="Baskerville Old Face"/>
              </a:rPr>
              <a:t>A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endParaRPr sz="1600" dirty="0">
              <a:latin typeface="Baskerville Old Face"/>
              <a:cs typeface="Baskerville Old Face"/>
            </a:endParaRPr>
          </a:p>
          <a:p>
            <a:pPr marL="354965">
              <a:lnSpc>
                <a:spcPts val="1550"/>
              </a:lnSpc>
            </a:pP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20" dirty="0" smtClean="0">
                <a:latin typeface="Baskerville Old Face"/>
                <a:cs typeface="Baskerville Old Face"/>
              </a:rPr>
              <a:t>k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ic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20" dirty="0" smtClean="0">
                <a:latin typeface="Baskerville Old Face"/>
                <a:cs typeface="Baskerville Old Face"/>
              </a:rPr>
              <a:t>cc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w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g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da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5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ta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20" dirty="0" smtClean="0">
                <a:latin typeface="Baskerville Old Face"/>
                <a:cs typeface="Baskerville Old Face"/>
              </a:rPr>
              <a:t>h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l.</a:t>
            </a:r>
            <a:endParaRPr sz="1600" dirty="0">
              <a:latin typeface="Baskerville Old Face"/>
              <a:cs typeface="Baskerville Old Face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0"/>
              </a:spcBef>
            </a:pPr>
            <a:endParaRPr sz="1300" dirty="0"/>
          </a:p>
          <a:p>
            <a:pPr marL="354965" marR="12700" indent="-342900">
              <a:lnSpc>
                <a:spcPct val="80200"/>
              </a:lnSpc>
              <a:buClr>
                <a:srgbClr val="323299"/>
              </a:buClr>
              <a:buSzPct val="68750"/>
              <a:buFont typeface="Wingdings"/>
              <a:buChar char="·"/>
              <a:tabLst>
                <a:tab pos="354965" algn="l"/>
              </a:tabLst>
            </a:pPr>
            <a:r>
              <a:rPr sz="1600" spc="-2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m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ss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g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to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s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op</a:t>
            </a:r>
            <a:r>
              <a:rPr sz="1600" spc="-20" dirty="0" smtClean="0">
                <a:latin typeface="Baskerville Old Face"/>
                <a:cs typeface="Baskerville Old Face"/>
              </a:rPr>
              <a:t>y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ght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20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on</a:t>
            </a:r>
            <a:r>
              <a:rPr sz="1600" spc="-15" dirty="0" smtClean="0">
                <a:latin typeface="Baskerville Old Face"/>
                <a:cs typeface="Baskerville Old Face"/>
              </a:rPr>
              <a:t>-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25" dirty="0" smtClean="0">
                <a:latin typeface="Baskerville Old Face"/>
                <a:cs typeface="Baskerville Old Face"/>
              </a:rPr>
              <a:t>mm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ns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rs</a:t>
            </a:r>
            <a:r>
              <a:rPr sz="1600" spc="-25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ho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po</a:t>
            </a:r>
            <a:r>
              <a:rPr sz="1600" spc="-15" dirty="0" smtClean="0">
                <a:latin typeface="Baskerville Old Face"/>
                <a:cs typeface="Baskerville Old Face"/>
              </a:rPr>
              <a:t>ses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he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b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0" dirty="0" smtClean="0">
                <a:latin typeface="Baskerville Old Face"/>
                <a:cs typeface="Baskerville Old Face"/>
              </a:rPr>
              <a:t>s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in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to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oth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20" dirty="0" smtClean="0">
                <a:latin typeface="Baskerville Old Face"/>
                <a:cs typeface="Baskerville Old Face"/>
              </a:rPr>
              <a:t>k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0" dirty="0" smtClean="0">
                <a:latin typeface="Baskerville Old Face"/>
                <a:cs typeface="Baskerville Old Face"/>
              </a:rPr>
              <a:t>g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20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that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ay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b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g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su</a:t>
            </a:r>
            <a:r>
              <a:rPr sz="1600" spc="-15" dirty="0" smtClean="0">
                <a:latin typeface="Baskerville Old Face"/>
                <a:cs typeface="Baskerville Old Face"/>
              </a:rPr>
              <a:t>bs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q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f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l.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U</a:t>
            </a:r>
            <a:r>
              <a:rPr sz="1600" spc="0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of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2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pu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po</a:t>
            </a:r>
            <a:r>
              <a:rPr sz="1600" spc="-15" dirty="0" smtClean="0">
                <a:latin typeface="Baskerville Old Face"/>
                <a:cs typeface="Baskerville Old Face"/>
              </a:rPr>
              <a:t>se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ic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rl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al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use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tho</a:t>
            </a:r>
            <a:r>
              <a:rPr sz="1600" spc="0" dirty="0" smtClean="0">
                <a:latin typeface="Baskerville Old Face"/>
                <a:cs typeface="Baskerville Old Face"/>
              </a:rPr>
              <a:t>ut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ex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res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w</a:t>
            </a:r>
            <a:r>
              <a:rPr sz="1600" spc="-5" dirty="0" smtClean="0">
                <a:latin typeface="Baskerville Old Face"/>
                <a:cs typeface="Baskerville Old Face"/>
              </a:rPr>
              <a:t>ri</a:t>
            </a:r>
            <a:r>
              <a:rPr sz="1600" spc="-10" dirty="0" smtClean="0">
                <a:latin typeface="Baskerville Old Face"/>
                <a:cs typeface="Baskerville Old Face"/>
              </a:rPr>
              <a:t>tt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ss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of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op</a:t>
            </a:r>
            <a:r>
              <a:rPr sz="1600" spc="5" dirty="0" smtClean="0">
                <a:latin typeface="Baskerville Old Face"/>
                <a:cs typeface="Baskerville Old Face"/>
              </a:rPr>
              <a:t>y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ght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ow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/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2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oh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b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d.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5" dirty="0" smtClean="0">
                <a:latin typeface="Times New Roman"/>
                <a:cs typeface="Times New Roman"/>
              </a:rPr>
              <a:t> 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od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oh</a:t>
            </a:r>
            <a:r>
              <a:rPr sz="1600" spc="-5" dirty="0" smtClean="0">
                <a:latin typeface="Baskerville Old Face"/>
                <a:cs typeface="Baskerville Old Face"/>
              </a:rPr>
              <a:t>ibi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tho</a:t>
            </a:r>
            <a:r>
              <a:rPr sz="1600" spc="0" dirty="0" smtClean="0">
                <a:latin typeface="Baskerville Old Face"/>
                <a:cs typeface="Baskerville Old Face"/>
              </a:rPr>
              <a:t>ut</a:t>
            </a:r>
            <a:r>
              <a:rPr sz="1600" spc="-2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ri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20" dirty="0" smtClean="0">
                <a:latin typeface="Baskerville Old Face"/>
                <a:cs typeface="Baskerville Old Face"/>
              </a:rPr>
              <a:t>x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res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w</a:t>
            </a:r>
            <a:r>
              <a:rPr sz="1600" spc="-5" dirty="0" smtClean="0">
                <a:latin typeface="Baskerville Old Face"/>
                <a:cs typeface="Baskerville Old Face"/>
              </a:rPr>
              <a:t>ri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m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ss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on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of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op</a:t>
            </a:r>
            <a:r>
              <a:rPr sz="1600" spc="5" dirty="0" smtClean="0">
                <a:latin typeface="Baskerville Old Face"/>
                <a:cs typeface="Baskerville Old Face"/>
              </a:rPr>
              <a:t>y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ght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5" dirty="0" smtClean="0">
                <a:latin typeface="Baskerville Old Face"/>
                <a:cs typeface="Baskerville Old Face"/>
              </a:rPr>
              <a:t>w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rs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endParaRPr sz="1600" dirty="0">
              <a:latin typeface="Baskerville Old Face"/>
              <a:cs typeface="Baskerville Old Face"/>
            </a:endParaRPr>
          </a:p>
          <a:p>
            <a:pPr>
              <a:lnSpc>
                <a:spcPts val="900"/>
              </a:lnSpc>
              <a:spcBef>
                <a:spcPts val="27"/>
              </a:spcBef>
            </a:pPr>
            <a:endParaRPr sz="9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" algn="ctr">
              <a:lnSpc>
                <a:spcPct val="100000"/>
              </a:lnSpc>
            </a:pPr>
            <a:r>
              <a:rPr sz="1700" spc="-5" dirty="0" smtClean="0">
                <a:latin typeface="Baskerville Old Face"/>
                <a:cs typeface="Baskerville Old Face"/>
              </a:rPr>
              <a:t>O</a:t>
            </a:r>
            <a:r>
              <a:rPr sz="1700" spc="-10" dirty="0" smtClean="0">
                <a:latin typeface="Baskerville Old Face"/>
                <a:cs typeface="Baskerville Old Face"/>
              </a:rPr>
              <a:t>S</a:t>
            </a:r>
            <a:r>
              <a:rPr sz="1700" spc="0" dirty="0" smtClean="0">
                <a:latin typeface="Baskerville Old Face"/>
                <a:cs typeface="Baskerville Old Face"/>
              </a:rPr>
              <a:t>HA</a:t>
            </a:r>
            <a:r>
              <a:rPr sz="1700" spc="-15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Baskerville Old Face"/>
                <a:cs typeface="Baskerville Old Face"/>
              </a:rPr>
              <a:t>-</a:t>
            </a:r>
            <a:r>
              <a:rPr sz="1700" spc="-5" dirty="0" smtClean="0">
                <a:latin typeface="Times New Roman"/>
                <a:cs typeface="Times New Roman"/>
              </a:rPr>
              <a:t> </a:t>
            </a:r>
            <a:r>
              <a:rPr sz="1700" spc="-10" dirty="0" smtClean="0">
                <a:latin typeface="Baskerville Old Face"/>
                <a:cs typeface="Baskerville Old Face"/>
              </a:rPr>
              <a:t>S</a:t>
            </a:r>
            <a:r>
              <a:rPr sz="1700" spc="0" dirty="0" smtClean="0">
                <a:latin typeface="Baskerville Old Face"/>
                <a:cs typeface="Baskerville Old Face"/>
              </a:rPr>
              <a:t>u</a:t>
            </a:r>
            <a:r>
              <a:rPr sz="1700" spc="-5" dirty="0" smtClean="0">
                <a:latin typeface="Baskerville Old Face"/>
                <a:cs typeface="Baskerville Old Face"/>
              </a:rPr>
              <a:t>s</a:t>
            </a:r>
            <a:r>
              <a:rPr sz="1700" spc="-10" dirty="0" smtClean="0">
                <a:latin typeface="Baskerville Old Face"/>
                <a:cs typeface="Baskerville Old Face"/>
              </a:rPr>
              <a:t>a</a:t>
            </a:r>
            <a:r>
              <a:rPr sz="1700" spc="0" dirty="0" smtClean="0">
                <a:latin typeface="Baskerville Old Face"/>
                <a:cs typeface="Baskerville Old Face"/>
              </a:rPr>
              <a:t>n</a:t>
            </a:r>
            <a:r>
              <a:rPr sz="1700" spc="5" dirty="0" smtClean="0">
                <a:latin typeface="Times New Roman"/>
                <a:cs typeface="Times New Roman"/>
              </a:rPr>
              <a:t> </a:t>
            </a:r>
            <a:r>
              <a:rPr sz="1700" spc="-10" dirty="0" smtClean="0">
                <a:latin typeface="Baskerville Old Face"/>
                <a:cs typeface="Baskerville Old Face"/>
              </a:rPr>
              <a:t>H</a:t>
            </a:r>
            <a:r>
              <a:rPr sz="1700" spc="0" dirty="0" smtClean="0">
                <a:latin typeface="Baskerville Old Face"/>
                <a:cs typeface="Baskerville Old Face"/>
              </a:rPr>
              <a:t>a</a:t>
            </a:r>
            <a:r>
              <a:rPr sz="1700" spc="-10" dirty="0" smtClean="0">
                <a:latin typeface="Baskerville Old Face"/>
                <a:cs typeface="Baskerville Old Face"/>
              </a:rPr>
              <a:t>r</a:t>
            </a:r>
            <a:r>
              <a:rPr sz="1700" spc="-5" dirty="0" smtClean="0">
                <a:latin typeface="Baskerville Old Face"/>
                <a:cs typeface="Baskerville Old Face"/>
              </a:rPr>
              <a:t>w</a:t>
            </a:r>
            <a:r>
              <a:rPr sz="1700" spc="-10" dirty="0" smtClean="0">
                <a:latin typeface="Baskerville Old Face"/>
                <a:cs typeface="Baskerville Old Face"/>
              </a:rPr>
              <a:t>oo</a:t>
            </a:r>
            <a:r>
              <a:rPr sz="1700" spc="0" dirty="0" smtClean="0">
                <a:latin typeface="Baskerville Old Face"/>
                <a:cs typeface="Baskerville Old Face"/>
              </a:rPr>
              <a:t>d</a:t>
            </a:r>
            <a:r>
              <a:rPr sz="1700" spc="-15" dirty="0" smtClean="0">
                <a:latin typeface="Times New Roman"/>
                <a:cs typeface="Times New Roman"/>
              </a:rPr>
              <a:t> </a:t>
            </a:r>
            <a:r>
              <a:rPr sz="1700" spc="-10" dirty="0" smtClean="0">
                <a:latin typeface="Baskerville Old Face"/>
                <a:cs typeface="Baskerville Old Face"/>
              </a:rPr>
              <a:t>T</a:t>
            </a:r>
            <a:r>
              <a:rPr sz="1700" spc="-20" dirty="0" smtClean="0">
                <a:latin typeface="Baskerville Old Face"/>
                <a:cs typeface="Baskerville Old Face"/>
              </a:rPr>
              <a:t>r</a:t>
            </a:r>
            <a:r>
              <a:rPr sz="1700" spc="0" dirty="0" smtClean="0">
                <a:latin typeface="Baskerville Old Face"/>
                <a:cs typeface="Baskerville Old Face"/>
              </a:rPr>
              <a:t>a</a:t>
            </a:r>
            <a:r>
              <a:rPr sz="1700" spc="-10" dirty="0" smtClean="0">
                <a:latin typeface="Baskerville Old Face"/>
                <a:cs typeface="Baskerville Old Face"/>
              </a:rPr>
              <a:t>i</a:t>
            </a:r>
            <a:r>
              <a:rPr sz="1700" spc="0" dirty="0" smtClean="0">
                <a:latin typeface="Baskerville Old Face"/>
                <a:cs typeface="Baskerville Old Face"/>
              </a:rPr>
              <a:t>n</a:t>
            </a:r>
            <a:r>
              <a:rPr sz="1700" spc="-10" dirty="0" smtClean="0">
                <a:latin typeface="Baskerville Old Face"/>
                <a:cs typeface="Baskerville Old Face"/>
              </a:rPr>
              <a:t>i</a:t>
            </a:r>
            <a:r>
              <a:rPr sz="1700" spc="0" dirty="0" smtClean="0">
                <a:latin typeface="Baskerville Old Face"/>
                <a:cs typeface="Baskerville Old Face"/>
              </a:rPr>
              <a:t>ng</a:t>
            </a:r>
            <a:r>
              <a:rPr sz="1700" spc="0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Baskerville Old Face"/>
                <a:cs typeface="Baskerville Old Face"/>
              </a:rPr>
              <a:t>G</a:t>
            </a:r>
            <a:r>
              <a:rPr sz="1700" spc="-5" dirty="0" smtClean="0">
                <a:latin typeface="Baskerville Old Face"/>
                <a:cs typeface="Baskerville Old Face"/>
              </a:rPr>
              <a:t>r</a:t>
            </a:r>
            <a:r>
              <a:rPr sz="1700" spc="0" dirty="0" smtClean="0">
                <a:latin typeface="Baskerville Old Face"/>
                <a:cs typeface="Baskerville Old Face"/>
              </a:rPr>
              <a:t>a</a:t>
            </a:r>
            <a:r>
              <a:rPr sz="1700" spc="-15" dirty="0" smtClean="0">
                <a:latin typeface="Baskerville Old Face"/>
                <a:cs typeface="Baskerville Old Face"/>
              </a:rPr>
              <a:t>n</a:t>
            </a:r>
            <a:r>
              <a:rPr sz="1700" spc="0" dirty="0" smtClean="0">
                <a:latin typeface="Baskerville Old Face"/>
                <a:cs typeface="Baskerville Old Face"/>
              </a:rPr>
              <a:t>t</a:t>
            </a:r>
            <a:endParaRPr sz="17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Three small photos"/>
          <p:cNvSpPr/>
          <p:nvPr/>
        </p:nvSpPr>
        <p:spPr>
          <a:xfrm>
            <a:off x="7391400" y="5715000"/>
            <a:ext cx="202692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727457"/>
          </a:xfrm>
        </p:spPr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Examples  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pic>
        <p:nvPicPr>
          <p:cNvPr id="9218" name="Picture 2" title="photo - worker climbing a p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2766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title="photo of a worker climbing a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1" y="1981200"/>
            <a:ext cx="4343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2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Examples   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pic>
        <p:nvPicPr>
          <p:cNvPr id="10242" name="Picture 2" title="photo - worker waling on a moving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325" y="1466850"/>
            <a:ext cx="532447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title="photo - worker using fall pro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66850"/>
            <a:ext cx="4038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9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Examples    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pic>
        <p:nvPicPr>
          <p:cNvPr id="12290" name="Picture 2" title="photo - worker on a roof using fall res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049614"/>
            <a:ext cx="3152775" cy="662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title="photo - worker on a roof using fall rest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4100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8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 Examples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pic>
        <p:nvPicPr>
          <p:cNvPr id="14338" name="Picture 2" title="photo - worker on top of a plain using fall res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599" y="1278752"/>
            <a:ext cx="8077201" cy="634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8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  Examples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pic>
        <p:nvPicPr>
          <p:cNvPr id="15362" name="Picture 2" title="photo - fall res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1" y="1295400"/>
            <a:ext cx="8610600" cy="64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9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   Examples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pic>
        <p:nvPicPr>
          <p:cNvPr id="16386" name="Picture 2" title="photo - window washer using fall protection equipme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2819901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title="photo - window washer using fall protection equi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1" y="2382219"/>
            <a:ext cx="6096000" cy="378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1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2458" y="529843"/>
            <a:ext cx="4166235" cy="635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 smtClean="0">
                <a:latin typeface="Baskerville Old Face"/>
                <a:cs typeface="Baskerville Old Face"/>
              </a:rPr>
              <a:t>F</a:t>
            </a:r>
            <a:r>
              <a:rPr sz="4000" spc="-5" dirty="0" smtClean="0">
                <a:latin typeface="Baskerville Old Face"/>
                <a:cs typeface="Baskerville Old Face"/>
              </a:rPr>
              <a:t>a</a:t>
            </a:r>
            <a:r>
              <a:rPr sz="4000" spc="0" dirty="0" smtClean="0">
                <a:latin typeface="Baskerville Old Face"/>
                <a:cs typeface="Baskerville Old Face"/>
              </a:rPr>
              <a:t>ll</a:t>
            </a:r>
            <a:r>
              <a:rPr sz="4000" spc="5" dirty="0" smtClean="0">
                <a:latin typeface="Times New Roman"/>
                <a:cs typeface="Times New Roman"/>
              </a:rPr>
              <a:t> </a:t>
            </a:r>
            <a:r>
              <a:rPr sz="4000" spc="-10" dirty="0" smtClean="0">
                <a:latin typeface="Baskerville Old Face"/>
                <a:cs typeface="Baskerville Old Face"/>
              </a:rPr>
              <a:t>H</a:t>
            </a:r>
            <a:r>
              <a:rPr sz="4000" spc="5" dirty="0" smtClean="0">
                <a:latin typeface="Baskerville Old Face"/>
                <a:cs typeface="Baskerville Old Face"/>
              </a:rPr>
              <a:t>a</a:t>
            </a:r>
            <a:r>
              <a:rPr sz="4000" spc="-5" dirty="0" smtClean="0">
                <a:latin typeface="Baskerville Old Face"/>
                <a:cs typeface="Baskerville Old Face"/>
              </a:rPr>
              <a:t>za</a:t>
            </a:r>
            <a:r>
              <a:rPr sz="4000" spc="-15" dirty="0" smtClean="0">
                <a:latin typeface="Baskerville Old Face"/>
                <a:cs typeface="Baskerville Old Face"/>
              </a:rPr>
              <a:t>rd</a:t>
            </a:r>
            <a:r>
              <a:rPr sz="4000" spc="-20" dirty="0" smtClean="0">
                <a:latin typeface="Times New Roman"/>
                <a:cs typeface="Times New Roman"/>
              </a:rPr>
              <a:t> </a:t>
            </a:r>
            <a:r>
              <a:rPr sz="4000" spc="5" dirty="0" smtClean="0">
                <a:latin typeface="Baskerville Old Face"/>
                <a:cs typeface="Baskerville Old Face"/>
              </a:rPr>
              <a:t>A</a:t>
            </a:r>
            <a:r>
              <a:rPr sz="4000" spc="-20" dirty="0" smtClean="0">
                <a:latin typeface="Baskerville Old Face"/>
                <a:cs typeface="Baskerville Old Face"/>
              </a:rPr>
              <a:t>n</a:t>
            </a:r>
            <a:r>
              <a:rPr sz="4000" spc="-5" dirty="0" smtClean="0">
                <a:latin typeface="Baskerville Old Face"/>
                <a:cs typeface="Baskerville Old Face"/>
              </a:rPr>
              <a:t>aly</a:t>
            </a:r>
            <a:r>
              <a:rPr sz="4000" spc="-15" dirty="0" smtClean="0">
                <a:latin typeface="Baskerville Old Face"/>
                <a:cs typeface="Baskerville Old Face"/>
              </a:rPr>
              <a:t>sis</a:t>
            </a:r>
            <a:endParaRPr sz="4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447800"/>
            <a:ext cx="9296400" cy="3933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Font typeface="Baskerville Old Face"/>
              <a:buChar char="•"/>
              <a:tabLst>
                <a:tab pos="299085" algn="l"/>
              </a:tabLst>
            </a:pPr>
            <a:r>
              <a:rPr sz="2500" spc="-5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ef</a:t>
            </a:r>
            <a:r>
              <a:rPr sz="2500" spc="-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f</a:t>
            </a:r>
            <a:r>
              <a:rPr sz="2500" spc="-10" dirty="0" smtClean="0">
                <a:latin typeface="Baskerville Old Face"/>
                <a:cs typeface="Baskerville Old Face"/>
              </a:rPr>
              <a:t>in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5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g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on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–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z</a:t>
            </a:r>
            <a:r>
              <a:rPr sz="2500" spc="-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Baskerville Old Face"/>
                <a:cs typeface="Baskerville Old Face"/>
              </a:rPr>
              <a:t>r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Baskerville Old Face"/>
                <a:cs typeface="Baskerville Old Face"/>
              </a:rPr>
              <a:t>v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25" dirty="0" smtClean="0">
                <a:latin typeface="Baskerville Old Face"/>
                <a:cs typeface="Baskerville Old Face"/>
              </a:rPr>
              <a:t>lu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0" dirty="0" smtClean="0">
                <a:latin typeface="Baskerville Old Face"/>
                <a:cs typeface="Baskerville Old Face"/>
              </a:rPr>
              <a:t>.</a:t>
            </a:r>
            <a:endParaRPr sz="2500" dirty="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39"/>
              </a:spcBef>
              <a:buFont typeface="Baskerville Old Face"/>
              <a:buChar char="•"/>
            </a:pPr>
            <a:endParaRPr sz="600" dirty="0"/>
          </a:p>
          <a:p>
            <a:pPr marL="299085" marR="12700" indent="-287020">
              <a:lnSpc>
                <a:spcPts val="2700"/>
              </a:lnSpc>
              <a:buFont typeface="Baskerville Old Face"/>
              <a:buChar char="•"/>
              <a:tabLst>
                <a:tab pos="299085" algn="l"/>
                <a:tab pos="4573270" algn="l"/>
              </a:tabLst>
            </a:pPr>
            <a:r>
              <a:rPr sz="2500" spc="0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z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r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or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5" dirty="0" smtClean="0">
                <a:latin typeface="Baskerville Old Face"/>
                <a:cs typeface="Baskerville Old Face"/>
              </a:rPr>
              <a:t>k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5" dirty="0" smtClean="0">
                <a:latin typeface="Baskerville Old Face"/>
                <a:cs typeface="Baskerville Old Face"/>
              </a:rPr>
              <a:t>P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on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-</a:t>
            </a:r>
            <a:r>
              <a:rPr sz="2500" spc="0" dirty="0" smtClean="0">
                <a:latin typeface="Baskerville Old Face"/>
                <a:cs typeface="Baskerville Old Face"/>
              </a:rPr>
              <a:t>-</a:t>
            </a:r>
            <a:r>
              <a:rPr sz="2500" spc="0" dirty="0" smtClean="0">
                <a:latin typeface="Times New Roman"/>
                <a:cs typeface="Times New Roman"/>
              </a:rPr>
              <a:t>	</a:t>
            </a:r>
            <a:r>
              <a:rPr sz="2500" spc="0" dirty="0" smtClean="0">
                <a:latin typeface="Baskerville Old Face"/>
                <a:cs typeface="Baskerville Old Face"/>
              </a:rPr>
              <a:t>W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are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co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20" dirty="0" smtClean="0">
                <a:latin typeface="Baskerville Old Face"/>
                <a:cs typeface="Baskerville Old Face"/>
              </a:rPr>
              <a:t>i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v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or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10" dirty="0" smtClean="0">
                <a:latin typeface="Baskerville Old Face"/>
                <a:cs typeface="Baskerville Old Face"/>
              </a:rPr>
              <a:t>d</a:t>
            </a:r>
            <a:r>
              <a:rPr sz="2500" spc="-15" dirty="0" smtClean="0">
                <a:latin typeface="Baskerville Old Face"/>
                <a:cs typeface="Baskerville Old Face"/>
              </a:rPr>
              <a:t>er</a:t>
            </a:r>
            <a:r>
              <a:rPr sz="2500" spc="0" dirty="0" smtClean="0">
                <a:latin typeface="Baskerville Old Face"/>
                <a:cs typeface="Baskerville Old Face"/>
              </a:rPr>
              <a:t>?</a:t>
            </a:r>
            <a:endParaRPr sz="2500" dirty="0">
              <a:latin typeface="Baskerville Old Face"/>
              <a:cs typeface="Baskerville Old Face"/>
            </a:endParaRPr>
          </a:p>
          <a:p>
            <a:pPr marL="698500" lvl="1" indent="-228600">
              <a:lnSpc>
                <a:spcPct val="100000"/>
              </a:lnSpc>
              <a:spcBef>
                <a:spcPts val="260"/>
              </a:spcBef>
              <a:buFont typeface="Baskerville Old Face"/>
              <a:buChar char="–"/>
              <a:tabLst>
                <a:tab pos="698500" algn="l"/>
              </a:tabLst>
            </a:pPr>
            <a:r>
              <a:rPr sz="2500" spc="-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ow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20" dirty="0" smtClean="0">
                <a:latin typeface="Baskerville Old Face"/>
                <a:cs typeface="Baskerville Old Face"/>
              </a:rPr>
              <a:t>w</a:t>
            </a:r>
            <a:r>
              <a:rPr sz="2500" spc="-10" dirty="0" smtClean="0">
                <a:latin typeface="Baskerville Old Face"/>
                <a:cs typeface="Baskerville Old Face"/>
              </a:rPr>
              <a:t>il</a:t>
            </a:r>
            <a:r>
              <a:rPr sz="2500" spc="0" dirty="0" smtClean="0">
                <a:latin typeface="Baskerville Old Face"/>
                <a:cs typeface="Baskerville Old Face"/>
              </a:rPr>
              <a:t>l</a:t>
            </a:r>
            <a:r>
              <a:rPr sz="2500" spc="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we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get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w</a:t>
            </a:r>
            <a:r>
              <a:rPr sz="2500" spc="-15" dirty="0" smtClean="0">
                <a:latin typeface="Baskerville Old Face"/>
                <a:cs typeface="Baskerville Old Face"/>
              </a:rPr>
              <a:t>ork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Baskerville Old Face"/>
                <a:cs typeface="Baskerville Old Face"/>
              </a:rPr>
              <a:t>rea?</a:t>
            </a:r>
            <a:endParaRPr sz="2500" dirty="0">
              <a:latin typeface="Baskerville Old Face"/>
              <a:cs typeface="Baskerville Old Face"/>
            </a:endParaRPr>
          </a:p>
          <a:p>
            <a:pPr marL="697865" lvl="1" indent="-22860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697865" algn="l"/>
              </a:tabLst>
            </a:pPr>
            <a:r>
              <a:rPr sz="2500" spc="0" dirty="0" smtClean="0">
                <a:latin typeface="Baskerville Old Face"/>
                <a:cs typeface="Baskerville Old Face"/>
              </a:rPr>
              <a:t>W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are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z</a:t>
            </a:r>
            <a:r>
              <a:rPr sz="2500" spc="-15" dirty="0" smtClean="0">
                <a:latin typeface="Baskerville Old Face"/>
                <a:cs typeface="Baskerville Old Face"/>
              </a:rPr>
              <a:t>ar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-15" dirty="0" smtClean="0">
                <a:latin typeface="Baskerville Old Face"/>
                <a:cs typeface="Baskerville Old Face"/>
              </a:rPr>
              <a:t>ow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20" dirty="0" smtClean="0">
                <a:latin typeface="Baskerville Old Face"/>
                <a:cs typeface="Baskerville Old Face"/>
              </a:rPr>
              <a:t>w</a:t>
            </a:r>
            <a:r>
              <a:rPr sz="2500" spc="-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Baskerville Old Face"/>
                <a:cs typeface="Baskerville Old Face"/>
              </a:rPr>
              <a:t>rk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Baskerville Old Face"/>
                <a:cs typeface="Baskerville Old Face"/>
              </a:rPr>
              <a:t>rea?</a:t>
            </a:r>
            <a:endParaRPr sz="2500" dirty="0">
              <a:latin typeface="Baskerville Old Face"/>
              <a:cs typeface="Baskerville Old Face"/>
            </a:endParaRPr>
          </a:p>
          <a:p>
            <a:pPr marL="698500" lvl="1" indent="-229235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698500" algn="l"/>
              </a:tabLst>
            </a:pPr>
            <a:r>
              <a:rPr sz="2500" spc="-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ow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gh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is</a:t>
            </a:r>
            <a:r>
              <a:rPr sz="2500" spc="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20" dirty="0" smtClean="0">
                <a:latin typeface="Baskerville Old Face"/>
                <a:cs typeface="Baskerville Old Face"/>
              </a:rPr>
              <a:t>w</a:t>
            </a:r>
            <a:r>
              <a:rPr sz="2500" spc="-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Baskerville Old Face"/>
                <a:cs typeface="Baskerville Old Face"/>
              </a:rPr>
              <a:t>rk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ar</a:t>
            </a:r>
            <a:r>
              <a:rPr sz="2500" spc="-15" dirty="0" smtClean="0">
                <a:latin typeface="Baskerville Old Face"/>
                <a:cs typeface="Baskerville Old Face"/>
              </a:rPr>
              <a:t>ea?</a:t>
            </a:r>
            <a:endParaRPr sz="2500" dirty="0">
              <a:latin typeface="Baskerville Old Face"/>
              <a:cs typeface="Baskerville Old Face"/>
            </a:endParaRPr>
          </a:p>
          <a:p>
            <a:pPr lvl="1">
              <a:lnSpc>
                <a:spcPts val="600"/>
              </a:lnSpc>
              <a:spcBef>
                <a:spcPts val="39"/>
              </a:spcBef>
              <a:buFont typeface="Baskerville Old Face"/>
              <a:buChar char="–"/>
            </a:pPr>
            <a:endParaRPr sz="600" dirty="0"/>
          </a:p>
          <a:p>
            <a:pPr marL="698500" marR="85090" lvl="1" indent="-228600">
              <a:lnSpc>
                <a:spcPts val="2700"/>
              </a:lnSpc>
              <a:buFont typeface="Baskerville Old Face"/>
              <a:buChar char="–"/>
              <a:tabLst>
                <a:tab pos="697865" algn="l"/>
              </a:tabLst>
            </a:pPr>
            <a:r>
              <a:rPr sz="2500" spc="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the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les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or</a:t>
            </a:r>
            <a:r>
              <a:rPr sz="2500" spc="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5" dirty="0" smtClean="0">
                <a:latin typeface="Baskerville Old Face"/>
                <a:cs typeface="Baskerville Old Face"/>
              </a:rPr>
              <a:t>pe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0" dirty="0" smtClean="0">
                <a:latin typeface="Baskerville Old Face"/>
                <a:cs typeface="Baskerville Old Face"/>
              </a:rPr>
              <a:t>gs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-15" dirty="0" smtClean="0">
                <a:latin typeface="Baskerville Old Face"/>
                <a:cs typeface="Baskerville Old Face"/>
              </a:rPr>
              <a:t>ow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or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Baskerville Old Face"/>
                <a:cs typeface="Baskerville Old Face"/>
              </a:rPr>
              <a:t>ro</a:t>
            </a:r>
            <a:r>
              <a:rPr sz="2500" spc="-10" dirty="0" smtClean="0">
                <a:latin typeface="Baskerville Old Face"/>
                <a:cs typeface="Baskerville Old Face"/>
              </a:rPr>
              <a:t>u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1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20" dirty="0" smtClean="0">
                <a:latin typeface="Baskerville Old Face"/>
                <a:cs typeface="Baskerville Old Face"/>
              </a:rPr>
              <a:t>w</a:t>
            </a:r>
            <a:r>
              <a:rPr sz="2500" spc="-2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Baskerville Old Face"/>
                <a:cs typeface="Baskerville Old Face"/>
              </a:rPr>
              <a:t>rk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area?</a:t>
            </a:r>
            <a:endParaRPr sz="2500" dirty="0">
              <a:latin typeface="Baskerville Old Face"/>
              <a:cs typeface="Baskerville Old Face"/>
            </a:endParaRPr>
          </a:p>
          <a:p>
            <a:pPr marL="697865" lvl="1" indent="-228600">
              <a:lnSpc>
                <a:spcPct val="100000"/>
              </a:lnSpc>
              <a:spcBef>
                <a:spcPts val="259"/>
              </a:spcBef>
              <a:buFont typeface="Baskerville Old Face"/>
              <a:buChar char="–"/>
              <a:tabLst>
                <a:tab pos="697865" algn="l"/>
              </a:tabLst>
            </a:pPr>
            <a:r>
              <a:rPr sz="2500" spc="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the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5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p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10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p</a:t>
            </a:r>
            <a:r>
              <a:rPr sz="2500" spc="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azar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r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1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20" dirty="0" smtClean="0">
                <a:latin typeface="Baskerville Old Face"/>
                <a:cs typeface="Baskerville Old Face"/>
              </a:rPr>
              <a:t>w</a:t>
            </a:r>
            <a:r>
              <a:rPr sz="2500" spc="-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Baskerville Old Face"/>
                <a:cs typeface="Baskerville Old Face"/>
              </a:rPr>
              <a:t>rk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ar</a:t>
            </a:r>
            <a:r>
              <a:rPr sz="2500" spc="-3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Baskerville Old Face"/>
                <a:cs typeface="Baskerville Old Face"/>
              </a:rPr>
              <a:t>a?</a:t>
            </a:r>
            <a:endParaRPr sz="2500" dirty="0">
              <a:latin typeface="Baskerville Old Face"/>
              <a:cs typeface="Baskerville Old Face"/>
            </a:endParaRPr>
          </a:p>
          <a:p>
            <a:pPr marL="698500" lvl="1" indent="-229235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698500" algn="l"/>
              </a:tabLst>
            </a:pPr>
            <a:r>
              <a:rPr sz="2500" spc="-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ow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ff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10" dirty="0" smtClean="0">
                <a:latin typeface="Baskerville Old Face"/>
                <a:cs typeface="Baskerville Old Face"/>
              </a:rPr>
              <a:t>ul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is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5" dirty="0" smtClean="0">
                <a:latin typeface="Baskerville Old Face"/>
                <a:cs typeface="Baskerville Old Face"/>
              </a:rPr>
              <a:t>s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15" dirty="0" smtClean="0">
                <a:latin typeface="Baskerville Old Face"/>
                <a:cs typeface="Baskerville Old Face"/>
              </a:rPr>
              <a:t>eo</a:t>
            </a:r>
            <a:r>
              <a:rPr sz="2500" spc="-1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if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ey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fa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5" dirty="0" smtClean="0">
                <a:latin typeface="Baskerville Old Face"/>
                <a:cs typeface="Baskerville Old Face"/>
              </a:rPr>
              <a:t>l</a:t>
            </a:r>
            <a:r>
              <a:rPr sz="2500" spc="0" dirty="0" smtClean="0">
                <a:latin typeface="Baskerville Old Face"/>
                <a:cs typeface="Baskerville Old Face"/>
              </a:rPr>
              <a:t>?</a:t>
            </a:r>
            <a:endParaRPr sz="25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fall protection equipment example"/>
          <p:cNvSpPr/>
          <p:nvPr/>
        </p:nvSpPr>
        <p:spPr>
          <a:xfrm>
            <a:off x="5181600" y="6182869"/>
            <a:ext cx="4251959" cy="1056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hoto - fall protection equipment example"/>
          <p:cNvSpPr/>
          <p:nvPr/>
        </p:nvSpPr>
        <p:spPr>
          <a:xfrm>
            <a:off x="685800" y="5791200"/>
            <a:ext cx="2272283" cy="1296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 - fall protection equipment example"/>
          <p:cNvSpPr/>
          <p:nvPr/>
        </p:nvSpPr>
        <p:spPr>
          <a:xfrm>
            <a:off x="3124200" y="5715000"/>
            <a:ext cx="1815083" cy="1371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Hazard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photo - fall protection equipment example"/>
          <p:cNvSpPr/>
          <p:nvPr/>
        </p:nvSpPr>
        <p:spPr>
          <a:xfrm>
            <a:off x="381000" y="685799"/>
            <a:ext cx="6781800" cy="662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 title="photo - fall protection equipment example"/>
          <p:cNvSpPr/>
          <p:nvPr/>
        </p:nvSpPr>
        <p:spPr>
          <a:xfrm>
            <a:off x="7315200" y="2430780"/>
            <a:ext cx="2514600" cy="5036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 title="photo - fall protection equipment example"/>
          <p:cNvSpPr/>
          <p:nvPr/>
        </p:nvSpPr>
        <p:spPr>
          <a:xfrm>
            <a:off x="7467600" y="457200"/>
            <a:ext cx="2362200" cy="18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899" rIns="0" bIns="0" rtlCol="0">
            <a:noAutofit/>
          </a:bodyPr>
          <a:lstStyle/>
          <a:p>
            <a:pPr marL="1784350">
              <a:lnSpc>
                <a:spcPct val="100000"/>
              </a:lnSpc>
            </a:pPr>
            <a:r>
              <a:rPr sz="4000" spc="-10" dirty="0" smtClean="0">
                <a:latin typeface="Baskerville Old Face"/>
                <a:cs typeface="Baskerville Old Face"/>
              </a:rPr>
              <a:t>F</a:t>
            </a:r>
            <a:r>
              <a:rPr sz="4000" spc="-5" dirty="0" smtClean="0">
                <a:latin typeface="Baskerville Old Face"/>
                <a:cs typeface="Baskerville Old Face"/>
              </a:rPr>
              <a:t>a</a:t>
            </a:r>
            <a:r>
              <a:rPr sz="4000" spc="0" dirty="0" smtClean="0">
                <a:latin typeface="Baskerville Old Face"/>
                <a:cs typeface="Baskerville Old Face"/>
              </a:rPr>
              <a:t>ll</a:t>
            </a:r>
            <a:r>
              <a:rPr sz="4000" spc="5" dirty="0" smtClean="0">
                <a:latin typeface="Times New Roman"/>
                <a:cs typeface="Times New Roman"/>
              </a:rPr>
              <a:t> </a:t>
            </a:r>
            <a:r>
              <a:rPr sz="4000" spc="-10" dirty="0" smtClean="0">
                <a:latin typeface="Baskerville Old Face"/>
                <a:cs typeface="Baskerville Old Face"/>
              </a:rPr>
              <a:t>H</a:t>
            </a:r>
            <a:r>
              <a:rPr sz="4000" spc="5" dirty="0" smtClean="0">
                <a:latin typeface="Baskerville Old Face"/>
                <a:cs typeface="Baskerville Old Face"/>
              </a:rPr>
              <a:t>a</a:t>
            </a:r>
            <a:r>
              <a:rPr sz="4000" spc="-5" dirty="0" smtClean="0">
                <a:latin typeface="Baskerville Old Face"/>
                <a:cs typeface="Baskerville Old Face"/>
              </a:rPr>
              <a:t>za</a:t>
            </a:r>
            <a:r>
              <a:rPr sz="4000" spc="-15" dirty="0" smtClean="0">
                <a:latin typeface="Baskerville Old Face"/>
                <a:cs typeface="Baskerville Old Face"/>
              </a:rPr>
              <a:t>rd</a:t>
            </a:r>
            <a:r>
              <a:rPr sz="4000" spc="-15" dirty="0" smtClean="0">
                <a:latin typeface="Times New Roman"/>
                <a:cs typeface="Times New Roman"/>
              </a:rPr>
              <a:t> </a:t>
            </a:r>
            <a:r>
              <a:rPr sz="4000" spc="5" dirty="0" smtClean="0">
                <a:latin typeface="Baskerville Old Face"/>
                <a:cs typeface="Baskerville Old Face"/>
              </a:rPr>
              <a:t>So</a:t>
            </a:r>
            <a:r>
              <a:rPr sz="4000" spc="0" dirty="0" smtClean="0">
                <a:latin typeface="Baskerville Old Face"/>
                <a:cs typeface="Baskerville Old Face"/>
              </a:rPr>
              <a:t>lu</a:t>
            </a:r>
            <a:r>
              <a:rPr sz="4000" spc="-10" dirty="0" smtClean="0">
                <a:latin typeface="Baskerville Old Face"/>
                <a:cs typeface="Baskerville Old Face"/>
              </a:rPr>
              <a:t>t</a:t>
            </a:r>
            <a:r>
              <a:rPr sz="4000" spc="10" dirty="0" smtClean="0">
                <a:latin typeface="Baskerville Old Face"/>
                <a:cs typeface="Baskerville Old Face"/>
              </a:rPr>
              <a:t>i</a:t>
            </a:r>
            <a:r>
              <a:rPr sz="4000" spc="5" dirty="0" smtClean="0">
                <a:latin typeface="Baskerville Old Face"/>
                <a:cs typeface="Baskerville Old Face"/>
              </a:rPr>
              <a:t>o</a:t>
            </a:r>
            <a:r>
              <a:rPr sz="4000" spc="-35" dirty="0" smtClean="0">
                <a:latin typeface="Baskerville Old Face"/>
                <a:cs typeface="Baskerville Old Face"/>
              </a:rPr>
              <a:t>n</a:t>
            </a:r>
            <a:r>
              <a:rPr sz="4000" spc="-15" dirty="0" smtClean="0">
                <a:latin typeface="Baskerville Old Face"/>
                <a:cs typeface="Baskerville Old Face"/>
              </a:rPr>
              <a:t>s</a:t>
            </a:r>
            <a:endParaRPr sz="4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539" y="2091435"/>
            <a:ext cx="7857490" cy="3352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746760" indent="-342900">
              <a:lnSpc>
                <a:spcPts val="346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0" dirty="0" smtClean="0">
                <a:latin typeface="Baskerville Old Face"/>
                <a:cs typeface="Baskerville Old Face"/>
              </a:rPr>
              <a:t>O</a:t>
            </a:r>
            <a:r>
              <a:rPr sz="3200" spc="-5" dirty="0" smtClean="0">
                <a:latin typeface="Baskerville Old Face"/>
                <a:cs typeface="Baskerville Old Face"/>
              </a:rPr>
              <a:t>nc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ll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ha</a:t>
            </a:r>
            <a:r>
              <a:rPr sz="3200" spc="-10" dirty="0" smtClean="0">
                <a:latin typeface="Baskerville Old Face"/>
                <a:cs typeface="Baskerville Old Face"/>
              </a:rPr>
              <a:t>z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re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ti</a:t>
            </a:r>
            <a:r>
              <a:rPr sz="3200" spc="0" dirty="0" smtClean="0">
                <a:latin typeface="Baskerville Old Face"/>
                <a:cs typeface="Baskerville Old Face"/>
              </a:rPr>
              <a:t>fi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–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w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rk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op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on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lu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endParaRPr sz="3200" dirty="0">
              <a:latin typeface="Baskerville Old Face"/>
              <a:cs typeface="Baskerville Old Face"/>
            </a:endParaRPr>
          </a:p>
          <a:p>
            <a:pPr>
              <a:lnSpc>
                <a:spcPts val="900"/>
              </a:lnSpc>
              <a:spcBef>
                <a:spcPts val="43"/>
              </a:spcBef>
              <a:buFont typeface="Baskerville Old Face"/>
              <a:buChar char="•"/>
            </a:pPr>
            <a:endParaRPr sz="9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 marL="355600" marR="12700" indent="-342900">
              <a:lnSpc>
                <a:spcPts val="347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pp</a:t>
            </a:r>
            <a:r>
              <a:rPr sz="3200" spc="0" dirty="0" smtClean="0">
                <a:latin typeface="Baskerville Old Face"/>
                <a:cs typeface="Baskerville Old Face"/>
              </a:rPr>
              <a:t>ly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15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Hie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ch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Con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–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p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10" dirty="0" smtClean="0">
                <a:latin typeface="Baskerville Old Face"/>
                <a:cs typeface="Baskerville Old Face"/>
              </a:rPr>
              <a:t>eve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,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Baskerville Old Face"/>
                <a:cs typeface="Baskerville Old Face"/>
              </a:rPr>
              <a:t>h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p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0" dirty="0" smtClean="0">
                <a:latin typeface="Baskerville Old Face"/>
                <a:cs typeface="Baskerville Old Face"/>
              </a:rPr>
              <a:t>t</a:t>
            </a:r>
            <a:endParaRPr sz="32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9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Wh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re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m</a:t>
            </a:r>
            <a:r>
              <a:rPr sz="2800" spc="0" dirty="0" smtClean="0">
                <a:latin typeface="Baskerville Old Face"/>
                <a:cs typeface="Baskerville Old Face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ns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for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lang="en-US" sz="2800" b="1" spc="-5" dirty="0">
                <a:solidFill>
                  <a:schemeClr val="accent1"/>
                </a:solidFill>
                <a:latin typeface="Baskerville Old Face"/>
                <a:cs typeface="Times New Roman"/>
              </a:rPr>
              <a:t>F</a:t>
            </a:r>
            <a:r>
              <a:rPr sz="2800" b="1" spc="-10" dirty="0" smtClean="0">
                <a:solidFill>
                  <a:schemeClr val="accent1"/>
                </a:solidFill>
                <a:latin typeface="Baskerville Old Face"/>
                <a:cs typeface="Baskerville Old Face"/>
              </a:rPr>
              <a:t>al</a:t>
            </a:r>
            <a:r>
              <a:rPr sz="2800" b="1" spc="0" dirty="0" smtClean="0">
                <a:solidFill>
                  <a:schemeClr val="accent1"/>
                </a:solidFill>
                <a:latin typeface="Baskerville Old Face"/>
                <a:cs typeface="Baskerville Old Face"/>
              </a:rPr>
              <a:t>l</a:t>
            </a:r>
            <a:r>
              <a:rPr sz="2800" b="1" spc="-15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5" dirty="0" smtClean="0">
                <a:solidFill>
                  <a:schemeClr val="accent1"/>
                </a:solidFill>
                <a:latin typeface="Baskerville Old Face"/>
                <a:cs typeface="Times New Roman"/>
              </a:rPr>
              <a:t>Restrain</a:t>
            </a:r>
            <a:r>
              <a:rPr sz="2800" spc="0" dirty="0" smtClean="0">
                <a:latin typeface="Baskerville Old Face"/>
                <a:cs typeface="Baskerville Old Face"/>
              </a:rPr>
              <a:t>?</a:t>
            </a:r>
            <a:endParaRPr sz="28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Wh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re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m</a:t>
            </a:r>
            <a:r>
              <a:rPr sz="2800" spc="0" dirty="0" smtClean="0">
                <a:latin typeface="Baskerville Old Face"/>
                <a:cs typeface="Baskerville Old Face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ns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for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lang="en-US" sz="2800" b="1" spc="-5" dirty="0">
                <a:solidFill>
                  <a:srgbClr val="FF0000"/>
                </a:solidFill>
                <a:latin typeface="Baskerville Old Face"/>
                <a:cs typeface="Times New Roman"/>
              </a:rPr>
              <a:t>F</a:t>
            </a:r>
            <a:r>
              <a:rPr sz="28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al</a:t>
            </a:r>
            <a:r>
              <a:rPr sz="28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</a:t>
            </a:r>
            <a:r>
              <a:rPr sz="28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5" dirty="0" smtClean="0">
                <a:solidFill>
                  <a:srgbClr val="FF0000"/>
                </a:solidFill>
                <a:latin typeface="Baskerville Old Face"/>
                <a:cs typeface="Times New Roman"/>
              </a:rPr>
              <a:t>Arrest</a:t>
            </a:r>
            <a:r>
              <a:rPr sz="2800" spc="0" dirty="0" smtClean="0">
                <a:latin typeface="Baskerville Old Face"/>
                <a:cs typeface="Baskerville Old Face"/>
              </a:rPr>
              <a:t>?</a:t>
            </a:r>
            <a:endParaRPr sz="28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drawing - multi-span"/>
          <p:cNvSpPr/>
          <p:nvPr/>
        </p:nvSpPr>
        <p:spPr>
          <a:xfrm>
            <a:off x="838200" y="5980177"/>
            <a:ext cx="8610599" cy="1182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3482" y="682243"/>
            <a:ext cx="4851400" cy="635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 smtClean="0">
                <a:latin typeface="Baskerville Old Face"/>
                <a:cs typeface="Baskerville Old Face"/>
              </a:rPr>
              <a:t>F</a:t>
            </a:r>
            <a:r>
              <a:rPr sz="4000" spc="-5" dirty="0" smtClean="0">
                <a:latin typeface="Baskerville Old Face"/>
                <a:cs typeface="Baskerville Old Face"/>
              </a:rPr>
              <a:t>a</a:t>
            </a:r>
            <a:r>
              <a:rPr sz="4000" spc="0" dirty="0" smtClean="0">
                <a:latin typeface="Baskerville Old Face"/>
                <a:cs typeface="Baskerville Old Face"/>
              </a:rPr>
              <a:t>ll</a:t>
            </a:r>
            <a:r>
              <a:rPr sz="4000" spc="5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Baskerville Old Face"/>
                <a:cs typeface="Baskerville Old Face"/>
              </a:rPr>
              <a:t>P</a:t>
            </a:r>
            <a:r>
              <a:rPr sz="4000" spc="-15" dirty="0" smtClean="0">
                <a:latin typeface="Baskerville Old Face"/>
                <a:cs typeface="Baskerville Old Face"/>
              </a:rPr>
              <a:t>r</a:t>
            </a:r>
            <a:r>
              <a:rPr sz="4000" spc="-5" dirty="0" smtClean="0">
                <a:latin typeface="Baskerville Old Face"/>
                <a:cs typeface="Baskerville Old Face"/>
              </a:rPr>
              <a:t>e</a:t>
            </a:r>
            <a:r>
              <a:rPr sz="4000" spc="0" dirty="0" smtClean="0">
                <a:latin typeface="Baskerville Old Face"/>
                <a:cs typeface="Baskerville Old Face"/>
              </a:rPr>
              <a:t>v</a:t>
            </a:r>
            <a:r>
              <a:rPr sz="4000" spc="-5" dirty="0" smtClean="0">
                <a:latin typeface="Baskerville Old Face"/>
                <a:cs typeface="Baskerville Old Face"/>
              </a:rPr>
              <a:t>e</a:t>
            </a:r>
            <a:r>
              <a:rPr sz="4000" spc="-20" dirty="0" smtClean="0">
                <a:latin typeface="Baskerville Old Face"/>
                <a:cs typeface="Baskerville Old Face"/>
              </a:rPr>
              <a:t>n</a:t>
            </a:r>
            <a:r>
              <a:rPr sz="4000" spc="-10" dirty="0" smtClean="0">
                <a:latin typeface="Baskerville Old Face"/>
                <a:cs typeface="Baskerville Old Face"/>
              </a:rPr>
              <a:t>t</a:t>
            </a:r>
            <a:r>
              <a:rPr sz="4000" spc="10" dirty="0" smtClean="0">
                <a:latin typeface="Baskerville Old Face"/>
                <a:cs typeface="Baskerville Old Face"/>
              </a:rPr>
              <a:t>i</a:t>
            </a:r>
            <a:r>
              <a:rPr sz="4000" spc="5" dirty="0" smtClean="0">
                <a:latin typeface="Baskerville Old Face"/>
                <a:cs typeface="Baskerville Old Face"/>
              </a:rPr>
              <a:t>o</a:t>
            </a:r>
            <a:r>
              <a:rPr sz="4000" spc="-25" dirty="0" smtClean="0">
                <a:latin typeface="Baskerville Old Face"/>
                <a:cs typeface="Baskerville Old Face"/>
              </a:rPr>
              <a:t>n</a:t>
            </a:r>
            <a:r>
              <a:rPr sz="4000" spc="-25" dirty="0" smtClean="0">
                <a:latin typeface="Times New Roman"/>
                <a:cs typeface="Times New Roman"/>
              </a:rPr>
              <a:t> </a:t>
            </a:r>
            <a:r>
              <a:rPr sz="4000" spc="-25" dirty="0" smtClean="0">
                <a:latin typeface="Baskerville Old Face"/>
                <a:cs typeface="Baskerville Old Face"/>
              </a:rPr>
              <a:t>Op</a:t>
            </a:r>
            <a:r>
              <a:rPr sz="4000" spc="-10" dirty="0" smtClean="0">
                <a:latin typeface="Baskerville Old Face"/>
                <a:cs typeface="Baskerville Old Face"/>
              </a:rPr>
              <a:t>t</a:t>
            </a:r>
            <a:r>
              <a:rPr sz="4000" spc="10" dirty="0" smtClean="0">
                <a:latin typeface="Baskerville Old Face"/>
                <a:cs typeface="Baskerville Old Face"/>
              </a:rPr>
              <a:t>i</a:t>
            </a:r>
            <a:r>
              <a:rPr sz="4000" spc="5" dirty="0" smtClean="0">
                <a:latin typeface="Baskerville Old Face"/>
                <a:cs typeface="Baskerville Old Face"/>
              </a:rPr>
              <a:t>o</a:t>
            </a:r>
            <a:r>
              <a:rPr sz="4000" spc="-35" dirty="0" smtClean="0">
                <a:latin typeface="Baskerville Old Face"/>
                <a:cs typeface="Baskerville Old Face"/>
              </a:rPr>
              <a:t>n</a:t>
            </a:r>
            <a:r>
              <a:rPr sz="4000" spc="-15" dirty="0" smtClean="0">
                <a:latin typeface="Baskerville Old Face"/>
                <a:cs typeface="Baskerville Old Face"/>
              </a:rPr>
              <a:t>s</a:t>
            </a:r>
            <a:r>
              <a:rPr lang="en-US" sz="4000" spc="-15" dirty="0" smtClean="0">
                <a:latin typeface="Baskerville Old Face"/>
                <a:cs typeface="Baskerville Old Face"/>
              </a:rPr>
              <a:t> </a:t>
            </a:r>
            <a:endParaRPr sz="4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1" y="1317243"/>
            <a:ext cx="9296400" cy="22641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dirty="0" smtClean="0">
                <a:latin typeface="Baskerville Old Face"/>
                <a:cs typeface="Baskerville Old Face"/>
              </a:rPr>
              <a:t>P</a:t>
            </a:r>
            <a:r>
              <a:rPr sz="2400" spc="-10" dirty="0" smtClean="0">
                <a:latin typeface="Baskerville Old Face"/>
                <a:cs typeface="Baskerville Old Face"/>
              </a:rPr>
              <a:t>la</a:t>
            </a:r>
            <a:r>
              <a:rPr sz="2400" spc="-5" dirty="0" smtClean="0">
                <a:latin typeface="Baskerville Old Face"/>
                <a:cs typeface="Baskerville Old Face"/>
              </a:rPr>
              <a:t>tf</a:t>
            </a:r>
            <a:r>
              <a:rPr sz="2400" spc="0" dirty="0" smtClean="0">
                <a:latin typeface="Baskerville Old Face"/>
                <a:cs typeface="Baskerville Old Face"/>
              </a:rPr>
              <a:t>or</a:t>
            </a:r>
            <a:r>
              <a:rPr sz="2400" spc="-5" dirty="0" smtClean="0">
                <a:latin typeface="Baskerville Old Face"/>
                <a:cs typeface="Baskerville Old Face"/>
              </a:rPr>
              <a:t>m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R</a:t>
            </a:r>
            <a:r>
              <a:rPr sz="2400" spc="5" dirty="0" smtClean="0">
                <a:latin typeface="Baskerville Old Face"/>
                <a:cs typeface="Baskerville Old Face"/>
              </a:rPr>
              <a:t>ail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ng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 marL="355600" indent="-343535">
              <a:lnSpc>
                <a:spcPts val="287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spc="-5" dirty="0" smtClean="0">
                <a:latin typeface="Baskerville Old Face"/>
                <a:cs typeface="Baskerville Old Face"/>
              </a:rPr>
              <a:t>L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ft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spc="-10" dirty="0" smtClean="0">
                <a:latin typeface="Baskerville Old Face"/>
                <a:cs typeface="Baskerville Old Face"/>
              </a:rPr>
              <a:t>S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ff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5" dirty="0" smtClean="0">
                <a:latin typeface="Baskerville Old Face"/>
                <a:cs typeface="Baskerville Old Face"/>
              </a:rPr>
              <a:t>l</a:t>
            </a:r>
            <a:r>
              <a:rPr sz="2400" spc="10" dirty="0" smtClean="0">
                <a:latin typeface="Baskerville Old Face"/>
                <a:cs typeface="Baskerville Old Face"/>
              </a:rPr>
              <a:t>d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g</a:t>
            </a:r>
            <a:endParaRPr sz="2400" dirty="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spc="-5" dirty="0" smtClean="0">
                <a:latin typeface="Baskerville Old Face"/>
                <a:cs typeface="Baskerville Old Face"/>
              </a:rPr>
              <a:t>L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dd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rs</a:t>
            </a:r>
            <a:endParaRPr sz="2400" dirty="0">
              <a:latin typeface="Baskerville Old Face"/>
              <a:cs typeface="Baskerville Old Face"/>
            </a:endParaRPr>
          </a:p>
          <a:p>
            <a:pPr marL="355600" indent="-343535">
              <a:lnSpc>
                <a:spcPts val="287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spc="-5" dirty="0" smtClean="0">
                <a:latin typeface="Baskerville Old Face"/>
                <a:cs typeface="Baskerville Old Face"/>
              </a:rPr>
              <a:t>F</a:t>
            </a:r>
            <a:r>
              <a:rPr sz="2400" spc="5" dirty="0" smtClean="0">
                <a:latin typeface="Baskerville Old Face"/>
                <a:cs typeface="Baskerville Old Face"/>
              </a:rPr>
              <a:t>al</a:t>
            </a:r>
            <a:r>
              <a:rPr sz="2400" spc="0" dirty="0" smtClean="0">
                <a:latin typeface="Baskerville Old Face"/>
                <a:cs typeface="Baskerville Old Face"/>
              </a:rPr>
              <a:t>l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15" dirty="0" smtClean="0">
                <a:latin typeface="Baskerville Old Face"/>
                <a:cs typeface="Baskerville Old Face"/>
              </a:rPr>
              <a:t>r</a:t>
            </a:r>
            <a:r>
              <a:rPr sz="2400" spc="5" dirty="0" smtClean="0">
                <a:latin typeface="Baskerville Old Face"/>
                <a:cs typeface="Baskerville Old Face"/>
              </a:rPr>
              <a:t>a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S</a:t>
            </a:r>
            <a:r>
              <a:rPr sz="2400" spc="0" dirty="0" smtClean="0">
                <a:latin typeface="Baskerville Old Face"/>
                <a:cs typeface="Baskerville Old Face"/>
              </a:rPr>
              <a:t>ys</a:t>
            </a:r>
            <a:r>
              <a:rPr sz="2400" spc="-5" dirty="0" smtClean="0">
                <a:latin typeface="Baskerville Old Face"/>
                <a:cs typeface="Baskerville Old Face"/>
              </a:rPr>
              <a:t>tem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spc="-10" dirty="0" smtClean="0">
                <a:latin typeface="Baskerville Old Face"/>
                <a:cs typeface="Baskerville Old Face"/>
              </a:rPr>
              <a:t>M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-10" dirty="0" smtClean="0">
                <a:latin typeface="Baskerville Old Face"/>
                <a:cs typeface="Baskerville Old Face"/>
              </a:rPr>
              <a:t>bi</a:t>
            </a:r>
            <a:r>
              <a:rPr sz="2400" spc="5" dirty="0" smtClean="0">
                <a:latin typeface="Baskerville Old Face"/>
                <a:cs typeface="Baskerville Old Face"/>
              </a:rPr>
              <a:t>l</a:t>
            </a:r>
            <a:r>
              <a:rPr sz="2400" spc="0" dirty="0" smtClean="0">
                <a:latin typeface="Baskerville Old Face"/>
                <a:cs typeface="Baskerville Old Face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S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5" dirty="0" smtClean="0">
                <a:latin typeface="Baskerville Old Face"/>
                <a:cs typeface="Baskerville Old Face"/>
              </a:rPr>
              <a:t>a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15" dirty="0" smtClean="0">
                <a:latin typeface="Baskerville Old Face"/>
                <a:cs typeface="Baskerville Old Face"/>
              </a:rPr>
              <a:t>r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</p:txBody>
      </p:sp>
      <p:pic>
        <p:nvPicPr>
          <p:cNvPr id="1026" name="Picture 2" title="photo - lif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1" y="457200"/>
            <a:ext cx="2285999" cy="283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title="photo - platform and rail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07732"/>
            <a:ext cx="3552889" cy="275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title="Photo - scaffold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521" y="1752600"/>
            <a:ext cx="300887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title="photo - fall restrai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495800"/>
            <a:ext cx="3352800" cy="30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title="photo - mobile stai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263812"/>
            <a:ext cx="2819400" cy="35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title="photo - lif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614" y="1219201"/>
            <a:ext cx="1939568" cy="31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Prevention Options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1" y="533400"/>
            <a:ext cx="7543799" cy="1244472"/>
          </a:xfrm>
          <a:prstGeom prst="rect">
            <a:avLst/>
          </a:prstGeom>
        </p:spPr>
        <p:txBody>
          <a:bodyPr vert="horz" wrap="square" lIns="0" tIns="202183" rIns="0" bIns="0" rtlCol="0">
            <a:noAutofit/>
          </a:bodyPr>
          <a:lstStyle/>
          <a:p>
            <a:pPr marL="3341370" algn="l">
              <a:lnSpc>
                <a:spcPct val="100000"/>
              </a:lnSpc>
            </a:pPr>
            <a:r>
              <a:rPr sz="4400" spc="-5" dirty="0" smtClean="0">
                <a:latin typeface="Baskerville Old Face"/>
                <a:cs typeface="Baskerville Old Face"/>
              </a:rPr>
              <a:t>R</a:t>
            </a:r>
            <a:r>
              <a:rPr lang="en-US" sz="4400" spc="-15" dirty="0" smtClean="0">
                <a:latin typeface="Baskerville Old Face"/>
                <a:cs typeface="Baskerville Old Face"/>
              </a:rPr>
              <a:t>esults of a Fall</a:t>
            </a:r>
            <a:endParaRPr sz="44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2209799"/>
            <a:ext cx="8305800" cy="34290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700" spc="-10" dirty="0" smtClean="0">
                <a:latin typeface="Baskerville Old Face"/>
                <a:cs typeface="Baskerville Old Face"/>
              </a:rPr>
              <a:t>T</a:t>
            </a:r>
            <a:r>
              <a:rPr sz="2700" spc="-5" dirty="0" smtClean="0">
                <a:latin typeface="Baskerville Old Face"/>
                <a:cs typeface="Baskerville Old Face"/>
              </a:rPr>
              <a:t>h</a:t>
            </a:r>
            <a:r>
              <a:rPr sz="2700" spc="0" dirty="0" smtClean="0">
                <a:latin typeface="Baskerville Old Face"/>
                <a:cs typeface="Baskerville Old Face"/>
              </a:rPr>
              <a:t>e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av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-5" dirty="0" smtClean="0">
                <a:latin typeface="Baskerville Old Face"/>
                <a:cs typeface="Baskerville Old Face"/>
              </a:rPr>
              <a:t>ra</a:t>
            </a:r>
            <a:r>
              <a:rPr sz="2700" spc="-10" dirty="0" smtClean="0">
                <a:latin typeface="Baskerville Old Face"/>
                <a:cs typeface="Baskerville Old Face"/>
              </a:rPr>
              <a:t>g</a:t>
            </a:r>
            <a:r>
              <a:rPr sz="2700" spc="0" dirty="0" smtClean="0">
                <a:latin typeface="Baskerville Old Face"/>
                <a:cs typeface="Baskerville Old Face"/>
              </a:rPr>
              <a:t>e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fa</a:t>
            </a:r>
            <a:r>
              <a:rPr sz="2700" spc="-10" dirty="0" smtClean="0">
                <a:latin typeface="Baskerville Old Face"/>
                <a:cs typeface="Baskerville Old Face"/>
              </a:rPr>
              <a:t>t</a:t>
            </a:r>
            <a:r>
              <a:rPr sz="2700" spc="-5" dirty="0" smtClean="0">
                <a:latin typeface="Baskerville Old Face"/>
                <a:cs typeface="Baskerville Old Face"/>
              </a:rPr>
              <a:t>a</a:t>
            </a:r>
            <a:r>
              <a:rPr sz="2700" spc="0" dirty="0" smtClean="0">
                <a:latin typeface="Baskerville Old Face"/>
                <a:cs typeface="Baskerville Old Face"/>
              </a:rPr>
              <a:t>l</a:t>
            </a:r>
            <a:r>
              <a:rPr sz="2700" spc="-1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fa</a:t>
            </a:r>
            <a:r>
              <a:rPr sz="2700" spc="-10" dirty="0" smtClean="0">
                <a:latin typeface="Baskerville Old Face"/>
                <a:cs typeface="Baskerville Old Face"/>
              </a:rPr>
              <a:t>l</a:t>
            </a:r>
            <a:r>
              <a:rPr sz="2700" spc="0" dirty="0" smtClean="0">
                <a:latin typeface="Baskerville Old Face"/>
                <a:cs typeface="Baskerville Old Face"/>
              </a:rPr>
              <a:t>l</a:t>
            </a:r>
            <a:r>
              <a:rPr sz="2700" spc="-15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i</a:t>
            </a:r>
            <a:r>
              <a:rPr sz="2700" spc="0" dirty="0" smtClean="0">
                <a:latin typeface="Baskerville Old Face"/>
                <a:cs typeface="Baskerville Old Face"/>
              </a:rPr>
              <a:t>s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-5" dirty="0" smtClean="0">
                <a:latin typeface="Baskerville Old Face"/>
                <a:cs typeface="Baskerville Old Face"/>
              </a:rPr>
              <a:t>n</a:t>
            </a:r>
            <a:r>
              <a:rPr sz="2700" spc="-10" dirty="0" smtClean="0">
                <a:latin typeface="Baskerville Old Face"/>
                <a:cs typeface="Baskerville Old Face"/>
              </a:rPr>
              <a:t>l</a:t>
            </a:r>
            <a:r>
              <a:rPr sz="2700" spc="0" dirty="0" smtClean="0">
                <a:latin typeface="Baskerville Old Face"/>
                <a:cs typeface="Baskerville Old Face"/>
              </a:rPr>
              <a:t>y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6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-20" dirty="0" smtClean="0">
                <a:latin typeface="Baskerville Old Face"/>
                <a:cs typeface="Baskerville Old Face"/>
              </a:rPr>
              <a:t>e</a:t>
            </a:r>
            <a:r>
              <a:rPr sz="2700" spc="-10" dirty="0" smtClean="0">
                <a:latin typeface="Baskerville Old Face"/>
                <a:cs typeface="Baskerville Old Face"/>
              </a:rPr>
              <a:t>t</a:t>
            </a:r>
            <a:endParaRPr sz="2700" dirty="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23"/>
              </a:spcBef>
              <a:buFont typeface="Baskerville Old Face"/>
              <a:buChar char="•"/>
            </a:pPr>
            <a:endParaRPr sz="600" dirty="0"/>
          </a:p>
          <a:p>
            <a:pPr marL="355600" marR="34925" indent="-342900">
              <a:lnSpc>
                <a:spcPct val="1004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700" spc="0" dirty="0" smtClean="0">
                <a:latin typeface="Baskerville Old Face"/>
                <a:cs typeface="Baskerville Old Face"/>
              </a:rPr>
              <a:t>A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6’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</a:t>
            </a:r>
            <a:r>
              <a:rPr sz="2700" spc="-10" dirty="0" smtClean="0">
                <a:latin typeface="Baskerville Old Face"/>
                <a:cs typeface="Baskerville Old Face"/>
              </a:rPr>
              <a:t>oo</a:t>
            </a:r>
            <a:r>
              <a:rPr sz="2700" spc="0" dirty="0" smtClean="0">
                <a:latin typeface="Baskerville Old Face"/>
                <a:cs typeface="Baskerville Old Face"/>
              </a:rPr>
              <a:t>t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fa</a:t>
            </a:r>
            <a:r>
              <a:rPr sz="2700" spc="-10" dirty="0" smtClean="0">
                <a:latin typeface="Baskerville Old Face"/>
                <a:cs typeface="Baskerville Old Face"/>
              </a:rPr>
              <a:t>l</a:t>
            </a:r>
            <a:r>
              <a:rPr sz="2700" spc="0" dirty="0" smtClean="0">
                <a:latin typeface="Baskerville Old Face"/>
                <a:cs typeface="Baskerville Old Face"/>
              </a:rPr>
              <a:t>l</a:t>
            </a:r>
            <a:r>
              <a:rPr sz="2700" spc="-1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g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-5" dirty="0" smtClean="0">
                <a:latin typeface="Baskerville Old Face"/>
                <a:cs typeface="Baskerville Old Face"/>
              </a:rPr>
              <a:t>n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-5" dirty="0" smtClean="0">
                <a:latin typeface="Baskerville Old Face"/>
                <a:cs typeface="Baskerville Old Face"/>
              </a:rPr>
              <a:t>ra</a:t>
            </a:r>
            <a:r>
              <a:rPr sz="2700" spc="-10" dirty="0" smtClean="0">
                <a:latin typeface="Baskerville Old Face"/>
                <a:cs typeface="Baskerville Old Face"/>
              </a:rPr>
              <a:t>te</a:t>
            </a:r>
            <a:r>
              <a:rPr sz="2700" spc="0" dirty="0" smtClean="0">
                <a:latin typeface="Baskerville Old Face"/>
                <a:cs typeface="Baskerville Old Face"/>
              </a:rPr>
              <a:t>s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-5" dirty="0" smtClean="0">
                <a:latin typeface="Baskerville Old Face"/>
                <a:cs typeface="Baskerville Old Face"/>
              </a:rPr>
              <a:t>v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0" dirty="0" smtClean="0">
                <a:latin typeface="Baskerville Old Face"/>
                <a:cs typeface="Baskerville Old Face"/>
              </a:rPr>
              <a:t>r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3,</a:t>
            </a:r>
            <a:r>
              <a:rPr lang="en-US" sz="2700" spc="-10" dirty="0" smtClean="0">
                <a:latin typeface="Baskerville Old Face"/>
                <a:cs typeface="Baskerville Old Face"/>
              </a:rPr>
              <a:t>2</a:t>
            </a:r>
            <a:r>
              <a:rPr sz="2700" spc="0" dirty="0" smtClean="0">
                <a:latin typeface="Baskerville Old Face"/>
                <a:cs typeface="Baskerville Old Face"/>
              </a:rPr>
              <a:t>00</a:t>
            </a:r>
            <a:r>
              <a:rPr sz="2700" spc="-15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l</a:t>
            </a:r>
            <a:r>
              <a:rPr sz="2700" spc="0" dirty="0" smtClean="0">
                <a:latin typeface="Baskerville Old Face"/>
                <a:cs typeface="Baskerville Old Face"/>
              </a:rPr>
              <a:t>b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f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-5" dirty="0" smtClean="0">
                <a:latin typeface="Baskerville Old Face"/>
                <a:cs typeface="Baskerville Old Face"/>
              </a:rPr>
              <a:t>r</a:t>
            </a:r>
            <a:r>
              <a:rPr sz="2700" spc="0" dirty="0" smtClean="0">
                <a:latin typeface="Baskerville Old Face"/>
                <a:cs typeface="Baskerville Old Face"/>
              </a:rPr>
              <a:t>ce</a:t>
            </a:r>
            <a:r>
              <a:rPr lang="en-US" sz="2700" dirty="0">
                <a:latin typeface="Times New Roman"/>
                <a:cs typeface="Times New Roman"/>
              </a:rPr>
              <a:t> </a:t>
            </a:r>
            <a:r>
              <a:rPr lang="en-US" sz="2700" dirty="0" smtClean="0">
                <a:latin typeface="Baskerville Old Face"/>
                <a:cs typeface="Baskerville Old Face"/>
              </a:rPr>
              <a:t>– that is the approximate </a:t>
            </a:r>
            <a:r>
              <a:rPr sz="2700" spc="-5" dirty="0" smtClean="0">
                <a:latin typeface="Baskerville Old Face"/>
                <a:cs typeface="Baskerville Old Face"/>
              </a:rPr>
              <a:t>w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0" dirty="0" smtClean="0">
                <a:latin typeface="Baskerville Old Face"/>
                <a:cs typeface="Baskerville Old Face"/>
              </a:rPr>
              <a:t>ig</a:t>
            </a:r>
            <a:r>
              <a:rPr sz="2700" spc="-5" dirty="0" smtClean="0">
                <a:latin typeface="Baskerville Old Face"/>
                <a:cs typeface="Baskerville Old Face"/>
              </a:rPr>
              <a:t>h</a:t>
            </a:r>
            <a:r>
              <a:rPr sz="2700" spc="0" dirty="0" smtClean="0">
                <a:latin typeface="Baskerville Old Face"/>
                <a:cs typeface="Baskerville Old Face"/>
              </a:rPr>
              <a:t>t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f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a</a:t>
            </a:r>
            <a:r>
              <a:rPr lang="en-US" sz="2700" spc="0" dirty="0" smtClean="0">
                <a:latin typeface="Baskerville Old Face"/>
                <a:cs typeface="Baskerville Old Face"/>
              </a:rPr>
              <a:t>n average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m</a:t>
            </a:r>
            <a:r>
              <a:rPr sz="2700" spc="0" dirty="0" smtClean="0">
                <a:latin typeface="Baskerville Old Face"/>
                <a:cs typeface="Baskerville Old Face"/>
              </a:rPr>
              <a:t>i</a:t>
            </a:r>
            <a:r>
              <a:rPr sz="2700" spc="-5" dirty="0" smtClean="0">
                <a:latin typeface="Baskerville Old Face"/>
                <a:cs typeface="Baskerville Old Face"/>
              </a:rPr>
              <a:t>d</a:t>
            </a:r>
            <a:r>
              <a:rPr sz="2700" spc="5" dirty="0" smtClean="0">
                <a:latin typeface="Baskerville Old Face"/>
                <a:cs typeface="Baskerville Old Face"/>
              </a:rPr>
              <a:t>s</a:t>
            </a:r>
            <a:r>
              <a:rPr sz="2700" spc="-10" dirty="0" smtClean="0">
                <a:latin typeface="Baskerville Old Face"/>
                <a:cs typeface="Baskerville Old Face"/>
              </a:rPr>
              <a:t>iz</a:t>
            </a:r>
            <a:r>
              <a:rPr sz="2700" spc="0" dirty="0" smtClean="0">
                <a:latin typeface="Baskerville Old Face"/>
                <a:cs typeface="Baskerville Old Face"/>
              </a:rPr>
              <a:t>e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c</a:t>
            </a:r>
            <a:r>
              <a:rPr sz="2700" spc="-5" dirty="0" smtClean="0">
                <a:latin typeface="Baskerville Old Face"/>
                <a:cs typeface="Baskerville Old Face"/>
              </a:rPr>
              <a:t>ar</a:t>
            </a:r>
            <a:endParaRPr sz="2700" dirty="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35"/>
              </a:spcBef>
              <a:buFont typeface="Baskerville Old Face"/>
              <a:buChar char="•"/>
            </a:pPr>
            <a:endParaRPr sz="600" dirty="0"/>
          </a:p>
          <a:p>
            <a:pPr marL="355600" marR="280035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700" spc="0" dirty="0" smtClean="0">
                <a:latin typeface="Baskerville Old Face"/>
                <a:cs typeface="Baskerville Old Face"/>
              </a:rPr>
              <a:t>A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fa</a:t>
            </a:r>
            <a:r>
              <a:rPr sz="2700" spc="-10" dirty="0" smtClean="0">
                <a:latin typeface="Baskerville Old Face"/>
                <a:cs typeface="Baskerville Old Face"/>
              </a:rPr>
              <a:t>l</a:t>
            </a:r>
            <a:r>
              <a:rPr sz="2700" spc="0" dirty="0" smtClean="0">
                <a:latin typeface="Baskerville Old Face"/>
                <a:cs typeface="Baskerville Old Face"/>
              </a:rPr>
              <a:t>l</a:t>
            </a:r>
            <a:r>
              <a:rPr sz="2700" spc="-1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fr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m</a:t>
            </a:r>
            <a:r>
              <a:rPr sz="2700" spc="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10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</a:t>
            </a:r>
            <a:r>
              <a:rPr sz="2700" spc="-10" dirty="0" smtClean="0">
                <a:latin typeface="Baskerville Old Face"/>
                <a:cs typeface="Baskerville Old Face"/>
              </a:rPr>
              <a:t>ee</a:t>
            </a:r>
            <a:r>
              <a:rPr sz="2700" spc="0" dirty="0" smtClean="0">
                <a:latin typeface="Baskerville Old Face"/>
                <a:cs typeface="Baskerville Old Face"/>
              </a:rPr>
              <a:t>t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h</a:t>
            </a:r>
            <a:r>
              <a:rPr sz="2700" spc="-15" dirty="0" smtClean="0">
                <a:latin typeface="Baskerville Old Face"/>
                <a:cs typeface="Baskerville Old Face"/>
              </a:rPr>
              <a:t>a</a:t>
            </a:r>
            <a:r>
              <a:rPr sz="2700" spc="0" dirty="0" smtClean="0">
                <a:latin typeface="Baskerville Old Face"/>
                <a:cs typeface="Baskerville Old Face"/>
              </a:rPr>
              <a:t>s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a</a:t>
            </a:r>
            <a:r>
              <a:rPr sz="2700" spc="0" dirty="0" smtClean="0">
                <a:latin typeface="Baskerville Old Face"/>
                <a:cs typeface="Baskerville Old Face"/>
              </a:rPr>
              <a:t>n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4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-5" dirty="0" smtClean="0">
                <a:latin typeface="Baskerville Old Face"/>
                <a:cs typeface="Baskerville Old Face"/>
              </a:rPr>
              <a:t>u</a:t>
            </a:r>
            <a:r>
              <a:rPr sz="2700" spc="0" dirty="0" smtClean="0">
                <a:latin typeface="Baskerville Old Face"/>
                <a:cs typeface="Baskerville Old Face"/>
              </a:rPr>
              <a:t>t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f</a:t>
            </a:r>
            <a:r>
              <a:rPr sz="2700" spc="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5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pr</a:t>
            </a:r>
            <a:r>
              <a:rPr sz="2700" spc="-10" dirty="0" smtClean="0">
                <a:latin typeface="Baskerville Old Face"/>
                <a:cs typeface="Baskerville Old Face"/>
              </a:rPr>
              <a:t>ob</a:t>
            </a:r>
            <a:r>
              <a:rPr sz="2700" spc="-5" dirty="0" smtClean="0">
                <a:latin typeface="Baskerville Old Face"/>
                <a:cs typeface="Baskerville Old Face"/>
              </a:rPr>
              <a:t>a</a:t>
            </a:r>
            <a:r>
              <a:rPr sz="2700" spc="5" dirty="0" smtClean="0">
                <a:latin typeface="Baskerville Old Face"/>
                <a:cs typeface="Baskerville Old Face"/>
              </a:rPr>
              <a:t>b</a:t>
            </a:r>
            <a:r>
              <a:rPr sz="2700" spc="-10" dirty="0" smtClean="0">
                <a:latin typeface="Baskerville Old Face"/>
                <a:cs typeface="Baskerville Old Face"/>
              </a:rPr>
              <a:t>i</a:t>
            </a:r>
            <a:r>
              <a:rPr sz="2700" spc="0" dirty="0" smtClean="0">
                <a:latin typeface="Baskerville Old Face"/>
                <a:cs typeface="Baskerville Old Face"/>
              </a:rPr>
              <a:t>l</a:t>
            </a:r>
            <a:r>
              <a:rPr sz="2700" spc="-10" dirty="0" smtClean="0">
                <a:latin typeface="Baskerville Old Face"/>
                <a:cs typeface="Baskerville Old Face"/>
              </a:rPr>
              <a:t>it</a:t>
            </a:r>
            <a:r>
              <a:rPr sz="2700" spc="0" dirty="0" smtClean="0">
                <a:latin typeface="Baskerville Old Face"/>
                <a:cs typeface="Baskerville Old Face"/>
              </a:rPr>
              <a:t>y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f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c</a:t>
            </a:r>
            <a:r>
              <a:rPr sz="2700" spc="-5" dirty="0" smtClean="0">
                <a:latin typeface="Baskerville Old Face"/>
                <a:cs typeface="Baskerville Old Face"/>
              </a:rPr>
              <a:t>au</a:t>
            </a:r>
            <a:r>
              <a:rPr sz="2700" spc="5" dirty="0" smtClean="0">
                <a:latin typeface="Baskerville Old Face"/>
                <a:cs typeface="Baskerville Old Face"/>
              </a:rPr>
              <a:t>s</a:t>
            </a:r>
            <a:r>
              <a:rPr sz="2700" spc="-10" dirty="0" smtClean="0">
                <a:latin typeface="Baskerville Old Face"/>
                <a:cs typeface="Baskerville Old Face"/>
              </a:rPr>
              <a:t>i</a:t>
            </a:r>
            <a:r>
              <a:rPr sz="2700" spc="-5" dirty="0" smtClean="0">
                <a:latin typeface="Baskerville Old Face"/>
                <a:cs typeface="Baskerville Old Face"/>
              </a:rPr>
              <a:t>n</a:t>
            </a:r>
            <a:r>
              <a:rPr sz="2700" spc="0" dirty="0" smtClean="0">
                <a:latin typeface="Baskerville Old Face"/>
                <a:cs typeface="Baskerville Old Face"/>
              </a:rPr>
              <a:t>g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d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-5" dirty="0" smtClean="0">
                <a:latin typeface="Baskerville Old Face"/>
                <a:cs typeface="Baskerville Old Face"/>
              </a:rPr>
              <a:t>a</a:t>
            </a:r>
            <a:r>
              <a:rPr sz="2700" spc="-10" dirty="0" smtClean="0">
                <a:latin typeface="Baskerville Old Face"/>
                <a:cs typeface="Baskerville Old Face"/>
              </a:rPr>
              <a:t>t</a:t>
            </a:r>
            <a:r>
              <a:rPr sz="2700" spc="0" dirty="0" smtClean="0">
                <a:latin typeface="Baskerville Old Face"/>
                <a:cs typeface="Baskerville Old Face"/>
              </a:rPr>
              <a:t>h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r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p</a:t>
            </a:r>
            <a:r>
              <a:rPr sz="2700" spc="5" dirty="0" smtClean="0">
                <a:latin typeface="Baskerville Old Face"/>
                <a:cs typeface="Baskerville Old Face"/>
              </a:rPr>
              <a:t>e</a:t>
            </a:r>
            <a:r>
              <a:rPr sz="2700" spc="-5" dirty="0" smtClean="0">
                <a:latin typeface="Baskerville Old Face"/>
                <a:cs typeface="Baskerville Old Face"/>
              </a:rPr>
              <a:t>rman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-5" dirty="0" smtClean="0">
                <a:latin typeface="Baskerville Old Face"/>
                <a:cs typeface="Baskerville Old Face"/>
              </a:rPr>
              <a:t>n</a:t>
            </a:r>
            <a:r>
              <a:rPr sz="2700" spc="0" dirty="0" smtClean="0">
                <a:latin typeface="Baskerville Old Face"/>
                <a:cs typeface="Baskerville Old Face"/>
              </a:rPr>
              <a:t>t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i</a:t>
            </a:r>
            <a:r>
              <a:rPr sz="2700" spc="-5" dirty="0" smtClean="0">
                <a:latin typeface="Baskerville Old Face"/>
                <a:cs typeface="Baskerville Old Face"/>
              </a:rPr>
              <a:t>n</a:t>
            </a:r>
            <a:r>
              <a:rPr sz="2700" spc="0" dirty="0" smtClean="0">
                <a:latin typeface="Baskerville Old Face"/>
                <a:cs typeface="Baskerville Old Face"/>
              </a:rPr>
              <a:t>j</a:t>
            </a:r>
            <a:r>
              <a:rPr sz="2700" spc="-5" dirty="0" smtClean="0">
                <a:latin typeface="Baskerville Old Face"/>
                <a:cs typeface="Baskerville Old Face"/>
              </a:rPr>
              <a:t>ury</a:t>
            </a:r>
            <a:endParaRPr sz="2700" dirty="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23"/>
              </a:spcBef>
              <a:buFont typeface="Baskerville Old Face"/>
              <a:buChar char="•"/>
            </a:pPr>
            <a:endParaRPr sz="600" dirty="0"/>
          </a:p>
          <a:p>
            <a:pPr marL="355600" marR="12700" indent="-342900">
              <a:lnSpc>
                <a:spcPct val="1004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700" spc="0" dirty="0" smtClean="0">
                <a:latin typeface="Baskerville Old Face"/>
                <a:cs typeface="Baskerville Old Face"/>
              </a:rPr>
              <a:t>A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fa</a:t>
            </a:r>
            <a:r>
              <a:rPr sz="2700" spc="-10" dirty="0" smtClean="0">
                <a:latin typeface="Baskerville Old Face"/>
                <a:cs typeface="Baskerville Old Face"/>
              </a:rPr>
              <a:t>l</a:t>
            </a:r>
            <a:r>
              <a:rPr sz="2700" spc="0" dirty="0" smtClean="0">
                <a:latin typeface="Baskerville Old Face"/>
                <a:cs typeface="Baskerville Old Face"/>
              </a:rPr>
              <a:t>l</a:t>
            </a:r>
            <a:r>
              <a:rPr sz="2700" spc="-1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fr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m</a:t>
            </a:r>
            <a:r>
              <a:rPr sz="2700" spc="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11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</a:t>
            </a:r>
            <a:r>
              <a:rPr sz="2700" spc="-10" dirty="0" smtClean="0">
                <a:latin typeface="Baskerville Old Face"/>
                <a:cs typeface="Baskerville Old Face"/>
              </a:rPr>
              <a:t>ee</a:t>
            </a:r>
            <a:r>
              <a:rPr sz="2700" spc="0" dirty="0" smtClean="0">
                <a:latin typeface="Baskerville Old Face"/>
                <a:cs typeface="Baskerville Old Face"/>
              </a:rPr>
              <a:t>t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h</a:t>
            </a:r>
            <a:r>
              <a:rPr sz="2700" spc="-15" dirty="0" smtClean="0">
                <a:latin typeface="Baskerville Old Face"/>
                <a:cs typeface="Baskerville Old Face"/>
              </a:rPr>
              <a:t>a</a:t>
            </a:r>
            <a:r>
              <a:rPr sz="2700" spc="0" dirty="0" smtClean="0">
                <a:latin typeface="Baskerville Old Face"/>
                <a:cs typeface="Baskerville Old Face"/>
              </a:rPr>
              <a:t>s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a</a:t>
            </a:r>
            <a:r>
              <a:rPr sz="2700" spc="0" dirty="0" smtClean="0">
                <a:latin typeface="Baskerville Old Face"/>
                <a:cs typeface="Baskerville Old Face"/>
              </a:rPr>
              <a:t>n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8</a:t>
            </a:r>
            <a:r>
              <a:rPr sz="2700" spc="-5" dirty="0" smtClean="0">
                <a:latin typeface="Baskerville Old Face"/>
                <a:cs typeface="Baskerville Old Face"/>
              </a:rPr>
              <a:t>.</a:t>
            </a:r>
            <a:r>
              <a:rPr sz="2700" spc="0" dirty="0" smtClean="0">
                <a:latin typeface="Baskerville Old Face"/>
                <a:cs typeface="Baskerville Old Face"/>
              </a:rPr>
              <a:t>5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-5" dirty="0" smtClean="0">
                <a:latin typeface="Baskerville Old Face"/>
                <a:cs typeface="Baskerville Old Face"/>
              </a:rPr>
              <a:t>u</a:t>
            </a:r>
            <a:r>
              <a:rPr sz="2700" spc="0" dirty="0" smtClean="0">
                <a:latin typeface="Baskerville Old Face"/>
                <a:cs typeface="Baskerville Old Face"/>
              </a:rPr>
              <a:t>t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f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10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c</a:t>
            </a:r>
            <a:r>
              <a:rPr sz="2700" spc="-5" dirty="0" smtClean="0">
                <a:latin typeface="Baskerville Old Face"/>
                <a:cs typeface="Baskerville Old Face"/>
              </a:rPr>
              <a:t>h</a:t>
            </a:r>
            <a:r>
              <a:rPr sz="2700" spc="-15" dirty="0" smtClean="0">
                <a:latin typeface="Baskerville Old Face"/>
                <a:cs typeface="Baskerville Old Face"/>
              </a:rPr>
              <a:t>an</a:t>
            </a:r>
            <a:r>
              <a:rPr sz="2700" spc="0" dirty="0" smtClean="0">
                <a:latin typeface="Baskerville Old Face"/>
                <a:cs typeface="Baskerville Old Face"/>
              </a:rPr>
              <a:t>ce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f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c</a:t>
            </a:r>
            <a:r>
              <a:rPr sz="2700" spc="-5" dirty="0" smtClean="0">
                <a:latin typeface="Baskerville Old Face"/>
                <a:cs typeface="Baskerville Old Face"/>
              </a:rPr>
              <a:t>au</a:t>
            </a:r>
            <a:r>
              <a:rPr sz="2700" spc="5" dirty="0" smtClean="0">
                <a:latin typeface="Baskerville Old Face"/>
                <a:cs typeface="Baskerville Old Face"/>
              </a:rPr>
              <a:t>s</a:t>
            </a:r>
            <a:r>
              <a:rPr sz="2700" spc="-10" dirty="0" smtClean="0">
                <a:latin typeface="Baskerville Old Face"/>
                <a:cs typeface="Baskerville Old Face"/>
              </a:rPr>
              <a:t>i</a:t>
            </a:r>
            <a:r>
              <a:rPr sz="2700" spc="-5" dirty="0" smtClean="0">
                <a:latin typeface="Baskerville Old Face"/>
                <a:cs typeface="Baskerville Old Face"/>
              </a:rPr>
              <a:t>n</a:t>
            </a:r>
            <a:r>
              <a:rPr sz="2700" spc="0" dirty="0" smtClean="0">
                <a:latin typeface="Baskerville Old Face"/>
                <a:cs typeface="Baskerville Old Face"/>
              </a:rPr>
              <a:t>g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d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-15" dirty="0" smtClean="0">
                <a:latin typeface="Baskerville Old Face"/>
                <a:cs typeface="Baskerville Old Face"/>
              </a:rPr>
              <a:t>a</a:t>
            </a:r>
            <a:r>
              <a:rPr sz="2700" spc="-10" dirty="0" smtClean="0">
                <a:latin typeface="Baskerville Old Face"/>
                <a:cs typeface="Baskerville Old Face"/>
              </a:rPr>
              <a:t>t</a:t>
            </a:r>
            <a:r>
              <a:rPr sz="2700" spc="-5" dirty="0" smtClean="0">
                <a:latin typeface="Baskerville Old Face"/>
                <a:cs typeface="Baskerville Old Face"/>
              </a:rPr>
              <a:t>h</a:t>
            </a:r>
            <a:endParaRPr sz="27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Stick man"/>
          <p:cNvSpPr/>
          <p:nvPr/>
        </p:nvSpPr>
        <p:spPr>
          <a:xfrm>
            <a:off x="7315200" y="5638801"/>
            <a:ext cx="2057400" cy="1981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7059" y="670559"/>
            <a:ext cx="6303645" cy="584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10" dirty="0" smtClean="0">
                <a:latin typeface="Baskerville Old Face"/>
                <a:cs typeface="Baskerville Old Face"/>
              </a:rPr>
              <a:t>F</a:t>
            </a:r>
            <a:r>
              <a:rPr sz="3600" spc="-5" dirty="0" smtClean="0">
                <a:latin typeface="Baskerville Old Face"/>
                <a:cs typeface="Baskerville Old Face"/>
              </a:rPr>
              <a:t>a</a:t>
            </a:r>
            <a:r>
              <a:rPr sz="3600" spc="0" dirty="0" smtClean="0">
                <a:latin typeface="Baskerville Old Face"/>
                <a:cs typeface="Baskerville Old Face"/>
              </a:rPr>
              <a:t>ll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0" dirty="0" smtClean="0">
                <a:latin typeface="Baskerville Old Face"/>
                <a:cs typeface="Baskerville Old Face"/>
              </a:rPr>
              <a:t>P</a:t>
            </a:r>
            <a:r>
              <a:rPr sz="3600" spc="-5" dirty="0" smtClean="0">
                <a:latin typeface="Baskerville Old Face"/>
                <a:cs typeface="Baskerville Old Face"/>
              </a:rPr>
              <a:t>r</a:t>
            </a:r>
            <a:r>
              <a:rPr sz="3600" spc="5" dirty="0" smtClean="0">
                <a:latin typeface="Baskerville Old Face"/>
                <a:cs typeface="Baskerville Old Face"/>
              </a:rPr>
              <a:t>e</a:t>
            </a:r>
            <a:r>
              <a:rPr sz="3600" spc="-5" dirty="0" smtClean="0">
                <a:latin typeface="Baskerville Old Face"/>
                <a:cs typeface="Baskerville Old Face"/>
              </a:rPr>
              <a:t>vent</a:t>
            </a:r>
            <a:r>
              <a:rPr sz="3600" spc="0" dirty="0" smtClean="0">
                <a:latin typeface="Baskerville Old Face"/>
                <a:cs typeface="Baskerville Old Face"/>
              </a:rPr>
              <a:t>i</a:t>
            </a:r>
            <a:r>
              <a:rPr sz="3600" spc="-10" dirty="0" smtClean="0">
                <a:latin typeface="Baskerville Old Face"/>
                <a:cs typeface="Baskerville Old Face"/>
              </a:rPr>
              <a:t>o</a:t>
            </a:r>
            <a:r>
              <a:rPr sz="3600" spc="0" dirty="0" smtClean="0">
                <a:latin typeface="Baskerville Old Face"/>
                <a:cs typeface="Baskerville Old Face"/>
              </a:rPr>
              <a:t>n</a:t>
            </a:r>
            <a:r>
              <a:rPr sz="3600" spc="5" dirty="0" smtClean="0">
                <a:latin typeface="Times New Roman"/>
                <a:cs typeface="Times New Roman"/>
              </a:rPr>
              <a:t> </a:t>
            </a:r>
            <a:r>
              <a:rPr sz="3600" spc="-10" dirty="0" smtClean="0">
                <a:latin typeface="Baskerville Old Face"/>
                <a:cs typeface="Baskerville Old Face"/>
              </a:rPr>
              <a:t>Op</a:t>
            </a:r>
            <a:r>
              <a:rPr sz="3600" spc="-5" dirty="0" smtClean="0">
                <a:latin typeface="Baskerville Old Face"/>
                <a:cs typeface="Baskerville Old Face"/>
              </a:rPr>
              <a:t>t</a:t>
            </a:r>
            <a:r>
              <a:rPr sz="3600" spc="0" dirty="0" smtClean="0">
                <a:latin typeface="Baskerville Old Face"/>
                <a:cs typeface="Baskerville Old Face"/>
              </a:rPr>
              <a:t>i</a:t>
            </a:r>
            <a:r>
              <a:rPr sz="3600" spc="5" dirty="0" smtClean="0">
                <a:latin typeface="Baskerville Old Face"/>
                <a:cs typeface="Baskerville Old Face"/>
              </a:rPr>
              <a:t>o</a:t>
            </a:r>
            <a:r>
              <a:rPr sz="3600" spc="-5" dirty="0" smtClean="0">
                <a:latin typeface="Baskerville Old Face"/>
                <a:cs typeface="Baskerville Old Face"/>
              </a:rPr>
              <a:t>n</a:t>
            </a:r>
            <a:r>
              <a:rPr sz="3600" spc="0" dirty="0" smtClean="0">
                <a:latin typeface="Baskerville Old Face"/>
                <a:cs typeface="Baskerville Old Face"/>
              </a:rPr>
              <a:t>s</a:t>
            </a:r>
            <a:r>
              <a:rPr sz="3600" spc="10" dirty="0" smtClean="0">
                <a:latin typeface="Times New Roman"/>
                <a:cs typeface="Times New Roman"/>
              </a:rPr>
              <a:t> </a:t>
            </a:r>
            <a:r>
              <a:rPr sz="3600" spc="0" dirty="0" smtClean="0">
                <a:latin typeface="Baskerville Old Face"/>
                <a:cs typeface="Baskerville Old Face"/>
              </a:rPr>
              <a:t>–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La</a:t>
            </a:r>
            <a:r>
              <a:rPr sz="3600" spc="-10" dirty="0" smtClean="0">
                <a:latin typeface="Baskerville Old Face"/>
                <a:cs typeface="Baskerville Old Face"/>
              </a:rPr>
              <a:t>d</a:t>
            </a:r>
            <a:r>
              <a:rPr sz="3600" spc="5" dirty="0" smtClean="0">
                <a:latin typeface="Baskerville Old Face"/>
                <a:cs typeface="Baskerville Old Face"/>
              </a:rPr>
              <a:t>d</a:t>
            </a:r>
            <a:r>
              <a:rPr sz="3600" spc="-5" dirty="0" smtClean="0">
                <a:latin typeface="Baskerville Old Face"/>
                <a:cs typeface="Baskerville Old Face"/>
              </a:rPr>
              <a:t>er</a:t>
            </a:r>
            <a:r>
              <a:rPr sz="3600" spc="0" dirty="0" smtClean="0">
                <a:latin typeface="Baskerville Old Face"/>
                <a:cs typeface="Baskerville Old Face"/>
              </a:rPr>
              <a:t>s</a:t>
            </a:r>
            <a:endParaRPr sz="3600">
              <a:latin typeface="Baskerville Old Face"/>
              <a:cs typeface="Baskerville Old Face"/>
            </a:endParaRPr>
          </a:p>
        </p:txBody>
      </p:sp>
      <p:sp>
        <p:nvSpPr>
          <p:cNvPr id="3" name="object 3" title="photo - incorrect ladder usage"/>
          <p:cNvSpPr/>
          <p:nvPr/>
        </p:nvSpPr>
        <p:spPr>
          <a:xfrm>
            <a:off x="990600" y="1371600"/>
            <a:ext cx="8001000" cy="42672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4714" y="6207249"/>
            <a:ext cx="3423920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Times New Roman"/>
                <a:cs typeface="Times New Roman"/>
              </a:rPr>
              <a:t>Is t</a:t>
            </a:r>
            <a:r>
              <a:rPr sz="2400" spc="-15" dirty="0" smtClean="0">
                <a:latin typeface="Times New Roman"/>
                <a:cs typeface="Times New Roman"/>
              </a:rPr>
              <a:t>h</a:t>
            </a:r>
            <a:r>
              <a:rPr sz="2400" spc="0" dirty="0" smtClean="0">
                <a:latin typeface="Times New Roman"/>
                <a:cs typeface="Times New Roman"/>
              </a:rPr>
              <a:t>is c</a:t>
            </a:r>
            <a:r>
              <a:rPr sz="2400" spc="-5" dirty="0" smtClean="0">
                <a:latin typeface="Times New Roman"/>
                <a:cs typeface="Times New Roman"/>
              </a:rPr>
              <a:t>o</a:t>
            </a:r>
            <a:r>
              <a:rPr sz="2400" spc="-10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15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ct</a:t>
            </a:r>
            <a:r>
              <a:rPr sz="2400" spc="-10" dirty="0" smtClean="0">
                <a:latin typeface="Times New Roman"/>
                <a:cs typeface="Times New Roman"/>
              </a:rPr>
              <a:t> l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dd</a:t>
            </a:r>
            <a:r>
              <a:rPr sz="2400" spc="0" dirty="0" smtClean="0">
                <a:latin typeface="Times New Roman"/>
                <a:cs typeface="Times New Roman"/>
              </a:rPr>
              <a:t>er </a:t>
            </a:r>
            <a:r>
              <a:rPr sz="2400" spc="-5" dirty="0" smtClean="0">
                <a:latin typeface="Times New Roman"/>
                <a:cs typeface="Times New Roman"/>
              </a:rPr>
              <a:t>u</a:t>
            </a:r>
            <a:r>
              <a:rPr sz="2400" spc="-15" dirty="0" smtClean="0">
                <a:latin typeface="Times New Roman"/>
                <a:cs typeface="Times New Roman"/>
              </a:rPr>
              <a:t>sa</a:t>
            </a:r>
            <a:r>
              <a:rPr sz="2400" spc="-5" dirty="0" smtClean="0">
                <a:latin typeface="Times New Roman"/>
                <a:cs typeface="Times New Roman"/>
              </a:rPr>
              <a:t>g</a:t>
            </a:r>
            <a:r>
              <a:rPr sz="2400" spc="-15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 title="Three small photos"/>
          <p:cNvSpPr/>
          <p:nvPr/>
        </p:nvSpPr>
        <p:spPr>
          <a:xfrm>
            <a:off x="7391400" y="5715000"/>
            <a:ext cx="202692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en-US" dirty="0" err="1" smtClean="0"/>
              <a:t>Thr</a:t>
            </a:r>
            <a:endParaRPr dirty="0"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Prevention Options - Ladders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1847594"/>
            <a:ext cx="6364605" cy="276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l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R</a:t>
            </a:r>
            <a:r>
              <a:rPr sz="3200" spc="-10" dirty="0" smtClean="0">
                <a:latin typeface="Baskerville Old Face"/>
                <a:cs typeface="Baskerville Old Face"/>
              </a:rPr>
              <a:t>est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15" dirty="0" smtClean="0">
                <a:latin typeface="Baskerville Old Face"/>
                <a:cs typeface="Baskerville Old Face"/>
              </a:rPr>
              <a:t>n</a:t>
            </a:r>
            <a:r>
              <a:rPr sz="3200" spc="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2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r>
              <a:rPr sz="3200" spc="-10" dirty="0" smtClean="0">
                <a:latin typeface="Baskerville Old Face"/>
                <a:cs typeface="Baskerville Old Face"/>
              </a:rPr>
              <a:t>st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m</a:t>
            </a:r>
            <a:endParaRPr sz="3200" dirty="0">
              <a:latin typeface="Baskerville Old Face"/>
              <a:cs typeface="Baskerville Old Face"/>
            </a:endParaRPr>
          </a:p>
          <a:p>
            <a:pPr>
              <a:lnSpc>
                <a:spcPts val="700"/>
              </a:lnSpc>
              <a:spcBef>
                <a:spcPts val="32"/>
              </a:spcBef>
              <a:buFont typeface="Baskerville Old Face"/>
              <a:buChar char="•"/>
            </a:pPr>
            <a:endParaRPr sz="700" dirty="0"/>
          </a:p>
          <a:p>
            <a:pPr marL="756285" marR="12700" lvl="1" indent="-287020">
              <a:lnSpc>
                <a:spcPct val="100299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U</a:t>
            </a:r>
            <a:r>
              <a:rPr sz="3200" spc="-10" dirty="0" smtClean="0">
                <a:latin typeface="Baskerville Old Face"/>
                <a:cs typeface="Baskerville Old Face"/>
              </a:rPr>
              <a:t>se</a:t>
            </a:r>
            <a:r>
              <a:rPr sz="3200" spc="0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wi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-10" dirty="0" smtClean="0">
                <a:latin typeface="Baskerville Old Face"/>
                <a:cs typeface="Baskerville Old Face"/>
              </a:rPr>
              <a:t>u</a:t>
            </a:r>
            <a:r>
              <a:rPr sz="3200" spc="0" dirty="0" smtClean="0">
                <a:latin typeface="Baskerville Old Face"/>
                <a:cs typeface="Baskerville Old Face"/>
              </a:rPr>
              <a:t>lly</a:t>
            </a:r>
            <a:r>
              <a:rPr sz="3200" spc="-2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bod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ha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es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an</a:t>
            </a:r>
            <a:r>
              <a:rPr sz="3200" spc="0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ancho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15" dirty="0" smtClean="0">
                <a:latin typeface="Baskerville Old Face"/>
                <a:cs typeface="Baskerville Old Face"/>
              </a:rPr>
              <a:t>ag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endParaRPr sz="3200" dirty="0">
              <a:latin typeface="Baskerville Old Face"/>
              <a:cs typeface="Baskerville Old Face"/>
            </a:endParaRPr>
          </a:p>
          <a:p>
            <a:pPr lvl="1">
              <a:lnSpc>
                <a:spcPts val="750"/>
              </a:lnSpc>
              <a:spcBef>
                <a:spcPts val="5"/>
              </a:spcBef>
              <a:buFont typeface="Baskerville Old Face"/>
              <a:buChar char="–"/>
            </a:pPr>
            <a:endParaRPr sz="75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Con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a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u="heavy" spc="-5" dirty="0" smtClean="0">
                <a:latin typeface="Baskerville Old Face"/>
                <a:cs typeface="Baskerville Old Face"/>
              </a:rPr>
              <a:t>Co</a:t>
            </a:r>
            <a:r>
              <a:rPr sz="3200" u="heavy" spc="0" dirty="0" smtClean="0">
                <a:latin typeface="Baskerville Old Face"/>
                <a:cs typeface="Baskerville Old Face"/>
              </a:rPr>
              <a:t>l</a:t>
            </a:r>
            <a:r>
              <a:rPr sz="3200" u="heavy" spc="-10" dirty="0" smtClean="0">
                <a:latin typeface="Baskerville Old Face"/>
                <a:cs typeface="Baskerville Old Face"/>
              </a:rPr>
              <a:t>le</a:t>
            </a:r>
            <a:r>
              <a:rPr sz="3200" u="heavy" spc="-5" dirty="0" smtClean="0">
                <a:latin typeface="Baskerville Old Face"/>
                <a:cs typeface="Baskerville Old Face"/>
              </a:rPr>
              <a:t>c</a:t>
            </a:r>
            <a:r>
              <a:rPr sz="3200" u="heavy" spc="-10" dirty="0" smtClean="0">
                <a:latin typeface="Baskerville Old Face"/>
                <a:cs typeface="Baskerville Old Face"/>
              </a:rPr>
              <a:t>t</a:t>
            </a:r>
            <a:r>
              <a:rPr sz="3200" u="heavy" spc="0" dirty="0" smtClean="0">
                <a:latin typeface="Baskerville Old Face"/>
                <a:cs typeface="Baskerville Old Face"/>
              </a:rPr>
              <a:t>ive</a:t>
            </a:r>
            <a:r>
              <a:rPr lang="en-US" sz="3200" u="heavy" spc="0" dirty="0" smtClean="0">
                <a:latin typeface="Baskerville Old Face"/>
                <a:cs typeface="Baskerville Old Face"/>
              </a:rPr>
              <a:t> </a:t>
            </a:r>
            <a:r>
              <a:rPr sz="3200" u="heavy" spc="-2080" dirty="0" smtClean="0">
                <a:latin typeface="Baskerville Old Face"/>
                <a:cs typeface="Baskerville Old Face"/>
              </a:rPr>
              <a:t> </a:t>
            </a:r>
            <a:r>
              <a:rPr sz="3200" u="heavy" spc="-20" dirty="0" smtClean="0">
                <a:latin typeface="Baskerville Old Face"/>
                <a:cs typeface="Baskerville Old Face"/>
              </a:rPr>
              <a:t>S</a:t>
            </a:r>
            <a:r>
              <a:rPr sz="3200" u="heavy" spc="0" dirty="0" smtClean="0">
                <a:latin typeface="Baskerville Old Face"/>
                <a:cs typeface="Baskerville Old Face"/>
              </a:rPr>
              <a:t>y</a:t>
            </a:r>
            <a:r>
              <a:rPr sz="3200" u="heavy" spc="-10" dirty="0" smtClean="0">
                <a:latin typeface="Baskerville Old Face"/>
                <a:cs typeface="Baskerville Old Face"/>
              </a:rPr>
              <a:t>ste</a:t>
            </a:r>
            <a:r>
              <a:rPr sz="3200" u="heavy" spc="0" dirty="0" smtClean="0">
                <a:latin typeface="Baskerville Old Face"/>
                <a:cs typeface="Baskerville Old Face"/>
              </a:rPr>
              <a:t>m</a:t>
            </a:r>
            <a:endParaRPr sz="3200" dirty="0">
              <a:latin typeface="Baskerville Old Face"/>
              <a:cs typeface="Baskerville Old Face"/>
            </a:endParaRPr>
          </a:p>
          <a:p>
            <a:pPr lvl="1">
              <a:lnSpc>
                <a:spcPts val="750"/>
              </a:lnSpc>
              <a:spcBef>
                <a:spcPts val="17"/>
              </a:spcBef>
              <a:buFont typeface="Baskerville Old Face"/>
              <a:buChar char="–"/>
            </a:pPr>
            <a:endParaRPr sz="750" dirty="0"/>
          </a:p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Baskerville Old Face"/>
                <a:cs typeface="Baskerville Old Face"/>
              </a:rPr>
              <a:t>v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15" dirty="0" smtClean="0">
                <a:latin typeface="Baskerville Old Face"/>
                <a:cs typeface="Baskerville Old Face"/>
              </a:rPr>
              <a:t>ag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an</a:t>
            </a:r>
            <a:r>
              <a:rPr sz="3200" spc="0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20" dirty="0" smtClean="0">
                <a:latin typeface="Baskerville Old Face"/>
                <a:cs typeface="Baskerville Old Face"/>
              </a:rPr>
              <a:t>D</a:t>
            </a:r>
            <a:r>
              <a:rPr sz="3200" spc="-10" dirty="0" smtClean="0">
                <a:latin typeface="Baskerville Old Face"/>
                <a:cs typeface="Baskerville Old Face"/>
              </a:rPr>
              <a:t>is</a:t>
            </a:r>
            <a:r>
              <a:rPr sz="3200" spc="-5" dirty="0" smtClean="0">
                <a:latin typeface="Baskerville Old Face"/>
                <a:cs typeface="Baskerville Old Face"/>
              </a:rPr>
              <a:t>ad</a:t>
            </a:r>
            <a:r>
              <a:rPr sz="3200" spc="0" dirty="0" smtClean="0">
                <a:latin typeface="Baskerville Old Face"/>
                <a:cs typeface="Baskerville Old Face"/>
              </a:rPr>
              <a:t>v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15" dirty="0" smtClean="0">
                <a:latin typeface="Baskerville Old Face"/>
                <a:cs typeface="Baskerville Old Face"/>
              </a:rPr>
              <a:t>ag</a:t>
            </a:r>
            <a:r>
              <a:rPr sz="3200" spc="-10" dirty="0" smtClean="0">
                <a:latin typeface="Baskerville Old Face"/>
                <a:cs typeface="Baskerville Old Face"/>
              </a:rPr>
              <a:t>es</a:t>
            </a:r>
            <a:r>
              <a:rPr sz="3200" spc="0" dirty="0" smtClean="0">
                <a:latin typeface="Baskerville Old Face"/>
                <a:cs typeface="Baskerville Old Face"/>
              </a:rPr>
              <a:t>?</a:t>
            </a:r>
            <a:endParaRPr sz="32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">
              <a:lnSpc>
                <a:spcPct val="100000"/>
              </a:lnSpc>
            </a:pPr>
            <a:r>
              <a:rPr sz="3800" spc="-5" dirty="0" smtClean="0">
                <a:latin typeface="Baskerville Old Face"/>
                <a:cs typeface="Baskerville Old Face"/>
              </a:rPr>
              <a:t>F</a:t>
            </a:r>
            <a:r>
              <a:rPr sz="3800" spc="-10" dirty="0" smtClean="0">
                <a:latin typeface="Baskerville Old Face"/>
                <a:cs typeface="Baskerville Old Face"/>
              </a:rPr>
              <a:t>a</a:t>
            </a:r>
            <a:r>
              <a:rPr sz="3800" spc="0" dirty="0" smtClean="0">
                <a:latin typeface="Baskerville Old Face"/>
                <a:cs typeface="Baskerville Old Face"/>
              </a:rPr>
              <a:t>ll</a:t>
            </a:r>
            <a:r>
              <a:rPr sz="3800" spc="-5" dirty="0" smtClean="0">
                <a:latin typeface="Times New Roman"/>
                <a:cs typeface="Times New Roman"/>
              </a:rPr>
              <a:t> </a:t>
            </a:r>
            <a:r>
              <a:rPr sz="3800" spc="-10" dirty="0" smtClean="0">
                <a:latin typeface="Baskerville Old Face"/>
                <a:cs typeface="Baskerville Old Face"/>
              </a:rPr>
              <a:t>P</a:t>
            </a:r>
            <a:r>
              <a:rPr sz="3800" spc="-5" dirty="0" smtClean="0">
                <a:latin typeface="Baskerville Old Face"/>
                <a:cs typeface="Baskerville Old Face"/>
              </a:rPr>
              <a:t>r</a:t>
            </a:r>
            <a:r>
              <a:rPr sz="3800" spc="5" dirty="0" smtClean="0">
                <a:latin typeface="Baskerville Old Face"/>
                <a:cs typeface="Baskerville Old Face"/>
              </a:rPr>
              <a:t>e</a:t>
            </a:r>
            <a:r>
              <a:rPr sz="3800" spc="-5" dirty="0" smtClean="0">
                <a:latin typeface="Baskerville Old Face"/>
                <a:cs typeface="Baskerville Old Face"/>
              </a:rPr>
              <a:t>ven</a:t>
            </a:r>
            <a:r>
              <a:rPr sz="3800" spc="-10" dirty="0" smtClean="0">
                <a:latin typeface="Baskerville Old Face"/>
                <a:cs typeface="Baskerville Old Face"/>
              </a:rPr>
              <a:t>t</a:t>
            </a:r>
            <a:r>
              <a:rPr sz="3800" spc="0" dirty="0" smtClean="0">
                <a:latin typeface="Baskerville Old Face"/>
                <a:cs typeface="Baskerville Old Face"/>
              </a:rPr>
              <a:t>i</a:t>
            </a:r>
            <a:r>
              <a:rPr sz="3800" spc="-5" dirty="0" smtClean="0">
                <a:latin typeface="Baskerville Old Face"/>
                <a:cs typeface="Baskerville Old Face"/>
              </a:rPr>
              <a:t>o</a:t>
            </a:r>
            <a:r>
              <a:rPr sz="3800" spc="0" dirty="0" smtClean="0">
                <a:latin typeface="Baskerville Old Face"/>
                <a:cs typeface="Baskerville Old Face"/>
              </a:rPr>
              <a:t>n</a:t>
            </a:r>
            <a:r>
              <a:rPr sz="3800" spc="-20" dirty="0" smtClean="0">
                <a:latin typeface="Times New Roman"/>
                <a:cs typeface="Times New Roman"/>
              </a:rPr>
              <a:t> </a:t>
            </a:r>
            <a:r>
              <a:rPr sz="3800" spc="-10" dirty="0" smtClean="0">
                <a:latin typeface="Baskerville Old Face"/>
                <a:cs typeface="Baskerville Old Face"/>
              </a:rPr>
              <a:t>O</a:t>
            </a:r>
            <a:r>
              <a:rPr sz="3800" spc="-5" dirty="0" smtClean="0">
                <a:latin typeface="Baskerville Old Face"/>
                <a:cs typeface="Baskerville Old Face"/>
              </a:rPr>
              <a:t>p</a:t>
            </a:r>
            <a:r>
              <a:rPr sz="3800" spc="-10" dirty="0" smtClean="0">
                <a:latin typeface="Baskerville Old Face"/>
                <a:cs typeface="Baskerville Old Face"/>
              </a:rPr>
              <a:t>t</a:t>
            </a:r>
            <a:r>
              <a:rPr sz="3800" spc="0" dirty="0" smtClean="0">
                <a:latin typeface="Baskerville Old Face"/>
                <a:cs typeface="Baskerville Old Face"/>
              </a:rPr>
              <a:t>i</a:t>
            </a:r>
            <a:r>
              <a:rPr sz="3800" spc="-5" dirty="0" smtClean="0">
                <a:latin typeface="Baskerville Old Face"/>
                <a:cs typeface="Baskerville Old Face"/>
              </a:rPr>
              <a:t>on</a:t>
            </a:r>
            <a:r>
              <a:rPr sz="3800" spc="0" dirty="0" smtClean="0">
                <a:latin typeface="Baskerville Old Face"/>
                <a:cs typeface="Baskerville Old Face"/>
              </a:rPr>
              <a:t>s</a:t>
            </a:r>
            <a:r>
              <a:rPr sz="3800" spc="-25" dirty="0" smtClean="0">
                <a:latin typeface="Times New Roman"/>
                <a:cs typeface="Times New Roman"/>
              </a:rPr>
              <a:t> </a:t>
            </a:r>
            <a:r>
              <a:rPr sz="3700" spc="0" dirty="0" smtClean="0">
                <a:latin typeface="Baskerville Old Face"/>
                <a:cs typeface="Baskerville Old Face"/>
              </a:rPr>
              <a:t>–</a:t>
            </a:r>
            <a:r>
              <a:rPr sz="3700" spc="-10" dirty="0" smtClean="0">
                <a:latin typeface="Times New Roman"/>
                <a:cs typeface="Times New Roman"/>
              </a:rPr>
              <a:t> </a:t>
            </a:r>
            <a:r>
              <a:rPr sz="3800" spc="10" dirty="0" smtClean="0">
                <a:latin typeface="Baskerville Old Face"/>
                <a:cs typeface="Baskerville Old Face"/>
              </a:rPr>
              <a:t>F</a:t>
            </a:r>
            <a:r>
              <a:rPr sz="3800" spc="-10" dirty="0" smtClean="0">
                <a:latin typeface="Baskerville Old Face"/>
                <a:cs typeface="Baskerville Old Face"/>
              </a:rPr>
              <a:t>a</a:t>
            </a:r>
            <a:r>
              <a:rPr sz="3800" spc="0" dirty="0" smtClean="0">
                <a:latin typeface="Baskerville Old Face"/>
                <a:cs typeface="Baskerville Old Face"/>
              </a:rPr>
              <a:t>ll</a:t>
            </a:r>
            <a:r>
              <a:rPr sz="3800" spc="10" dirty="0" smtClean="0">
                <a:latin typeface="Times New Roman"/>
                <a:cs typeface="Times New Roman"/>
              </a:rPr>
              <a:t> </a:t>
            </a:r>
            <a:r>
              <a:rPr sz="3800" spc="-10" dirty="0" smtClean="0">
                <a:latin typeface="Baskerville Old Face"/>
                <a:cs typeface="Baskerville Old Face"/>
              </a:rPr>
              <a:t>R</a:t>
            </a:r>
            <a:r>
              <a:rPr sz="3800" spc="-5" dirty="0" smtClean="0">
                <a:latin typeface="Baskerville Old Face"/>
                <a:cs typeface="Baskerville Old Face"/>
              </a:rPr>
              <a:t>es</a:t>
            </a:r>
            <a:r>
              <a:rPr sz="3800" spc="-10" dirty="0" smtClean="0">
                <a:latin typeface="Baskerville Old Face"/>
                <a:cs typeface="Baskerville Old Face"/>
              </a:rPr>
              <a:t>t</a:t>
            </a:r>
            <a:r>
              <a:rPr sz="3800" spc="-5" dirty="0" smtClean="0">
                <a:latin typeface="Baskerville Old Face"/>
                <a:cs typeface="Baskerville Old Face"/>
              </a:rPr>
              <a:t>r</a:t>
            </a:r>
            <a:r>
              <a:rPr sz="3800" spc="-10" dirty="0" smtClean="0">
                <a:latin typeface="Baskerville Old Face"/>
                <a:cs typeface="Baskerville Old Face"/>
              </a:rPr>
              <a:t>a</a:t>
            </a:r>
            <a:r>
              <a:rPr sz="3800" spc="10" dirty="0" smtClean="0">
                <a:latin typeface="Baskerville Old Face"/>
                <a:cs typeface="Baskerville Old Face"/>
              </a:rPr>
              <a:t>i</a:t>
            </a:r>
            <a:r>
              <a:rPr sz="3800" spc="-5" dirty="0" smtClean="0">
                <a:latin typeface="Baskerville Old Face"/>
                <a:cs typeface="Baskerville Old Face"/>
              </a:rPr>
              <a:t>n</a:t>
            </a:r>
            <a:r>
              <a:rPr sz="3800" spc="0" dirty="0" smtClean="0">
                <a:latin typeface="Baskerville Old Face"/>
                <a:cs typeface="Baskerville Old Face"/>
              </a:rPr>
              <a:t>t</a:t>
            </a:r>
            <a:endParaRPr sz="3800">
              <a:latin typeface="Baskerville Old Face"/>
              <a:cs typeface="Baskerville Old Face"/>
            </a:endParaRPr>
          </a:p>
        </p:txBody>
      </p:sp>
      <p:sp>
        <p:nvSpPr>
          <p:cNvPr id="4" name="object 4" title="frawing - workers on a roof"/>
          <p:cNvSpPr/>
          <p:nvPr/>
        </p:nvSpPr>
        <p:spPr>
          <a:xfrm>
            <a:off x="990600" y="4724400"/>
            <a:ext cx="4565903" cy="2331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hoto"/>
          <p:cNvSpPr/>
          <p:nvPr/>
        </p:nvSpPr>
        <p:spPr>
          <a:xfrm>
            <a:off x="6172200" y="5105400"/>
            <a:ext cx="3262883" cy="205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photo - Fall Protection Option – Personal Protective Equipment"/>
          <p:cNvSpPr txBox="1"/>
          <p:nvPr/>
        </p:nvSpPr>
        <p:spPr>
          <a:xfrm>
            <a:off x="813307" y="706119"/>
            <a:ext cx="8352790" cy="4737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00" dirty="0" smtClean="0">
                <a:latin typeface="Baskerville Old Face"/>
                <a:cs typeface="Baskerville Old Face"/>
              </a:rPr>
              <a:t>F</a:t>
            </a:r>
            <a:r>
              <a:rPr sz="2900" spc="-10" dirty="0" smtClean="0">
                <a:latin typeface="Baskerville Old Face"/>
                <a:cs typeface="Baskerville Old Face"/>
              </a:rPr>
              <a:t>al</a:t>
            </a:r>
            <a:r>
              <a:rPr sz="2900" spc="0" dirty="0" smtClean="0">
                <a:latin typeface="Baskerville Old Face"/>
                <a:cs typeface="Baskerville Old Face"/>
              </a:rPr>
              <a:t>l</a:t>
            </a:r>
            <a:r>
              <a:rPr sz="2900" spc="-5" dirty="0" smtClean="0">
                <a:latin typeface="Times New Roman"/>
                <a:cs typeface="Times New Roman"/>
              </a:rPr>
              <a:t> </a:t>
            </a:r>
            <a:r>
              <a:rPr sz="2900" spc="-5" dirty="0" smtClean="0">
                <a:latin typeface="Baskerville Old Face"/>
                <a:cs typeface="Baskerville Old Face"/>
              </a:rPr>
              <a:t>Pro</a:t>
            </a:r>
            <a:r>
              <a:rPr sz="2900" spc="0" dirty="0" smtClean="0">
                <a:latin typeface="Baskerville Old Face"/>
                <a:cs typeface="Baskerville Old Face"/>
              </a:rPr>
              <a:t>t</a:t>
            </a:r>
            <a:r>
              <a:rPr sz="2900" spc="-15" dirty="0" smtClean="0">
                <a:latin typeface="Baskerville Old Face"/>
                <a:cs typeface="Baskerville Old Face"/>
              </a:rPr>
              <a:t>e</a:t>
            </a:r>
            <a:r>
              <a:rPr sz="2900" spc="0" dirty="0" smtClean="0">
                <a:latin typeface="Baskerville Old Face"/>
                <a:cs typeface="Baskerville Old Face"/>
              </a:rPr>
              <a:t>cti</a:t>
            </a:r>
            <a:r>
              <a:rPr sz="2900" spc="-5" dirty="0" smtClean="0">
                <a:latin typeface="Baskerville Old Face"/>
                <a:cs typeface="Baskerville Old Face"/>
              </a:rPr>
              <a:t>o</a:t>
            </a:r>
            <a:r>
              <a:rPr sz="2900" spc="0" dirty="0" smtClean="0">
                <a:latin typeface="Baskerville Old Face"/>
                <a:cs typeface="Baskerville Old Face"/>
              </a:rPr>
              <a:t>n</a:t>
            </a:r>
            <a:r>
              <a:rPr sz="2900" spc="-10" dirty="0" smtClean="0">
                <a:latin typeface="Times New Roman"/>
                <a:cs typeface="Times New Roman"/>
              </a:rPr>
              <a:t> </a:t>
            </a:r>
            <a:r>
              <a:rPr sz="2900" spc="-10" dirty="0" smtClean="0">
                <a:latin typeface="Baskerville Old Face"/>
                <a:cs typeface="Baskerville Old Face"/>
              </a:rPr>
              <a:t>O</a:t>
            </a:r>
            <a:r>
              <a:rPr sz="2900" spc="-5" dirty="0" smtClean="0">
                <a:latin typeface="Baskerville Old Face"/>
                <a:cs typeface="Baskerville Old Face"/>
              </a:rPr>
              <a:t>p</a:t>
            </a:r>
            <a:r>
              <a:rPr sz="2900" spc="-15" dirty="0" smtClean="0">
                <a:latin typeface="Baskerville Old Face"/>
                <a:cs typeface="Baskerville Old Face"/>
              </a:rPr>
              <a:t>t</a:t>
            </a:r>
            <a:r>
              <a:rPr sz="2900" spc="-10" dirty="0" smtClean="0">
                <a:latin typeface="Baskerville Old Face"/>
                <a:cs typeface="Baskerville Old Face"/>
              </a:rPr>
              <a:t>i</a:t>
            </a:r>
            <a:r>
              <a:rPr sz="2900" spc="-5" dirty="0" smtClean="0">
                <a:latin typeface="Baskerville Old Face"/>
                <a:cs typeface="Baskerville Old Face"/>
              </a:rPr>
              <a:t>on</a:t>
            </a:r>
            <a:r>
              <a:rPr sz="2900" spc="0" dirty="0" smtClean="0">
                <a:latin typeface="Baskerville Old Face"/>
                <a:cs typeface="Baskerville Old Face"/>
              </a:rPr>
              <a:t>s</a:t>
            </a:r>
            <a:r>
              <a:rPr sz="2900" spc="10" dirty="0" smtClean="0">
                <a:latin typeface="Times New Roman"/>
                <a:cs typeface="Times New Roman"/>
              </a:rPr>
              <a:t> </a:t>
            </a:r>
            <a:r>
              <a:rPr sz="2900" spc="0" dirty="0" smtClean="0">
                <a:latin typeface="Baskerville Old Face"/>
                <a:cs typeface="Baskerville Old Face"/>
              </a:rPr>
              <a:t>–</a:t>
            </a:r>
            <a:r>
              <a:rPr sz="2900" spc="-10" dirty="0" smtClean="0">
                <a:latin typeface="Times New Roman"/>
                <a:cs typeface="Times New Roman"/>
              </a:rPr>
              <a:t> </a:t>
            </a:r>
            <a:r>
              <a:rPr sz="2900" spc="-5" dirty="0" smtClean="0">
                <a:latin typeface="Baskerville Old Face"/>
                <a:cs typeface="Baskerville Old Face"/>
              </a:rPr>
              <a:t>Per</a:t>
            </a:r>
            <a:r>
              <a:rPr sz="2900" spc="-10" dirty="0" smtClean="0">
                <a:latin typeface="Baskerville Old Face"/>
                <a:cs typeface="Baskerville Old Face"/>
              </a:rPr>
              <a:t>s</a:t>
            </a:r>
            <a:r>
              <a:rPr sz="2900" spc="-5" dirty="0" smtClean="0">
                <a:latin typeface="Baskerville Old Face"/>
                <a:cs typeface="Baskerville Old Face"/>
              </a:rPr>
              <a:t>ona</a:t>
            </a:r>
            <a:r>
              <a:rPr sz="2900" spc="0" dirty="0" smtClean="0">
                <a:latin typeface="Baskerville Old Face"/>
                <a:cs typeface="Baskerville Old Face"/>
              </a:rPr>
              <a:t>l</a:t>
            </a:r>
            <a:r>
              <a:rPr sz="2900" spc="-5" dirty="0" smtClean="0">
                <a:latin typeface="Times New Roman"/>
                <a:cs typeface="Times New Roman"/>
              </a:rPr>
              <a:t> </a:t>
            </a:r>
            <a:r>
              <a:rPr sz="2900" spc="-5" dirty="0" smtClean="0">
                <a:latin typeface="Baskerville Old Face"/>
                <a:cs typeface="Baskerville Old Face"/>
              </a:rPr>
              <a:t>Pro</a:t>
            </a:r>
            <a:r>
              <a:rPr sz="2900" spc="0" dirty="0" smtClean="0">
                <a:latin typeface="Baskerville Old Face"/>
                <a:cs typeface="Baskerville Old Face"/>
              </a:rPr>
              <a:t>t</a:t>
            </a:r>
            <a:r>
              <a:rPr sz="2900" spc="-5" dirty="0" smtClean="0">
                <a:latin typeface="Baskerville Old Face"/>
                <a:cs typeface="Baskerville Old Face"/>
              </a:rPr>
              <a:t>e</a:t>
            </a:r>
            <a:r>
              <a:rPr sz="2900" spc="0" dirty="0" smtClean="0">
                <a:latin typeface="Baskerville Old Face"/>
                <a:cs typeface="Baskerville Old Face"/>
              </a:rPr>
              <a:t>cti</a:t>
            </a:r>
            <a:r>
              <a:rPr sz="2900" spc="-5" dirty="0" smtClean="0">
                <a:latin typeface="Baskerville Old Face"/>
                <a:cs typeface="Baskerville Old Face"/>
              </a:rPr>
              <a:t>v</a:t>
            </a:r>
            <a:r>
              <a:rPr sz="2900" spc="0" dirty="0" smtClean="0">
                <a:latin typeface="Baskerville Old Face"/>
                <a:cs typeface="Baskerville Old Face"/>
              </a:rPr>
              <a:t>e</a:t>
            </a:r>
            <a:r>
              <a:rPr sz="2900" spc="0" dirty="0" smtClean="0">
                <a:latin typeface="Times New Roman"/>
                <a:cs typeface="Times New Roman"/>
              </a:rPr>
              <a:t> </a:t>
            </a:r>
            <a:r>
              <a:rPr sz="2900" spc="-5" dirty="0" smtClean="0">
                <a:latin typeface="Baskerville Old Face"/>
                <a:cs typeface="Baskerville Old Face"/>
              </a:rPr>
              <a:t>E</a:t>
            </a:r>
            <a:r>
              <a:rPr sz="2900" spc="-10" dirty="0" smtClean="0">
                <a:latin typeface="Baskerville Old Face"/>
                <a:cs typeface="Baskerville Old Face"/>
              </a:rPr>
              <a:t>q</a:t>
            </a:r>
            <a:r>
              <a:rPr sz="2900" spc="-15" dirty="0" smtClean="0">
                <a:latin typeface="Baskerville Old Face"/>
                <a:cs typeface="Baskerville Old Face"/>
              </a:rPr>
              <a:t>u</a:t>
            </a:r>
            <a:r>
              <a:rPr sz="2900" spc="-10" dirty="0" smtClean="0">
                <a:latin typeface="Baskerville Old Face"/>
                <a:cs typeface="Baskerville Old Face"/>
              </a:rPr>
              <a:t>i</a:t>
            </a:r>
            <a:r>
              <a:rPr sz="2900" spc="-5" dirty="0" smtClean="0">
                <a:latin typeface="Baskerville Old Face"/>
                <a:cs typeface="Baskerville Old Face"/>
              </a:rPr>
              <a:t>p</a:t>
            </a:r>
            <a:r>
              <a:rPr sz="2900" spc="0" dirty="0" smtClean="0">
                <a:latin typeface="Baskerville Old Face"/>
                <a:cs typeface="Baskerville Old Face"/>
              </a:rPr>
              <a:t>m</a:t>
            </a:r>
            <a:r>
              <a:rPr sz="2900" spc="-20" dirty="0" smtClean="0">
                <a:latin typeface="Baskerville Old Face"/>
                <a:cs typeface="Baskerville Old Face"/>
              </a:rPr>
              <a:t>e</a:t>
            </a:r>
            <a:r>
              <a:rPr sz="2900" spc="-5" dirty="0" smtClean="0">
                <a:latin typeface="Baskerville Old Face"/>
                <a:cs typeface="Baskerville Old Face"/>
              </a:rPr>
              <a:t>n</a:t>
            </a:r>
            <a:r>
              <a:rPr sz="2900" spc="0" dirty="0" smtClean="0">
                <a:latin typeface="Baskerville Old Face"/>
                <a:cs typeface="Baskerville Old Face"/>
              </a:rPr>
              <a:t>t</a:t>
            </a:r>
            <a:endParaRPr sz="29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7939" y="1478279"/>
            <a:ext cx="5679440" cy="3270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Fu</a:t>
            </a:r>
            <a:r>
              <a:rPr sz="1800" spc="-5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B</a:t>
            </a:r>
            <a:r>
              <a:rPr sz="1800" spc="0" dirty="0" smtClean="0">
                <a:latin typeface="Baskerville Old Face"/>
                <a:cs typeface="Baskerville Old Face"/>
              </a:rPr>
              <a:t>ody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20" dirty="0" smtClean="0">
                <a:latin typeface="Baskerville Old Face"/>
                <a:cs typeface="Baskerville Old Face"/>
              </a:rPr>
              <a:t>H</a:t>
            </a:r>
            <a:r>
              <a:rPr sz="1800" spc="-5" dirty="0" smtClean="0">
                <a:latin typeface="Baskerville Old Face"/>
                <a:cs typeface="Baskerville Old Face"/>
              </a:rPr>
              <a:t>arn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s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445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gy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b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b</a:t>
            </a:r>
            <a:r>
              <a:rPr sz="1800" spc="-5" dirty="0" smtClean="0">
                <a:latin typeface="Baskerville Old Face"/>
                <a:cs typeface="Baskerville Old Face"/>
              </a:rPr>
              <a:t>in</a:t>
            </a:r>
            <a:r>
              <a:rPr sz="1800" spc="0" dirty="0" smtClean="0">
                <a:latin typeface="Baskerville Old Face"/>
                <a:cs typeface="Baskerville Old Face"/>
              </a:rPr>
              <a:t>g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L</a:t>
            </a:r>
            <a:r>
              <a:rPr sz="1800" spc="-5" dirty="0" smtClean="0">
                <a:latin typeface="Baskerville Old Face"/>
                <a:cs typeface="Baskerville Old Face"/>
              </a:rPr>
              <a:t>an</a:t>
            </a:r>
            <a:r>
              <a:rPr sz="1800" spc="-10" dirty="0" smtClean="0">
                <a:latin typeface="Baskerville Old Face"/>
                <a:cs typeface="Baskerville Old Face"/>
              </a:rPr>
              <a:t>y</a:t>
            </a:r>
            <a:r>
              <a:rPr sz="1800" spc="-5" dirty="0" smtClean="0">
                <a:latin typeface="Baskerville Old Face"/>
                <a:cs typeface="Baskerville Old Face"/>
              </a:rPr>
              <a:t>ar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440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Se</a:t>
            </a:r>
            <a:r>
              <a:rPr sz="1800" spc="-5" dirty="0" smtClean="0">
                <a:latin typeface="Baskerville Old Face"/>
                <a:cs typeface="Baskerville Old Face"/>
              </a:rPr>
              <a:t>l</a:t>
            </a:r>
            <a:r>
              <a:rPr sz="1800" spc="-15" dirty="0" smtClean="0">
                <a:latin typeface="Baskerville Old Face"/>
                <a:cs typeface="Baskerville Old Face"/>
              </a:rPr>
              <a:t>f</a:t>
            </a:r>
            <a:r>
              <a:rPr sz="1800" spc="0" dirty="0" smtClean="0">
                <a:latin typeface="Baskerville Old Face"/>
                <a:cs typeface="Baskerville Old Face"/>
              </a:rPr>
              <a:t>-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et</a:t>
            </a:r>
            <a:r>
              <a:rPr sz="1800" spc="-15" dirty="0" smtClean="0">
                <a:latin typeface="Baskerville Old Face"/>
                <a:cs typeface="Baskerville Old Face"/>
              </a:rPr>
              <a:t>r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5" dirty="0" smtClean="0">
                <a:latin typeface="Baskerville Old Face"/>
                <a:cs typeface="Baskerville Old Face"/>
              </a:rPr>
              <a:t>in</a:t>
            </a:r>
            <a:r>
              <a:rPr sz="1800" spc="0" dirty="0" smtClean="0">
                <a:latin typeface="Baskerville Old Face"/>
                <a:cs typeface="Baskerville Old Face"/>
              </a:rPr>
              <a:t>g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20" dirty="0" smtClean="0">
                <a:latin typeface="Baskerville Old Face"/>
                <a:cs typeface="Baskerville Old Face"/>
              </a:rPr>
              <a:t>L</a:t>
            </a:r>
            <a:r>
              <a:rPr sz="1800" spc="-5" dirty="0" smtClean="0">
                <a:latin typeface="Baskerville Old Face"/>
                <a:cs typeface="Baskerville Old Face"/>
              </a:rPr>
              <a:t>an</a:t>
            </a:r>
            <a:r>
              <a:rPr sz="1800" spc="0" dirty="0" smtClean="0">
                <a:latin typeface="Baskerville Old Face"/>
                <a:cs typeface="Baskerville Old Face"/>
              </a:rPr>
              <a:t>y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nn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to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s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445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1800" spc="-10" dirty="0" smtClean="0">
                <a:latin typeface="Baskerville Old Face"/>
                <a:cs typeface="Baskerville Old Face"/>
              </a:rPr>
              <a:t>L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latin typeface="Baskerville Old Face"/>
                <a:cs typeface="Baskerville Old Face"/>
              </a:rPr>
              <a:t>d</a:t>
            </a:r>
            <a:r>
              <a:rPr sz="1800" spc="0" dirty="0" smtClean="0">
                <a:latin typeface="Baskerville Old Face"/>
                <a:cs typeface="Baskerville Old Face"/>
              </a:rPr>
              <a:t>der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-5" dirty="0" smtClean="0">
                <a:latin typeface="Baskerville Old Face"/>
                <a:cs typeface="Baskerville Old Face"/>
              </a:rPr>
              <a:t>lim</a:t>
            </a:r>
            <a:r>
              <a:rPr sz="1800" spc="0" dirty="0" smtClean="0">
                <a:latin typeface="Baskerville Old Face"/>
                <a:cs typeface="Baskerville Old Face"/>
              </a:rPr>
              <a:t>b</a:t>
            </a:r>
            <a:r>
              <a:rPr sz="1800" spc="-5" dirty="0" smtClean="0">
                <a:latin typeface="Baskerville Old Face"/>
                <a:cs typeface="Baskerville Old Face"/>
              </a:rPr>
              <a:t>in</a:t>
            </a:r>
            <a:r>
              <a:rPr sz="1800" spc="0" dirty="0" smtClean="0">
                <a:latin typeface="Baskerville Old Face"/>
                <a:cs typeface="Baskerville Old Face"/>
              </a:rPr>
              <a:t>g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D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vi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es</a:t>
            </a:r>
            <a:endParaRPr sz="1800">
              <a:latin typeface="Baskerville Old Face"/>
              <a:cs typeface="Baskerville Old Face"/>
            </a:endParaRPr>
          </a:p>
          <a:p>
            <a:pPr marL="355600" indent="-342900">
              <a:lnSpc>
                <a:spcPct val="100000"/>
              </a:lnSpc>
              <a:spcBef>
                <a:spcPts val="440"/>
              </a:spcBef>
              <a:buFont typeface="Baskerville Old Face"/>
              <a:buChar char="•"/>
              <a:tabLst>
                <a:tab pos="354965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Ve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5" dirty="0" smtClean="0">
                <a:latin typeface="Baskerville Old Face"/>
                <a:cs typeface="Baskerville Old Face"/>
              </a:rPr>
              <a:t>i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L</a:t>
            </a:r>
            <a:r>
              <a:rPr sz="1800" spc="-5" dirty="0" smtClean="0">
                <a:latin typeface="Baskerville Old Face"/>
                <a:cs typeface="Baskerville Old Face"/>
              </a:rPr>
              <a:t>if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lin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H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riz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L</a:t>
            </a:r>
            <a:r>
              <a:rPr sz="1800" spc="-5" dirty="0" smtClean="0">
                <a:latin typeface="Baskerville Old Face"/>
                <a:cs typeface="Baskerville Old Face"/>
              </a:rPr>
              <a:t>if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5" dirty="0" smtClean="0">
                <a:latin typeface="Baskerville Old Face"/>
                <a:cs typeface="Baskerville Old Face"/>
              </a:rPr>
              <a:t>li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endParaRPr sz="1800">
              <a:latin typeface="Baskerville Old Face"/>
              <a:cs typeface="Baskerville Old Face"/>
            </a:endParaRPr>
          </a:p>
          <a:p>
            <a:pPr marL="356870" marR="12700" indent="-344805">
              <a:lnSpc>
                <a:spcPct val="1206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T</a:t>
            </a:r>
            <a:r>
              <a:rPr sz="1800" spc="0" dirty="0" smtClean="0">
                <a:latin typeface="Baskerville Old Face"/>
                <a:cs typeface="Baskerville Old Face"/>
              </a:rPr>
              <a:t>he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1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h</a:t>
            </a:r>
            <a:r>
              <a:rPr sz="1800" spc="-5" dirty="0" smtClean="0">
                <a:latin typeface="Baskerville Old Face"/>
                <a:cs typeface="Baskerville Old Face"/>
              </a:rPr>
              <a:t>av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pe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-5" dirty="0" smtClean="0">
                <a:latin typeface="Baskerville Old Face"/>
                <a:cs typeface="Baskerville Old Face"/>
              </a:rPr>
              <a:t>ifi</a:t>
            </a:r>
            <a:r>
              <a:rPr sz="1800" spc="0" dirty="0" smtClean="0">
                <a:latin typeface="Baskerville Old Face"/>
                <a:cs typeface="Baskerville Old Face"/>
              </a:rPr>
              <a:t>c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de</a:t>
            </a:r>
            <a:r>
              <a:rPr sz="1800" spc="-5" dirty="0" smtClean="0">
                <a:latin typeface="Baskerville Old Face"/>
                <a:cs typeface="Baskerville Old Face"/>
              </a:rPr>
              <a:t>si</a:t>
            </a:r>
            <a:r>
              <a:rPr sz="1800" spc="0" dirty="0" smtClean="0">
                <a:latin typeface="Baskerville Old Face"/>
                <a:cs typeface="Baskerville Old Face"/>
              </a:rPr>
              <a:t>gn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p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rf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rman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equ</a:t>
            </a:r>
            <a:r>
              <a:rPr sz="1800" spc="-5" dirty="0" smtClean="0">
                <a:latin typeface="Baskerville Old Face"/>
                <a:cs typeface="Baskerville Old Face"/>
              </a:rPr>
              <a:t>ir</a:t>
            </a:r>
            <a:r>
              <a:rPr sz="1800" spc="-15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m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1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,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m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ar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15" dirty="0" smtClean="0">
                <a:latin typeface="Baskerville Old Face"/>
                <a:cs typeface="Baskerville Old Face"/>
              </a:rPr>
              <a:t>st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b</a:t>
            </a:r>
            <a:r>
              <a:rPr sz="1800" spc="-5" dirty="0" smtClean="0">
                <a:latin typeface="Baskerville Old Face"/>
                <a:cs typeface="Baskerville Old Face"/>
              </a:rPr>
              <a:t>lis</a:t>
            </a:r>
            <a:r>
              <a:rPr sz="1800" spc="0" dirty="0" smtClean="0">
                <a:latin typeface="Baskerville Old Face"/>
                <a:cs typeface="Baskerville Old Face"/>
              </a:rPr>
              <a:t>he</a:t>
            </a:r>
            <a:r>
              <a:rPr sz="1800" spc="-10" dirty="0" smtClean="0">
                <a:latin typeface="Baskerville Old Face"/>
                <a:cs typeface="Baskerville Old Face"/>
              </a:rPr>
              <a:t>d</a:t>
            </a:r>
            <a:r>
              <a:rPr sz="1800" spc="0" dirty="0" smtClean="0">
                <a:latin typeface="Baskerville Old Face"/>
                <a:cs typeface="Baskerville Old Face"/>
              </a:rPr>
              <a:t>,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m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m</a:t>
            </a:r>
            <a:r>
              <a:rPr sz="1800" spc="0" dirty="0" smtClean="0">
                <a:latin typeface="Baskerville Old Face"/>
                <a:cs typeface="Baskerville Old Face"/>
              </a:rPr>
              <a:t>u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be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g</a:t>
            </a:r>
            <a:r>
              <a:rPr sz="1800" spc="-20" dirty="0" smtClean="0">
                <a:latin typeface="Baskerville Old Face"/>
                <a:cs typeface="Baskerville Old Face"/>
              </a:rPr>
              <a:t>i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ee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0" dirty="0" smtClean="0">
                <a:latin typeface="Baskerville Old Face"/>
                <a:cs typeface="Baskerville Old Face"/>
              </a:rPr>
              <a:t>d.</a:t>
            </a:r>
            <a:endParaRPr sz="1800">
              <a:latin typeface="Baskerville Old Face"/>
              <a:cs typeface="Baskerville Old Face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Baskerville Old Face"/>
              <a:buChar char="•"/>
              <a:tabLst>
                <a:tab pos="354965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Al</a:t>
            </a:r>
            <a:r>
              <a:rPr sz="1800" spc="0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the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equ</a:t>
            </a:r>
            <a:r>
              <a:rPr sz="1800" spc="-5" dirty="0" smtClean="0">
                <a:latin typeface="Baskerville Old Face"/>
                <a:cs typeface="Baskerville Old Face"/>
              </a:rPr>
              <a:t>ir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u="sng" spc="-15" dirty="0" smtClean="0">
                <a:latin typeface="Baskerville Old Face"/>
                <a:cs typeface="Baskerville Old Face"/>
              </a:rPr>
              <a:t>a</a:t>
            </a:r>
            <a:r>
              <a:rPr sz="1800" u="sng" spc="-10" dirty="0" smtClean="0">
                <a:latin typeface="Baskerville Old Face"/>
                <a:cs typeface="Baskerville Old Face"/>
              </a:rPr>
              <a:t>d</a:t>
            </a:r>
            <a:r>
              <a:rPr sz="1800" u="sng" spc="0" dirty="0" smtClean="0">
                <a:latin typeface="Baskerville Old Face"/>
                <a:cs typeface="Baskerville Old Face"/>
              </a:rPr>
              <a:t>d</a:t>
            </a:r>
            <a:r>
              <a:rPr sz="1800" u="sng" spc="-5" dirty="0" smtClean="0">
                <a:latin typeface="Baskerville Old Face"/>
                <a:cs typeface="Baskerville Old Face"/>
              </a:rPr>
              <a:t>i</a:t>
            </a:r>
            <a:r>
              <a:rPr sz="1800" u="sng" spc="0" dirty="0" smtClean="0">
                <a:latin typeface="Baskerville Old Face"/>
                <a:cs typeface="Baskerville Old Face"/>
              </a:rPr>
              <a:t>t</a:t>
            </a:r>
            <a:r>
              <a:rPr sz="1800" u="sng" spc="-5" dirty="0" smtClean="0">
                <a:latin typeface="Baskerville Old Face"/>
                <a:cs typeface="Baskerville Old Face"/>
              </a:rPr>
              <a:t>i</a:t>
            </a:r>
            <a:r>
              <a:rPr sz="1800" u="sng" spc="0" dirty="0" smtClean="0">
                <a:latin typeface="Baskerville Old Face"/>
                <a:cs typeface="Baskerville Old Face"/>
              </a:rPr>
              <a:t>o</a:t>
            </a:r>
            <a:r>
              <a:rPr sz="1800" u="sng" spc="-5" dirty="0" smtClean="0">
                <a:latin typeface="Baskerville Old Face"/>
                <a:cs typeface="Baskerville Old Face"/>
              </a:rPr>
              <a:t>na</a:t>
            </a:r>
            <a:r>
              <a:rPr sz="1800" u="sng" spc="0" dirty="0" smtClean="0">
                <a:latin typeface="Baskerville Old Face"/>
                <a:cs typeface="Baskerville Old Face"/>
              </a:rPr>
              <a:t>l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5" dirty="0" smtClean="0">
                <a:latin typeface="Baskerville Old Face"/>
                <a:cs typeface="Baskerville Old Face"/>
              </a:rPr>
              <a:t>rainin</a:t>
            </a:r>
            <a:r>
              <a:rPr sz="1800" spc="0" dirty="0" smtClean="0">
                <a:latin typeface="Baskerville Old Face"/>
                <a:cs typeface="Baskerville Old Face"/>
              </a:rPr>
              <a:t>g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b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kg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15" dirty="0" smtClean="0">
                <a:latin typeface="Baskerville Old Face"/>
                <a:cs typeface="Baskerville Old Face"/>
              </a:rPr>
              <a:t>u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d.</a:t>
            </a:r>
            <a:endParaRPr sz="180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full body harness"/>
          <p:cNvSpPr/>
          <p:nvPr/>
        </p:nvSpPr>
        <p:spPr>
          <a:xfrm>
            <a:off x="6477000" y="4114800"/>
            <a:ext cx="1904999" cy="32003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hoto - Fall Protection Option – Personal Protective Equipment"/>
          <p:cNvSpPr/>
          <p:nvPr/>
        </p:nvSpPr>
        <p:spPr>
          <a:xfrm>
            <a:off x="4495800" y="2819400"/>
            <a:ext cx="3047999" cy="83819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 - Fall Protection Option – Personal Protective Equipment"/>
          <p:cNvSpPr/>
          <p:nvPr/>
        </p:nvSpPr>
        <p:spPr>
          <a:xfrm>
            <a:off x="8229600" y="3429000"/>
            <a:ext cx="1219199" cy="373379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photo - Fall Protection Option – Personal Protective Equipment"/>
          <p:cNvSpPr/>
          <p:nvPr/>
        </p:nvSpPr>
        <p:spPr>
          <a:xfrm>
            <a:off x="6248400" y="1371600"/>
            <a:ext cx="2272283" cy="1219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title="photo - Fall Protection Option – Personal Protective Equipment"/>
          <p:cNvSpPr/>
          <p:nvPr/>
        </p:nvSpPr>
        <p:spPr>
          <a:xfrm>
            <a:off x="1066800" y="4800600"/>
            <a:ext cx="2438400" cy="228447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 title="photo - Fall Protection Option – Personal Protective Equipment"/>
          <p:cNvSpPr/>
          <p:nvPr/>
        </p:nvSpPr>
        <p:spPr>
          <a:xfrm>
            <a:off x="3276600" y="4724400"/>
            <a:ext cx="2100071" cy="114299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 title="photo - Fall Protection Option – Personal Protective Equipment"/>
          <p:cNvSpPr/>
          <p:nvPr/>
        </p:nvSpPr>
        <p:spPr>
          <a:xfrm>
            <a:off x="3505200" y="6248400"/>
            <a:ext cx="2590799" cy="76352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 title="photo - Fall Protection Option – Personal Protective Equipment"/>
          <p:cNvSpPr/>
          <p:nvPr/>
        </p:nvSpPr>
        <p:spPr>
          <a:xfrm>
            <a:off x="5562600" y="4800600"/>
            <a:ext cx="952499" cy="1399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 title="photo - Fall Protection Option – Personal Protective Equipment"/>
          <p:cNvSpPr/>
          <p:nvPr/>
        </p:nvSpPr>
        <p:spPr>
          <a:xfrm>
            <a:off x="609600" y="1219200"/>
            <a:ext cx="457199" cy="5714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itle 1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latin typeface="Baskerville Old Face"/>
                <a:cs typeface="Baskerville Old Face"/>
              </a:rPr>
              <a:t>F</a:t>
            </a:r>
            <a:r>
              <a:rPr lang="en-US" sz="1800" spc="-10" dirty="0" smtClean="0">
                <a:latin typeface="Baskerville Old Face"/>
                <a:cs typeface="Baskerville Old Face"/>
              </a:rPr>
              <a:t>al</a:t>
            </a:r>
            <a:r>
              <a:rPr lang="en-US" sz="1800" spc="0" dirty="0" smtClean="0">
                <a:latin typeface="Baskerville Old Face"/>
                <a:cs typeface="Baskerville Old Face"/>
              </a:rPr>
              <a:t>l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Pro</a:t>
            </a:r>
            <a:r>
              <a:rPr lang="en-US" sz="1800" spc="0" dirty="0" smtClean="0">
                <a:latin typeface="Baskerville Old Face"/>
                <a:cs typeface="Baskerville Old Face"/>
              </a:rPr>
              <a:t>t</a:t>
            </a:r>
            <a:r>
              <a:rPr lang="en-US" sz="1800" spc="-15" dirty="0" smtClean="0">
                <a:latin typeface="Baskerville Old Face"/>
                <a:cs typeface="Baskerville Old Face"/>
              </a:rPr>
              <a:t>e</a:t>
            </a:r>
            <a:r>
              <a:rPr lang="en-US" sz="1800" spc="0" dirty="0" smtClean="0">
                <a:latin typeface="Baskerville Old Face"/>
                <a:cs typeface="Baskerville Old Face"/>
              </a:rPr>
              <a:t>cti</a:t>
            </a:r>
            <a:r>
              <a:rPr lang="en-US" sz="1800" spc="-5" dirty="0" smtClean="0">
                <a:latin typeface="Baskerville Old Face"/>
                <a:cs typeface="Baskerville Old Face"/>
              </a:rPr>
              <a:t>o</a:t>
            </a:r>
            <a:r>
              <a:rPr lang="en-US" sz="1800" spc="0" dirty="0" smtClean="0">
                <a:latin typeface="Baskerville Old Face"/>
                <a:cs typeface="Baskerville Old Face"/>
              </a:rPr>
              <a:t>n</a:t>
            </a:r>
            <a:r>
              <a:rPr lang="en-US" sz="1800" spc="-10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</a:t>
            </a:r>
            <a:r>
              <a:rPr lang="en-US" sz="1800" spc="-5" dirty="0" smtClean="0">
                <a:latin typeface="Baskerville Old Face"/>
                <a:cs typeface="Baskerville Old Face"/>
              </a:rPr>
              <a:t>p</a:t>
            </a:r>
            <a:r>
              <a:rPr lang="en-US" sz="1800" spc="-15" dirty="0" smtClean="0">
                <a:latin typeface="Baskerville Old Face"/>
                <a:cs typeface="Baskerville Old Face"/>
              </a:rPr>
              <a:t>t</a:t>
            </a:r>
            <a:r>
              <a:rPr lang="en-US" sz="1800" spc="-10" dirty="0" smtClean="0">
                <a:latin typeface="Baskerville Old Face"/>
                <a:cs typeface="Baskerville Old Face"/>
              </a:rPr>
              <a:t>i</a:t>
            </a:r>
            <a:r>
              <a:rPr lang="en-US" sz="1800" spc="-5" dirty="0" smtClean="0">
                <a:latin typeface="Baskerville Old Face"/>
                <a:cs typeface="Baskerville Old Face"/>
              </a:rPr>
              <a:t>on</a:t>
            </a:r>
            <a:r>
              <a:rPr lang="en-US" sz="1800" spc="0" dirty="0" smtClean="0">
                <a:latin typeface="Baskerville Old Face"/>
                <a:cs typeface="Baskerville Old Face"/>
              </a:rPr>
              <a:t>s</a:t>
            </a:r>
            <a:r>
              <a:rPr lang="en-US" sz="1800" spc="10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–</a:t>
            </a:r>
            <a:r>
              <a:rPr lang="en-US" sz="1800" spc="-10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Per</a:t>
            </a:r>
            <a:r>
              <a:rPr lang="en-US" sz="1800" spc="-10" dirty="0" smtClean="0">
                <a:latin typeface="Baskerville Old Face"/>
                <a:cs typeface="Baskerville Old Face"/>
              </a:rPr>
              <a:t>s</a:t>
            </a:r>
            <a:r>
              <a:rPr lang="en-US" sz="1800" spc="-5" dirty="0" smtClean="0">
                <a:latin typeface="Baskerville Old Face"/>
                <a:cs typeface="Baskerville Old Face"/>
              </a:rPr>
              <a:t>ona</a:t>
            </a:r>
            <a:r>
              <a:rPr lang="en-US" sz="1800" spc="0" dirty="0" smtClean="0">
                <a:latin typeface="Baskerville Old Face"/>
                <a:cs typeface="Baskerville Old Face"/>
              </a:rPr>
              <a:t>l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Pro</a:t>
            </a:r>
            <a:r>
              <a:rPr lang="en-US" sz="1800" spc="0" dirty="0" smtClean="0">
                <a:latin typeface="Baskerville Old Face"/>
                <a:cs typeface="Baskerville Old Face"/>
              </a:rPr>
              <a:t>t</a:t>
            </a:r>
            <a:r>
              <a:rPr lang="en-US" sz="1800" spc="-5" dirty="0" smtClean="0">
                <a:latin typeface="Baskerville Old Face"/>
                <a:cs typeface="Baskerville Old Face"/>
              </a:rPr>
              <a:t>e</a:t>
            </a:r>
            <a:r>
              <a:rPr lang="en-US" sz="1800" spc="0" dirty="0" smtClean="0">
                <a:latin typeface="Baskerville Old Face"/>
                <a:cs typeface="Baskerville Old Face"/>
              </a:rPr>
              <a:t>cti</a:t>
            </a:r>
            <a:r>
              <a:rPr lang="en-US" sz="1800" spc="-5" dirty="0" smtClean="0">
                <a:latin typeface="Baskerville Old Face"/>
                <a:cs typeface="Baskerville Old Face"/>
              </a:rPr>
              <a:t>v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E</a:t>
            </a:r>
            <a:r>
              <a:rPr lang="en-US" sz="1800" spc="-10" dirty="0" smtClean="0">
                <a:latin typeface="Baskerville Old Face"/>
                <a:cs typeface="Baskerville Old Face"/>
              </a:rPr>
              <a:t>q</a:t>
            </a:r>
            <a:r>
              <a:rPr lang="en-US" sz="1800" spc="-15" dirty="0" smtClean="0">
                <a:latin typeface="Baskerville Old Face"/>
                <a:cs typeface="Baskerville Old Face"/>
              </a:rPr>
              <a:t>u</a:t>
            </a:r>
            <a:r>
              <a:rPr lang="en-US" sz="1800" spc="-10" dirty="0" smtClean="0">
                <a:latin typeface="Baskerville Old Face"/>
                <a:cs typeface="Baskerville Old Face"/>
              </a:rPr>
              <a:t>i</a:t>
            </a:r>
            <a:r>
              <a:rPr lang="en-US" sz="1800" spc="-5" dirty="0" smtClean="0">
                <a:latin typeface="Baskerville Old Face"/>
                <a:cs typeface="Baskerville Old Face"/>
              </a:rPr>
              <a:t>p</a:t>
            </a:r>
            <a:r>
              <a:rPr lang="en-US" sz="1800" spc="0" dirty="0" smtClean="0">
                <a:latin typeface="Baskerville Old Face"/>
                <a:cs typeface="Baskerville Old Face"/>
              </a:rPr>
              <a:t>m</a:t>
            </a:r>
            <a:r>
              <a:rPr lang="en-US" sz="1800" spc="-2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spc="0" dirty="0" smtClean="0">
                <a:latin typeface="Baskerville Old Face"/>
                <a:cs typeface="Baskerville Old Face"/>
              </a:rPr>
              <a:t>t</a:t>
            </a:r>
            <a:r>
              <a:rPr lang="en-US" sz="1800" dirty="0" smtClean="0">
                <a:latin typeface="Baskerville Old Face"/>
                <a:cs typeface="Baskerville Old Face"/>
              </a:rPr>
              <a:t/>
            </a:r>
            <a:br>
              <a:rPr lang="en-US" sz="1800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15" y="537971"/>
            <a:ext cx="7924165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 smtClean="0">
                <a:latin typeface="Baskerville Old Face"/>
                <a:cs typeface="Baskerville Old Face"/>
              </a:rPr>
              <a:t>Per</a:t>
            </a:r>
            <a:r>
              <a:rPr sz="3000" spc="-5" dirty="0" smtClean="0">
                <a:latin typeface="Baskerville Old Face"/>
                <a:cs typeface="Baskerville Old Face"/>
              </a:rPr>
              <a:t>s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15" dirty="0" smtClean="0">
                <a:latin typeface="Baskerville Old Face"/>
                <a:cs typeface="Baskerville Old Face"/>
              </a:rPr>
              <a:t>t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-10" dirty="0" smtClean="0">
                <a:latin typeface="Baskerville Old Face"/>
                <a:cs typeface="Baskerville Old Face"/>
              </a:rPr>
              <a:t>iv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q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pm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t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-10" dirty="0" smtClean="0">
                <a:latin typeface="Baskerville Old Face"/>
                <a:cs typeface="Baskerville Old Face"/>
              </a:rPr>
              <a:t>l</a:t>
            </a:r>
            <a:r>
              <a:rPr sz="3000" spc="0" dirty="0" smtClean="0">
                <a:latin typeface="Baskerville Old Face"/>
                <a:cs typeface="Baskerville Old Face"/>
              </a:rPr>
              <a:t>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Bo</a:t>
            </a:r>
            <a:r>
              <a:rPr sz="3000" spc="-5" dirty="0" smtClean="0">
                <a:latin typeface="Baskerville Old Face"/>
                <a:cs typeface="Baskerville Old Face"/>
              </a:rPr>
              <a:t>d</a:t>
            </a:r>
            <a:r>
              <a:rPr sz="3000" spc="0" dirty="0" smtClean="0">
                <a:latin typeface="Baskerville Old Face"/>
                <a:cs typeface="Baskerville Old Face"/>
              </a:rPr>
              <a:t>y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5" dirty="0" smtClean="0">
                <a:latin typeface="Baskerville Old Face"/>
                <a:cs typeface="Baskerville Old Face"/>
              </a:rPr>
              <a:t>H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15" dirty="0" smtClean="0">
                <a:latin typeface="Baskerville Old Face"/>
                <a:cs typeface="Baskerville Old Face"/>
              </a:rPr>
              <a:t>r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s</a:t>
            </a:r>
            <a:r>
              <a:rPr sz="3000" spc="0" dirty="0" smtClean="0">
                <a:latin typeface="Baskerville Old Face"/>
                <a:cs typeface="Baskerville Old Face"/>
              </a:rPr>
              <a:t>s</a:t>
            </a:r>
            <a:endParaRPr sz="3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339" y="1524507"/>
            <a:ext cx="2635250" cy="544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300" dirty="0" smtClean="0">
                <a:latin typeface="Baskerville Old Face"/>
                <a:cs typeface="Baskerville Old Face"/>
              </a:rPr>
              <a:t>F</a:t>
            </a:r>
            <a:r>
              <a:rPr sz="2300" spc="-5" dirty="0" smtClean="0">
                <a:latin typeface="Baskerville Old Face"/>
                <a:cs typeface="Baskerville Old Face"/>
              </a:rPr>
              <a:t>u</a:t>
            </a:r>
            <a:r>
              <a:rPr sz="2300" spc="0" dirty="0" smtClean="0">
                <a:latin typeface="Baskerville Old Face"/>
                <a:cs typeface="Baskerville Old Face"/>
              </a:rPr>
              <a:t>ll</a:t>
            </a:r>
            <a:r>
              <a:rPr sz="2300" spc="5" dirty="0" smtClean="0">
                <a:latin typeface="Times New Roman"/>
                <a:cs typeface="Times New Roman"/>
              </a:rPr>
              <a:t> </a:t>
            </a:r>
            <a:r>
              <a:rPr sz="2300" spc="-5" dirty="0" smtClean="0">
                <a:latin typeface="Baskerville Old Face"/>
                <a:cs typeface="Baskerville Old Face"/>
              </a:rPr>
              <a:t>B</a:t>
            </a:r>
            <a:r>
              <a:rPr sz="2300" spc="-2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dy</a:t>
            </a:r>
            <a:r>
              <a:rPr sz="2300" spc="-5" dirty="0" smtClean="0">
                <a:latin typeface="Times New Roman"/>
                <a:cs typeface="Times New Roman"/>
              </a:rPr>
              <a:t> </a:t>
            </a:r>
            <a:r>
              <a:rPr sz="2300" spc="-20" dirty="0" smtClean="0">
                <a:latin typeface="Baskerville Old Face"/>
                <a:cs typeface="Baskerville Old Face"/>
              </a:rPr>
              <a:t>H</a:t>
            </a:r>
            <a:r>
              <a:rPr sz="2300" spc="-5" dirty="0" smtClean="0">
                <a:latin typeface="Baskerville Old Face"/>
                <a:cs typeface="Baskerville Old Face"/>
              </a:rPr>
              <a:t>a</a:t>
            </a:r>
            <a:r>
              <a:rPr sz="2300" spc="0" dirty="0" smtClean="0">
                <a:latin typeface="Baskerville Old Face"/>
                <a:cs typeface="Baskerville Old Face"/>
              </a:rPr>
              <a:t>r</a:t>
            </a:r>
            <a:r>
              <a:rPr sz="2300" spc="-5" dirty="0" smtClean="0">
                <a:latin typeface="Baskerville Old Face"/>
                <a:cs typeface="Baskerville Old Face"/>
              </a:rPr>
              <a:t>n</a:t>
            </a:r>
            <a:r>
              <a:rPr sz="2300" spc="0" dirty="0" smtClean="0">
                <a:latin typeface="Baskerville Old Face"/>
                <a:cs typeface="Baskerville Old Face"/>
              </a:rPr>
              <a:t>ess</a:t>
            </a:r>
            <a:endParaRPr sz="23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7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300" spc="-5" dirty="0" smtClean="0">
                <a:latin typeface="Baskerville Old Face"/>
                <a:cs typeface="Baskerville Old Face"/>
              </a:rPr>
              <a:t>L</a:t>
            </a:r>
            <a:r>
              <a:rPr sz="2300" spc="0" dirty="0" smtClean="0">
                <a:latin typeface="Baskerville Old Face"/>
                <a:cs typeface="Baskerville Old Face"/>
              </a:rPr>
              <a:t>eg</a:t>
            </a:r>
            <a:r>
              <a:rPr sz="2300" spc="-5" dirty="0" smtClean="0">
                <a:latin typeface="Times New Roman"/>
                <a:cs typeface="Times New Roman"/>
              </a:rPr>
              <a:t> </a:t>
            </a:r>
            <a:r>
              <a:rPr sz="2300" spc="-5" dirty="0" smtClean="0">
                <a:latin typeface="Baskerville Old Face"/>
                <a:cs typeface="Baskerville Old Face"/>
              </a:rPr>
              <a:t>c</a:t>
            </a:r>
            <a:r>
              <a:rPr sz="2300" spc="0" dirty="0" smtClean="0">
                <a:latin typeface="Baskerville Old Face"/>
                <a:cs typeface="Baskerville Old Face"/>
              </a:rPr>
              <a:t>l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s</a:t>
            </a:r>
            <a:r>
              <a:rPr sz="2300" spc="-5" dirty="0" smtClean="0">
                <a:latin typeface="Baskerville Old Face"/>
                <a:cs typeface="Baskerville Old Face"/>
              </a:rPr>
              <a:t>u</a:t>
            </a:r>
            <a:r>
              <a:rPr sz="2300" spc="-10" dirty="0" smtClean="0">
                <a:latin typeface="Baskerville Old Face"/>
                <a:cs typeface="Baskerville Old Face"/>
              </a:rPr>
              <a:t>r</a:t>
            </a:r>
            <a:r>
              <a:rPr sz="2300" spc="0" dirty="0" smtClean="0">
                <a:latin typeface="Baskerville Old Face"/>
                <a:cs typeface="Baskerville Old Face"/>
              </a:rPr>
              <a:t>es</a:t>
            </a:r>
            <a:endParaRPr sz="2300">
              <a:latin typeface="Baskerville Old Face"/>
              <a:cs typeface="Baskerville Old Face"/>
            </a:endParaRPr>
          </a:p>
          <a:p>
            <a:pPr lvl="1">
              <a:lnSpc>
                <a:spcPts val="500"/>
              </a:lnSpc>
              <a:spcBef>
                <a:spcPts val="16"/>
              </a:spcBef>
              <a:buFont typeface="Baskerville Old Face"/>
              <a:buChar char="–"/>
            </a:pPr>
            <a:endParaRPr sz="500"/>
          </a:p>
          <a:p>
            <a:pPr marL="756285" marR="41910" lvl="1" indent="-287020">
              <a:lnSpc>
                <a:spcPct val="904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300" spc="-5" dirty="0" smtClean="0">
                <a:latin typeface="Baskerville Old Face"/>
                <a:cs typeface="Baskerville Old Face"/>
              </a:rPr>
              <a:t>N</a:t>
            </a:r>
            <a:r>
              <a:rPr sz="2300" spc="0" dirty="0" smtClean="0">
                <a:latin typeface="Baskerville Old Face"/>
                <a:cs typeface="Baskerville Old Face"/>
              </a:rPr>
              <a:t>o</a:t>
            </a:r>
            <a:r>
              <a:rPr sz="2300" spc="-5" dirty="0" smtClean="0">
                <a:latin typeface="Times New Roman"/>
                <a:cs typeface="Times New Roman"/>
              </a:rPr>
              <a:t> </a:t>
            </a:r>
            <a:r>
              <a:rPr sz="2300" spc="-10" dirty="0" smtClean="0">
                <a:latin typeface="Baskerville Old Face"/>
                <a:cs typeface="Baskerville Old Face"/>
              </a:rPr>
              <a:t>m</a:t>
            </a:r>
            <a:r>
              <a:rPr sz="2300" spc="0" dirty="0" smtClean="0">
                <a:latin typeface="Baskerville Old Face"/>
                <a:cs typeface="Baskerville Old Face"/>
              </a:rPr>
              <a:t>et</a:t>
            </a:r>
            <a:r>
              <a:rPr sz="2300" spc="-5" dirty="0" smtClean="0">
                <a:latin typeface="Baskerville Old Face"/>
                <a:cs typeface="Baskerville Old Face"/>
              </a:rPr>
              <a:t>a</a:t>
            </a:r>
            <a:r>
              <a:rPr sz="2300" spc="0" dirty="0" smtClean="0">
                <a:latin typeface="Baskerville Old Face"/>
                <a:cs typeface="Baskerville Old Face"/>
              </a:rPr>
              <a:t>l</a:t>
            </a:r>
            <a:r>
              <a:rPr sz="2300" spc="5" dirty="0" smtClean="0">
                <a:latin typeface="Times New Roman"/>
                <a:cs typeface="Times New Roman"/>
              </a:rPr>
              <a:t> </a:t>
            </a:r>
            <a:r>
              <a:rPr sz="2300" spc="-5" dirty="0" smtClean="0">
                <a:latin typeface="Baskerville Old Face"/>
                <a:cs typeface="Baskerville Old Face"/>
              </a:rPr>
              <a:t>a</a:t>
            </a:r>
            <a:r>
              <a:rPr sz="2300" spc="-10" dirty="0" smtClean="0">
                <a:latin typeface="Baskerville Old Face"/>
                <a:cs typeface="Baskerville Old Face"/>
              </a:rPr>
              <a:t>bo</a:t>
            </a:r>
            <a:r>
              <a:rPr sz="2300" spc="5" dirty="0" smtClean="0">
                <a:latin typeface="Baskerville Old Face"/>
                <a:cs typeface="Baskerville Old Face"/>
              </a:rPr>
              <a:t>v</a:t>
            </a:r>
            <a:r>
              <a:rPr sz="2300" spc="0" dirty="0" smtClean="0">
                <a:latin typeface="Baskerville Old Face"/>
                <a:cs typeface="Baskerville Old Face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t</a:t>
            </a:r>
            <a:r>
              <a:rPr sz="2300" spc="-10" dirty="0" smtClean="0">
                <a:latin typeface="Baskerville Old Face"/>
                <a:cs typeface="Baskerville Old Face"/>
              </a:rPr>
              <a:t>h</a:t>
            </a:r>
            <a:r>
              <a:rPr sz="2300" spc="0" dirty="0" smtClean="0">
                <a:latin typeface="Baskerville Old Face"/>
                <a:cs typeface="Baskerville Old Face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w</a:t>
            </a:r>
            <a:r>
              <a:rPr sz="2300" spc="-5" dirty="0" smtClean="0">
                <a:latin typeface="Baskerville Old Face"/>
                <a:cs typeface="Baskerville Old Face"/>
              </a:rPr>
              <a:t>a</a:t>
            </a:r>
            <a:r>
              <a:rPr sz="2300" spc="0" dirty="0" smtClean="0">
                <a:latin typeface="Baskerville Old Face"/>
                <a:cs typeface="Baskerville Old Face"/>
              </a:rPr>
              <a:t>ist</a:t>
            </a:r>
            <a:r>
              <a:rPr sz="2300" spc="-1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f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r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ele</a:t>
            </a:r>
            <a:r>
              <a:rPr sz="2300" spc="-5" dirty="0" smtClean="0">
                <a:latin typeface="Baskerville Old Face"/>
                <a:cs typeface="Baskerville Old Face"/>
              </a:rPr>
              <a:t>c</a:t>
            </a:r>
            <a:r>
              <a:rPr sz="2300" spc="0" dirty="0" smtClean="0">
                <a:latin typeface="Baskerville Old Face"/>
                <a:cs typeface="Baskerville Old Face"/>
              </a:rPr>
              <a:t>tri</a:t>
            </a:r>
            <a:r>
              <a:rPr sz="2300" spc="-5" dirty="0" smtClean="0">
                <a:latin typeface="Baskerville Old Face"/>
                <a:cs typeface="Baskerville Old Face"/>
              </a:rPr>
              <a:t>ca</a:t>
            </a:r>
            <a:r>
              <a:rPr sz="2300" spc="0" dirty="0" smtClean="0">
                <a:latin typeface="Baskerville Old Face"/>
                <a:cs typeface="Baskerville Old Face"/>
              </a:rPr>
              <a:t>l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-15" dirty="0" smtClean="0">
                <a:latin typeface="Baskerville Old Face"/>
                <a:cs typeface="Baskerville Old Face"/>
              </a:rPr>
              <a:t>w</a:t>
            </a:r>
            <a:r>
              <a:rPr sz="2300" spc="-10" dirty="0" smtClean="0">
                <a:latin typeface="Baskerville Old Face"/>
                <a:cs typeface="Baskerville Old Face"/>
              </a:rPr>
              <a:t>or</a:t>
            </a:r>
            <a:r>
              <a:rPr sz="2300" spc="0" dirty="0" smtClean="0">
                <a:latin typeface="Baskerville Old Face"/>
                <a:cs typeface="Baskerville Old Face"/>
              </a:rPr>
              <a:t>k</a:t>
            </a:r>
            <a:endParaRPr sz="23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33"/>
              </a:spcBef>
            </a:pPr>
            <a:endParaRPr sz="650"/>
          </a:p>
          <a:p>
            <a:pPr marL="355600" marR="71120" indent="-342900">
              <a:lnSpc>
                <a:spcPts val="304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B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10" dirty="0" smtClean="0">
                <a:latin typeface="Baskerville Old Face"/>
                <a:cs typeface="Baskerville Old Face"/>
              </a:rPr>
              <a:t>c</a:t>
            </a:r>
            <a:r>
              <a:rPr sz="2800" spc="-15" dirty="0" smtClean="0">
                <a:latin typeface="Baskerville Old Face"/>
                <a:cs typeface="Baskerville Old Face"/>
              </a:rPr>
              <a:t>k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D</a:t>
            </a:r>
            <a:r>
              <a:rPr sz="2800" spc="-10" dirty="0" smtClean="0">
                <a:latin typeface="Baskerville Old Face"/>
                <a:cs typeface="Baskerville Old Face"/>
              </a:rPr>
              <a:t>-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for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rr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endParaRPr sz="2800"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15"/>
              </a:spcBef>
              <a:buFont typeface="Baskerville Old Face"/>
              <a:buChar char="•"/>
            </a:pPr>
            <a:endParaRPr sz="500"/>
          </a:p>
          <a:p>
            <a:pPr marL="756285" marR="12700" lvl="1" indent="-287020">
              <a:lnSpc>
                <a:spcPts val="251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300" dirty="0" smtClean="0">
                <a:latin typeface="Baskerville Old Face"/>
                <a:cs typeface="Baskerville Old Face"/>
              </a:rPr>
              <a:t>Fr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-5" dirty="0" smtClean="0">
                <a:latin typeface="Baskerville Old Face"/>
                <a:cs typeface="Baskerville Old Face"/>
              </a:rPr>
              <a:t>n</a:t>
            </a:r>
            <a:r>
              <a:rPr sz="2300" spc="0" dirty="0" smtClean="0">
                <a:latin typeface="Baskerville Old Face"/>
                <a:cs typeface="Baskerville Old Face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-10" dirty="0" smtClean="0">
                <a:latin typeface="Baskerville Old Face"/>
                <a:cs typeface="Baskerville Old Face"/>
              </a:rPr>
              <a:t>D</a:t>
            </a:r>
            <a:r>
              <a:rPr sz="2300" spc="-20" dirty="0" smtClean="0">
                <a:latin typeface="Baskerville Old Face"/>
                <a:cs typeface="Baskerville Old Face"/>
              </a:rPr>
              <a:t>-</a:t>
            </a:r>
            <a:r>
              <a:rPr sz="2300" spc="0" dirty="0" smtClean="0">
                <a:latin typeface="Baskerville Old Face"/>
                <a:cs typeface="Baskerville Old Face"/>
              </a:rPr>
              <a:t>ri</a:t>
            </a:r>
            <a:r>
              <a:rPr sz="2300" spc="-5" dirty="0" smtClean="0">
                <a:latin typeface="Baskerville Old Face"/>
                <a:cs typeface="Baskerville Old Face"/>
              </a:rPr>
              <a:t>n</a:t>
            </a:r>
            <a:r>
              <a:rPr sz="2300" spc="0" dirty="0" smtClean="0">
                <a:latin typeface="Baskerville Old Face"/>
                <a:cs typeface="Baskerville Old Face"/>
              </a:rPr>
              <a:t>g</a:t>
            </a:r>
            <a:r>
              <a:rPr sz="2300" spc="-1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f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r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resc</a:t>
            </a:r>
            <a:r>
              <a:rPr sz="2300" spc="-20" dirty="0" smtClean="0">
                <a:latin typeface="Baskerville Old Face"/>
                <a:cs typeface="Baskerville Old Face"/>
              </a:rPr>
              <a:t>u</a:t>
            </a:r>
            <a:r>
              <a:rPr sz="2300" spc="0" dirty="0" smtClean="0">
                <a:latin typeface="Baskerville Old Face"/>
                <a:cs typeface="Baskerville Old Face"/>
              </a:rPr>
              <a:t>e</a:t>
            </a:r>
            <a:endParaRPr sz="2300">
              <a:latin typeface="Baskerville Old Face"/>
              <a:cs typeface="Baskerville Old Face"/>
            </a:endParaRPr>
          </a:p>
          <a:p>
            <a:pPr marL="756285" marR="492759" lvl="1" indent="-287020">
              <a:lnSpc>
                <a:spcPts val="2520"/>
              </a:lnSpc>
              <a:spcBef>
                <a:spcPts val="49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300" spc="-10" dirty="0" smtClean="0">
                <a:latin typeface="Baskerville Old Face"/>
                <a:cs typeface="Baskerville Old Face"/>
              </a:rPr>
              <a:t>S</a:t>
            </a:r>
            <a:r>
              <a:rPr sz="2300" spc="0" dirty="0" smtClean="0">
                <a:latin typeface="Baskerville Old Face"/>
                <a:cs typeface="Baskerville Old Face"/>
              </a:rPr>
              <a:t>i</a:t>
            </a:r>
            <a:r>
              <a:rPr sz="2300" spc="-10" dirty="0" smtClean="0">
                <a:latin typeface="Baskerville Old Face"/>
                <a:cs typeface="Baskerville Old Face"/>
              </a:rPr>
              <a:t>d</a:t>
            </a:r>
            <a:r>
              <a:rPr sz="2300" spc="0" dirty="0" smtClean="0">
                <a:latin typeface="Baskerville Old Face"/>
                <a:cs typeface="Baskerville Old Face"/>
              </a:rPr>
              <a:t>e</a:t>
            </a:r>
            <a:r>
              <a:rPr sz="2300" spc="5" dirty="0" smtClean="0">
                <a:latin typeface="Times New Roman"/>
                <a:cs typeface="Times New Roman"/>
              </a:rPr>
              <a:t> </a:t>
            </a:r>
            <a:r>
              <a:rPr sz="2300" spc="-10" dirty="0" smtClean="0">
                <a:latin typeface="Baskerville Old Face"/>
                <a:cs typeface="Baskerville Old Face"/>
              </a:rPr>
              <a:t>D</a:t>
            </a:r>
            <a:r>
              <a:rPr sz="2300" spc="0" dirty="0" smtClean="0">
                <a:latin typeface="Baskerville Old Face"/>
                <a:cs typeface="Baskerville Old Face"/>
              </a:rPr>
              <a:t>’s</a:t>
            </a:r>
            <a:r>
              <a:rPr sz="2300" spc="-1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f</a:t>
            </a:r>
            <a:r>
              <a:rPr sz="2300" spc="-2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r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p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s</a:t>
            </a:r>
            <a:r>
              <a:rPr sz="2300" spc="5" dirty="0" smtClean="0">
                <a:latin typeface="Baskerville Old Face"/>
                <a:cs typeface="Baskerville Old Face"/>
              </a:rPr>
              <a:t>i</a:t>
            </a:r>
            <a:r>
              <a:rPr sz="2300" spc="-15" dirty="0" smtClean="0">
                <a:latin typeface="Baskerville Old Face"/>
                <a:cs typeface="Baskerville Old Face"/>
              </a:rPr>
              <a:t>t</a:t>
            </a:r>
            <a:r>
              <a:rPr sz="2300" spc="0" dirty="0" smtClean="0">
                <a:latin typeface="Baskerville Old Face"/>
                <a:cs typeface="Baskerville Old Face"/>
              </a:rPr>
              <a:t>i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-5" dirty="0" smtClean="0">
                <a:latin typeface="Baskerville Old Face"/>
                <a:cs typeface="Baskerville Old Face"/>
              </a:rPr>
              <a:t>n</a:t>
            </a:r>
            <a:r>
              <a:rPr sz="2300" spc="0" dirty="0" smtClean="0">
                <a:latin typeface="Baskerville Old Face"/>
                <a:cs typeface="Baskerville Old Face"/>
              </a:rPr>
              <a:t>i</a:t>
            </a:r>
            <a:r>
              <a:rPr sz="2300" spc="-5" dirty="0" smtClean="0">
                <a:latin typeface="Baskerville Old Face"/>
                <a:cs typeface="Baskerville Old Face"/>
              </a:rPr>
              <a:t>n</a:t>
            </a:r>
            <a:r>
              <a:rPr sz="2300" spc="0" dirty="0" smtClean="0">
                <a:latin typeface="Baskerville Old Face"/>
                <a:cs typeface="Baskerville Old Face"/>
              </a:rPr>
              <a:t>g</a:t>
            </a:r>
            <a:endParaRPr sz="2300">
              <a:latin typeface="Baskerville Old Face"/>
              <a:cs typeface="Baskerville Old Face"/>
            </a:endParaRPr>
          </a:p>
          <a:p>
            <a:pPr marL="755650" marR="262255" lvl="1" indent="-286385">
              <a:lnSpc>
                <a:spcPts val="2510"/>
              </a:lnSpc>
              <a:spcBef>
                <a:spcPts val="5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300" spc="-5" dirty="0" smtClean="0">
                <a:latin typeface="Baskerville Old Face"/>
                <a:cs typeface="Baskerville Old Face"/>
              </a:rPr>
              <a:t>K</a:t>
            </a:r>
            <a:r>
              <a:rPr sz="2300" spc="-10" dirty="0" smtClean="0">
                <a:latin typeface="Baskerville Old Face"/>
                <a:cs typeface="Baskerville Old Face"/>
              </a:rPr>
              <a:t>e</a:t>
            </a:r>
            <a:r>
              <a:rPr sz="2300" spc="5" dirty="0" smtClean="0">
                <a:latin typeface="Baskerville Old Face"/>
                <a:cs typeface="Baskerville Old Face"/>
              </a:rPr>
              <a:t>v</a:t>
            </a:r>
            <a:r>
              <a:rPr sz="2300" spc="0" dirty="0" smtClean="0">
                <a:latin typeface="Baskerville Old Face"/>
                <a:cs typeface="Baskerville Old Face"/>
              </a:rPr>
              <a:t>l</a:t>
            </a:r>
            <a:r>
              <a:rPr sz="2300" spc="-5" dirty="0" smtClean="0">
                <a:latin typeface="Baskerville Old Face"/>
                <a:cs typeface="Baskerville Old Face"/>
              </a:rPr>
              <a:t>a</a:t>
            </a:r>
            <a:r>
              <a:rPr sz="2300" spc="0" dirty="0" smtClean="0">
                <a:latin typeface="Baskerville Old Face"/>
                <a:cs typeface="Baskerville Old Face"/>
              </a:rPr>
              <a:t>r</a:t>
            </a:r>
            <a:r>
              <a:rPr sz="2300" spc="-1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f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r</a:t>
            </a:r>
            <a:r>
              <a:rPr sz="2300" spc="-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h</a:t>
            </a:r>
            <a:r>
              <a:rPr sz="2300" spc="-2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w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r</a:t>
            </a:r>
            <a:r>
              <a:rPr sz="2300" spc="-5" dirty="0" smtClean="0">
                <a:latin typeface="Baskerville Old Face"/>
                <a:cs typeface="Baskerville Old Face"/>
              </a:rPr>
              <a:t>k</a:t>
            </a:r>
            <a:r>
              <a:rPr sz="2300" spc="-10" dirty="0" smtClean="0">
                <a:latin typeface="Baskerville Old Face"/>
                <a:cs typeface="Baskerville Old Face"/>
              </a:rPr>
              <a:t>/</a:t>
            </a:r>
            <a:r>
              <a:rPr sz="2300" spc="0" dirty="0" smtClean="0">
                <a:latin typeface="Baskerville Old Face"/>
                <a:cs typeface="Baskerville Old Face"/>
              </a:rPr>
              <a:t>w</a:t>
            </a:r>
            <a:r>
              <a:rPr sz="2300" spc="-10" dirty="0" smtClean="0">
                <a:latin typeface="Baskerville Old Face"/>
                <a:cs typeface="Baskerville Old Face"/>
              </a:rPr>
              <a:t>el</a:t>
            </a:r>
            <a:r>
              <a:rPr sz="2300" spc="0" dirty="0" smtClean="0">
                <a:latin typeface="Baskerville Old Face"/>
                <a:cs typeface="Baskerville Old Face"/>
              </a:rPr>
              <a:t>di</a:t>
            </a:r>
            <a:r>
              <a:rPr sz="2300" spc="-5" dirty="0" smtClean="0">
                <a:latin typeface="Baskerville Old Face"/>
                <a:cs typeface="Baskerville Old Face"/>
              </a:rPr>
              <a:t>n</a:t>
            </a:r>
            <a:r>
              <a:rPr sz="2300" spc="0" dirty="0" smtClean="0">
                <a:latin typeface="Baskerville Old Face"/>
                <a:cs typeface="Baskerville Old Face"/>
              </a:rPr>
              <a:t>g</a:t>
            </a:r>
            <a:endParaRPr sz="2300"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1"/>
              </a:spcBef>
            </a:pPr>
            <a:endParaRPr sz="500"/>
          </a:p>
          <a:p>
            <a:pPr marL="355600" marR="197485" indent="-342900">
              <a:lnSpc>
                <a:spcPts val="2510"/>
              </a:lnSpc>
              <a:buFont typeface="Baskerville Old Face"/>
              <a:buChar char="•"/>
              <a:tabLst>
                <a:tab pos="354965" algn="l"/>
              </a:tabLst>
            </a:pPr>
            <a:r>
              <a:rPr sz="2300" spc="-15" dirty="0" smtClean="0">
                <a:latin typeface="Baskerville Old Face"/>
                <a:cs typeface="Baskerville Old Face"/>
              </a:rPr>
              <a:t>W</a:t>
            </a:r>
            <a:r>
              <a:rPr sz="2300" spc="0" dirty="0" smtClean="0">
                <a:latin typeface="Baskerville Old Face"/>
                <a:cs typeface="Baskerville Old Face"/>
              </a:rPr>
              <a:t>h</a:t>
            </a:r>
            <a:r>
              <a:rPr sz="2300" spc="-5" dirty="0" smtClean="0">
                <a:latin typeface="Baskerville Old Face"/>
                <a:cs typeface="Baskerville Old Face"/>
              </a:rPr>
              <a:t>a</a:t>
            </a:r>
            <a:r>
              <a:rPr sz="2300" spc="0" dirty="0" smtClean="0">
                <a:latin typeface="Baskerville Old Face"/>
                <a:cs typeface="Baskerville Old Face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-5" dirty="0" smtClean="0">
                <a:latin typeface="Baskerville Old Face"/>
                <a:cs typeface="Baskerville Old Face"/>
              </a:rPr>
              <a:t>a</a:t>
            </a:r>
            <a:r>
              <a:rPr sz="2300" spc="-10" dirty="0" smtClean="0">
                <a:latin typeface="Baskerville Old Face"/>
                <a:cs typeface="Baskerville Old Face"/>
              </a:rPr>
              <a:t>bo</a:t>
            </a:r>
            <a:r>
              <a:rPr sz="2300" spc="-5" dirty="0" smtClean="0">
                <a:latin typeface="Baskerville Old Face"/>
                <a:cs typeface="Baskerville Old Face"/>
              </a:rPr>
              <a:t>u</a:t>
            </a:r>
            <a:r>
              <a:rPr sz="2300" spc="0" dirty="0" smtClean="0">
                <a:latin typeface="Baskerville Old Face"/>
                <a:cs typeface="Baskerville Old Face"/>
              </a:rPr>
              <a:t>t</a:t>
            </a:r>
            <a:r>
              <a:rPr sz="2300" spc="-15" dirty="0" smtClean="0">
                <a:latin typeface="Times New Roman"/>
                <a:cs typeface="Times New Roman"/>
              </a:rPr>
              <a:t> </a:t>
            </a:r>
            <a:r>
              <a:rPr sz="2300" spc="-5" dirty="0" smtClean="0">
                <a:latin typeface="Baskerville Old Face"/>
                <a:cs typeface="Baskerville Old Face"/>
              </a:rPr>
              <a:t>B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dy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-5" dirty="0" smtClean="0">
                <a:latin typeface="Baskerville Old Face"/>
                <a:cs typeface="Baskerville Old Face"/>
              </a:rPr>
              <a:t>B</a:t>
            </a:r>
            <a:r>
              <a:rPr sz="2300" spc="0" dirty="0" smtClean="0">
                <a:latin typeface="Baskerville Old Face"/>
                <a:cs typeface="Baskerville Old Face"/>
              </a:rPr>
              <a:t>elts?</a:t>
            </a:r>
            <a:endParaRPr sz="2300">
              <a:latin typeface="Baskerville Old Face"/>
              <a:cs typeface="Baskerville Old Face"/>
            </a:endParaRPr>
          </a:p>
        </p:txBody>
      </p:sp>
      <p:sp>
        <p:nvSpPr>
          <p:cNvPr id="5" name="object 5" title="photo - front of a worker wearing a full body harness"/>
          <p:cNvSpPr/>
          <p:nvPr/>
        </p:nvSpPr>
        <p:spPr>
          <a:xfrm>
            <a:off x="4419600" y="1066800"/>
            <a:ext cx="2438399" cy="6095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 - back of a worker wearing a full body harness"/>
          <p:cNvSpPr/>
          <p:nvPr/>
        </p:nvSpPr>
        <p:spPr>
          <a:xfrm>
            <a:off x="7162800" y="1066800"/>
            <a:ext cx="2270759" cy="609599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latin typeface="Baskerville Old Face"/>
                <a:cs typeface="Baskerville Old Face"/>
              </a:rPr>
              <a:t>Per</a:t>
            </a:r>
            <a:r>
              <a:rPr lang="en-US" sz="1800" spc="-5" dirty="0" smtClean="0">
                <a:latin typeface="Baskerville Old Face"/>
                <a:cs typeface="Baskerville Old Face"/>
              </a:rPr>
              <a:t>s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spc="-10" dirty="0" smtClean="0">
                <a:latin typeface="Baskerville Old Face"/>
                <a:cs typeface="Baskerville Old Face"/>
              </a:rPr>
              <a:t>a</a:t>
            </a:r>
            <a:r>
              <a:rPr lang="en-US" sz="1800" spc="0" dirty="0" smtClean="0">
                <a:latin typeface="Baskerville Old Face"/>
                <a:cs typeface="Baskerville Old Face"/>
              </a:rPr>
              <a:t>l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Pr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</a:t>
            </a:r>
            <a:r>
              <a:rPr lang="en-US" sz="1800" spc="-15" dirty="0" smtClean="0">
                <a:latin typeface="Baskerville Old Face"/>
                <a:cs typeface="Baskerville Old Face"/>
              </a:rPr>
              <a:t>t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ct</a:t>
            </a:r>
            <a:r>
              <a:rPr lang="en-US" sz="1800" spc="-10" dirty="0" smtClean="0">
                <a:latin typeface="Baskerville Old Face"/>
                <a:cs typeface="Baskerville Old Face"/>
              </a:rPr>
              <a:t>iv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E</a:t>
            </a:r>
            <a:r>
              <a:rPr lang="en-US" sz="1800" spc="-10" dirty="0" smtClean="0">
                <a:latin typeface="Baskerville Old Face"/>
                <a:cs typeface="Baskerville Old Face"/>
              </a:rPr>
              <a:t>q</a:t>
            </a:r>
            <a:r>
              <a:rPr lang="en-US" sz="1800" spc="-5" dirty="0" smtClean="0">
                <a:latin typeface="Baskerville Old Face"/>
                <a:cs typeface="Baskerville Old Face"/>
              </a:rPr>
              <a:t>u</a:t>
            </a:r>
            <a:r>
              <a:rPr lang="en-US" sz="1800" spc="0" dirty="0" smtClean="0">
                <a:latin typeface="Baskerville Old Face"/>
                <a:cs typeface="Baskerville Old Face"/>
              </a:rPr>
              <a:t>i</a:t>
            </a:r>
            <a:r>
              <a:rPr lang="en-US" sz="1800" spc="-5" dirty="0" smtClean="0">
                <a:latin typeface="Baskerville Old Face"/>
                <a:cs typeface="Baskerville Old Face"/>
              </a:rPr>
              <a:t>pm</a:t>
            </a:r>
            <a:r>
              <a:rPr lang="en-US" sz="1800" spc="-1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spc="0" dirty="0" smtClean="0">
                <a:latin typeface="Baskerville Old Face"/>
                <a:cs typeface="Baskerville Old Face"/>
              </a:rPr>
              <a:t>t</a:t>
            </a:r>
            <a:r>
              <a:rPr lang="en-US" sz="1800" spc="5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–</a:t>
            </a:r>
            <a:r>
              <a:rPr lang="en-US" sz="1800" spc="5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F</a:t>
            </a:r>
            <a:r>
              <a:rPr lang="en-US" sz="1800" spc="-5" dirty="0" smtClean="0">
                <a:latin typeface="Baskerville Old Face"/>
                <a:cs typeface="Baskerville Old Face"/>
              </a:rPr>
              <a:t>u</a:t>
            </a:r>
            <a:r>
              <a:rPr lang="en-US" sz="1800" spc="-10" dirty="0" smtClean="0">
                <a:latin typeface="Baskerville Old Face"/>
                <a:cs typeface="Baskerville Old Face"/>
              </a:rPr>
              <a:t>l</a:t>
            </a:r>
            <a:r>
              <a:rPr lang="en-US" sz="1800" spc="0" dirty="0" smtClean="0">
                <a:latin typeface="Baskerville Old Face"/>
                <a:cs typeface="Baskerville Old Face"/>
              </a:rPr>
              <a:t>l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Bo</a:t>
            </a:r>
            <a:r>
              <a:rPr lang="en-US" sz="1800" spc="-5" dirty="0" smtClean="0">
                <a:latin typeface="Baskerville Old Face"/>
                <a:cs typeface="Baskerville Old Face"/>
              </a:rPr>
              <a:t>d</a:t>
            </a:r>
            <a:r>
              <a:rPr lang="en-US" sz="1800" spc="0" dirty="0" smtClean="0">
                <a:latin typeface="Baskerville Old Face"/>
                <a:cs typeface="Baskerville Old Face"/>
              </a:rPr>
              <a:t>y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-15" dirty="0" smtClean="0">
                <a:latin typeface="Baskerville Old Face"/>
                <a:cs typeface="Baskerville Old Face"/>
              </a:rPr>
              <a:t>H</a:t>
            </a:r>
            <a:r>
              <a:rPr lang="en-US" sz="1800" spc="0" dirty="0" smtClean="0">
                <a:latin typeface="Baskerville Old Face"/>
                <a:cs typeface="Baskerville Old Face"/>
              </a:rPr>
              <a:t>a</a:t>
            </a:r>
            <a:r>
              <a:rPr lang="en-US" sz="1800" spc="-15" dirty="0" smtClean="0">
                <a:latin typeface="Baskerville Old Face"/>
                <a:cs typeface="Baskerville Old Face"/>
              </a:rPr>
              <a:t>r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s</a:t>
            </a:r>
            <a:r>
              <a:rPr lang="en-US" sz="1800" spc="0" dirty="0" smtClean="0">
                <a:latin typeface="Baskerville Old Face"/>
                <a:cs typeface="Baskerville Old Face"/>
              </a:rPr>
              <a:t>s</a:t>
            </a:r>
            <a:r>
              <a:rPr lang="en-US" sz="1800" dirty="0" smtClean="0">
                <a:latin typeface="Baskerville Old Face"/>
                <a:cs typeface="Baskerville Old Face"/>
              </a:rPr>
              <a:t/>
            </a:r>
            <a:br>
              <a:rPr lang="en-US" sz="1800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907" y="762507"/>
            <a:ext cx="7974965" cy="568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0" spc="-5" dirty="0" smtClean="0">
                <a:latin typeface="Baskerville Old Face"/>
                <a:cs typeface="Baskerville Old Face"/>
              </a:rPr>
              <a:t>P</a:t>
            </a:r>
            <a:r>
              <a:rPr sz="3500" spc="-10" dirty="0" smtClean="0">
                <a:latin typeface="Baskerville Old Face"/>
                <a:cs typeface="Baskerville Old Face"/>
              </a:rPr>
              <a:t>e</a:t>
            </a:r>
            <a:r>
              <a:rPr sz="3500" spc="0" dirty="0" smtClean="0">
                <a:latin typeface="Baskerville Old Face"/>
                <a:cs typeface="Baskerville Old Face"/>
              </a:rPr>
              <a:t>r</a:t>
            </a:r>
            <a:r>
              <a:rPr sz="3500" spc="-5" dirty="0" smtClean="0">
                <a:latin typeface="Baskerville Old Face"/>
                <a:cs typeface="Baskerville Old Face"/>
              </a:rPr>
              <a:t>so</a:t>
            </a:r>
            <a:r>
              <a:rPr sz="3500" spc="-15" dirty="0" smtClean="0">
                <a:latin typeface="Baskerville Old Face"/>
                <a:cs typeface="Baskerville Old Face"/>
              </a:rPr>
              <a:t>n</a:t>
            </a:r>
            <a:r>
              <a:rPr sz="3500" spc="0" dirty="0" smtClean="0">
                <a:latin typeface="Baskerville Old Face"/>
                <a:cs typeface="Baskerville Old Face"/>
              </a:rPr>
              <a:t>al</a:t>
            </a:r>
            <a:r>
              <a:rPr sz="3500" spc="-10" dirty="0" smtClean="0">
                <a:latin typeface="Times New Roman"/>
                <a:cs typeface="Times New Roman"/>
              </a:rPr>
              <a:t> </a:t>
            </a:r>
            <a:r>
              <a:rPr sz="3500" spc="-5" dirty="0" smtClean="0">
                <a:latin typeface="Baskerville Old Face"/>
                <a:cs typeface="Baskerville Old Face"/>
              </a:rPr>
              <a:t>P</a:t>
            </a:r>
            <a:r>
              <a:rPr sz="3500" spc="0" dirty="0" smtClean="0">
                <a:latin typeface="Baskerville Old Face"/>
                <a:cs typeface="Baskerville Old Face"/>
              </a:rPr>
              <a:t>r</a:t>
            </a:r>
            <a:r>
              <a:rPr sz="3500" spc="-5" dirty="0" smtClean="0">
                <a:latin typeface="Baskerville Old Face"/>
                <a:cs typeface="Baskerville Old Face"/>
              </a:rPr>
              <a:t>o</a:t>
            </a:r>
            <a:r>
              <a:rPr sz="3500" spc="-15" dirty="0" smtClean="0">
                <a:latin typeface="Baskerville Old Face"/>
                <a:cs typeface="Baskerville Old Face"/>
              </a:rPr>
              <a:t>t</a:t>
            </a:r>
            <a:r>
              <a:rPr sz="3500" spc="0" dirty="0" smtClean="0">
                <a:latin typeface="Baskerville Old Face"/>
                <a:cs typeface="Baskerville Old Face"/>
              </a:rPr>
              <a:t>e</a:t>
            </a:r>
            <a:r>
              <a:rPr sz="3500" spc="-10" dirty="0" smtClean="0">
                <a:latin typeface="Baskerville Old Face"/>
                <a:cs typeface="Baskerville Old Face"/>
              </a:rPr>
              <a:t>c</a:t>
            </a:r>
            <a:r>
              <a:rPr sz="3500" spc="0" dirty="0" smtClean="0">
                <a:latin typeface="Baskerville Old Face"/>
                <a:cs typeface="Baskerville Old Face"/>
              </a:rPr>
              <a:t>t</a:t>
            </a:r>
            <a:r>
              <a:rPr sz="3500" spc="-15" dirty="0" smtClean="0">
                <a:latin typeface="Baskerville Old Face"/>
                <a:cs typeface="Baskerville Old Face"/>
              </a:rPr>
              <a:t>i</a:t>
            </a:r>
            <a:r>
              <a:rPr sz="3500" spc="-5" dirty="0" smtClean="0">
                <a:latin typeface="Baskerville Old Face"/>
                <a:cs typeface="Baskerville Old Face"/>
              </a:rPr>
              <a:t>v</a:t>
            </a:r>
            <a:r>
              <a:rPr sz="3500" spc="0" dirty="0" smtClean="0">
                <a:latin typeface="Baskerville Old Face"/>
                <a:cs typeface="Baskerville Old Face"/>
              </a:rPr>
              <a:t>e</a:t>
            </a:r>
            <a:r>
              <a:rPr sz="3500" spc="-10" dirty="0" smtClean="0">
                <a:latin typeface="Times New Roman"/>
                <a:cs typeface="Times New Roman"/>
              </a:rPr>
              <a:t> </a:t>
            </a:r>
            <a:r>
              <a:rPr sz="3500" spc="-5" dirty="0" smtClean="0">
                <a:latin typeface="Baskerville Old Face"/>
                <a:cs typeface="Baskerville Old Face"/>
              </a:rPr>
              <a:t>E</a:t>
            </a:r>
            <a:r>
              <a:rPr sz="3500" spc="0" dirty="0" smtClean="0">
                <a:latin typeface="Baskerville Old Face"/>
                <a:cs typeface="Baskerville Old Face"/>
              </a:rPr>
              <a:t>q</a:t>
            </a:r>
            <a:r>
              <a:rPr sz="3500" spc="-10" dirty="0" smtClean="0">
                <a:latin typeface="Baskerville Old Face"/>
                <a:cs typeface="Baskerville Old Face"/>
              </a:rPr>
              <a:t>u</a:t>
            </a:r>
            <a:r>
              <a:rPr sz="3500" spc="-15" dirty="0" smtClean="0">
                <a:latin typeface="Baskerville Old Face"/>
                <a:cs typeface="Baskerville Old Face"/>
              </a:rPr>
              <a:t>i</a:t>
            </a:r>
            <a:r>
              <a:rPr sz="3500" spc="-5" dirty="0" smtClean="0">
                <a:latin typeface="Baskerville Old Face"/>
                <a:cs typeface="Baskerville Old Face"/>
              </a:rPr>
              <a:t>p</a:t>
            </a:r>
            <a:r>
              <a:rPr sz="3500" spc="0" dirty="0" smtClean="0">
                <a:latin typeface="Baskerville Old Face"/>
                <a:cs typeface="Baskerville Old Face"/>
              </a:rPr>
              <a:t>me</a:t>
            </a:r>
            <a:r>
              <a:rPr sz="3500" spc="-5" dirty="0" smtClean="0">
                <a:latin typeface="Baskerville Old Face"/>
                <a:cs typeface="Baskerville Old Face"/>
              </a:rPr>
              <a:t>n</a:t>
            </a:r>
            <a:r>
              <a:rPr sz="3500" spc="0" dirty="0" smtClean="0">
                <a:latin typeface="Baskerville Old Face"/>
                <a:cs typeface="Baskerville Old Face"/>
              </a:rPr>
              <a:t>t</a:t>
            </a:r>
            <a:r>
              <a:rPr sz="3500" spc="-15" dirty="0" smtClean="0">
                <a:latin typeface="Times New Roman"/>
                <a:cs typeface="Times New Roman"/>
              </a:rPr>
              <a:t> </a:t>
            </a:r>
            <a:r>
              <a:rPr sz="3500" spc="0" dirty="0" smtClean="0">
                <a:latin typeface="Baskerville Old Face"/>
                <a:cs typeface="Baskerville Old Face"/>
              </a:rPr>
              <a:t>–</a:t>
            </a:r>
            <a:r>
              <a:rPr sz="3500" spc="-10" dirty="0" smtClean="0">
                <a:latin typeface="Times New Roman"/>
                <a:cs typeface="Times New Roman"/>
              </a:rPr>
              <a:t> </a:t>
            </a:r>
            <a:r>
              <a:rPr sz="3500" spc="-15" dirty="0" smtClean="0">
                <a:latin typeface="Baskerville Old Face"/>
                <a:cs typeface="Baskerville Old Face"/>
              </a:rPr>
              <a:t>C</a:t>
            </a:r>
            <a:r>
              <a:rPr sz="3500" spc="-5" dirty="0" smtClean="0">
                <a:latin typeface="Baskerville Old Face"/>
                <a:cs typeface="Baskerville Old Face"/>
              </a:rPr>
              <a:t>onn</a:t>
            </a:r>
            <a:r>
              <a:rPr sz="3500" spc="0" dirty="0" smtClean="0">
                <a:latin typeface="Baskerville Old Face"/>
                <a:cs typeface="Baskerville Old Face"/>
              </a:rPr>
              <a:t>e</a:t>
            </a:r>
            <a:r>
              <a:rPr sz="3500" spc="-25" dirty="0" smtClean="0">
                <a:latin typeface="Baskerville Old Face"/>
                <a:cs typeface="Baskerville Old Face"/>
              </a:rPr>
              <a:t>c</a:t>
            </a:r>
            <a:r>
              <a:rPr sz="3500" spc="0" dirty="0" smtClean="0">
                <a:latin typeface="Baskerville Old Face"/>
                <a:cs typeface="Baskerville Old Face"/>
              </a:rPr>
              <a:t>t</a:t>
            </a:r>
            <a:r>
              <a:rPr sz="3500" spc="-5" dirty="0" smtClean="0">
                <a:latin typeface="Baskerville Old Face"/>
                <a:cs typeface="Baskerville Old Face"/>
              </a:rPr>
              <a:t>o</a:t>
            </a:r>
            <a:r>
              <a:rPr sz="3500" spc="0" dirty="0" smtClean="0">
                <a:latin typeface="Baskerville Old Face"/>
                <a:cs typeface="Baskerville Old Face"/>
              </a:rPr>
              <a:t>rs</a:t>
            </a:r>
            <a:endParaRPr sz="35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539" y="1769362"/>
            <a:ext cx="4625975" cy="2037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295" dirty="0" smtClean="0">
                <a:latin typeface="Baskerville Old Face"/>
                <a:cs typeface="Baskerville Old Face"/>
              </a:rPr>
              <a:t>•</a:t>
            </a:r>
            <a:r>
              <a:rPr sz="3600" spc="-5" dirty="0" smtClean="0">
                <a:latin typeface="Baskerville Old Face"/>
                <a:cs typeface="Baskerville Old Face"/>
              </a:rPr>
              <a:t>C</a:t>
            </a:r>
            <a:r>
              <a:rPr sz="3600" spc="-10" dirty="0" smtClean="0">
                <a:latin typeface="Baskerville Old Face"/>
                <a:cs typeface="Baskerville Old Face"/>
              </a:rPr>
              <a:t>o</a:t>
            </a:r>
            <a:r>
              <a:rPr sz="3600" spc="-5" dirty="0" smtClean="0">
                <a:latin typeface="Baskerville Old Face"/>
                <a:cs typeface="Baskerville Old Face"/>
              </a:rPr>
              <a:t>nnec</a:t>
            </a:r>
            <a:r>
              <a:rPr sz="3600" spc="10" dirty="0" smtClean="0">
                <a:latin typeface="Baskerville Old Face"/>
                <a:cs typeface="Baskerville Old Face"/>
              </a:rPr>
              <a:t>t</a:t>
            </a:r>
            <a:r>
              <a:rPr sz="3600" spc="-10" dirty="0" smtClean="0">
                <a:latin typeface="Baskerville Old Face"/>
                <a:cs typeface="Baskerville Old Face"/>
              </a:rPr>
              <a:t>o</a:t>
            </a:r>
            <a:r>
              <a:rPr sz="3600" spc="-5" dirty="0" smtClean="0">
                <a:latin typeface="Baskerville Old Face"/>
                <a:cs typeface="Baskerville Old Face"/>
              </a:rPr>
              <a:t>r</a:t>
            </a:r>
            <a:r>
              <a:rPr sz="3600" spc="0" dirty="0" smtClean="0">
                <a:latin typeface="Baskerville Old Face"/>
                <a:cs typeface="Baskerville Old Face"/>
              </a:rPr>
              <a:t>s</a:t>
            </a:r>
            <a:r>
              <a:rPr sz="3600" spc="-5" dirty="0" smtClean="0">
                <a:latin typeface="Times New Roman"/>
                <a:cs typeface="Times New Roman"/>
              </a:rPr>
              <a:t> </a:t>
            </a:r>
            <a:r>
              <a:rPr sz="3600" spc="0" dirty="0" smtClean="0">
                <a:latin typeface="Baskerville Old Face"/>
                <a:cs typeface="Baskerville Old Face"/>
              </a:rPr>
              <a:t>-</a:t>
            </a:r>
            <a:endParaRPr sz="3600">
              <a:latin typeface="Baskerville Old Face"/>
              <a:cs typeface="Baskerville Old Face"/>
            </a:endParaRPr>
          </a:p>
          <a:p>
            <a:pPr>
              <a:lnSpc>
                <a:spcPts val="700"/>
              </a:lnSpc>
              <a:spcBef>
                <a:spcPts val="15"/>
              </a:spcBef>
            </a:pPr>
            <a:endParaRPr sz="700"/>
          </a:p>
          <a:p>
            <a:pPr marL="755650" indent="-286385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ubl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25" dirty="0" smtClean="0">
                <a:latin typeface="Baskerville Old Face"/>
                <a:cs typeface="Baskerville Old Face"/>
              </a:rPr>
              <a:t>k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h</a:t>
            </a:r>
            <a:r>
              <a:rPr sz="2800" spc="-15" dirty="0" smtClean="0">
                <a:latin typeface="Baskerville Old Face"/>
                <a:cs typeface="Baskerville Old Face"/>
              </a:rPr>
              <a:t>oo</a:t>
            </a:r>
            <a:r>
              <a:rPr sz="2800" spc="-25" dirty="0" smtClean="0">
                <a:latin typeface="Baskerville Old Face"/>
                <a:cs typeface="Baskerville Old Face"/>
              </a:rPr>
              <a:t>k</a:t>
            </a: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endParaRPr sz="28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8"/>
              </a:spcBef>
              <a:buFont typeface="Baskerville Old Face"/>
              <a:buChar char="–"/>
            </a:pPr>
            <a:endParaRPr sz="650"/>
          </a:p>
          <a:p>
            <a:pPr marL="755650" marR="282575" indent="-286385">
              <a:lnSpc>
                <a:spcPct val="1004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25" dirty="0" smtClean="0">
                <a:latin typeface="Baskerville Old Face"/>
                <a:cs typeface="Baskerville Old Face"/>
              </a:rPr>
              <a:t>k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C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10" dirty="0" smtClean="0">
                <a:latin typeface="Baskerville Old Face"/>
                <a:cs typeface="Baskerville Old Face"/>
              </a:rPr>
              <a:t>ab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–</a:t>
            </a:r>
            <a:r>
              <a:rPr sz="2800" spc="10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w</a:t>
            </a:r>
            <a:r>
              <a:rPr sz="2800" spc="-10" dirty="0" smtClean="0">
                <a:latin typeface="Baskerville Old Face"/>
                <a:cs typeface="Baskerville Old Face"/>
              </a:rPr>
              <a:t>it</a:t>
            </a:r>
            <a:r>
              <a:rPr sz="2800" spc="0" dirty="0" smtClean="0">
                <a:latin typeface="Baskerville Old Face"/>
                <a:cs typeface="Baskerville Old Face"/>
              </a:rPr>
              <a:t>h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h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10" dirty="0" smtClean="0">
                <a:latin typeface="Baskerville Old Face"/>
                <a:cs typeface="Baskerville Old Face"/>
              </a:rPr>
              <a:t>z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f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Baskerville Old Face"/>
                <a:cs typeface="Baskerville Old Face"/>
              </a:rPr>
              <a:t>li</a:t>
            </a:r>
            <a:r>
              <a:rPr sz="2800" spc="-20" dirty="0" smtClean="0">
                <a:latin typeface="Baskerville Old Face"/>
                <a:cs typeface="Baskerville Old Face"/>
              </a:rPr>
              <a:t>ne</a:t>
            </a: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endParaRPr sz="2800">
              <a:latin typeface="Baskerville Old Face"/>
              <a:cs typeface="Baskerville Old Face"/>
            </a:endParaRPr>
          </a:p>
        </p:txBody>
      </p:sp>
      <p:sp>
        <p:nvSpPr>
          <p:cNvPr id="4" name="object 4" title="connector - double locking snap hook"/>
          <p:cNvSpPr/>
          <p:nvPr/>
        </p:nvSpPr>
        <p:spPr>
          <a:xfrm>
            <a:off x="6365747" y="1676400"/>
            <a:ext cx="3235451" cy="563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Connector - locking carabiners used with horizontal lifeline"/>
          <p:cNvSpPr/>
          <p:nvPr/>
        </p:nvSpPr>
        <p:spPr>
          <a:xfrm>
            <a:off x="1447800" y="3962400"/>
            <a:ext cx="4495799" cy="312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pc="-5" dirty="0" smtClean="0">
                <a:latin typeface="Baskerville Old Face"/>
                <a:cs typeface="Baskerville Old Face"/>
              </a:rPr>
              <a:t>P</a:t>
            </a:r>
            <a:r>
              <a:rPr lang="en-US" sz="1800" spc="-10" dirty="0" smtClean="0">
                <a:latin typeface="Baskerville Old Face"/>
                <a:cs typeface="Baskerville Old Face"/>
              </a:rPr>
              <a:t>e</a:t>
            </a:r>
            <a:r>
              <a:rPr lang="en-US" sz="1800" spc="0" dirty="0" smtClean="0">
                <a:latin typeface="Baskerville Old Face"/>
                <a:cs typeface="Baskerville Old Face"/>
              </a:rPr>
              <a:t>r</a:t>
            </a:r>
            <a:r>
              <a:rPr lang="en-US" sz="1800" spc="-5" dirty="0" smtClean="0">
                <a:latin typeface="Baskerville Old Face"/>
                <a:cs typeface="Baskerville Old Face"/>
              </a:rPr>
              <a:t>so</a:t>
            </a:r>
            <a:r>
              <a:rPr lang="en-US" sz="1800" spc="-15" dirty="0" smtClean="0">
                <a:latin typeface="Baskerville Old Face"/>
                <a:cs typeface="Baskerville Old Face"/>
              </a:rPr>
              <a:t>n</a:t>
            </a:r>
            <a:r>
              <a:rPr lang="en-US" sz="1800" spc="0" dirty="0" smtClean="0">
                <a:latin typeface="Baskerville Old Face"/>
                <a:cs typeface="Baskerville Old Face"/>
              </a:rPr>
              <a:t>al</a:t>
            </a:r>
            <a:r>
              <a:rPr lang="en-US" sz="1800" spc="-10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P</a:t>
            </a:r>
            <a:r>
              <a:rPr lang="en-US" sz="1800" spc="0" dirty="0" smtClean="0">
                <a:latin typeface="Baskerville Old Face"/>
                <a:cs typeface="Baskerville Old Face"/>
              </a:rPr>
              <a:t>r</a:t>
            </a:r>
            <a:r>
              <a:rPr lang="en-US" sz="1800" spc="-5" dirty="0" smtClean="0">
                <a:latin typeface="Baskerville Old Face"/>
                <a:cs typeface="Baskerville Old Face"/>
              </a:rPr>
              <a:t>o</a:t>
            </a:r>
            <a:r>
              <a:rPr lang="en-US" sz="1800" spc="-15" dirty="0" smtClean="0">
                <a:latin typeface="Baskerville Old Face"/>
                <a:cs typeface="Baskerville Old Face"/>
              </a:rPr>
              <a:t>t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-10" dirty="0" smtClean="0">
                <a:latin typeface="Baskerville Old Face"/>
                <a:cs typeface="Baskerville Old Face"/>
              </a:rPr>
              <a:t>c</a:t>
            </a:r>
            <a:r>
              <a:rPr lang="en-US" sz="1800" spc="0" dirty="0" smtClean="0">
                <a:latin typeface="Baskerville Old Face"/>
                <a:cs typeface="Baskerville Old Face"/>
              </a:rPr>
              <a:t>t</a:t>
            </a:r>
            <a:r>
              <a:rPr lang="en-US" sz="1800" spc="-15" dirty="0" smtClean="0">
                <a:latin typeface="Baskerville Old Face"/>
                <a:cs typeface="Baskerville Old Face"/>
              </a:rPr>
              <a:t>i</a:t>
            </a:r>
            <a:r>
              <a:rPr lang="en-US" sz="1800" spc="-5" dirty="0" smtClean="0">
                <a:latin typeface="Baskerville Old Face"/>
                <a:cs typeface="Baskerville Old Face"/>
              </a:rPr>
              <a:t>v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-10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E</a:t>
            </a:r>
            <a:r>
              <a:rPr lang="en-US" sz="1800" spc="0" dirty="0" smtClean="0">
                <a:latin typeface="Baskerville Old Face"/>
                <a:cs typeface="Baskerville Old Face"/>
              </a:rPr>
              <a:t>q</a:t>
            </a:r>
            <a:r>
              <a:rPr lang="en-US" sz="1800" spc="-10" dirty="0" smtClean="0">
                <a:latin typeface="Baskerville Old Face"/>
                <a:cs typeface="Baskerville Old Face"/>
              </a:rPr>
              <a:t>u</a:t>
            </a:r>
            <a:r>
              <a:rPr lang="en-US" sz="1800" spc="-15" dirty="0" smtClean="0">
                <a:latin typeface="Baskerville Old Face"/>
                <a:cs typeface="Baskerville Old Face"/>
              </a:rPr>
              <a:t>i</a:t>
            </a:r>
            <a:r>
              <a:rPr lang="en-US" sz="1800" spc="-5" dirty="0" smtClean="0">
                <a:latin typeface="Baskerville Old Face"/>
                <a:cs typeface="Baskerville Old Face"/>
              </a:rPr>
              <a:t>p</a:t>
            </a:r>
            <a:r>
              <a:rPr lang="en-US" sz="1800" spc="0" dirty="0" smtClean="0">
                <a:latin typeface="Baskerville Old Face"/>
                <a:cs typeface="Baskerville Old Face"/>
              </a:rPr>
              <a:t>me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spc="0" dirty="0" smtClean="0">
                <a:latin typeface="Baskerville Old Face"/>
                <a:cs typeface="Baskerville Old Face"/>
              </a:rPr>
              <a:t>t</a:t>
            </a:r>
            <a:r>
              <a:rPr lang="en-US" sz="1800" spc="-15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–</a:t>
            </a:r>
            <a:r>
              <a:rPr lang="en-US" sz="1800" spc="-10" dirty="0" smtClean="0">
                <a:latin typeface="Times New Roman"/>
                <a:cs typeface="Times New Roman"/>
              </a:rPr>
              <a:t> </a:t>
            </a:r>
            <a:r>
              <a:rPr lang="en-US" sz="1800" spc="-15" dirty="0" smtClean="0">
                <a:latin typeface="Baskerville Old Face"/>
                <a:cs typeface="Baskerville Old Face"/>
              </a:rPr>
              <a:t>C</a:t>
            </a:r>
            <a:r>
              <a:rPr lang="en-US" sz="1800" spc="-5" dirty="0" smtClean="0">
                <a:latin typeface="Baskerville Old Face"/>
                <a:cs typeface="Baskerville Old Face"/>
              </a:rPr>
              <a:t>onn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-25" dirty="0" smtClean="0">
                <a:latin typeface="Baskerville Old Face"/>
                <a:cs typeface="Baskerville Old Face"/>
              </a:rPr>
              <a:t>c</a:t>
            </a:r>
            <a:r>
              <a:rPr lang="en-US" sz="1800" spc="0" dirty="0" smtClean="0">
                <a:latin typeface="Baskerville Old Face"/>
                <a:cs typeface="Baskerville Old Face"/>
              </a:rPr>
              <a:t>t</a:t>
            </a:r>
            <a:r>
              <a:rPr lang="en-US" sz="1800" spc="-5" dirty="0" smtClean="0">
                <a:latin typeface="Baskerville Old Face"/>
                <a:cs typeface="Baskerville Old Face"/>
              </a:rPr>
              <a:t>o</a:t>
            </a:r>
            <a:r>
              <a:rPr lang="en-US" sz="1800" spc="0" dirty="0" smtClean="0">
                <a:latin typeface="Baskerville Old Face"/>
                <a:cs typeface="Baskerville Old Face"/>
              </a:rPr>
              <a:t>rs</a:t>
            </a:r>
            <a:r>
              <a:rPr lang="en-US" sz="1800" dirty="0" smtClean="0">
                <a:latin typeface="Baskerville Old Face"/>
                <a:cs typeface="Baskerville Old Face"/>
              </a:rPr>
              <a:t/>
            </a:r>
            <a:br>
              <a:rPr lang="en-US" sz="1800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photo - Energy Absorbing Lanyard"/>
          <p:cNvSpPr txBox="1"/>
          <p:nvPr/>
        </p:nvSpPr>
        <p:spPr>
          <a:xfrm>
            <a:off x="752347" y="721867"/>
            <a:ext cx="8551545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rs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10" dirty="0" smtClean="0">
                <a:latin typeface="Baskerville Old Face"/>
                <a:cs typeface="Baskerville Old Face"/>
              </a:rPr>
              <a:t>P</a:t>
            </a:r>
            <a:r>
              <a:rPr sz="2800" spc="-15" dirty="0" smtClean="0">
                <a:latin typeface="Baskerville Old Face"/>
                <a:cs typeface="Baskerville Old Face"/>
              </a:rPr>
              <a:t>ro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10" dirty="0" smtClean="0">
                <a:latin typeface="Baskerville Old Face"/>
                <a:cs typeface="Baskerville Old Face"/>
              </a:rPr>
              <a:t>v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q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Baskerville Old Face"/>
                <a:cs typeface="Baskerville Old Face"/>
              </a:rPr>
              <a:t>m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–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E</a:t>
            </a:r>
            <a:r>
              <a:rPr sz="2800" spc="-20" dirty="0" smtClean="0">
                <a:latin typeface="Baskerville Old Face"/>
                <a:cs typeface="Baskerville Old Face"/>
              </a:rPr>
              <a:t>ne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5" dirty="0" smtClean="0">
                <a:latin typeface="Baskerville Old Face"/>
                <a:cs typeface="Baskerville Old Face"/>
              </a:rPr>
              <a:t>g</a:t>
            </a:r>
            <a:r>
              <a:rPr sz="2800" spc="0" dirty="0" smtClean="0">
                <a:latin typeface="Baskerville Old Face"/>
                <a:cs typeface="Baskerville Old Face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b</a:t>
            </a:r>
            <a:r>
              <a:rPr sz="2800" spc="-15" dirty="0" smtClean="0">
                <a:latin typeface="Baskerville Old Face"/>
                <a:cs typeface="Baskerville Old Face"/>
              </a:rPr>
              <a:t>sor</a:t>
            </a:r>
            <a:r>
              <a:rPr sz="2800" spc="0" dirty="0" smtClean="0">
                <a:latin typeface="Baskerville Old Face"/>
                <a:cs typeface="Baskerville Old Face"/>
              </a:rPr>
              <a:t>b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45" dirty="0" smtClean="0">
                <a:latin typeface="Baskerville Old Face"/>
                <a:cs typeface="Baskerville Old Face"/>
              </a:rPr>
              <a:t>n</a:t>
            </a:r>
            <a:r>
              <a:rPr sz="2800" spc="5" dirty="0" smtClean="0">
                <a:latin typeface="Baskerville Old Face"/>
                <a:cs typeface="Baskerville Old Face"/>
              </a:rPr>
              <a:t>y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endParaRPr sz="28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926782"/>
            <a:ext cx="3491865" cy="4239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776605" indent="-342900">
              <a:lnSpc>
                <a:spcPct val="1004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10" dirty="0" smtClean="0">
                <a:latin typeface="Baskerville Old Face"/>
                <a:cs typeface="Baskerville Old Face"/>
              </a:rPr>
              <a:t>rg</a:t>
            </a:r>
            <a:r>
              <a:rPr sz="2600" spc="0" dirty="0" smtClean="0">
                <a:latin typeface="Baskerville Old Face"/>
                <a:cs typeface="Baskerville Old Face"/>
              </a:rPr>
              <a:t>y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b</a:t>
            </a:r>
            <a:r>
              <a:rPr sz="2600" spc="15" dirty="0" smtClean="0">
                <a:latin typeface="Baskerville Old Face"/>
                <a:cs typeface="Baskerville Old Face"/>
              </a:rPr>
              <a:t>s</a:t>
            </a:r>
            <a:r>
              <a:rPr sz="2600" spc="-10" dirty="0" smtClean="0">
                <a:latin typeface="Baskerville Old Face"/>
                <a:cs typeface="Baskerville Old Face"/>
              </a:rPr>
              <a:t>or</a:t>
            </a:r>
            <a:r>
              <a:rPr sz="2600" spc="-5" dirty="0" smtClean="0">
                <a:latin typeface="Baskerville Old Face"/>
                <a:cs typeface="Baskerville Old Face"/>
              </a:rPr>
              <a:t>b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g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L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ya</a:t>
            </a:r>
            <a:r>
              <a:rPr sz="2600" spc="-2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Baskerville Old Face"/>
                <a:cs typeface="Baskerville Old Face"/>
              </a:rPr>
              <a:t>d</a:t>
            </a:r>
            <a:endParaRPr sz="260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11"/>
              </a:spcBef>
              <a:buFont typeface="Baskerville Old Face"/>
              <a:buChar char="•"/>
            </a:pPr>
            <a:endParaRPr sz="600"/>
          </a:p>
          <a:p>
            <a:pPr marL="756285" marR="588645" lvl="1" indent="-287020">
              <a:lnSpc>
                <a:spcPct val="1004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10" dirty="0" smtClean="0">
                <a:latin typeface="Baskerville Old Face"/>
                <a:cs typeface="Baskerville Old Face"/>
              </a:rPr>
              <a:t>rg</a:t>
            </a:r>
            <a:r>
              <a:rPr sz="2600" spc="0" dirty="0" smtClean="0">
                <a:latin typeface="Baskerville Old Face"/>
                <a:cs typeface="Baskerville Old Face"/>
              </a:rPr>
              <a:t>y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b</a:t>
            </a:r>
            <a:r>
              <a:rPr sz="2600" spc="0" dirty="0" smtClean="0">
                <a:latin typeface="Baskerville Old Face"/>
                <a:cs typeface="Baskerville Old Face"/>
              </a:rPr>
              <a:t>s</a:t>
            </a:r>
            <a:r>
              <a:rPr sz="2600" spc="-10" dirty="0" smtClean="0">
                <a:latin typeface="Baskerville Old Face"/>
                <a:cs typeface="Baskerville Old Face"/>
              </a:rPr>
              <a:t>or</a:t>
            </a:r>
            <a:r>
              <a:rPr sz="2600" spc="-5" dirty="0" smtClean="0">
                <a:latin typeface="Baskerville Old Face"/>
                <a:cs typeface="Baskerville Old Face"/>
              </a:rPr>
              <a:t>b</a:t>
            </a:r>
            <a:r>
              <a:rPr sz="2600" spc="0" dirty="0" smtClean="0">
                <a:latin typeface="Baskerville Old Face"/>
                <a:cs typeface="Baskerville Old Face"/>
              </a:rPr>
              <a:t>er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sh</a:t>
            </a:r>
            <a:r>
              <a:rPr sz="2600" spc="-10" dirty="0" smtClean="0">
                <a:latin typeface="Baskerville Old Face"/>
                <a:cs typeface="Baskerville Old Face"/>
              </a:rPr>
              <a:t>oc</a:t>
            </a:r>
            <a:r>
              <a:rPr sz="2600" spc="0" dirty="0" smtClean="0">
                <a:latin typeface="Baskerville Old Face"/>
                <a:cs typeface="Baskerville Old Face"/>
              </a:rPr>
              <a:t>k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pa</a:t>
            </a:r>
            <a:r>
              <a:rPr sz="2600" spc="-10" dirty="0" smtClean="0">
                <a:latin typeface="Baskerville Old Face"/>
                <a:cs typeface="Baskerville Old Face"/>
              </a:rPr>
              <a:t>c</a:t>
            </a:r>
            <a:r>
              <a:rPr sz="2600" spc="0" dirty="0" smtClean="0">
                <a:latin typeface="Baskerville Old Face"/>
                <a:cs typeface="Baskerville Old Face"/>
              </a:rPr>
              <a:t>k</a:t>
            </a:r>
            <a:endParaRPr sz="2600">
              <a:latin typeface="Baskerville Old Face"/>
              <a:cs typeface="Baskerville Old Face"/>
            </a:endParaRPr>
          </a:p>
          <a:p>
            <a:pPr lvl="1">
              <a:lnSpc>
                <a:spcPts val="550"/>
              </a:lnSpc>
              <a:spcBef>
                <a:spcPts val="49"/>
              </a:spcBef>
              <a:buFont typeface="Baskerville Old Face"/>
              <a:buChar char="–"/>
            </a:pPr>
            <a:endParaRPr sz="550"/>
          </a:p>
          <a:p>
            <a:pPr marL="756285" marR="30480" lvl="1" indent="-287020">
              <a:lnSpc>
                <a:spcPct val="1004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600" spc="0" dirty="0" smtClean="0">
                <a:latin typeface="Baskerville Old Face"/>
                <a:cs typeface="Baskerville Old Face"/>
              </a:rPr>
              <a:t>D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-5" dirty="0" smtClean="0">
                <a:latin typeface="Baskerville Old Face"/>
                <a:cs typeface="Baskerville Old Face"/>
              </a:rPr>
              <a:t>ub</a:t>
            </a:r>
            <a:r>
              <a:rPr sz="2600" spc="0" dirty="0" smtClean="0">
                <a:latin typeface="Baskerville Old Face"/>
                <a:cs typeface="Baskerville Old Face"/>
              </a:rPr>
              <a:t>le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0" dirty="0" smtClean="0">
                <a:latin typeface="Baskerville Old Face"/>
                <a:cs typeface="Baskerville Old Face"/>
              </a:rPr>
              <a:t>ock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g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s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-10" dirty="0" smtClean="0">
                <a:latin typeface="Baskerville Old Face"/>
                <a:cs typeface="Baskerville Old Face"/>
              </a:rPr>
              <a:t>a</a:t>
            </a:r>
            <a:r>
              <a:rPr sz="2600" spc="0" dirty="0" smtClean="0">
                <a:latin typeface="Baskerville Old Face"/>
                <a:cs typeface="Baskerville Old Face"/>
              </a:rPr>
              <a:t>p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10" dirty="0" smtClean="0">
                <a:latin typeface="Baskerville Old Face"/>
                <a:cs typeface="Baskerville Old Face"/>
              </a:rPr>
              <a:t>ook</a:t>
            </a:r>
            <a:r>
              <a:rPr sz="2600" spc="0" dirty="0" smtClean="0">
                <a:latin typeface="Baskerville Old Face"/>
                <a:cs typeface="Baskerville Old Face"/>
              </a:rPr>
              <a:t>s,</a:t>
            </a:r>
            <a:r>
              <a:rPr sz="2600" spc="1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0" dirty="0" smtClean="0">
                <a:latin typeface="Baskerville Old Face"/>
                <a:cs typeface="Baskerville Old Face"/>
              </a:rPr>
              <a:t>r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0" dirty="0" smtClean="0">
                <a:latin typeface="Baskerville Old Face"/>
                <a:cs typeface="Baskerville Old Face"/>
              </a:rPr>
              <a:t>ock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g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c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1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b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er</a:t>
            </a:r>
            <a:endParaRPr sz="2600">
              <a:latin typeface="Baskerville Old Face"/>
              <a:cs typeface="Baskerville Old Face"/>
            </a:endParaRPr>
          </a:p>
          <a:p>
            <a:pPr lvl="1">
              <a:lnSpc>
                <a:spcPts val="600"/>
              </a:lnSpc>
              <a:spcBef>
                <a:spcPts val="11"/>
              </a:spcBef>
              <a:buFont typeface="Baskerville Old Face"/>
              <a:buChar char="–"/>
            </a:pPr>
            <a:endParaRPr sz="600"/>
          </a:p>
          <a:p>
            <a:pPr marL="756285" marR="12700" lvl="1" indent="-287020">
              <a:lnSpc>
                <a:spcPct val="1004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Mi</a:t>
            </a:r>
            <a:r>
              <a:rPr sz="2600" spc="-15" dirty="0" smtClean="0">
                <a:latin typeface="Baskerville Old Face"/>
                <a:cs typeface="Baskerville Old Face"/>
              </a:rPr>
              <a:t>n</a:t>
            </a:r>
            <a:r>
              <a:rPr sz="2600" spc="-10" dirty="0" smtClean="0">
                <a:latin typeface="Baskerville Old Face"/>
                <a:cs typeface="Baskerville Old Face"/>
              </a:rPr>
              <a:t>i</a:t>
            </a:r>
            <a:r>
              <a:rPr sz="2600" spc="0" dirty="0" smtClean="0">
                <a:latin typeface="Baskerville Old Face"/>
                <a:cs typeface="Baskerville Old Face"/>
              </a:rPr>
              <a:t>m</a:t>
            </a:r>
            <a:r>
              <a:rPr sz="2600" spc="-10" dirty="0" smtClean="0">
                <a:latin typeface="Baskerville Old Face"/>
                <a:cs typeface="Baskerville Old Face"/>
              </a:rPr>
              <a:t>a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5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Baskerville Old Face"/>
                <a:cs typeface="Baskerville Old Face"/>
              </a:rPr>
              <a:t>ng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f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he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Baskerville Old Face"/>
                <a:cs typeface="Baskerville Old Face"/>
              </a:rPr>
              <a:t>w</a:t>
            </a:r>
            <a:r>
              <a:rPr sz="2600" spc="-10" dirty="0" smtClean="0">
                <a:latin typeface="Baskerville Old Face"/>
                <a:cs typeface="Baskerville Old Face"/>
              </a:rPr>
              <a:t>or</a:t>
            </a:r>
            <a:r>
              <a:rPr sz="2600" spc="0" dirty="0" smtClean="0">
                <a:latin typeface="Baskerville Old Face"/>
                <a:cs typeface="Baskerville Old Face"/>
              </a:rPr>
              <a:t>k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–</a:t>
            </a:r>
            <a:r>
              <a:rPr sz="2600" spc="10" dirty="0" smtClean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o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-5" dirty="0" smtClean="0">
                <a:latin typeface="Baskerville Old Face"/>
                <a:cs typeface="Baskerville Old Face"/>
              </a:rPr>
              <a:t>ng</a:t>
            </a:r>
            <a:r>
              <a:rPr sz="2600" spc="0" dirty="0" smtClean="0">
                <a:latin typeface="Baskerville Old Face"/>
                <a:cs typeface="Baskerville Old Face"/>
              </a:rPr>
              <a:t>er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han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1</a:t>
            </a:r>
            <a:r>
              <a:rPr sz="2600" spc="-5" dirty="0" smtClean="0">
                <a:latin typeface="Baskerville Old Face"/>
                <a:cs typeface="Baskerville Old Face"/>
              </a:rPr>
              <a:t>.</a:t>
            </a:r>
            <a:r>
              <a:rPr sz="2600" spc="0" dirty="0" smtClean="0">
                <a:latin typeface="Baskerville Old Face"/>
                <a:cs typeface="Baskerville Old Face"/>
              </a:rPr>
              <a:t>8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m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(6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fee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)</a:t>
            </a:r>
            <a:endParaRPr sz="2600">
              <a:latin typeface="Baskerville Old Face"/>
              <a:cs typeface="Baskerville Old Face"/>
            </a:endParaRPr>
          </a:p>
        </p:txBody>
      </p:sp>
      <p:sp>
        <p:nvSpPr>
          <p:cNvPr id="4" name="object 4" title="Energy Absorbing Lanyard"/>
          <p:cNvSpPr/>
          <p:nvPr/>
        </p:nvSpPr>
        <p:spPr>
          <a:xfrm>
            <a:off x="4953000" y="3429000"/>
            <a:ext cx="4419600" cy="20574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Energy Absorbing Lanyard"/>
          <p:cNvSpPr/>
          <p:nvPr/>
        </p:nvSpPr>
        <p:spPr>
          <a:xfrm>
            <a:off x="4419600" y="1524000"/>
            <a:ext cx="4657343" cy="1755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Energy Absorbing Lanyard"/>
          <p:cNvSpPr/>
          <p:nvPr/>
        </p:nvSpPr>
        <p:spPr>
          <a:xfrm>
            <a:off x="4892040" y="5562600"/>
            <a:ext cx="4709159" cy="1752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latin typeface="Baskerville Old Face"/>
                <a:cs typeface="Baskerville Old Face"/>
              </a:rPr>
              <a:t>P</a:t>
            </a:r>
            <a:r>
              <a:rPr lang="en-US" sz="1800" spc="-20" dirty="0" smtClean="0">
                <a:latin typeface="Baskerville Old Face"/>
                <a:cs typeface="Baskerville Old Face"/>
              </a:rPr>
              <a:t>e</a:t>
            </a:r>
            <a:r>
              <a:rPr lang="en-US" sz="1800" spc="-15" dirty="0" smtClean="0">
                <a:latin typeface="Baskerville Old Face"/>
                <a:cs typeface="Baskerville Old Face"/>
              </a:rPr>
              <a:t>rs</a:t>
            </a:r>
            <a:r>
              <a:rPr lang="en-US" sz="1800" spc="0" dirty="0" smtClean="0">
                <a:latin typeface="Baskerville Old Face"/>
                <a:cs typeface="Baskerville Old Face"/>
              </a:rPr>
              <a:t>o</a:t>
            </a:r>
            <a:r>
              <a:rPr lang="en-US" sz="1800" spc="-10" dirty="0" smtClean="0">
                <a:latin typeface="Baskerville Old Face"/>
                <a:cs typeface="Baskerville Old Face"/>
              </a:rPr>
              <a:t>n</a:t>
            </a:r>
            <a:r>
              <a:rPr lang="en-US" sz="1800" spc="-25" dirty="0" smtClean="0">
                <a:latin typeface="Baskerville Old Face"/>
                <a:cs typeface="Baskerville Old Face"/>
              </a:rPr>
              <a:t>a</a:t>
            </a:r>
            <a:r>
              <a:rPr lang="en-US" sz="1800" spc="0" dirty="0" smtClean="0">
                <a:latin typeface="Baskerville Old Face"/>
                <a:cs typeface="Baskerville Old Face"/>
              </a:rPr>
              <a:t>l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10" dirty="0" smtClean="0">
                <a:latin typeface="Baskerville Old Face"/>
                <a:cs typeface="Baskerville Old Face"/>
              </a:rPr>
              <a:t>P</a:t>
            </a:r>
            <a:r>
              <a:rPr lang="en-US" sz="1800" spc="-15" dirty="0" smtClean="0">
                <a:latin typeface="Baskerville Old Face"/>
                <a:cs typeface="Baskerville Old Face"/>
              </a:rPr>
              <a:t>ro</a:t>
            </a:r>
            <a:r>
              <a:rPr lang="en-US" sz="1800" spc="-10" dirty="0" smtClean="0">
                <a:latin typeface="Baskerville Old Face"/>
                <a:cs typeface="Baskerville Old Face"/>
              </a:rPr>
              <a:t>t</a:t>
            </a:r>
            <a:r>
              <a:rPr lang="en-US" sz="1800" spc="-2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c</a:t>
            </a:r>
            <a:r>
              <a:rPr lang="en-US" sz="1800" spc="-10" dirty="0" smtClean="0">
                <a:latin typeface="Baskerville Old Face"/>
                <a:cs typeface="Baskerville Old Face"/>
              </a:rPr>
              <a:t>t</a:t>
            </a:r>
            <a:r>
              <a:rPr lang="en-US" sz="1800" spc="0" dirty="0" smtClean="0">
                <a:latin typeface="Baskerville Old Face"/>
                <a:cs typeface="Baskerville Old Face"/>
              </a:rPr>
              <a:t>i</a:t>
            </a:r>
            <a:r>
              <a:rPr lang="en-US" sz="1800" spc="-10" dirty="0" smtClean="0">
                <a:latin typeface="Baskerville Old Face"/>
                <a:cs typeface="Baskerville Old Face"/>
              </a:rPr>
              <a:t>v</a:t>
            </a:r>
            <a:r>
              <a:rPr lang="en-US" sz="1800" spc="-15" dirty="0" smtClean="0">
                <a:latin typeface="Baskerville Old Face"/>
                <a:cs typeface="Baskerville Old Face"/>
              </a:rPr>
              <a:t>e</a:t>
            </a:r>
            <a:r>
              <a:rPr lang="en-US" sz="1800" spc="5" dirty="0" smtClean="0">
                <a:latin typeface="Times New Roman"/>
                <a:cs typeface="Times New Roman"/>
              </a:rPr>
              <a:t> </a:t>
            </a:r>
            <a:r>
              <a:rPr lang="en-US" sz="1800" spc="5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q</a:t>
            </a:r>
            <a:r>
              <a:rPr lang="en-US" sz="1800" spc="-20" dirty="0" smtClean="0">
                <a:latin typeface="Baskerville Old Face"/>
                <a:cs typeface="Baskerville Old Face"/>
              </a:rPr>
              <a:t>u</a:t>
            </a:r>
            <a:r>
              <a:rPr lang="en-US" sz="1800" spc="-10" dirty="0" smtClean="0">
                <a:latin typeface="Baskerville Old Face"/>
                <a:cs typeface="Baskerville Old Face"/>
              </a:rPr>
              <a:t>i</a:t>
            </a:r>
            <a:r>
              <a:rPr lang="en-US" sz="1800" spc="-5" dirty="0" smtClean="0">
                <a:latin typeface="Baskerville Old Face"/>
                <a:cs typeface="Baskerville Old Face"/>
              </a:rPr>
              <a:t>p</a:t>
            </a:r>
            <a:r>
              <a:rPr lang="en-US" sz="1800" spc="-10" dirty="0" smtClean="0">
                <a:latin typeface="Baskerville Old Face"/>
                <a:cs typeface="Baskerville Old Face"/>
              </a:rPr>
              <a:t>m</a:t>
            </a:r>
            <a:r>
              <a:rPr lang="en-US" sz="1800" spc="-5" dirty="0" smtClean="0">
                <a:latin typeface="Baskerville Old Face"/>
                <a:cs typeface="Baskerville Old Face"/>
              </a:rPr>
              <a:t>e</a:t>
            </a:r>
            <a:r>
              <a:rPr lang="en-US" sz="1800" spc="-10" dirty="0" smtClean="0">
                <a:latin typeface="Baskerville Old Face"/>
                <a:cs typeface="Baskerville Old Face"/>
              </a:rPr>
              <a:t>n</a:t>
            </a:r>
            <a:r>
              <a:rPr lang="en-US" sz="1800" spc="0" dirty="0" smtClean="0">
                <a:latin typeface="Baskerville Old Face"/>
                <a:cs typeface="Baskerville Old Face"/>
              </a:rPr>
              <a:t>t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-15" dirty="0" smtClean="0">
                <a:latin typeface="Baskerville Old Face"/>
                <a:cs typeface="Baskerville Old Face"/>
              </a:rPr>
              <a:t>–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5" dirty="0" smtClean="0">
                <a:latin typeface="Baskerville Old Face"/>
                <a:cs typeface="Baskerville Old Face"/>
              </a:rPr>
              <a:t>E</a:t>
            </a:r>
            <a:r>
              <a:rPr lang="en-US" sz="1800" spc="-20" dirty="0" smtClean="0">
                <a:latin typeface="Baskerville Old Face"/>
                <a:cs typeface="Baskerville Old Face"/>
              </a:rPr>
              <a:t>ne</a:t>
            </a:r>
            <a:r>
              <a:rPr lang="en-US" sz="1800" spc="-15" dirty="0" smtClean="0">
                <a:latin typeface="Baskerville Old Face"/>
                <a:cs typeface="Baskerville Old Face"/>
              </a:rPr>
              <a:t>r</a:t>
            </a:r>
            <a:r>
              <a:rPr lang="en-US" sz="1800" spc="-5" dirty="0" smtClean="0">
                <a:latin typeface="Baskerville Old Face"/>
                <a:cs typeface="Baskerville Old Face"/>
              </a:rPr>
              <a:t>g</a:t>
            </a:r>
            <a:r>
              <a:rPr lang="en-US" sz="1800" spc="0" dirty="0" smtClean="0">
                <a:latin typeface="Baskerville Old Face"/>
                <a:cs typeface="Baskerville Old Face"/>
              </a:rPr>
              <a:t>y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A</a:t>
            </a:r>
            <a:r>
              <a:rPr lang="en-US" sz="1800" spc="-10" dirty="0" smtClean="0">
                <a:latin typeface="Baskerville Old Face"/>
                <a:cs typeface="Baskerville Old Face"/>
              </a:rPr>
              <a:t>b</a:t>
            </a:r>
            <a:r>
              <a:rPr lang="en-US" sz="1800" spc="-15" dirty="0" smtClean="0">
                <a:latin typeface="Baskerville Old Face"/>
                <a:cs typeface="Baskerville Old Face"/>
              </a:rPr>
              <a:t>sor</a:t>
            </a:r>
            <a:r>
              <a:rPr lang="en-US" sz="1800" spc="0" dirty="0" smtClean="0">
                <a:latin typeface="Baskerville Old Face"/>
                <a:cs typeface="Baskerville Old Face"/>
              </a:rPr>
              <a:t>b</a:t>
            </a:r>
            <a:r>
              <a:rPr lang="en-US" sz="1800" spc="5" dirty="0" smtClean="0">
                <a:latin typeface="Baskerville Old Face"/>
                <a:cs typeface="Baskerville Old Face"/>
              </a:rPr>
              <a:t>i</a:t>
            </a:r>
            <a:r>
              <a:rPr lang="en-US" sz="1800" spc="-20" dirty="0" smtClean="0">
                <a:latin typeface="Baskerville Old Face"/>
                <a:cs typeface="Baskerville Old Face"/>
              </a:rPr>
              <a:t>n</a:t>
            </a:r>
            <a:r>
              <a:rPr lang="en-US" sz="1800" spc="-15" dirty="0" smtClean="0">
                <a:latin typeface="Baskerville Old Face"/>
                <a:cs typeface="Baskerville Old Face"/>
              </a:rPr>
              <a:t>g</a:t>
            </a:r>
            <a:r>
              <a:rPr lang="en-US" sz="1800" spc="5" dirty="0" smtClean="0">
                <a:latin typeface="Times New Roman"/>
                <a:cs typeface="Times New Roman"/>
              </a:rPr>
              <a:t> </a:t>
            </a:r>
            <a:r>
              <a:rPr lang="en-US" sz="1800" spc="5" dirty="0" smtClean="0">
                <a:latin typeface="Baskerville Old Face"/>
                <a:cs typeface="Baskerville Old Face"/>
              </a:rPr>
              <a:t>L</a:t>
            </a:r>
            <a:r>
              <a:rPr lang="en-US" sz="1800" spc="-10" dirty="0" smtClean="0">
                <a:latin typeface="Baskerville Old Face"/>
                <a:cs typeface="Baskerville Old Face"/>
              </a:rPr>
              <a:t>a</a:t>
            </a:r>
            <a:r>
              <a:rPr lang="en-US" sz="1800" spc="-45" dirty="0" smtClean="0">
                <a:latin typeface="Baskerville Old Face"/>
                <a:cs typeface="Baskerville Old Face"/>
              </a:rPr>
              <a:t>n</a:t>
            </a:r>
            <a:r>
              <a:rPr lang="en-US" sz="1800" spc="5" dirty="0" smtClean="0">
                <a:latin typeface="Baskerville Old Face"/>
                <a:cs typeface="Baskerville Old Face"/>
              </a:rPr>
              <a:t>y</a:t>
            </a:r>
            <a:r>
              <a:rPr lang="en-US" sz="1800" spc="-10" dirty="0" smtClean="0">
                <a:latin typeface="Baskerville Old Face"/>
                <a:cs typeface="Baskerville Old Face"/>
              </a:rPr>
              <a:t>a</a:t>
            </a:r>
            <a:r>
              <a:rPr lang="en-US" sz="1800" spc="-15" dirty="0" smtClean="0">
                <a:latin typeface="Baskerville Old Face"/>
                <a:cs typeface="Baskerville Old Face"/>
              </a:rPr>
              <a:t>r</a:t>
            </a:r>
            <a:r>
              <a:rPr lang="en-US" sz="1800" spc="0" dirty="0" smtClean="0">
                <a:latin typeface="Baskerville Old Face"/>
                <a:cs typeface="Baskerville Old Face"/>
              </a:rPr>
              <a:t>d</a:t>
            </a:r>
            <a:r>
              <a:rPr lang="en-US" sz="1800" dirty="0" smtClean="0">
                <a:latin typeface="Baskerville Old Face"/>
                <a:cs typeface="Baskerville Old Face"/>
              </a:rPr>
              <a:t/>
            </a:r>
            <a:br>
              <a:rPr lang="en-US" sz="1800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07" rIns="0" bIns="0" rtlCol="0">
            <a:noAutofit/>
          </a:bodyPr>
          <a:lstStyle/>
          <a:p>
            <a:pPr marL="1045210">
              <a:lnSpc>
                <a:spcPct val="100000"/>
              </a:lnSpc>
            </a:pP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all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P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t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20" dirty="0" smtClean="0">
                <a:latin typeface="Baskerville Old Face"/>
                <a:cs typeface="Baskerville Old Face"/>
              </a:rPr>
              <a:t>B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15" dirty="0" smtClean="0">
                <a:latin typeface="Baskerville Old Face"/>
                <a:cs typeface="Baskerville Old Face"/>
              </a:rPr>
              <a:t>c</a:t>
            </a:r>
            <a:r>
              <a:rPr sz="3000" spc="0" dirty="0" smtClean="0">
                <a:latin typeface="Baskerville Old Face"/>
                <a:cs typeface="Baskerville Old Face"/>
              </a:rPr>
              <a:t>kgr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un</a:t>
            </a:r>
            <a:r>
              <a:rPr sz="3000" spc="0" dirty="0" smtClean="0">
                <a:latin typeface="Baskerville Old Face"/>
                <a:cs typeface="Baskerville Old Face"/>
              </a:rPr>
              <a:t>d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Fo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5" dirty="0" smtClean="0">
                <a:latin typeface="Baskerville Old Face"/>
                <a:cs typeface="Baskerville Old Face"/>
              </a:rPr>
              <a:t>c</a:t>
            </a:r>
            <a:r>
              <a:rPr sz="3000" spc="0" dirty="0" smtClean="0">
                <a:latin typeface="Baskerville Old Face"/>
                <a:cs typeface="Baskerville Old Face"/>
              </a:rPr>
              <a:t>es</a:t>
            </a:r>
            <a:endParaRPr sz="3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003" y="1421383"/>
            <a:ext cx="7726045" cy="35833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200" spc="-25" dirty="0" smtClean="0">
                <a:latin typeface="Baskerville Old Face"/>
                <a:cs typeface="Baskerville Old Face"/>
              </a:rPr>
              <a:t>M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10" dirty="0" smtClean="0">
                <a:latin typeface="Baskerville Old Face"/>
                <a:cs typeface="Baskerville Old Face"/>
              </a:rPr>
              <a:t>x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30" dirty="0" smtClean="0">
                <a:latin typeface="Baskerville Old Face"/>
                <a:cs typeface="Baskerville Old Face"/>
              </a:rPr>
              <a:t>m</a:t>
            </a:r>
            <a:r>
              <a:rPr sz="2200" spc="-15" dirty="0" smtClean="0">
                <a:latin typeface="Baskerville Old Face"/>
                <a:cs typeface="Baskerville Old Face"/>
              </a:rPr>
              <a:t>um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5" dirty="0" smtClean="0">
                <a:latin typeface="Baskerville Old Face"/>
                <a:cs typeface="Baskerville Old Face"/>
              </a:rPr>
              <a:t>r</a:t>
            </a:r>
            <a:r>
              <a:rPr sz="2200" spc="-10" dirty="0" smtClean="0">
                <a:latin typeface="Baskerville Old Face"/>
                <a:cs typeface="Baskerville Old Face"/>
              </a:rPr>
              <a:t>r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Baskerville Old Face"/>
                <a:cs typeface="Baskerville Old Face"/>
              </a:rPr>
              <a:t>st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g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F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endParaRPr sz="22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dirty="0" smtClean="0">
                <a:latin typeface="Baskerville Old Face"/>
                <a:cs typeface="Baskerville Old Face"/>
              </a:rPr>
              <a:t>F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on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b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10" dirty="0" smtClean="0">
                <a:latin typeface="Baskerville Old Face"/>
                <a:cs typeface="Baskerville Old Face"/>
              </a:rPr>
              <a:t>y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10" dirty="0" smtClean="0">
                <a:latin typeface="Baskerville Old Face"/>
                <a:cs typeface="Baskerville Old Face"/>
              </a:rPr>
              <a:t>us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5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b</a:t>
            </a:r>
            <a:r>
              <a:rPr sz="2200" spc="-10" dirty="0" smtClean="0">
                <a:latin typeface="Baskerville Old Face"/>
                <a:cs typeface="Baskerville Old Face"/>
              </a:rPr>
              <a:t>y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st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20" dirty="0" smtClean="0">
                <a:latin typeface="Baskerville Old Face"/>
                <a:cs typeface="Baskerville Old Face"/>
              </a:rPr>
              <a:t>pp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g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a</a:t>
            </a:r>
            <a:r>
              <a:rPr sz="2200" spc="10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fa</a:t>
            </a:r>
            <a:r>
              <a:rPr sz="2200" spc="5" dirty="0" smtClean="0">
                <a:latin typeface="Baskerville Old Face"/>
                <a:cs typeface="Baskerville Old Face"/>
              </a:rPr>
              <a:t>l</a:t>
            </a:r>
            <a:r>
              <a:rPr sz="2200" spc="0" dirty="0" smtClean="0">
                <a:latin typeface="Baskerville Old Face"/>
                <a:cs typeface="Baskerville Old Face"/>
              </a:rPr>
              <a:t>l</a:t>
            </a:r>
            <a:endParaRPr sz="22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b="1" spc="-2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x</a:t>
            </a:r>
            <a:r>
              <a:rPr sz="22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</a:t>
            </a:r>
            <a:r>
              <a:rPr sz="2200" b="1" spc="-3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um</a:t>
            </a:r>
            <a:r>
              <a:rPr sz="22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is</a:t>
            </a:r>
            <a:r>
              <a:rPr sz="22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1</a:t>
            </a:r>
            <a:r>
              <a:rPr sz="2200" b="1" spc="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,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8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0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0</a:t>
            </a:r>
            <a:r>
              <a:rPr sz="2200" b="1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Baskerville Old Face"/>
                <a:cs typeface="Times New Roman"/>
              </a:rPr>
              <a:t>lb. by law</a:t>
            </a:r>
            <a:endParaRPr sz="2200" b="1" dirty="0">
              <a:solidFill>
                <a:srgbClr val="FF0000"/>
              </a:solidFill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spc="-25" dirty="0" smtClean="0">
                <a:latin typeface="Baskerville Old Face"/>
                <a:cs typeface="Baskerville Old Face"/>
              </a:rPr>
              <a:t>M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10" dirty="0" smtClean="0">
                <a:latin typeface="Baskerville Old Face"/>
                <a:cs typeface="Baskerville Old Face"/>
              </a:rPr>
              <a:t>n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30" dirty="0" smtClean="0">
                <a:latin typeface="Baskerville Old Face"/>
                <a:cs typeface="Baskerville Old Face"/>
              </a:rPr>
              <a:t>m</a:t>
            </a:r>
            <a:r>
              <a:rPr sz="2200" spc="-15" dirty="0" smtClean="0">
                <a:latin typeface="Baskerville Old Face"/>
                <a:cs typeface="Baskerville Old Face"/>
              </a:rPr>
              <a:t>um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fo</a:t>
            </a:r>
            <a:r>
              <a:rPr sz="2200" spc="5" dirty="0" smtClean="0">
                <a:latin typeface="Baskerville Old Face"/>
                <a:cs typeface="Baskerville Old Face"/>
              </a:rPr>
              <a:t>r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10" dirty="0" smtClean="0">
                <a:latin typeface="Baskerville Old Face"/>
                <a:cs typeface="Baskerville Old Face"/>
              </a:rPr>
              <a:t>usi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g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b</a:t>
            </a:r>
            <a:r>
              <a:rPr sz="2200" spc="-5" dirty="0" smtClean="0">
                <a:latin typeface="Baskerville Old Face"/>
                <a:cs typeface="Baskerville Old Face"/>
              </a:rPr>
              <a:t>o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10" dirty="0" smtClean="0">
                <a:latin typeface="Baskerville Old Face"/>
                <a:cs typeface="Baskerville Old Face"/>
              </a:rPr>
              <a:t>y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-30" dirty="0" smtClean="0">
                <a:latin typeface="Baskerville Old Face"/>
                <a:cs typeface="Baskerville Old Face"/>
              </a:rPr>
              <a:t>m</a:t>
            </a:r>
            <a:r>
              <a:rPr sz="2200" spc="-15" dirty="0" smtClean="0">
                <a:latin typeface="Baskerville Old Face"/>
                <a:cs typeface="Baskerville Old Face"/>
              </a:rPr>
              <a:t>ag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=</a:t>
            </a:r>
            <a:r>
              <a:rPr sz="2200" spc="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2</a:t>
            </a:r>
            <a:r>
              <a:rPr sz="2200" spc="0" dirty="0" smtClean="0">
                <a:latin typeface="Baskerville Old Face"/>
                <a:cs typeface="Baskerville Old Face"/>
              </a:rPr>
              <a:t>,</a:t>
            </a:r>
            <a:r>
              <a:rPr sz="2200" spc="-5" dirty="0" smtClean="0">
                <a:latin typeface="Baskerville Old Face"/>
                <a:cs typeface="Baskerville Old Face"/>
              </a:rPr>
              <a:t>70</a:t>
            </a:r>
            <a:r>
              <a:rPr sz="2200" spc="-15" dirty="0" smtClean="0">
                <a:latin typeface="Baskerville Old Face"/>
                <a:cs typeface="Baskerville Old Face"/>
              </a:rPr>
              <a:t>0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lang="en-US" sz="2200" spc="5" dirty="0" smtClean="0">
                <a:latin typeface="Baskerville Old Face"/>
                <a:cs typeface="Times New Roman"/>
              </a:rPr>
              <a:t>lb.</a:t>
            </a:r>
            <a:endParaRPr sz="2200" dirty="0">
              <a:latin typeface="Baskerville Old Face"/>
              <a:cs typeface="Baskerville Old Face"/>
            </a:endParaRPr>
          </a:p>
          <a:p>
            <a:pPr lvl="1">
              <a:lnSpc>
                <a:spcPts val="1000"/>
              </a:lnSpc>
              <a:buFont typeface="Baskerville Old Face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Baskerville Old Face"/>
              <a:buChar char="–"/>
            </a:pPr>
            <a:endParaRPr sz="1000" dirty="0"/>
          </a:p>
          <a:p>
            <a:pPr lvl="1">
              <a:lnSpc>
                <a:spcPts val="1100"/>
              </a:lnSpc>
              <a:spcBef>
                <a:spcPts val="19"/>
              </a:spcBef>
              <a:buFont typeface="Baskerville Old Face"/>
              <a:buChar char="–"/>
            </a:pPr>
            <a:endParaRPr sz="1100" dirty="0"/>
          </a:p>
          <a:p>
            <a:pPr marL="355600" marR="12700" indent="-342900">
              <a:lnSpc>
                <a:spcPts val="212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</a:t>
            </a:r>
            <a:r>
              <a:rPr sz="22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P</a:t>
            </a:r>
            <a:r>
              <a:rPr sz="2200" b="1" spc="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P</a:t>
            </a:r>
            <a:r>
              <a:rPr sz="22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is</a:t>
            </a:r>
            <a:r>
              <a:rPr sz="22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d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si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g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ne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d</a:t>
            </a:r>
            <a:r>
              <a:rPr sz="22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f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or</a:t>
            </a:r>
            <a:r>
              <a:rPr sz="22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u="sng" spc="-3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u="sng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u="sng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x</a:t>
            </a:r>
            <a:r>
              <a:rPr sz="2200" b="1" u="sng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</a:t>
            </a:r>
            <a:r>
              <a:rPr sz="2200" b="1" u="sng" spc="-3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u="sng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u</a:t>
            </a:r>
            <a:r>
              <a:rPr sz="2200" b="1" u="sng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f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r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fa</a:t>
            </a:r>
            <a:r>
              <a:rPr sz="22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</a:t>
            </a:r>
            <a:r>
              <a:rPr sz="22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d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</a:t>
            </a:r>
            <a:r>
              <a:rPr sz="22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s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n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c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2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of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6</a:t>
            </a:r>
            <a:r>
              <a:rPr sz="22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f</a:t>
            </a:r>
            <a:r>
              <a:rPr lang="en-US" sz="22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eet 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n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d</a:t>
            </a:r>
            <a:r>
              <a:rPr sz="22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u="sng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u="sng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u="sng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xi</a:t>
            </a:r>
            <a:r>
              <a:rPr sz="2200" b="1" u="sng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u="sng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u</a:t>
            </a:r>
            <a:r>
              <a:rPr sz="2200" b="1" u="sng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rr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st</a:t>
            </a:r>
            <a:r>
              <a:rPr sz="22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n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g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f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or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c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of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1</a:t>
            </a:r>
            <a:r>
              <a:rPr sz="22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,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8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0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0</a:t>
            </a:r>
            <a:r>
              <a:rPr sz="2200" b="1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</a:t>
            </a:r>
            <a:r>
              <a:rPr sz="22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b</a:t>
            </a:r>
            <a:r>
              <a:rPr lang="en-US" sz="2200" b="1" spc="-15" dirty="0">
                <a:solidFill>
                  <a:srgbClr val="FF0000"/>
                </a:solidFill>
                <a:latin typeface="Baskerville Old Face"/>
                <a:cs typeface="Baskerville Old Face"/>
              </a:rPr>
              <a:t>.</a:t>
            </a:r>
            <a:endParaRPr sz="2200" b="1" dirty="0">
              <a:solidFill>
                <a:srgbClr val="FF0000"/>
              </a:solidFill>
              <a:latin typeface="Baskerville Old Face"/>
              <a:cs typeface="Baskerville Old Face"/>
            </a:endParaRPr>
          </a:p>
          <a:p>
            <a:pPr>
              <a:lnSpc>
                <a:spcPts val="550"/>
              </a:lnSpc>
              <a:spcBef>
                <a:spcPts val="5"/>
              </a:spcBef>
              <a:buFont typeface="Baskerville Old Face"/>
              <a:buChar char="•"/>
            </a:pPr>
            <a:endParaRPr sz="55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300" b="1" spc="-7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Y</a:t>
            </a:r>
            <a:r>
              <a:rPr sz="2300" b="1" spc="-10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</a:t>
            </a:r>
            <a:r>
              <a:rPr sz="2300" b="1" spc="-8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U</a:t>
            </a:r>
            <a:r>
              <a:rPr sz="2300" b="1" spc="-7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R</a:t>
            </a:r>
            <a:r>
              <a:rPr sz="2300" b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spc="-9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G</a:t>
            </a:r>
            <a:r>
              <a:rPr sz="2300" b="1" spc="-10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</a:t>
            </a:r>
            <a:r>
              <a:rPr sz="2300" b="1" spc="-7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300" b="1" spc="-5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L:</a:t>
            </a:r>
            <a:endParaRPr sz="2300" b="1" dirty="0">
              <a:solidFill>
                <a:srgbClr val="FF0000"/>
              </a:solidFill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2"/>
              </a:spcBef>
            </a:pPr>
            <a:endParaRPr sz="500" b="1" dirty="0">
              <a:solidFill>
                <a:srgbClr val="FF0000"/>
              </a:solidFill>
            </a:endParaRPr>
          </a:p>
          <a:p>
            <a:pPr marL="756285" marR="190500" lvl="1" indent="-286385">
              <a:lnSpc>
                <a:spcPct val="77000"/>
              </a:lnSpc>
              <a:buSzPct val="95652"/>
              <a:buFont typeface="Baskerville Old Face"/>
              <a:buChar char="–"/>
              <a:tabLst>
                <a:tab pos="756285" algn="l"/>
              </a:tabLst>
            </a:pPr>
            <a:r>
              <a:rPr lang="en-US" sz="2300" b="1" u="sng" spc="-110" dirty="0" smtClean="0">
                <a:solidFill>
                  <a:srgbClr val="FF0000"/>
                </a:solidFill>
                <a:latin typeface="Book Antiqua" panose="02040602050305030304" pitchFamily="18" charset="0"/>
                <a:cs typeface="Baskerville Old Face"/>
              </a:rPr>
              <a:t>Minimize the free fall distance to reduce arresting force</a:t>
            </a:r>
            <a:endParaRPr sz="2300" b="1" dirty="0">
              <a:solidFill>
                <a:srgbClr val="FF0000"/>
              </a:solidFill>
              <a:latin typeface="Book Antiqua" panose="02040602050305030304" pitchFamily="18" charset="0"/>
              <a:cs typeface="Baskerville Old Face"/>
            </a:endParaRPr>
          </a:p>
        </p:txBody>
      </p:sp>
      <p:sp>
        <p:nvSpPr>
          <p:cNvPr id="4" name="object 4" title="photo "/>
          <p:cNvSpPr/>
          <p:nvPr/>
        </p:nvSpPr>
        <p:spPr>
          <a:xfrm>
            <a:off x="7239000" y="4876800"/>
            <a:ext cx="27432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photo - Self-Retracting Lanyard"/>
          <p:cNvSpPr txBox="1"/>
          <p:nvPr/>
        </p:nvSpPr>
        <p:spPr>
          <a:xfrm>
            <a:off x="1369567" y="831087"/>
            <a:ext cx="7472045" cy="4260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600" spc="-10" dirty="0">
                <a:latin typeface="Baskerville Old Face"/>
                <a:cs typeface="Baskerville Old Face"/>
              </a:rPr>
              <a:t>P</a:t>
            </a:r>
            <a:r>
              <a:rPr lang="en-US" sz="2600" dirty="0">
                <a:latin typeface="Baskerville Old Face"/>
                <a:cs typeface="Baskerville Old Face"/>
              </a:rPr>
              <a:t>e</a:t>
            </a:r>
            <a:r>
              <a:rPr lang="en-US" sz="2600" spc="-10" dirty="0">
                <a:latin typeface="Baskerville Old Face"/>
                <a:cs typeface="Baskerville Old Face"/>
              </a:rPr>
              <a:t>r</a:t>
            </a:r>
            <a:r>
              <a:rPr lang="en-US" sz="2600" dirty="0">
                <a:latin typeface="Baskerville Old Face"/>
                <a:cs typeface="Baskerville Old Face"/>
              </a:rPr>
              <a:t>s</a:t>
            </a:r>
            <a:r>
              <a:rPr lang="en-US" sz="2600" spc="-10" dirty="0">
                <a:latin typeface="Baskerville Old Face"/>
                <a:cs typeface="Baskerville Old Face"/>
              </a:rPr>
              <a:t>o</a:t>
            </a:r>
            <a:r>
              <a:rPr lang="en-US" sz="2600" spc="-5" dirty="0">
                <a:latin typeface="Baskerville Old Face"/>
                <a:cs typeface="Baskerville Old Face"/>
              </a:rPr>
              <a:t>n</a:t>
            </a:r>
            <a:r>
              <a:rPr lang="en-US" sz="2600" dirty="0">
                <a:latin typeface="Baskerville Old Face"/>
                <a:cs typeface="Baskerville Old Face"/>
              </a:rPr>
              <a:t>al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spc="-10" dirty="0">
                <a:latin typeface="Baskerville Old Face"/>
                <a:cs typeface="Baskerville Old Face"/>
              </a:rPr>
              <a:t>P</a:t>
            </a:r>
            <a:r>
              <a:rPr lang="en-US" sz="2600" spc="-20" dirty="0">
                <a:latin typeface="Baskerville Old Face"/>
                <a:cs typeface="Baskerville Old Face"/>
              </a:rPr>
              <a:t>r</a:t>
            </a:r>
            <a:r>
              <a:rPr lang="en-US" sz="2600" spc="-10" dirty="0">
                <a:latin typeface="Baskerville Old Face"/>
                <a:cs typeface="Baskerville Old Face"/>
              </a:rPr>
              <a:t>ot</a:t>
            </a:r>
            <a:r>
              <a:rPr lang="en-US" sz="2600" dirty="0">
                <a:latin typeface="Baskerville Old Face"/>
                <a:cs typeface="Baskerville Old Face"/>
              </a:rPr>
              <a:t>e</a:t>
            </a:r>
            <a:r>
              <a:rPr lang="en-US" sz="2600" spc="5" dirty="0">
                <a:latin typeface="Baskerville Old Face"/>
                <a:cs typeface="Baskerville Old Face"/>
              </a:rPr>
              <a:t>c</a:t>
            </a:r>
            <a:r>
              <a:rPr lang="en-US" sz="2600" spc="-10" dirty="0">
                <a:latin typeface="Baskerville Old Face"/>
                <a:cs typeface="Baskerville Old Face"/>
              </a:rPr>
              <a:t>t</a:t>
            </a:r>
            <a:r>
              <a:rPr lang="en-US" sz="2600" dirty="0">
                <a:latin typeface="Baskerville Old Face"/>
                <a:cs typeface="Baskerville Old Face"/>
              </a:rPr>
              <a:t>ive</a:t>
            </a:r>
            <a:r>
              <a:rPr lang="en-US" sz="2600" spc="-5" dirty="0">
                <a:latin typeface="Times New Roman"/>
                <a:cs typeface="Times New Roman"/>
              </a:rPr>
              <a:t> </a:t>
            </a:r>
            <a:r>
              <a:rPr lang="en-US" sz="2600" spc="-10" dirty="0">
                <a:latin typeface="Baskerville Old Face"/>
                <a:cs typeface="Baskerville Old Face"/>
              </a:rPr>
              <a:t>E</a:t>
            </a:r>
            <a:r>
              <a:rPr lang="en-US" sz="2600" spc="-15" dirty="0">
                <a:latin typeface="Baskerville Old Face"/>
                <a:cs typeface="Baskerville Old Face"/>
              </a:rPr>
              <a:t>qu</a:t>
            </a:r>
            <a:r>
              <a:rPr lang="en-US" sz="2600" dirty="0">
                <a:latin typeface="Baskerville Old Face"/>
                <a:cs typeface="Baskerville Old Face"/>
              </a:rPr>
              <a:t>i</a:t>
            </a:r>
            <a:r>
              <a:rPr lang="en-US" sz="2600" spc="-15" dirty="0">
                <a:latin typeface="Baskerville Old Face"/>
                <a:cs typeface="Baskerville Old Face"/>
              </a:rPr>
              <a:t>p</a:t>
            </a:r>
            <a:r>
              <a:rPr lang="en-US" sz="2600" dirty="0">
                <a:latin typeface="Baskerville Old Face"/>
                <a:cs typeface="Baskerville Old Face"/>
              </a:rPr>
              <a:t>m</a:t>
            </a:r>
            <a:r>
              <a:rPr lang="en-US" sz="2600" spc="-15" dirty="0">
                <a:latin typeface="Baskerville Old Face"/>
                <a:cs typeface="Baskerville Old Face"/>
              </a:rPr>
              <a:t>e</a:t>
            </a:r>
            <a:r>
              <a:rPr lang="en-US" sz="2600" spc="-5" dirty="0">
                <a:latin typeface="Baskerville Old Face"/>
                <a:cs typeface="Baskerville Old Face"/>
              </a:rPr>
              <a:t>n</a:t>
            </a:r>
            <a:r>
              <a:rPr lang="en-US" sz="2600" dirty="0">
                <a:latin typeface="Baskerville Old Face"/>
                <a:cs typeface="Baskerville Old Face"/>
              </a:rPr>
              <a:t>t</a:t>
            </a:r>
            <a:r>
              <a:rPr lang="en-US" sz="2600" spc="-1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Baskerville Old Face"/>
                <a:cs typeface="Baskerville Old Face"/>
              </a:rPr>
              <a:t>–</a:t>
            </a:r>
            <a:r>
              <a:rPr lang="en-US" sz="2600" spc="-15" dirty="0">
                <a:latin typeface="Times New Roman"/>
                <a:cs typeface="Times New Roman"/>
              </a:rPr>
              <a:t> </a:t>
            </a:r>
            <a:r>
              <a:rPr lang="en-US" sz="2600" spc="-10" dirty="0">
                <a:latin typeface="Baskerville Old Face"/>
                <a:cs typeface="Baskerville Old Face"/>
              </a:rPr>
              <a:t>S</a:t>
            </a:r>
            <a:r>
              <a:rPr lang="en-US" sz="2600" dirty="0">
                <a:latin typeface="Baskerville Old Face"/>
                <a:cs typeface="Baskerville Old Face"/>
              </a:rPr>
              <a:t>elf</a:t>
            </a:r>
            <a:r>
              <a:rPr lang="en-US" sz="2600" spc="-10" dirty="0">
                <a:latin typeface="Baskerville Old Face"/>
                <a:cs typeface="Baskerville Old Face"/>
              </a:rPr>
              <a:t>-</a:t>
            </a:r>
            <a:r>
              <a:rPr lang="en-US" sz="2600" spc="-15" dirty="0">
                <a:latin typeface="Baskerville Old Face"/>
                <a:cs typeface="Baskerville Old Face"/>
              </a:rPr>
              <a:t>R</a:t>
            </a:r>
            <a:r>
              <a:rPr lang="en-US" sz="2600" dirty="0">
                <a:latin typeface="Baskerville Old Face"/>
                <a:cs typeface="Baskerville Old Face"/>
              </a:rPr>
              <a:t>e</a:t>
            </a:r>
            <a:r>
              <a:rPr lang="en-US" sz="2600" spc="-10" dirty="0">
                <a:latin typeface="Baskerville Old Face"/>
                <a:cs typeface="Baskerville Old Face"/>
              </a:rPr>
              <a:t>tr</a:t>
            </a:r>
            <a:r>
              <a:rPr lang="en-US" sz="2600" dirty="0">
                <a:latin typeface="Baskerville Old Face"/>
                <a:cs typeface="Baskerville Old Face"/>
              </a:rPr>
              <a:t>a</a:t>
            </a:r>
            <a:r>
              <a:rPr lang="en-US" sz="2600" spc="-10" dirty="0">
                <a:latin typeface="Baskerville Old Face"/>
                <a:cs typeface="Baskerville Old Face"/>
              </a:rPr>
              <a:t>ct</a:t>
            </a:r>
            <a:r>
              <a:rPr lang="en-US" sz="2600" dirty="0">
                <a:latin typeface="Baskerville Old Face"/>
                <a:cs typeface="Baskerville Old Face"/>
              </a:rPr>
              <a:t>i</a:t>
            </a:r>
            <a:r>
              <a:rPr lang="en-US" sz="2600" spc="-5" dirty="0">
                <a:latin typeface="Baskerville Old Face"/>
                <a:cs typeface="Baskerville Old Face"/>
              </a:rPr>
              <a:t>n</a:t>
            </a:r>
            <a:r>
              <a:rPr lang="en-US" sz="2600" dirty="0">
                <a:latin typeface="Baskerville Old Face"/>
                <a:cs typeface="Baskerville Old Face"/>
              </a:rPr>
              <a:t>g</a:t>
            </a:r>
            <a:r>
              <a:rPr lang="en-US" sz="2600" spc="-10" dirty="0">
                <a:latin typeface="Times New Roman"/>
                <a:cs typeface="Times New Roman"/>
              </a:rPr>
              <a:t> </a:t>
            </a:r>
            <a:r>
              <a:rPr lang="en-US" sz="2600" spc="-10" dirty="0">
                <a:latin typeface="Baskerville Old Face"/>
                <a:cs typeface="Baskerville Old Face"/>
              </a:rPr>
              <a:t>L</a:t>
            </a:r>
            <a:r>
              <a:rPr lang="en-US" sz="2600" dirty="0">
                <a:latin typeface="Baskerville Old Face"/>
                <a:cs typeface="Baskerville Old Face"/>
              </a:rPr>
              <a:t>a</a:t>
            </a:r>
            <a:r>
              <a:rPr lang="en-US" sz="2600" spc="-15" dirty="0">
                <a:latin typeface="Baskerville Old Face"/>
                <a:cs typeface="Baskerville Old Face"/>
              </a:rPr>
              <a:t>ny</a:t>
            </a:r>
            <a:r>
              <a:rPr lang="en-US" sz="2600" dirty="0">
                <a:latin typeface="Baskerville Old Face"/>
                <a:cs typeface="Baskerville Old Face"/>
              </a:rPr>
              <a:t>a</a:t>
            </a:r>
            <a:r>
              <a:rPr lang="en-US" sz="2600" spc="-10" dirty="0">
                <a:latin typeface="Baskerville Old Face"/>
                <a:cs typeface="Baskerville Old Face"/>
              </a:rPr>
              <a:t>r</a:t>
            </a:r>
            <a:r>
              <a:rPr lang="en-US" sz="2600" dirty="0">
                <a:latin typeface="Baskerville Old Face"/>
                <a:cs typeface="Baskerville Old Face"/>
              </a:rPr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39" y="1540763"/>
            <a:ext cx="4599940" cy="571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295" dirty="0" smtClean="0">
                <a:latin typeface="Baskerville Old Face"/>
                <a:cs typeface="Baskerville Old Face"/>
              </a:rPr>
              <a:t>•</a:t>
            </a:r>
            <a:r>
              <a:rPr sz="3600" spc="-10" dirty="0" smtClean="0">
                <a:latin typeface="Baskerville Old Face"/>
                <a:cs typeface="Baskerville Old Face"/>
              </a:rPr>
              <a:t>S</a:t>
            </a:r>
            <a:r>
              <a:rPr sz="3600" spc="-5" dirty="0" smtClean="0">
                <a:latin typeface="Baskerville Old Face"/>
                <a:cs typeface="Baskerville Old Face"/>
              </a:rPr>
              <a:t>e</a:t>
            </a:r>
            <a:r>
              <a:rPr sz="3600" spc="0" dirty="0" smtClean="0">
                <a:latin typeface="Baskerville Old Face"/>
                <a:cs typeface="Baskerville Old Face"/>
              </a:rPr>
              <a:t>l</a:t>
            </a:r>
            <a:r>
              <a:rPr sz="3600" spc="-5" dirty="0" smtClean="0">
                <a:latin typeface="Baskerville Old Face"/>
                <a:cs typeface="Baskerville Old Face"/>
              </a:rPr>
              <a:t>f</a:t>
            </a:r>
            <a:r>
              <a:rPr sz="3600" spc="-10" dirty="0" smtClean="0">
                <a:latin typeface="Baskerville Old Face"/>
                <a:cs typeface="Baskerville Old Face"/>
              </a:rPr>
              <a:t>-R</a:t>
            </a:r>
            <a:r>
              <a:rPr sz="3600" spc="-5" dirty="0" smtClean="0">
                <a:latin typeface="Baskerville Old Face"/>
                <a:cs typeface="Baskerville Old Face"/>
              </a:rPr>
              <a:t>e</a:t>
            </a:r>
            <a:r>
              <a:rPr sz="3600" spc="10" dirty="0" smtClean="0">
                <a:latin typeface="Baskerville Old Face"/>
                <a:cs typeface="Baskerville Old Face"/>
              </a:rPr>
              <a:t>t</a:t>
            </a:r>
            <a:r>
              <a:rPr sz="3600" spc="-5" dirty="0" smtClean="0">
                <a:latin typeface="Baskerville Old Face"/>
                <a:cs typeface="Baskerville Old Face"/>
              </a:rPr>
              <a:t>ract</a:t>
            </a:r>
            <a:r>
              <a:rPr sz="3600" spc="0" dirty="0" smtClean="0">
                <a:latin typeface="Baskerville Old Face"/>
                <a:cs typeface="Baskerville Old Face"/>
              </a:rPr>
              <a:t>i</a:t>
            </a:r>
            <a:r>
              <a:rPr sz="3600" spc="5" dirty="0" smtClean="0">
                <a:latin typeface="Baskerville Old Face"/>
                <a:cs typeface="Baskerville Old Face"/>
              </a:rPr>
              <a:t>n</a:t>
            </a:r>
            <a:r>
              <a:rPr sz="3600" spc="0" dirty="0" smtClean="0">
                <a:latin typeface="Baskerville Old Face"/>
                <a:cs typeface="Baskerville Old Face"/>
              </a:rPr>
              <a:t>g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La</a:t>
            </a:r>
            <a:r>
              <a:rPr sz="3600" spc="-10" dirty="0" smtClean="0">
                <a:latin typeface="Baskerville Old Face"/>
                <a:cs typeface="Baskerville Old Face"/>
              </a:rPr>
              <a:t>ny</a:t>
            </a:r>
            <a:r>
              <a:rPr sz="3600" spc="-5" dirty="0" smtClean="0">
                <a:latin typeface="Baskerville Old Face"/>
                <a:cs typeface="Baskerville Old Face"/>
              </a:rPr>
              <a:t>ar</a:t>
            </a:r>
            <a:r>
              <a:rPr sz="3600" spc="0" dirty="0" smtClean="0">
                <a:latin typeface="Baskerville Old Face"/>
                <a:cs typeface="Baskerville Old Face"/>
              </a:rPr>
              <a:t>d</a:t>
            </a:r>
            <a:endParaRPr sz="36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1739" y="2180335"/>
            <a:ext cx="4168775" cy="1896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Font typeface="Baskerville Old Face"/>
              <a:buChar char="–"/>
              <a:tabLst>
                <a:tab pos="2990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ubl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25" dirty="0" smtClean="0">
                <a:latin typeface="Baskerville Old Face"/>
                <a:cs typeface="Baskerville Old Face"/>
              </a:rPr>
              <a:t>k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h</a:t>
            </a:r>
            <a:r>
              <a:rPr sz="2800" spc="-15" dirty="0" smtClean="0">
                <a:latin typeface="Baskerville Old Face"/>
                <a:cs typeface="Baskerville Old Face"/>
              </a:rPr>
              <a:t>oo</a:t>
            </a:r>
            <a:r>
              <a:rPr sz="2800" spc="-25" dirty="0" smtClean="0">
                <a:latin typeface="Baskerville Old Face"/>
                <a:cs typeface="Baskerville Old Face"/>
              </a:rPr>
              <a:t>k</a:t>
            </a: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endParaRPr sz="28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Font typeface="Baskerville Old Face"/>
              <a:buChar char="–"/>
              <a:tabLst>
                <a:tab pos="2990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M</a:t>
            </a:r>
            <a:r>
              <a:rPr sz="2800" spc="-10" dirty="0" smtClean="0">
                <a:latin typeface="Baskerville Old Face"/>
                <a:cs typeface="Baskerville Old Face"/>
              </a:rPr>
              <a:t>inimi</a:t>
            </a:r>
            <a:r>
              <a:rPr sz="2800" spc="0" dirty="0" smtClean="0">
                <a:latin typeface="Baskerville Old Face"/>
                <a:cs typeface="Baskerville Old Face"/>
              </a:rPr>
              <a:t>z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fr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di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endParaRPr sz="280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46"/>
              </a:spcBef>
              <a:buFont typeface="Baskerville Old Face"/>
              <a:buChar char="–"/>
            </a:pPr>
            <a:endParaRPr sz="600"/>
          </a:p>
          <a:p>
            <a:pPr marL="299085" marR="1223645" indent="-287020">
              <a:lnSpc>
                <a:spcPct val="100400"/>
              </a:lnSpc>
              <a:buFont typeface="Baskerville Old Face"/>
              <a:buChar char="–"/>
              <a:tabLst>
                <a:tab pos="2990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M</a:t>
            </a:r>
            <a:r>
              <a:rPr sz="2800" spc="-10" dirty="0" smtClean="0">
                <a:latin typeface="Baskerville Old Face"/>
                <a:cs typeface="Baskerville Old Face"/>
              </a:rPr>
              <a:t>ain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v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5" dirty="0" smtClean="0">
                <a:latin typeface="Baskerville Old Face"/>
                <a:cs typeface="Baskerville Old Face"/>
              </a:rPr>
              <a:t>he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5" dirty="0" smtClean="0">
                <a:latin typeface="Baskerville Old Face"/>
                <a:cs typeface="Baskerville Old Face"/>
              </a:rPr>
              <a:t>ch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ge</a:t>
            </a:r>
            <a:endParaRPr sz="2800">
              <a:latin typeface="Baskerville Old Face"/>
              <a:cs typeface="Baskerville Old Face"/>
            </a:endParaRPr>
          </a:p>
        </p:txBody>
      </p:sp>
      <p:sp>
        <p:nvSpPr>
          <p:cNvPr id="5" name="object 5" title="photo - "/>
          <p:cNvSpPr/>
          <p:nvPr/>
        </p:nvSpPr>
        <p:spPr>
          <a:xfrm>
            <a:off x="7467600" y="1371600"/>
            <a:ext cx="2057399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 - Self-Retracting Lanyard"/>
          <p:cNvSpPr/>
          <p:nvPr/>
        </p:nvSpPr>
        <p:spPr>
          <a:xfrm>
            <a:off x="5029201" y="3124200"/>
            <a:ext cx="2438399" cy="403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photo - worker using self-Retracting Lanyard"/>
          <p:cNvSpPr/>
          <p:nvPr/>
        </p:nvSpPr>
        <p:spPr>
          <a:xfrm>
            <a:off x="990600" y="4114800"/>
            <a:ext cx="3581399" cy="30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itle 8" hidden="1"/>
          <p:cNvSpPr>
            <a:spLocks noGrp="1"/>
          </p:cNvSpPr>
          <p:nvPr>
            <p:ph type="title"/>
          </p:nvPr>
        </p:nvSpPr>
        <p:spPr>
          <a:xfrm>
            <a:off x="1369567" y="294767"/>
            <a:ext cx="7628741" cy="1244472"/>
          </a:xfrm>
        </p:spPr>
        <p:txBody>
          <a:bodyPr/>
          <a:lstStyle/>
          <a:p>
            <a:r>
              <a:rPr lang="en-US" sz="1800" spc="-10" dirty="0" smtClean="0">
                <a:latin typeface="Baskerville Old Face"/>
                <a:cs typeface="Baskerville Old Face"/>
              </a:rPr>
              <a:t>P</a:t>
            </a:r>
            <a:r>
              <a:rPr lang="en-US" sz="1800" dirty="0" smtClean="0">
                <a:latin typeface="Baskerville Old Face"/>
                <a:cs typeface="Baskerville Old Face"/>
              </a:rPr>
              <a:t>e</a:t>
            </a:r>
            <a:r>
              <a:rPr lang="en-US" sz="1800" spc="-10" dirty="0" smtClean="0">
                <a:latin typeface="Baskerville Old Face"/>
                <a:cs typeface="Baskerville Old Face"/>
              </a:rPr>
              <a:t>r</a:t>
            </a:r>
            <a:r>
              <a:rPr lang="en-US" sz="1800" dirty="0" smtClean="0">
                <a:latin typeface="Baskerville Old Face"/>
                <a:cs typeface="Baskerville Old Face"/>
              </a:rPr>
              <a:t>s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dirty="0" smtClean="0">
                <a:latin typeface="Baskerville Old Face"/>
                <a:cs typeface="Baskerville Old Face"/>
              </a:rPr>
              <a:t>al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P</a:t>
            </a:r>
            <a:r>
              <a:rPr lang="en-US" sz="1800" spc="-20" dirty="0" smtClean="0">
                <a:latin typeface="Baskerville Old Face"/>
                <a:cs typeface="Baskerville Old Face"/>
              </a:rPr>
              <a:t>r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ot</a:t>
            </a:r>
            <a:r>
              <a:rPr lang="en-US" sz="1800" dirty="0" smtClean="0">
                <a:latin typeface="Baskerville Old Face"/>
                <a:cs typeface="Baskerville Old Face"/>
              </a:rPr>
              <a:t>e</a:t>
            </a:r>
            <a:r>
              <a:rPr lang="en-US" sz="1800" spc="5" dirty="0" smtClean="0">
                <a:latin typeface="Baskerville Old Face"/>
                <a:cs typeface="Baskerville Old Face"/>
              </a:rPr>
              <a:t>c</a:t>
            </a:r>
            <a:r>
              <a:rPr lang="en-US" sz="1800" spc="-10" dirty="0" smtClean="0">
                <a:latin typeface="Baskerville Old Face"/>
                <a:cs typeface="Baskerville Old Face"/>
              </a:rPr>
              <a:t>t</a:t>
            </a:r>
            <a:r>
              <a:rPr lang="en-US" sz="1800" dirty="0" smtClean="0">
                <a:latin typeface="Baskerville Old Face"/>
                <a:cs typeface="Baskerville Old Face"/>
              </a:rPr>
              <a:t>ive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E</a:t>
            </a:r>
            <a:r>
              <a:rPr lang="en-US" sz="1800" spc="-15" dirty="0" smtClean="0">
                <a:latin typeface="Baskerville Old Face"/>
                <a:cs typeface="Baskerville Old Face"/>
              </a:rPr>
              <a:t>qu</a:t>
            </a:r>
            <a:r>
              <a:rPr lang="en-US" sz="1800" dirty="0" smtClean="0">
                <a:latin typeface="Baskerville Old Face"/>
                <a:cs typeface="Baskerville Old Face"/>
              </a:rPr>
              <a:t>i</a:t>
            </a:r>
            <a:r>
              <a:rPr lang="en-US" sz="1800" spc="-15" dirty="0" smtClean="0">
                <a:latin typeface="Baskerville Old Face"/>
                <a:cs typeface="Baskerville Old Face"/>
              </a:rPr>
              <a:t>p</a:t>
            </a:r>
            <a:r>
              <a:rPr lang="en-US" sz="1800" dirty="0" smtClean="0">
                <a:latin typeface="Baskerville Old Face"/>
                <a:cs typeface="Baskerville Old Face"/>
              </a:rPr>
              <a:t>m</a:t>
            </a:r>
            <a:r>
              <a:rPr lang="en-US" sz="1800" spc="-15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dirty="0" smtClean="0">
                <a:latin typeface="Baskerville Old Face"/>
                <a:cs typeface="Baskerville Old Face"/>
              </a:rPr>
              <a:t>t</a:t>
            </a:r>
            <a:r>
              <a:rPr lang="en-US" sz="1800" spc="-1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Baskerville Old Face"/>
                <a:cs typeface="Baskerville Old Face"/>
              </a:rPr>
              <a:t>–</a:t>
            </a:r>
            <a:r>
              <a:rPr lang="en-US" sz="1800" spc="-15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S</a:t>
            </a:r>
            <a:r>
              <a:rPr lang="en-US" sz="1800" dirty="0" smtClean="0">
                <a:latin typeface="Baskerville Old Face"/>
                <a:cs typeface="Baskerville Old Face"/>
              </a:rPr>
              <a:t>elf</a:t>
            </a:r>
            <a:r>
              <a:rPr lang="en-US" sz="1800" spc="-10" dirty="0" smtClean="0">
                <a:latin typeface="Baskerville Old Face"/>
                <a:cs typeface="Baskerville Old Face"/>
              </a:rPr>
              <a:t>-</a:t>
            </a:r>
            <a:r>
              <a:rPr lang="en-US" sz="1800" spc="-15" dirty="0" smtClean="0">
                <a:latin typeface="Baskerville Old Face"/>
                <a:cs typeface="Baskerville Old Face"/>
              </a:rPr>
              <a:t>R</a:t>
            </a:r>
            <a:r>
              <a:rPr lang="en-US" sz="1800" dirty="0" smtClean="0">
                <a:latin typeface="Baskerville Old Face"/>
                <a:cs typeface="Baskerville Old Face"/>
              </a:rPr>
              <a:t>e</a:t>
            </a:r>
            <a:r>
              <a:rPr lang="en-US" sz="1800" spc="-10" dirty="0" smtClean="0">
                <a:latin typeface="Baskerville Old Face"/>
                <a:cs typeface="Baskerville Old Face"/>
              </a:rPr>
              <a:t>tr</a:t>
            </a:r>
            <a:r>
              <a:rPr lang="en-US" sz="1800" dirty="0" smtClean="0">
                <a:latin typeface="Baskerville Old Face"/>
                <a:cs typeface="Baskerville Old Face"/>
              </a:rPr>
              <a:t>a</a:t>
            </a:r>
            <a:r>
              <a:rPr lang="en-US" sz="1800" spc="-10" dirty="0" smtClean="0">
                <a:latin typeface="Baskerville Old Face"/>
                <a:cs typeface="Baskerville Old Face"/>
              </a:rPr>
              <a:t>ct</a:t>
            </a:r>
            <a:r>
              <a:rPr lang="en-US" sz="1800" dirty="0" smtClean="0">
                <a:latin typeface="Baskerville Old Face"/>
                <a:cs typeface="Baskerville Old Face"/>
              </a:rPr>
              <a:t>i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dirty="0" smtClean="0">
                <a:latin typeface="Baskerville Old Face"/>
                <a:cs typeface="Baskerville Old Face"/>
              </a:rPr>
              <a:t>g</a:t>
            </a:r>
            <a:r>
              <a:rPr lang="en-US" sz="1800" spc="-10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L</a:t>
            </a:r>
            <a:r>
              <a:rPr lang="en-US" sz="1800" dirty="0" smtClean="0">
                <a:latin typeface="Baskerville Old Face"/>
                <a:cs typeface="Baskerville Old Face"/>
              </a:rPr>
              <a:t>a</a:t>
            </a:r>
            <a:r>
              <a:rPr lang="en-US" sz="1800" spc="-15" dirty="0" smtClean="0">
                <a:latin typeface="Baskerville Old Face"/>
                <a:cs typeface="Baskerville Old Face"/>
              </a:rPr>
              <a:t>ny</a:t>
            </a:r>
            <a:r>
              <a:rPr lang="en-US" sz="1800" dirty="0" smtClean="0">
                <a:latin typeface="Baskerville Old Face"/>
                <a:cs typeface="Baskerville Old Face"/>
              </a:rPr>
              <a:t>a</a:t>
            </a:r>
            <a:r>
              <a:rPr lang="en-US" sz="1800" spc="-10" dirty="0" smtClean="0">
                <a:latin typeface="Baskerville Old Face"/>
                <a:cs typeface="Baskerville Old Face"/>
              </a:rPr>
              <a:t>r</a:t>
            </a:r>
            <a:r>
              <a:rPr lang="en-US" sz="1800" dirty="0" smtClean="0">
                <a:latin typeface="Baskerville Old Face"/>
                <a:cs typeface="Baskerville Old Face"/>
              </a:rPr>
              <a:t>d</a:t>
            </a:r>
            <a:br>
              <a:rPr lang="en-US" sz="1800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472691"/>
            <a:ext cx="4610735" cy="2239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L</a:t>
            </a:r>
            <a:r>
              <a:rPr sz="2600" spc="0" dirty="0" smtClean="0">
                <a:latin typeface="Baskerville Old Face"/>
                <a:cs typeface="Baskerville Old Face"/>
              </a:rPr>
              <a:t>adder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-20" dirty="0" smtClean="0">
                <a:latin typeface="Baskerville Old Face"/>
                <a:cs typeface="Baskerville Old Face"/>
              </a:rPr>
              <a:t>C</a:t>
            </a:r>
            <a:r>
              <a:rPr sz="2600" spc="-10" dirty="0" smtClean="0">
                <a:latin typeface="Baskerville Old Face"/>
                <a:cs typeface="Baskerville Old Face"/>
              </a:rPr>
              <a:t>li</a:t>
            </a:r>
            <a:r>
              <a:rPr sz="2600" spc="0" dirty="0" smtClean="0">
                <a:latin typeface="Baskerville Old Face"/>
                <a:cs typeface="Baskerville Old Face"/>
              </a:rPr>
              <a:t>m</a:t>
            </a:r>
            <a:r>
              <a:rPr sz="2600" spc="-20" dirty="0" smtClean="0">
                <a:latin typeface="Baskerville Old Face"/>
                <a:cs typeface="Baskerville Old Face"/>
              </a:rPr>
              <a:t>b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g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D</a:t>
            </a:r>
            <a:r>
              <a:rPr sz="2600" spc="-5" dirty="0" smtClean="0">
                <a:latin typeface="Baskerville Old Face"/>
                <a:cs typeface="Baskerville Old Face"/>
              </a:rPr>
              <a:t>e</a:t>
            </a:r>
            <a:r>
              <a:rPr sz="2600" spc="-15" dirty="0" smtClean="0">
                <a:latin typeface="Baskerville Old Face"/>
                <a:cs typeface="Baskerville Old Face"/>
              </a:rPr>
              <a:t>v</a:t>
            </a:r>
            <a:r>
              <a:rPr sz="2600" spc="-10" dirty="0" smtClean="0">
                <a:latin typeface="Baskerville Old Face"/>
                <a:cs typeface="Baskerville Old Face"/>
              </a:rPr>
              <a:t>ic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-</a:t>
            </a:r>
            <a:r>
              <a:rPr sz="2600" spc="0" dirty="0" smtClean="0">
                <a:latin typeface="Baskerville Old Face"/>
                <a:cs typeface="Baskerville Old Face"/>
              </a:rPr>
              <a:t>-</a:t>
            </a:r>
            <a:endParaRPr sz="260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24"/>
              </a:spcBef>
              <a:buFont typeface="Baskerville Old Face"/>
              <a:buChar char="•"/>
            </a:pPr>
            <a:endParaRPr sz="60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U</a:t>
            </a:r>
            <a:r>
              <a:rPr sz="2600" spc="0" dirty="0" smtClean="0">
                <a:latin typeface="Baskerville Old Face"/>
                <a:cs typeface="Baskerville Old Face"/>
              </a:rPr>
              <a:t>sed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Baskerville Old Face"/>
                <a:cs typeface="Baskerville Old Face"/>
              </a:rPr>
              <a:t>w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F</a:t>
            </a:r>
            <a:r>
              <a:rPr sz="2600" spc="0" dirty="0" smtClean="0">
                <a:latin typeface="Baskerville Old Face"/>
                <a:cs typeface="Baskerville Old Face"/>
              </a:rPr>
              <a:t>ix</a:t>
            </a:r>
            <a:r>
              <a:rPr sz="2600" spc="-15" dirty="0" smtClean="0">
                <a:latin typeface="Baskerville Old Face"/>
                <a:cs typeface="Baskerville Old Face"/>
              </a:rPr>
              <a:t>e</a:t>
            </a:r>
            <a:r>
              <a:rPr sz="2600" spc="0" dirty="0" smtClean="0">
                <a:latin typeface="Baskerville Old Face"/>
                <a:cs typeface="Baskerville Old Face"/>
              </a:rPr>
              <a:t>d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L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15" dirty="0" smtClean="0">
                <a:latin typeface="Baskerville Old Face"/>
                <a:cs typeface="Baskerville Old Face"/>
              </a:rPr>
              <a:t>dd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1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Baskerville Old Face"/>
                <a:cs typeface="Baskerville Old Face"/>
              </a:rPr>
              <a:t>s</a:t>
            </a:r>
            <a:endParaRPr sz="2600">
              <a:latin typeface="Baskerville Old Face"/>
              <a:cs typeface="Baskerville Old Face"/>
            </a:endParaRPr>
          </a:p>
          <a:p>
            <a:pPr lvl="1">
              <a:lnSpc>
                <a:spcPts val="600"/>
              </a:lnSpc>
              <a:spcBef>
                <a:spcPts val="35"/>
              </a:spcBef>
              <a:buFont typeface="Baskerville Old Face"/>
              <a:buChar char="–"/>
            </a:pPr>
            <a:endParaRPr sz="60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U</a:t>
            </a:r>
            <a:r>
              <a:rPr sz="2600" spc="0" dirty="0" smtClean="0">
                <a:latin typeface="Baskerville Old Face"/>
                <a:cs typeface="Baskerville Old Face"/>
              </a:rPr>
              <a:t>sed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Baskerville Old Face"/>
                <a:cs typeface="Baskerville Old Face"/>
              </a:rPr>
              <a:t>w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f</a:t>
            </a:r>
            <a:r>
              <a:rPr sz="2600" spc="-15" dirty="0" smtClean="0">
                <a:latin typeface="Baskerville Old Face"/>
                <a:cs typeface="Baskerville Old Face"/>
              </a:rPr>
              <a:t>u</a:t>
            </a:r>
            <a:r>
              <a:rPr sz="2600" spc="-10" dirty="0" smtClean="0">
                <a:latin typeface="Baskerville Old Face"/>
                <a:cs typeface="Baskerville Old Face"/>
              </a:rPr>
              <a:t>l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Baskerville Old Face"/>
                <a:cs typeface="Baskerville Old Face"/>
              </a:rPr>
              <a:t>b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0" dirty="0" smtClean="0">
                <a:latin typeface="Baskerville Old Face"/>
                <a:cs typeface="Baskerville Old Face"/>
              </a:rPr>
              <a:t>dy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5" dirty="0" smtClean="0">
                <a:latin typeface="Baskerville Old Face"/>
                <a:cs typeface="Baskerville Old Face"/>
              </a:rPr>
              <a:t>h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10" dirty="0" smtClean="0">
                <a:latin typeface="Baskerville Old Face"/>
                <a:cs typeface="Baskerville Old Face"/>
              </a:rPr>
              <a:t>r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ess</a:t>
            </a:r>
            <a:endParaRPr sz="2600">
              <a:latin typeface="Baskerville Old Face"/>
              <a:cs typeface="Baskerville Old Face"/>
            </a:endParaRPr>
          </a:p>
          <a:p>
            <a:pPr lvl="1">
              <a:lnSpc>
                <a:spcPts val="550"/>
              </a:lnSpc>
              <a:spcBef>
                <a:spcPts val="37"/>
              </a:spcBef>
              <a:buFont typeface="Baskerville Old Face"/>
              <a:buChar char="–"/>
            </a:pPr>
            <a:endParaRPr sz="550"/>
          </a:p>
          <a:p>
            <a:pPr marL="756285" marR="824865" lvl="1" indent="-287020">
              <a:lnSpc>
                <a:spcPct val="1008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Mi</a:t>
            </a:r>
            <a:r>
              <a:rPr sz="2600" spc="-15" dirty="0" smtClean="0">
                <a:latin typeface="Baskerville Old Face"/>
                <a:cs typeface="Baskerville Old Face"/>
              </a:rPr>
              <a:t>n</a:t>
            </a:r>
            <a:r>
              <a:rPr sz="2600" spc="-10" dirty="0" smtClean="0">
                <a:latin typeface="Baskerville Old Face"/>
                <a:cs typeface="Baskerville Old Face"/>
              </a:rPr>
              <a:t>i</a:t>
            </a:r>
            <a:r>
              <a:rPr sz="2600" spc="0" dirty="0" smtClean="0">
                <a:latin typeface="Baskerville Old Face"/>
                <a:cs typeface="Baskerville Old Face"/>
              </a:rPr>
              <a:t>m</a:t>
            </a:r>
            <a:r>
              <a:rPr sz="2600" spc="-10" dirty="0" smtClean="0">
                <a:latin typeface="Baskerville Old Face"/>
                <a:cs typeface="Baskerville Old Face"/>
              </a:rPr>
              <a:t>a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5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Baskerville Old Face"/>
                <a:cs typeface="Baskerville Old Face"/>
              </a:rPr>
              <a:t>ng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ya</a:t>
            </a:r>
            <a:r>
              <a:rPr sz="2600" spc="-2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Baskerville Old Face"/>
                <a:cs typeface="Baskerville Old Face"/>
              </a:rPr>
              <a:t>d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co</a:t>
            </a:r>
            <a:r>
              <a:rPr sz="2600" spc="-5" dirty="0" smtClean="0">
                <a:latin typeface="Baskerville Old Face"/>
                <a:cs typeface="Baskerville Old Face"/>
              </a:rPr>
              <a:t>nn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10" dirty="0" smtClean="0">
                <a:latin typeface="Baskerville Old Face"/>
                <a:cs typeface="Baskerville Old Face"/>
              </a:rPr>
              <a:t>ct</a:t>
            </a:r>
            <a:r>
              <a:rPr sz="2600" spc="0" dirty="0" smtClean="0">
                <a:latin typeface="Baskerville Old Face"/>
                <a:cs typeface="Baskerville Old Face"/>
              </a:rPr>
              <a:t>ed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in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f</a:t>
            </a:r>
            <a:r>
              <a:rPr sz="2600" spc="-10" dirty="0" smtClean="0">
                <a:latin typeface="Baskerville Old Face"/>
                <a:cs typeface="Baskerville Old Face"/>
              </a:rPr>
              <a:t>ro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t</a:t>
            </a:r>
            <a:endParaRPr sz="2600">
              <a:latin typeface="Baskerville Old Face"/>
              <a:cs typeface="Baskerville Old Face"/>
            </a:endParaRPr>
          </a:p>
        </p:txBody>
      </p:sp>
      <p:sp>
        <p:nvSpPr>
          <p:cNvPr id="3" name="object 3" title="Ladder Climbing Device"/>
          <p:cNvSpPr/>
          <p:nvPr/>
        </p:nvSpPr>
        <p:spPr>
          <a:xfrm>
            <a:off x="6629400" y="2895599"/>
            <a:ext cx="2913888" cy="435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 title="photo - Ladder Climbing Device"/>
          <p:cNvSpPr txBox="1"/>
          <p:nvPr/>
        </p:nvSpPr>
        <p:spPr>
          <a:xfrm>
            <a:off x="913891" y="796543"/>
            <a:ext cx="8229600" cy="44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rs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10" dirty="0" smtClean="0">
                <a:latin typeface="Baskerville Old Face"/>
                <a:cs typeface="Baskerville Old Face"/>
              </a:rPr>
              <a:t>P</a:t>
            </a:r>
            <a:r>
              <a:rPr sz="2800" spc="-15" dirty="0" smtClean="0">
                <a:latin typeface="Baskerville Old Face"/>
                <a:cs typeface="Baskerville Old Face"/>
              </a:rPr>
              <a:t>ro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10" dirty="0" smtClean="0">
                <a:latin typeface="Baskerville Old Face"/>
                <a:cs typeface="Baskerville Old Face"/>
              </a:rPr>
              <a:t>v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q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Baskerville Old Face"/>
                <a:cs typeface="Baskerville Old Face"/>
              </a:rPr>
              <a:t>m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–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5" dirty="0" smtClean="0">
                <a:latin typeface="Baskerville Old Face"/>
                <a:cs typeface="Baskerville Old Face"/>
              </a:rPr>
              <a:t>dd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r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li</a:t>
            </a:r>
            <a:r>
              <a:rPr sz="2800" spc="0" dirty="0" smtClean="0">
                <a:latin typeface="Baskerville Old Face"/>
                <a:cs typeface="Baskerville Old Face"/>
              </a:rPr>
              <a:t>m</a:t>
            </a:r>
            <a:r>
              <a:rPr sz="2800" spc="-10" dirty="0" smtClean="0">
                <a:latin typeface="Baskerville Old Face"/>
                <a:cs typeface="Baskerville Old Face"/>
              </a:rPr>
              <a:t>b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Baskerville Old Face"/>
                <a:cs typeface="Baskerville Old Face"/>
              </a:rPr>
              <a:t>v</a:t>
            </a:r>
            <a:r>
              <a:rPr sz="2800" spc="-25" dirty="0" smtClean="0">
                <a:latin typeface="Baskerville Old Face"/>
                <a:cs typeface="Baskerville Old Face"/>
              </a:rPr>
              <a:t>i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endParaRPr sz="2800" dirty="0">
              <a:latin typeface="Baskerville Old Face"/>
              <a:cs typeface="Baskerville Old Face"/>
            </a:endParaRPr>
          </a:p>
        </p:txBody>
      </p:sp>
      <p:sp>
        <p:nvSpPr>
          <p:cNvPr id="5" name="object 5" title="Ladder Climbing Device"/>
          <p:cNvSpPr/>
          <p:nvPr/>
        </p:nvSpPr>
        <p:spPr>
          <a:xfrm>
            <a:off x="609600" y="3810000"/>
            <a:ext cx="2513076" cy="3287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Ladder Climbing Device"/>
          <p:cNvSpPr/>
          <p:nvPr/>
        </p:nvSpPr>
        <p:spPr>
          <a:xfrm>
            <a:off x="3810000" y="4114800"/>
            <a:ext cx="1219199" cy="2819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Ladder Climbing Device"/>
          <p:cNvSpPr/>
          <p:nvPr/>
        </p:nvSpPr>
        <p:spPr>
          <a:xfrm>
            <a:off x="5486400" y="2286000"/>
            <a:ext cx="697991" cy="4834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itle 7" hidden="1"/>
          <p:cNvSpPr>
            <a:spLocks noGrp="1"/>
          </p:cNvSpPr>
          <p:nvPr>
            <p:ph type="title"/>
          </p:nvPr>
        </p:nvSpPr>
        <p:spPr>
          <a:xfrm>
            <a:off x="1295400" y="338011"/>
            <a:ext cx="7628741" cy="1244472"/>
          </a:xfrm>
        </p:spPr>
        <p:txBody>
          <a:bodyPr/>
          <a:lstStyle/>
          <a:p>
            <a:r>
              <a:rPr lang="en-US" sz="1800" dirty="0" smtClean="0">
                <a:latin typeface="Baskerville Old Face"/>
                <a:cs typeface="Baskerville Old Face"/>
              </a:rPr>
              <a:t>P</a:t>
            </a:r>
            <a:r>
              <a:rPr lang="en-US" sz="1800" spc="-20" dirty="0" smtClean="0">
                <a:latin typeface="Baskerville Old Face"/>
                <a:cs typeface="Baskerville Old Face"/>
              </a:rPr>
              <a:t>e</a:t>
            </a:r>
            <a:r>
              <a:rPr lang="en-US" sz="1800" spc="-15" dirty="0" smtClean="0">
                <a:latin typeface="Baskerville Old Face"/>
                <a:cs typeface="Baskerville Old Face"/>
              </a:rPr>
              <a:t>rs</a:t>
            </a:r>
            <a:r>
              <a:rPr lang="en-US" sz="1800" spc="0" dirty="0" smtClean="0">
                <a:latin typeface="Baskerville Old Face"/>
                <a:cs typeface="Baskerville Old Face"/>
              </a:rPr>
              <a:t>o</a:t>
            </a:r>
            <a:r>
              <a:rPr lang="en-US" sz="1800" spc="-10" dirty="0" smtClean="0">
                <a:latin typeface="Baskerville Old Face"/>
                <a:cs typeface="Baskerville Old Face"/>
              </a:rPr>
              <a:t>n</a:t>
            </a:r>
            <a:r>
              <a:rPr lang="en-US" sz="1800" spc="-25" dirty="0" smtClean="0">
                <a:latin typeface="Baskerville Old Face"/>
                <a:cs typeface="Baskerville Old Face"/>
              </a:rPr>
              <a:t>a</a:t>
            </a:r>
            <a:r>
              <a:rPr lang="en-US" sz="1800" spc="0" dirty="0" smtClean="0">
                <a:latin typeface="Baskerville Old Face"/>
                <a:cs typeface="Baskerville Old Face"/>
              </a:rPr>
              <a:t>l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10" dirty="0" smtClean="0">
                <a:latin typeface="Baskerville Old Face"/>
                <a:cs typeface="Baskerville Old Face"/>
              </a:rPr>
              <a:t>P</a:t>
            </a:r>
            <a:r>
              <a:rPr lang="en-US" sz="1800" spc="-15" dirty="0" smtClean="0">
                <a:latin typeface="Baskerville Old Face"/>
                <a:cs typeface="Baskerville Old Face"/>
              </a:rPr>
              <a:t>ro</a:t>
            </a:r>
            <a:r>
              <a:rPr lang="en-US" sz="1800" spc="-10" dirty="0" smtClean="0">
                <a:latin typeface="Baskerville Old Face"/>
                <a:cs typeface="Baskerville Old Face"/>
              </a:rPr>
              <a:t>t</a:t>
            </a:r>
            <a:r>
              <a:rPr lang="en-US" sz="1800" spc="-2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c</a:t>
            </a:r>
            <a:r>
              <a:rPr lang="en-US" sz="1800" spc="-10" dirty="0" smtClean="0">
                <a:latin typeface="Baskerville Old Face"/>
                <a:cs typeface="Baskerville Old Face"/>
              </a:rPr>
              <a:t>t</a:t>
            </a:r>
            <a:r>
              <a:rPr lang="en-US" sz="1800" spc="0" dirty="0" smtClean="0">
                <a:latin typeface="Baskerville Old Face"/>
                <a:cs typeface="Baskerville Old Face"/>
              </a:rPr>
              <a:t>i</a:t>
            </a:r>
            <a:r>
              <a:rPr lang="en-US" sz="1800" spc="-10" dirty="0" smtClean="0">
                <a:latin typeface="Baskerville Old Face"/>
                <a:cs typeface="Baskerville Old Face"/>
              </a:rPr>
              <a:t>v</a:t>
            </a:r>
            <a:r>
              <a:rPr lang="en-US" sz="1800" spc="-15" dirty="0" smtClean="0">
                <a:latin typeface="Baskerville Old Face"/>
                <a:cs typeface="Baskerville Old Face"/>
              </a:rPr>
              <a:t>e</a:t>
            </a:r>
            <a:r>
              <a:rPr lang="en-US" sz="1800" spc="5" dirty="0" smtClean="0">
                <a:latin typeface="Times New Roman"/>
                <a:cs typeface="Times New Roman"/>
              </a:rPr>
              <a:t> </a:t>
            </a:r>
            <a:r>
              <a:rPr lang="en-US" sz="1800" spc="5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q</a:t>
            </a:r>
            <a:r>
              <a:rPr lang="en-US" sz="1800" spc="-20" dirty="0" smtClean="0">
                <a:latin typeface="Baskerville Old Face"/>
                <a:cs typeface="Baskerville Old Face"/>
              </a:rPr>
              <a:t>u</a:t>
            </a:r>
            <a:r>
              <a:rPr lang="en-US" sz="1800" spc="-10" dirty="0" smtClean="0">
                <a:latin typeface="Baskerville Old Face"/>
                <a:cs typeface="Baskerville Old Face"/>
              </a:rPr>
              <a:t>i</a:t>
            </a:r>
            <a:r>
              <a:rPr lang="en-US" sz="1800" spc="-5" dirty="0" smtClean="0">
                <a:latin typeface="Baskerville Old Face"/>
                <a:cs typeface="Baskerville Old Face"/>
              </a:rPr>
              <a:t>p</a:t>
            </a:r>
            <a:r>
              <a:rPr lang="en-US" sz="1800" spc="-10" dirty="0" smtClean="0">
                <a:latin typeface="Baskerville Old Face"/>
                <a:cs typeface="Baskerville Old Face"/>
              </a:rPr>
              <a:t>m</a:t>
            </a:r>
            <a:r>
              <a:rPr lang="en-US" sz="1800" spc="-5" dirty="0" smtClean="0">
                <a:latin typeface="Baskerville Old Face"/>
                <a:cs typeface="Baskerville Old Face"/>
              </a:rPr>
              <a:t>e</a:t>
            </a:r>
            <a:r>
              <a:rPr lang="en-US" sz="1800" spc="-10" dirty="0" smtClean="0">
                <a:latin typeface="Baskerville Old Face"/>
                <a:cs typeface="Baskerville Old Face"/>
              </a:rPr>
              <a:t>n</a:t>
            </a:r>
            <a:r>
              <a:rPr lang="en-US" sz="1800" spc="0" dirty="0" smtClean="0">
                <a:latin typeface="Baskerville Old Face"/>
                <a:cs typeface="Baskerville Old Face"/>
              </a:rPr>
              <a:t>t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-15" dirty="0" smtClean="0">
                <a:latin typeface="Baskerville Old Face"/>
                <a:cs typeface="Baskerville Old Face"/>
              </a:rPr>
              <a:t>–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5" dirty="0" smtClean="0">
                <a:latin typeface="Baskerville Old Face"/>
                <a:cs typeface="Baskerville Old Face"/>
              </a:rPr>
              <a:t>L</a:t>
            </a:r>
            <a:r>
              <a:rPr lang="en-US" sz="1800" spc="-25" dirty="0" smtClean="0">
                <a:latin typeface="Baskerville Old Face"/>
                <a:cs typeface="Baskerville Old Face"/>
              </a:rPr>
              <a:t>a</a:t>
            </a:r>
            <a:r>
              <a:rPr lang="en-US" sz="1800" spc="-5" dirty="0" smtClean="0">
                <a:latin typeface="Baskerville Old Face"/>
                <a:cs typeface="Baskerville Old Face"/>
              </a:rPr>
              <a:t>dd</a:t>
            </a:r>
            <a:r>
              <a:rPr lang="en-US" sz="1800" spc="-20" dirty="0" smtClean="0">
                <a:latin typeface="Baskerville Old Face"/>
                <a:cs typeface="Baskerville Old Face"/>
              </a:rPr>
              <a:t>e</a:t>
            </a:r>
            <a:r>
              <a:rPr lang="en-US" sz="1800" spc="-10" dirty="0" smtClean="0">
                <a:latin typeface="Baskerville Old Face"/>
                <a:cs typeface="Baskerville Old Face"/>
              </a:rPr>
              <a:t>r</a:t>
            </a:r>
            <a:r>
              <a:rPr lang="en-US" sz="1800" spc="5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C</a:t>
            </a:r>
            <a:r>
              <a:rPr lang="en-US" sz="1800" spc="-10" dirty="0" smtClean="0">
                <a:latin typeface="Baskerville Old Face"/>
                <a:cs typeface="Baskerville Old Face"/>
              </a:rPr>
              <a:t>li</a:t>
            </a:r>
            <a:r>
              <a:rPr lang="en-US" sz="1800" spc="0" dirty="0" smtClean="0">
                <a:latin typeface="Baskerville Old Face"/>
                <a:cs typeface="Baskerville Old Face"/>
              </a:rPr>
              <a:t>m</a:t>
            </a:r>
            <a:r>
              <a:rPr lang="en-US" sz="1800" spc="-10" dirty="0" smtClean="0">
                <a:latin typeface="Baskerville Old Face"/>
                <a:cs typeface="Baskerville Old Face"/>
              </a:rPr>
              <a:t>b</a:t>
            </a:r>
            <a:r>
              <a:rPr lang="en-US" sz="1800" spc="5" dirty="0" smtClean="0">
                <a:latin typeface="Baskerville Old Face"/>
                <a:cs typeface="Baskerville Old Face"/>
              </a:rPr>
              <a:t>i</a:t>
            </a:r>
            <a:r>
              <a:rPr lang="en-US" sz="1800" spc="-20" dirty="0" smtClean="0">
                <a:latin typeface="Baskerville Old Face"/>
                <a:cs typeface="Baskerville Old Face"/>
              </a:rPr>
              <a:t>n</a:t>
            </a:r>
            <a:r>
              <a:rPr lang="en-US" sz="1800" spc="-15" dirty="0" smtClean="0">
                <a:latin typeface="Baskerville Old Face"/>
                <a:cs typeface="Baskerville Old Face"/>
              </a:rPr>
              <a:t>g</a:t>
            </a:r>
            <a:r>
              <a:rPr lang="en-US" sz="1800" spc="5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D</a:t>
            </a:r>
            <a:r>
              <a:rPr lang="en-US" sz="1800" spc="-20" dirty="0" smtClean="0">
                <a:latin typeface="Baskerville Old Face"/>
                <a:cs typeface="Baskerville Old Face"/>
              </a:rPr>
              <a:t>e</a:t>
            </a:r>
            <a:r>
              <a:rPr lang="en-US" sz="1800" spc="5" dirty="0" smtClean="0">
                <a:latin typeface="Baskerville Old Face"/>
                <a:cs typeface="Baskerville Old Face"/>
              </a:rPr>
              <a:t>v</a:t>
            </a:r>
            <a:r>
              <a:rPr lang="en-US" sz="1800" spc="-25" dirty="0" smtClean="0">
                <a:latin typeface="Baskerville Old Face"/>
                <a:cs typeface="Baskerville Old Face"/>
              </a:rPr>
              <a:t>i</a:t>
            </a:r>
            <a:r>
              <a:rPr lang="en-US" sz="1800" spc="-5" dirty="0" smtClean="0">
                <a:latin typeface="Baskerville Old Face"/>
                <a:cs typeface="Baskerville Old Face"/>
              </a:rPr>
              <a:t>c</a:t>
            </a:r>
            <a:r>
              <a:rPr lang="en-US" sz="1800" spc="-15" dirty="0" smtClean="0">
                <a:latin typeface="Baskerville Old Face"/>
                <a:cs typeface="Baskerville Old Face"/>
              </a:rPr>
              <a:t>e</a:t>
            </a:r>
            <a:r>
              <a:rPr lang="en-US" sz="1800" dirty="0" smtClean="0">
                <a:latin typeface="Baskerville Old Face"/>
                <a:cs typeface="Baskerville Old Face"/>
              </a:rPr>
              <a:t/>
            </a:r>
            <a:br>
              <a:rPr lang="en-US" sz="1800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photo - Vertical Life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2390">
              <a:lnSpc>
                <a:spcPct val="100000"/>
              </a:lnSpc>
            </a:pPr>
            <a:r>
              <a:rPr sz="3000" dirty="0" smtClean="0">
                <a:latin typeface="Baskerville Old Face"/>
                <a:cs typeface="Baskerville Old Face"/>
              </a:rPr>
              <a:t>Per</a:t>
            </a:r>
            <a:r>
              <a:rPr sz="3000" spc="-5" dirty="0" smtClean="0">
                <a:latin typeface="Baskerville Old Face"/>
                <a:cs typeface="Baskerville Old Face"/>
              </a:rPr>
              <a:t>s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15" dirty="0" smtClean="0">
                <a:latin typeface="Baskerville Old Face"/>
                <a:cs typeface="Baskerville Old Face"/>
              </a:rPr>
              <a:t>t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-10" dirty="0" smtClean="0">
                <a:latin typeface="Baskerville Old Face"/>
                <a:cs typeface="Baskerville Old Face"/>
              </a:rPr>
              <a:t>iv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q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pm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t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Ve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5" dirty="0" smtClean="0">
                <a:latin typeface="Baskerville Old Face"/>
                <a:cs typeface="Baskerville Old Face"/>
              </a:rPr>
              <a:t>t</a:t>
            </a:r>
            <a:r>
              <a:rPr sz="3000" spc="-1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c</a:t>
            </a:r>
            <a:r>
              <a:rPr sz="3000" spc="0" dirty="0" smtClean="0">
                <a:latin typeface="Baskerville Old Face"/>
                <a:cs typeface="Baskerville Old Face"/>
              </a:rPr>
              <a:t>al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L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15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l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1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endParaRPr sz="3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39" y="2838194"/>
            <a:ext cx="3093720" cy="1104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V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ca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-2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L</a:t>
            </a:r>
            <a:r>
              <a:rPr sz="3200" spc="0" dirty="0" smtClean="0">
                <a:latin typeface="Baskerville Old Face"/>
                <a:cs typeface="Baskerville Old Face"/>
              </a:rPr>
              <a:t>if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li</a:t>
            </a:r>
            <a:r>
              <a:rPr sz="3200" spc="-1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750"/>
              </a:lnSpc>
              <a:spcBef>
                <a:spcPts val="5"/>
              </a:spcBef>
              <a:buFont typeface="Baskerville Old Face"/>
              <a:buChar char="•"/>
            </a:pPr>
            <a:endParaRPr sz="750"/>
          </a:p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Rop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G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ab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endParaRPr sz="320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Vertical Lifeline"/>
          <p:cNvSpPr/>
          <p:nvPr/>
        </p:nvSpPr>
        <p:spPr>
          <a:xfrm>
            <a:off x="6096000" y="1371600"/>
            <a:ext cx="3200400" cy="39624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hoto - Vertical Lifeline"/>
          <p:cNvSpPr/>
          <p:nvPr/>
        </p:nvSpPr>
        <p:spPr>
          <a:xfrm>
            <a:off x="5181600" y="1219200"/>
            <a:ext cx="685800" cy="57622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 - Vertical Lifeline"/>
          <p:cNvSpPr/>
          <p:nvPr/>
        </p:nvSpPr>
        <p:spPr>
          <a:xfrm>
            <a:off x="4343400" y="1447800"/>
            <a:ext cx="597407" cy="480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photo - Vertical Lifeline"/>
          <p:cNvSpPr/>
          <p:nvPr/>
        </p:nvSpPr>
        <p:spPr>
          <a:xfrm>
            <a:off x="6542533" y="5791200"/>
            <a:ext cx="2906267" cy="1371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title="photo - rope grab"/>
          <p:cNvSpPr/>
          <p:nvPr/>
        </p:nvSpPr>
        <p:spPr>
          <a:xfrm>
            <a:off x="1600200" y="4724400"/>
            <a:ext cx="1815083" cy="1565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491" y="682243"/>
            <a:ext cx="6446520" cy="635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 smtClean="0">
                <a:latin typeface="Baskerville Old Face"/>
                <a:cs typeface="Baskerville Old Face"/>
              </a:rPr>
              <a:t>W</a:t>
            </a:r>
            <a:r>
              <a:rPr sz="4000" spc="0" dirty="0" smtClean="0">
                <a:latin typeface="Baskerville Old Face"/>
                <a:cs typeface="Baskerville Old Face"/>
              </a:rPr>
              <a:t>h</a:t>
            </a:r>
            <a:r>
              <a:rPr sz="4000" spc="-5" dirty="0" smtClean="0">
                <a:latin typeface="Baskerville Old Face"/>
                <a:cs typeface="Baskerville Old Face"/>
              </a:rPr>
              <a:t>a</a:t>
            </a:r>
            <a:r>
              <a:rPr sz="4000" spc="0" dirty="0" smtClean="0">
                <a:latin typeface="Baskerville Old Face"/>
                <a:cs typeface="Baskerville Old Face"/>
              </a:rPr>
              <a:t>t</a:t>
            </a:r>
            <a:r>
              <a:rPr sz="4000" spc="0" dirty="0" smtClean="0">
                <a:latin typeface="Times New Roman"/>
                <a:cs typeface="Times New Roman"/>
              </a:rPr>
              <a:t> </a:t>
            </a:r>
            <a:r>
              <a:rPr sz="4000" spc="-10" dirty="0" smtClean="0">
                <a:latin typeface="Baskerville Old Face"/>
                <a:cs typeface="Baskerville Old Face"/>
              </a:rPr>
              <a:t>H</a:t>
            </a:r>
            <a:r>
              <a:rPr sz="4000" spc="5" dirty="0" smtClean="0">
                <a:latin typeface="Baskerville Old Face"/>
                <a:cs typeface="Baskerville Old Face"/>
              </a:rPr>
              <a:t>a</a:t>
            </a:r>
            <a:r>
              <a:rPr sz="4000" spc="0" dirty="0" smtClean="0">
                <a:latin typeface="Baskerville Old Face"/>
                <a:cs typeface="Baskerville Old Face"/>
              </a:rPr>
              <a:t>p</a:t>
            </a:r>
            <a:r>
              <a:rPr sz="4000" spc="-10" dirty="0" smtClean="0">
                <a:latin typeface="Baskerville Old Face"/>
                <a:cs typeface="Baskerville Old Face"/>
              </a:rPr>
              <a:t>p</a:t>
            </a:r>
            <a:r>
              <a:rPr sz="4000" spc="5" dirty="0" smtClean="0">
                <a:latin typeface="Baskerville Old Face"/>
                <a:cs typeface="Baskerville Old Face"/>
              </a:rPr>
              <a:t>e</a:t>
            </a:r>
            <a:r>
              <a:rPr sz="4000" spc="-35" dirty="0" smtClean="0">
                <a:latin typeface="Baskerville Old Face"/>
                <a:cs typeface="Baskerville Old Face"/>
              </a:rPr>
              <a:t>n</a:t>
            </a:r>
            <a:r>
              <a:rPr sz="4000" spc="-15" dirty="0" smtClean="0">
                <a:latin typeface="Baskerville Old Face"/>
                <a:cs typeface="Baskerville Old Face"/>
              </a:rPr>
              <a:t>s</a:t>
            </a:r>
            <a:r>
              <a:rPr sz="4000" spc="-5" dirty="0" smtClean="0">
                <a:latin typeface="Times New Roman"/>
                <a:cs typeface="Times New Roman"/>
              </a:rPr>
              <a:t> </a:t>
            </a:r>
            <a:r>
              <a:rPr sz="4000" spc="10" dirty="0" smtClean="0">
                <a:latin typeface="Baskerville Old Face"/>
                <a:cs typeface="Baskerville Old Face"/>
              </a:rPr>
              <a:t>i</a:t>
            </a:r>
            <a:r>
              <a:rPr sz="4000" spc="-25" dirty="0" smtClean="0">
                <a:latin typeface="Baskerville Old Face"/>
                <a:cs typeface="Baskerville Old Face"/>
              </a:rPr>
              <a:t>n</a:t>
            </a:r>
            <a:r>
              <a:rPr sz="4000" spc="-25" dirty="0" smtClean="0">
                <a:latin typeface="Times New Roman"/>
                <a:cs typeface="Times New Roman"/>
              </a:rPr>
              <a:t> </a:t>
            </a:r>
            <a:r>
              <a:rPr sz="4000" spc="-25" dirty="0" smtClean="0">
                <a:latin typeface="Baskerville Old Face"/>
                <a:cs typeface="Baskerville Old Face"/>
              </a:rPr>
              <a:t>the</a:t>
            </a:r>
            <a:r>
              <a:rPr sz="4000" spc="-10" dirty="0" smtClean="0">
                <a:latin typeface="Times New Roman"/>
                <a:cs typeface="Times New Roman"/>
              </a:rPr>
              <a:t> </a:t>
            </a:r>
            <a:r>
              <a:rPr sz="4000" spc="-5" dirty="0" smtClean="0">
                <a:latin typeface="Baskerville Old Face"/>
                <a:cs typeface="Baskerville Old Face"/>
              </a:rPr>
              <a:t>I</a:t>
            </a:r>
            <a:r>
              <a:rPr sz="4000" spc="-20" dirty="0" smtClean="0">
                <a:latin typeface="Baskerville Old Face"/>
                <a:cs typeface="Baskerville Old Face"/>
              </a:rPr>
              <a:t>n</a:t>
            </a:r>
            <a:r>
              <a:rPr sz="4000" spc="0" dirty="0" smtClean="0">
                <a:latin typeface="Baskerville Old Face"/>
                <a:cs typeface="Baskerville Old Face"/>
              </a:rPr>
              <a:t>d</a:t>
            </a:r>
            <a:r>
              <a:rPr sz="4000" spc="-10" dirty="0" smtClean="0">
                <a:latin typeface="Baskerville Old Face"/>
                <a:cs typeface="Baskerville Old Face"/>
              </a:rPr>
              <a:t>u</a:t>
            </a:r>
            <a:r>
              <a:rPr sz="4000" spc="-5" dirty="0" smtClean="0">
                <a:latin typeface="Baskerville Old Face"/>
                <a:cs typeface="Baskerville Old Face"/>
              </a:rPr>
              <a:t>s</a:t>
            </a:r>
            <a:r>
              <a:rPr sz="4000" spc="-10" dirty="0" smtClean="0">
                <a:latin typeface="Baskerville Old Face"/>
                <a:cs typeface="Baskerville Old Face"/>
              </a:rPr>
              <a:t>t</a:t>
            </a:r>
            <a:r>
              <a:rPr sz="4000" spc="-20" dirty="0" smtClean="0">
                <a:latin typeface="Baskerville Old Face"/>
                <a:cs typeface="Baskerville Old Face"/>
              </a:rPr>
              <a:t>r</a:t>
            </a:r>
            <a:r>
              <a:rPr sz="4000" spc="-5" dirty="0" smtClean="0">
                <a:latin typeface="Baskerville Old Face"/>
                <a:cs typeface="Baskerville Old Face"/>
              </a:rPr>
              <a:t>y</a:t>
            </a:r>
            <a:r>
              <a:rPr sz="4000" spc="0" dirty="0" smtClean="0">
                <a:latin typeface="Baskerville Old Face"/>
                <a:cs typeface="Baskerville Old Face"/>
              </a:rPr>
              <a:t>?</a:t>
            </a:r>
            <a:endParaRPr sz="4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1552954"/>
            <a:ext cx="7315200" cy="5228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329690" algn="ctr">
              <a:lnSpc>
                <a:spcPct val="100000"/>
              </a:lnSpc>
            </a:pPr>
            <a:r>
              <a:rPr sz="2000" u="sng" spc="-5" dirty="0" smtClean="0">
                <a:latin typeface="Baskerville Old Face"/>
                <a:cs typeface="Baskerville Old Face"/>
              </a:rPr>
              <a:t>A</a:t>
            </a:r>
            <a:r>
              <a:rPr sz="2000" u="sng" spc="0" dirty="0" smtClean="0">
                <a:latin typeface="Baskerville Old Face"/>
                <a:cs typeface="Baskerville Old Face"/>
              </a:rPr>
              <a:t>n</a:t>
            </a:r>
            <a:r>
              <a:rPr sz="2000" u="sng" spc="-1155" dirty="0" smtClean="0">
                <a:latin typeface="Baskerville Old Face"/>
                <a:cs typeface="Baskerville Old Face"/>
              </a:rPr>
              <a:t> </a:t>
            </a:r>
            <a:r>
              <a:rPr sz="2000" u="sng" spc="-5" dirty="0" smtClean="0">
                <a:latin typeface="Baskerville Old Face"/>
                <a:cs typeface="Baskerville Old Face"/>
              </a:rPr>
              <a:t>a</a:t>
            </a:r>
            <a:r>
              <a:rPr sz="2000" u="sng" spc="10" dirty="0" smtClean="0">
                <a:latin typeface="Baskerville Old Face"/>
                <a:cs typeface="Baskerville Old Face"/>
              </a:rPr>
              <a:t>na</a:t>
            </a:r>
            <a:r>
              <a:rPr sz="2000" u="sng" spc="-10" dirty="0" smtClean="0">
                <a:latin typeface="Baskerville Old Face"/>
                <a:cs typeface="Baskerville Old Face"/>
              </a:rPr>
              <a:t>l</a:t>
            </a:r>
            <a:r>
              <a:rPr sz="2000" u="sng" spc="0" dirty="0" smtClean="0">
                <a:latin typeface="Baskerville Old Face"/>
                <a:cs typeface="Baskerville Old Face"/>
              </a:rPr>
              <a:t>y</a:t>
            </a:r>
            <a:r>
              <a:rPr sz="2000" u="sng" spc="-5" dirty="0" smtClean="0">
                <a:latin typeface="Baskerville Old Face"/>
                <a:cs typeface="Baskerville Old Face"/>
              </a:rPr>
              <a:t>si</a:t>
            </a:r>
            <a:r>
              <a:rPr sz="2000" u="sng" spc="0" dirty="0" smtClean="0">
                <a:latin typeface="Baskerville Old Face"/>
                <a:cs typeface="Baskerville Old Face"/>
              </a:rPr>
              <a:t>s</a:t>
            </a:r>
            <a:r>
              <a:rPr sz="2000" u="sng" spc="-1155" dirty="0" smtClean="0">
                <a:latin typeface="Baskerville Old Face"/>
                <a:cs typeface="Baskerville Old Face"/>
              </a:rPr>
              <a:t> </a:t>
            </a:r>
            <a:r>
              <a:rPr sz="2000" u="sng" spc="0" dirty="0" smtClean="0">
                <a:latin typeface="Baskerville Old Face"/>
                <a:cs typeface="Baskerville Old Face"/>
              </a:rPr>
              <a:t>of</a:t>
            </a:r>
            <a:r>
              <a:rPr sz="2000" u="sng" spc="-1155" dirty="0" smtClean="0">
                <a:latin typeface="Baskerville Old Face"/>
                <a:cs typeface="Baskerville Old Face"/>
              </a:rPr>
              <a:t> </a:t>
            </a:r>
            <a:r>
              <a:rPr sz="2000" u="sng" spc="-5" dirty="0" smtClean="0">
                <a:latin typeface="Baskerville Old Face"/>
                <a:cs typeface="Baskerville Old Face"/>
              </a:rPr>
              <a:t>i</a:t>
            </a:r>
            <a:r>
              <a:rPr sz="2000" u="sng" spc="-15" dirty="0" smtClean="0">
                <a:latin typeface="Baskerville Old Face"/>
                <a:cs typeface="Baskerville Old Face"/>
              </a:rPr>
              <a:t>n</a:t>
            </a:r>
            <a:r>
              <a:rPr sz="2000" u="sng" spc="5" dirty="0" smtClean="0">
                <a:latin typeface="Baskerville Old Face"/>
                <a:cs typeface="Baskerville Old Face"/>
              </a:rPr>
              <a:t>c</a:t>
            </a:r>
            <a:r>
              <a:rPr sz="2000" u="sng" spc="-5" dirty="0" smtClean="0">
                <a:latin typeface="Baskerville Old Face"/>
                <a:cs typeface="Baskerville Old Face"/>
              </a:rPr>
              <a:t>i</a:t>
            </a:r>
            <a:r>
              <a:rPr sz="2000" u="sng" spc="0" dirty="0" smtClean="0">
                <a:latin typeface="Baskerville Old Face"/>
                <a:cs typeface="Baskerville Old Face"/>
              </a:rPr>
              <a:t>de</a:t>
            </a:r>
            <a:r>
              <a:rPr sz="2000" u="sng" spc="-5" dirty="0" smtClean="0">
                <a:latin typeface="Baskerville Old Face"/>
                <a:cs typeface="Baskerville Old Face"/>
              </a:rPr>
              <a:t>n</a:t>
            </a:r>
            <a:r>
              <a:rPr sz="2000" u="sng" spc="0" dirty="0" smtClean="0">
                <a:latin typeface="Baskerville Old Face"/>
                <a:cs typeface="Baskerville Old Face"/>
              </a:rPr>
              <a:t>ts</a:t>
            </a:r>
            <a:r>
              <a:rPr sz="2000" u="sng" spc="-1155" dirty="0" smtClean="0">
                <a:latin typeface="Baskerville Old Face"/>
                <a:cs typeface="Baskerville Old Face"/>
              </a:rPr>
              <a:t> </a:t>
            </a:r>
            <a:r>
              <a:rPr sz="2000" u="sng" spc="-5" dirty="0" smtClean="0">
                <a:latin typeface="Baskerville Old Face"/>
                <a:cs typeface="Baskerville Old Face"/>
              </a:rPr>
              <a:t>fr</a:t>
            </a:r>
            <a:r>
              <a:rPr sz="2000" u="sng" spc="0" dirty="0" smtClean="0">
                <a:latin typeface="Baskerville Old Face"/>
                <a:cs typeface="Baskerville Old Face"/>
              </a:rPr>
              <a:t>om</a:t>
            </a:r>
            <a:r>
              <a:rPr sz="2000" u="sng" spc="-1170" dirty="0" smtClean="0">
                <a:latin typeface="Baskerville Old Face"/>
                <a:cs typeface="Baskerville Old Face"/>
              </a:rPr>
              <a:t> </a:t>
            </a:r>
            <a:r>
              <a:rPr sz="2000" u="sng" spc="0" dirty="0" smtClean="0">
                <a:latin typeface="Baskerville Old Face"/>
                <a:cs typeface="Baskerville Old Face"/>
              </a:rPr>
              <a:t>a</a:t>
            </a:r>
            <a:r>
              <a:rPr sz="2000" u="sng" spc="-1155" dirty="0" smtClean="0">
                <a:latin typeface="Baskerville Old Face"/>
                <a:cs typeface="Baskerville Old Face"/>
              </a:rPr>
              <a:t> </a:t>
            </a:r>
            <a:r>
              <a:rPr sz="2000" u="sng" spc="-15" dirty="0" smtClean="0">
                <a:latin typeface="Baskerville Old Face"/>
                <a:cs typeface="Baskerville Old Face"/>
              </a:rPr>
              <a:t>F</a:t>
            </a:r>
            <a:r>
              <a:rPr sz="2000" u="sng" spc="0" dirty="0" smtClean="0">
                <a:latin typeface="Baskerville Old Face"/>
                <a:cs typeface="Baskerville Old Face"/>
              </a:rPr>
              <a:t>o</a:t>
            </a:r>
            <a:r>
              <a:rPr sz="2000" u="sng" spc="-5" dirty="0" smtClean="0">
                <a:latin typeface="Baskerville Old Face"/>
                <a:cs typeface="Baskerville Old Face"/>
              </a:rPr>
              <a:t>r</a:t>
            </a:r>
            <a:r>
              <a:rPr sz="2000" u="sng" spc="0" dirty="0" smtClean="0">
                <a:latin typeface="Baskerville Old Face"/>
                <a:cs typeface="Baskerville Old Face"/>
              </a:rPr>
              <a:t>tu</a:t>
            </a:r>
            <a:r>
              <a:rPr sz="2000" u="sng" spc="-5" dirty="0" smtClean="0">
                <a:latin typeface="Baskerville Old Face"/>
                <a:cs typeface="Baskerville Old Face"/>
              </a:rPr>
              <a:t>n</a:t>
            </a:r>
            <a:r>
              <a:rPr sz="2000" u="sng" spc="0" dirty="0" smtClean="0">
                <a:latin typeface="Baskerville Old Face"/>
                <a:cs typeface="Baskerville Old Face"/>
              </a:rPr>
              <a:t>e</a:t>
            </a:r>
            <a:r>
              <a:rPr sz="2000" u="sng" spc="-1150" dirty="0" smtClean="0">
                <a:latin typeface="Baskerville Old Face"/>
                <a:cs typeface="Baskerville Old Face"/>
              </a:rPr>
              <a:t> </a:t>
            </a:r>
            <a:r>
              <a:rPr sz="2000" u="sng" spc="0" dirty="0" smtClean="0">
                <a:latin typeface="Baskerville Old Face"/>
                <a:cs typeface="Baskerville Old Face"/>
              </a:rPr>
              <a:t>500</a:t>
            </a:r>
            <a:r>
              <a:rPr sz="2000" u="sng" spc="-1150" dirty="0" smtClean="0">
                <a:latin typeface="Baskerville Old Face"/>
                <a:cs typeface="Baskerville Old Face"/>
              </a:rPr>
              <a:t> </a:t>
            </a:r>
            <a:r>
              <a:rPr sz="2000" u="sng" spc="-10" dirty="0" smtClean="0">
                <a:latin typeface="Baskerville Old Face"/>
                <a:cs typeface="Baskerville Old Face"/>
              </a:rPr>
              <a:t>c</a:t>
            </a:r>
            <a:r>
              <a:rPr sz="2000" u="sng" spc="0" dirty="0" smtClean="0">
                <a:latin typeface="Baskerville Old Face"/>
                <a:cs typeface="Baskerville Old Face"/>
              </a:rPr>
              <a:t>o</a:t>
            </a:r>
            <a:r>
              <a:rPr sz="2000" u="sng" spc="-15" dirty="0" smtClean="0">
                <a:latin typeface="Baskerville Old Face"/>
                <a:cs typeface="Baskerville Old Face"/>
              </a:rPr>
              <a:t>m</a:t>
            </a:r>
            <a:r>
              <a:rPr sz="2000" u="sng" spc="15" dirty="0" smtClean="0">
                <a:latin typeface="Baskerville Old Face"/>
                <a:cs typeface="Baskerville Old Face"/>
              </a:rPr>
              <a:t>p</a:t>
            </a:r>
            <a:r>
              <a:rPr sz="2000" u="sng" spc="-5" dirty="0" smtClean="0">
                <a:latin typeface="Baskerville Old Face"/>
                <a:cs typeface="Baskerville Old Face"/>
              </a:rPr>
              <a:t>an</a:t>
            </a:r>
            <a:r>
              <a:rPr sz="2000" u="sng" spc="-15" dirty="0" smtClean="0">
                <a:latin typeface="Baskerville Old Face"/>
                <a:cs typeface="Baskerville Old Face"/>
              </a:rPr>
              <a:t>y</a:t>
            </a:r>
            <a:r>
              <a:rPr sz="2000" u="sng" spc="0" dirty="0" smtClean="0">
                <a:latin typeface="Baskerville Old Face"/>
                <a:cs typeface="Baskerville Old Face"/>
              </a:rPr>
              <a:t>:</a:t>
            </a:r>
            <a:endParaRPr sz="2000" dirty="0">
              <a:latin typeface="Baskerville Old Face"/>
              <a:cs typeface="Baskerville Old Face"/>
            </a:endParaRPr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000"/>
              </a:lnSpc>
              <a:spcBef>
                <a:spcPts val="47"/>
              </a:spcBef>
            </a:pPr>
            <a:endParaRPr sz="2000" dirty="0"/>
          </a:p>
          <a:p>
            <a:pPr marL="756285" indent="-286385">
              <a:lnSpc>
                <a:spcPct val="100000"/>
              </a:lnSpc>
              <a:buClr>
                <a:srgbClr val="323299"/>
              </a:buClr>
              <a:buFont typeface="Wingdings"/>
              <a:buChar char="·"/>
              <a:tabLst>
                <a:tab pos="756285" algn="l"/>
              </a:tabLst>
            </a:pPr>
            <a:r>
              <a:rPr sz="2000" spc="-10" dirty="0" smtClean="0">
                <a:latin typeface="Baskerville Old Face"/>
                <a:cs typeface="Baskerville Old Face"/>
              </a:rPr>
              <a:t>W</a:t>
            </a:r>
            <a:r>
              <a:rPr sz="2000" spc="0" dirty="0" smtClean="0">
                <a:latin typeface="Baskerville Old Face"/>
                <a:cs typeface="Baskerville Old Face"/>
              </a:rPr>
              <a:t>hen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sli</a:t>
            </a:r>
            <a:r>
              <a:rPr sz="2000" spc="-10" dirty="0" smtClean="0">
                <a:latin typeface="Baskerville Old Face"/>
                <a:cs typeface="Baskerville Old Face"/>
              </a:rPr>
              <a:t>p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5" dirty="0" smtClean="0">
                <a:latin typeface="Baskerville Old Face"/>
                <a:cs typeface="Baskerville Old Face"/>
              </a:rPr>
              <a:t>ri</a:t>
            </a:r>
            <a:r>
              <a:rPr sz="2000" spc="-10" dirty="0" smtClean="0">
                <a:latin typeface="Baskerville Old Face"/>
                <a:cs typeface="Baskerville Old Face"/>
              </a:rPr>
              <a:t>p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or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Baskerville Old Face"/>
                <a:cs typeface="Baskerville Old Face"/>
              </a:rPr>
              <a:t>o</a:t>
            </a:r>
            <a:r>
              <a:rPr sz="2000" spc="-15" dirty="0" smtClean="0">
                <a:latin typeface="Baskerville Old Face"/>
                <a:cs typeface="Baskerville Old Face"/>
              </a:rPr>
              <a:t>t</a:t>
            </a:r>
            <a:r>
              <a:rPr sz="2000" spc="0" dirty="0" smtClean="0">
                <a:latin typeface="Baskerville Old Face"/>
                <a:cs typeface="Baskerville Old Face"/>
              </a:rPr>
              <a:t>her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fal</a:t>
            </a:r>
            <a:r>
              <a:rPr sz="2000" spc="0" dirty="0" smtClean="0">
                <a:latin typeface="Baskerville Old Face"/>
                <a:cs typeface="Baskerville Old Face"/>
              </a:rPr>
              <a:t>l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h</a:t>
            </a:r>
            <a:r>
              <a:rPr sz="2000" spc="-15" dirty="0" smtClean="0">
                <a:latin typeface="Baskerville Old Face"/>
                <a:cs typeface="Baskerville Old Face"/>
              </a:rPr>
              <a:t>a</a:t>
            </a:r>
            <a:r>
              <a:rPr sz="2000" spc="-10" dirty="0" smtClean="0">
                <a:latin typeface="Baskerville Old Face"/>
                <a:cs typeface="Baskerville Old Face"/>
              </a:rPr>
              <a:t>p</a:t>
            </a:r>
            <a:r>
              <a:rPr sz="2000" spc="0" dirty="0" smtClean="0">
                <a:latin typeface="Baskerville Old Face"/>
                <a:cs typeface="Baskerville Old Face"/>
              </a:rPr>
              <a:t>pe</a:t>
            </a:r>
            <a:r>
              <a:rPr sz="2000" spc="-5" dirty="0" smtClean="0">
                <a:latin typeface="Baskerville Old Face"/>
                <a:cs typeface="Baskerville Old Face"/>
              </a:rPr>
              <a:t>n</a:t>
            </a:r>
            <a:r>
              <a:rPr sz="2000" spc="0" dirty="0" smtClean="0">
                <a:latin typeface="Baskerville Old Face"/>
                <a:cs typeface="Baskerville Old Face"/>
              </a:rPr>
              <a:t>s</a:t>
            </a:r>
            <a:endParaRPr sz="2000" dirty="0">
              <a:latin typeface="Baskerville Old Face"/>
              <a:cs typeface="Baskerville Old Face"/>
            </a:endParaRPr>
          </a:p>
          <a:p>
            <a:pPr marL="1155700" marR="371475" lvl="1" indent="-228600">
              <a:lnSpc>
                <a:spcPct val="100600"/>
              </a:lnSpc>
              <a:spcBef>
                <a:spcPts val="420"/>
              </a:spcBef>
              <a:buClr>
                <a:srgbClr val="323299"/>
              </a:buClr>
              <a:buFont typeface="Wingdings"/>
              <a:buChar char="·"/>
              <a:tabLst>
                <a:tab pos="1155700" algn="l"/>
              </a:tabLst>
            </a:pP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77%</a:t>
            </a:r>
            <a:r>
              <a:rPr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of</a:t>
            </a:r>
            <a:r>
              <a:rPr sz="20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the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im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0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t</a:t>
            </a:r>
            <a:r>
              <a:rPr sz="2000" spc="0" dirty="0" smtClean="0">
                <a:latin typeface="Baskerville Old Face"/>
                <a:cs typeface="Baskerville Old Face"/>
              </a:rPr>
              <a:t>he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fal</a:t>
            </a:r>
            <a:r>
              <a:rPr sz="2000" spc="0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in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-5" dirty="0" smtClean="0">
                <a:latin typeface="Baskerville Old Face"/>
                <a:cs typeface="Baskerville Old Face"/>
              </a:rPr>
              <a:t>i</a:t>
            </a:r>
            <a:r>
              <a:rPr sz="2000" spc="0" dirty="0" smtClean="0">
                <a:latin typeface="Baskerville Old Face"/>
                <a:cs typeface="Baskerville Old Face"/>
              </a:rPr>
              <a:t>de</a:t>
            </a:r>
            <a:r>
              <a:rPr sz="2000" spc="-5" dirty="0" smtClean="0">
                <a:latin typeface="Baskerville Old Face"/>
                <a:cs typeface="Baskerville Old Face"/>
              </a:rPr>
              <a:t>n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-5" dirty="0" smtClean="0">
                <a:latin typeface="Baskerville Old Face"/>
                <a:cs typeface="Baskerville Old Face"/>
              </a:rPr>
              <a:t>s</a:t>
            </a:r>
            <a:r>
              <a:rPr sz="2000" spc="0" dirty="0" smtClean="0">
                <a:latin typeface="Baskerville Old Face"/>
                <a:cs typeface="Baskerville Old Face"/>
              </a:rPr>
              <a:t>u</a:t>
            </a:r>
            <a:r>
              <a:rPr sz="2000" spc="-5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Baskerville Old Face"/>
                <a:cs typeface="Baskerville Old Face"/>
              </a:rPr>
              <a:t>ts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i</a:t>
            </a:r>
            <a:r>
              <a:rPr sz="2000" spc="0" dirty="0" smtClean="0">
                <a:latin typeface="Baskerville Old Face"/>
                <a:cs typeface="Baskerville Old Face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Baskerville Old Face"/>
                <a:cs typeface="Baskerville Old Face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O</a:t>
            </a:r>
            <a:r>
              <a:rPr sz="2000" spc="0" dirty="0" smtClean="0">
                <a:latin typeface="Baskerville Old Face"/>
                <a:cs typeface="Baskerville Old Face"/>
              </a:rPr>
              <a:t>S</a:t>
            </a:r>
            <a:r>
              <a:rPr sz="2000" spc="-20" dirty="0" smtClean="0">
                <a:latin typeface="Baskerville Old Face"/>
                <a:cs typeface="Baskerville Old Face"/>
              </a:rPr>
              <a:t>H</a:t>
            </a:r>
            <a:r>
              <a:rPr sz="2000" spc="0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d</a:t>
            </a:r>
            <a:r>
              <a:rPr sz="2000" spc="-5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Baskerville Old Face"/>
                <a:cs typeface="Baskerville Old Face"/>
              </a:rPr>
              <a:t>b</a:t>
            </a:r>
            <a:r>
              <a:rPr sz="2000" spc="-5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in</a:t>
            </a:r>
            <a:r>
              <a:rPr sz="2000" spc="0" dirty="0" smtClean="0">
                <a:latin typeface="Baskerville Old Face"/>
                <a:cs typeface="Baskerville Old Face"/>
              </a:rPr>
              <a:t>ju</a:t>
            </a:r>
            <a:r>
              <a:rPr sz="2000" spc="-20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y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or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h</a:t>
            </a:r>
            <a:r>
              <a:rPr sz="2000" spc="-5" dirty="0" smtClean="0">
                <a:latin typeface="Baskerville Old Face"/>
                <a:cs typeface="Baskerville Old Face"/>
              </a:rPr>
              <a:t>i</a:t>
            </a:r>
            <a:r>
              <a:rPr sz="2000" spc="-10" dirty="0" smtClean="0">
                <a:latin typeface="Baskerville Old Face"/>
                <a:cs typeface="Baskerville Old Face"/>
              </a:rPr>
              <a:t>g</a:t>
            </a:r>
            <a:r>
              <a:rPr sz="2000" spc="0" dirty="0" smtClean="0">
                <a:latin typeface="Baskerville Old Face"/>
                <a:cs typeface="Baskerville Old Face"/>
              </a:rPr>
              <a:t>her</a:t>
            </a:r>
            <a:endParaRPr sz="2000" dirty="0">
              <a:latin typeface="Baskerville Old Face"/>
              <a:cs typeface="Baskerville Old Face"/>
            </a:endParaRPr>
          </a:p>
          <a:p>
            <a:pPr marL="756285" indent="-287020">
              <a:lnSpc>
                <a:spcPct val="100000"/>
              </a:lnSpc>
              <a:spcBef>
                <a:spcPts val="430"/>
              </a:spcBef>
              <a:buClr>
                <a:srgbClr val="323299"/>
              </a:buClr>
              <a:buFont typeface="Wingdings"/>
              <a:buChar char="·"/>
              <a:tabLst>
                <a:tab pos="756285" algn="l"/>
              </a:tabLst>
            </a:pP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50%</a:t>
            </a:r>
            <a:r>
              <a:rPr sz="20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of</a:t>
            </a:r>
            <a:r>
              <a:rPr sz="20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he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im</a:t>
            </a:r>
            <a:r>
              <a:rPr sz="20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10" dirty="0" smtClean="0">
                <a:latin typeface="Baskerville Old Face"/>
                <a:cs typeface="Baskerville Old Face"/>
              </a:rPr>
              <a:t>h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f</a:t>
            </a:r>
            <a:r>
              <a:rPr sz="2000" spc="-5" dirty="0" smtClean="0">
                <a:latin typeface="Baskerville Old Face"/>
                <a:cs typeface="Baskerville Old Face"/>
              </a:rPr>
              <a:t>al</a:t>
            </a:r>
            <a:r>
              <a:rPr sz="2000" spc="0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i</a:t>
            </a:r>
            <a:r>
              <a:rPr sz="2000" spc="0" dirty="0" smtClean="0">
                <a:latin typeface="Baskerville Old Face"/>
                <a:cs typeface="Baskerville Old Face"/>
              </a:rPr>
              <a:t>s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t</a:t>
            </a:r>
            <a:r>
              <a:rPr sz="2000" spc="0" dirty="0" smtClean="0">
                <a:latin typeface="Baskerville Old Face"/>
                <a:cs typeface="Baskerville Old Face"/>
              </a:rPr>
              <a:t>he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s</a:t>
            </a:r>
            <a:r>
              <a:rPr sz="2000" spc="-5" dirty="0" smtClean="0">
                <a:latin typeface="Baskerville Old Face"/>
                <a:cs typeface="Baskerville Old Face"/>
              </a:rPr>
              <a:t>am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-5" dirty="0" smtClean="0">
                <a:latin typeface="Baskerville Old Face"/>
                <a:cs typeface="Baskerville Old Face"/>
              </a:rPr>
              <a:t>v</a:t>
            </a:r>
            <a:r>
              <a:rPr sz="2000" spc="0" dirty="0" smtClean="0">
                <a:latin typeface="Baskerville Old Face"/>
                <a:cs typeface="Baskerville Old Face"/>
              </a:rPr>
              <a:t>el</a:t>
            </a:r>
            <a:endParaRPr sz="2000" dirty="0">
              <a:latin typeface="Baskerville Old Face"/>
              <a:cs typeface="Baskerville Old Face"/>
            </a:endParaRPr>
          </a:p>
          <a:p>
            <a:pPr marL="1155700" marR="12700" lvl="1" indent="-228600">
              <a:lnSpc>
                <a:spcPct val="100000"/>
              </a:lnSpc>
              <a:spcBef>
                <a:spcPts val="440"/>
              </a:spcBef>
              <a:buClr>
                <a:srgbClr val="323299"/>
              </a:buClr>
              <a:buFont typeface="Wingdings"/>
              <a:buChar char="·"/>
              <a:tabLst>
                <a:tab pos="1155700" algn="l"/>
              </a:tabLst>
            </a:pP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72%</a:t>
            </a:r>
            <a:r>
              <a:rPr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Baskerville Old Face"/>
                <a:cs typeface="Baskerville Old Face"/>
              </a:rPr>
              <a:t>of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t</a:t>
            </a:r>
            <a:r>
              <a:rPr sz="2000" spc="0" dirty="0" smtClean="0">
                <a:latin typeface="Baskerville Old Face"/>
                <a:cs typeface="Baskerville Old Face"/>
              </a:rPr>
              <a:t>he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w</a:t>
            </a:r>
            <a:r>
              <a:rPr sz="2000" spc="-5" dirty="0" smtClean="0">
                <a:latin typeface="Baskerville Old Face"/>
                <a:cs typeface="Baskerville Old Face"/>
              </a:rPr>
              <a:t>al</a:t>
            </a:r>
            <a:r>
              <a:rPr sz="2000" spc="0" dirty="0" smtClean="0">
                <a:latin typeface="Baskerville Old Face"/>
                <a:cs typeface="Baskerville Old Face"/>
              </a:rPr>
              <a:t>k</a:t>
            </a:r>
            <a:r>
              <a:rPr sz="2000" spc="-5" dirty="0" smtClean="0">
                <a:latin typeface="Baskerville Old Face"/>
                <a:cs typeface="Baskerville Old Face"/>
              </a:rPr>
              <a:t>in</a:t>
            </a:r>
            <a:r>
              <a:rPr sz="2000" spc="0" dirty="0" smtClean="0">
                <a:latin typeface="Baskerville Old Face"/>
                <a:cs typeface="Baskerville Old Face"/>
              </a:rPr>
              <a:t>g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or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w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k</a:t>
            </a:r>
            <a:r>
              <a:rPr sz="2000" spc="-5" dirty="0" smtClean="0">
                <a:latin typeface="Baskerville Old Face"/>
                <a:cs typeface="Baskerville Old Face"/>
              </a:rPr>
              <a:t>in</a:t>
            </a:r>
            <a:r>
              <a:rPr sz="2000" spc="0" dirty="0" smtClean="0">
                <a:latin typeface="Baskerville Old Face"/>
                <a:cs typeface="Baskerville Old Face"/>
              </a:rPr>
              <a:t>g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s</a:t>
            </a:r>
            <a:r>
              <a:rPr sz="2000" spc="-15" dirty="0" smtClean="0">
                <a:latin typeface="Baskerville Old Face"/>
                <a:cs typeface="Baskerville Old Face"/>
              </a:rPr>
              <a:t>u</a:t>
            </a:r>
            <a:r>
              <a:rPr sz="2000" spc="-5" dirty="0" smtClean="0">
                <a:latin typeface="Baskerville Old Face"/>
                <a:cs typeface="Baskerville Old Face"/>
              </a:rPr>
              <a:t>rfa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es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h</a:t>
            </a:r>
            <a:r>
              <a:rPr sz="2000" spc="-15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Baskerville Old Face"/>
                <a:cs typeface="Baskerville Old Face"/>
              </a:rPr>
              <a:t>d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s</a:t>
            </a:r>
            <a:r>
              <a:rPr sz="2000" spc="0" dirty="0" smtClean="0">
                <a:latin typeface="Baskerville Old Face"/>
                <a:cs typeface="Baskerville Old Face"/>
              </a:rPr>
              <a:t>ou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es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of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-5" dirty="0" smtClean="0">
                <a:latin typeface="Baskerville Old Face"/>
                <a:cs typeface="Baskerville Old Face"/>
              </a:rPr>
              <a:t>n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5" dirty="0" smtClean="0">
                <a:latin typeface="Baskerville Old Face"/>
                <a:cs typeface="Baskerville Old Face"/>
              </a:rPr>
              <a:t>amina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5" dirty="0" smtClean="0">
                <a:latin typeface="Baskerville Old Face"/>
                <a:cs typeface="Baskerville Old Face"/>
              </a:rPr>
              <a:t>i</a:t>
            </a:r>
            <a:r>
              <a:rPr sz="2000" spc="0" dirty="0" smtClean="0">
                <a:latin typeface="Baskerville Old Face"/>
                <a:cs typeface="Baskerville Old Face"/>
              </a:rPr>
              <a:t>on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(</a:t>
            </a:r>
            <a:r>
              <a:rPr sz="2000" spc="-15" dirty="0" smtClean="0">
                <a:latin typeface="Baskerville Old Face"/>
                <a:cs typeface="Baskerville Old Face"/>
              </a:rPr>
              <a:t>w</a:t>
            </a:r>
            <a:r>
              <a:rPr sz="2000" spc="-5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Baskerville Old Face"/>
                <a:cs typeface="Baskerville Old Face"/>
              </a:rPr>
              <a:t>te</a:t>
            </a:r>
            <a:r>
              <a:rPr sz="2000" spc="-1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p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-10" dirty="0" smtClean="0">
                <a:latin typeface="Baskerville Old Face"/>
                <a:cs typeface="Baskerville Old Face"/>
              </a:rPr>
              <a:t>o</a:t>
            </a:r>
            <a:r>
              <a:rPr sz="2000" spc="0" dirty="0" smtClean="0">
                <a:latin typeface="Baskerville Old Face"/>
                <a:cs typeface="Baskerville Old Face"/>
              </a:rPr>
              <a:t>du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t,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et</a:t>
            </a:r>
            <a:r>
              <a:rPr sz="2000" spc="-2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.)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t</a:t>
            </a:r>
            <a:r>
              <a:rPr sz="2000" spc="0" dirty="0" smtClean="0">
                <a:latin typeface="Baskerville Old Face"/>
                <a:cs typeface="Baskerville Old Face"/>
              </a:rPr>
              <a:t>h</a:t>
            </a:r>
            <a:r>
              <a:rPr sz="2000" spc="-15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w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sli</a:t>
            </a:r>
            <a:r>
              <a:rPr sz="2000" spc="-15" dirty="0" smtClean="0">
                <a:latin typeface="Baskerville Old Face"/>
                <a:cs typeface="Baskerville Old Face"/>
              </a:rPr>
              <a:t>p</a:t>
            </a:r>
            <a:r>
              <a:rPr sz="2000" spc="-10" dirty="0" smtClean="0">
                <a:latin typeface="Baskerville Old Face"/>
                <a:cs typeface="Baskerville Old Face"/>
              </a:rPr>
              <a:t>p</a:t>
            </a:r>
            <a:r>
              <a:rPr sz="2000" spc="0" dirty="0" smtClean="0">
                <a:latin typeface="Baskerville Old Face"/>
                <a:cs typeface="Baskerville Old Face"/>
              </a:rPr>
              <a:t>ed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on</a:t>
            </a:r>
            <a:endParaRPr sz="2000" dirty="0">
              <a:latin typeface="Baskerville Old Face"/>
              <a:cs typeface="Baskerville Old Face"/>
            </a:endParaRPr>
          </a:p>
          <a:p>
            <a:pPr marL="1155700" marR="154305" lvl="1" indent="-228600">
              <a:lnSpc>
                <a:spcPct val="100000"/>
              </a:lnSpc>
              <a:spcBef>
                <a:spcPts val="440"/>
              </a:spcBef>
              <a:buClr>
                <a:srgbClr val="323299"/>
              </a:buClr>
              <a:buFont typeface="Wingdings"/>
              <a:buChar char="·"/>
              <a:tabLst>
                <a:tab pos="1155700" algn="l"/>
              </a:tabLst>
            </a:pP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50%</a:t>
            </a:r>
            <a:r>
              <a:rPr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Baskerville Old Face"/>
                <a:cs typeface="Baskerville Old Face"/>
              </a:rPr>
              <a:t>of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t</a:t>
            </a:r>
            <a:r>
              <a:rPr sz="2000" spc="0" dirty="0" smtClean="0">
                <a:latin typeface="Baskerville Old Face"/>
                <a:cs typeface="Baskerville Old Face"/>
              </a:rPr>
              <a:t>he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w</a:t>
            </a:r>
            <a:r>
              <a:rPr sz="2000" spc="-5" dirty="0" smtClean="0">
                <a:latin typeface="Baskerville Old Face"/>
                <a:cs typeface="Baskerville Old Face"/>
              </a:rPr>
              <a:t>al</a:t>
            </a:r>
            <a:r>
              <a:rPr sz="2000" spc="0" dirty="0" smtClean="0">
                <a:latin typeface="Baskerville Old Face"/>
                <a:cs typeface="Baskerville Old Face"/>
              </a:rPr>
              <a:t>k</a:t>
            </a:r>
            <a:r>
              <a:rPr sz="2000" spc="-5" dirty="0" smtClean="0">
                <a:latin typeface="Baskerville Old Face"/>
                <a:cs typeface="Baskerville Old Face"/>
              </a:rPr>
              <a:t>in</a:t>
            </a:r>
            <a:r>
              <a:rPr sz="2000" spc="0" dirty="0" smtClean="0">
                <a:latin typeface="Baskerville Old Face"/>
                <a:cs typeface="Baskerville Old Face"/>
              </a:rPr>
              <a:t>g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or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w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k</a:t>
            </a:r>
            <a:r>
              <a:rPr sz="2000" spc="-5" dirty="0" smtClean="0">
                <a:latin typeface="Baskerville Old Face"/>
                <a:cs typeface="Baskerville Old Face"/>
              </a:rPr>
              <a:t>in</a:t>
            </a:r>
            <a:r>
              <a:rPr sz="2000" spc="0" dirty="0" smtClean="0">
                <a:latin typeface="Baskerville Old Face"/>
                <a:cs typeface="Baskerville Old Face"/>
              </a:rPr>
              <a:t>g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s</a:t>
            </a:r>
            <a:r>
              <a:rPr sz="2000" spc="-15" dirty="0" smtClean="0">
                <a:latin typeface="Baskerville Old Face"/>
                <a:cs typeface="Baskerville Old Face"/>
              </a:rPr>
              <a:t>u</a:t>
            </a:r>
            <a:r>
              <a:rPr sz="2000" spc="-5" dirty="0" smtClean="0">
                <a:latin typeface="Baskerville Old Face"/>
                <a:cs typeface="Baskerville Old Face"/>
              </a:rPr>
              <a:t>rfa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es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h</a:t>
            </a:r>
            <a:r>
              <a:rPr sz="2000" spc="-15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Baskerville Old Face"/>
                <a:cs typeface="Baskerville Old Face"/>
              </a:rPr>
              <a:t>d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s</a:t>
            </a:r>
            <a:r>
              <a:rPr sz="2000" spc="0" dirty="0" smtClean="0">
                <a:latin typeface="Baskerville Old Face"/>
                <a:cs typeface="Baskerville Old Face"/>
              </a:rPr>
              <a:t>ou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es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of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-5" dirty="0" smtClean="0">
                <a:latin typeface="Baskerville Old Face"/>
                <a:cs typeface="Baskerville Old Face"/>
              </a:rPr>
              <a:t>n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5" dirty="0" smtClean="0">
                <a:latin typeface="Baskerville Old Face"/>
                <a:cs typeface="Baskerville Old Face"/>
              </a:rPr>
              <a:t>amina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5" dirty="0" smtClean="0">
                <a:latin typeface="Baskerville Old Face"/>
                <a:cs typeface="Baskerville Old Face"/>
              </a:rPr>
              <a:t>i</a:t>
            </a:r>
            <a:r>
              <a:rPr sz="2000" spc="0" dirty="0" smtClean="0">
                <a:latin typeface="Baskerville Old Face"/>
                <a:cs typeface="Baskerville Old Face"/>
              </a:rPr>
              <a:t>on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(</a:t>
            </a:r>
            <a:r>
              <a:rPr sz="2000" spc="-15" dirty="0" smtClean="0">
                <a:latin typeface="Baskerville Old Face"/>
                <a:cs typeface="Baskerville Old Face"/>
              </a:rPr>
              <a:t>n</a:t>
            </a:r>
            <a:r>
              <a:rPr sz="2000" spc="-5" dirty="0" smtClean="0">
                <a:latin typeface="Baskerville Old Face"/>
                <a:cs typeface="Baskerville Old Face"/>
              </a:rPr>
              <a:t>ails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p</a:t>
            </a:r>
            <a:r>
              <a:rPr sz="2000" spc="-20" dirty="0" smtClean="0">
                <a:latin typeface="Baskerville Old Face"/>
                <a:cs typeface="Baskerville Old Face"/>
              </a:rPr>
              <a:t>i</a:t>
            </a:r>
            <a:r>
              <a:rPr sz="2000" spc="0" dirty="0" smtClean="0">
                <a:latin typeface="Baskerville Old Face"/>
                <a:cs typeface="Baskerville Old Face"/>
              </a:rPr>
              <a:t>pe</a:t>
            </a:r>
            <a:r>
              <a:rPr sz="2000" spc="-15" dirty="0" smtClean="0">
                <a:latin typeface="Baskerville Old Face"/>
                <a:cs typeface="Baskerville Old Face"/>
              </a:rPr>
              <a:t>s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Baskerville Old Face"/>
                <a:cs typeface="Baskerville Old Face"/>
              </a:rPr>
              <a:t>e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.)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t</a:t>
            </a:r>
            <a:r>
              <a:rPr sz="2000" spc="0" dirty="0" smtClean="0">
                <a:latin typeface="Baskerville Old Face"/>
                <a:cs typeface="Baskerville Old Face"/>
              </a:rPr>
              <a:t>h</a:t>
            </a:r>
            <a:r>
              <a:rPr sz="2000" spc="-15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w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5" dirty="0" smtClean="0">
                <a:latin typeface="Baskerville Old Face"/>
                <a:cs typeface="Baskerville Old Face"/>
              </a:rPr>
              <a:t>ri</a:t>
            </a:r>
            <a:r>
              <a:rPr sz="2000" spc="-10" dirty="0" smtClean="0">
                <a:latin typeface="Baskerville Old Face"/>
                <a:cs typeface="Baskerville Old Face"/>
              </a:rPr>
              <a:t>pp</a:t>
            </a:r>
            <a:r>
              <a:rPr sz="2000" spc="-5" dirty="0" smtClean="0">
                <a:latin typeface="Baskerville Old Face"/>
                <a:cs typeface="Baskerville Old Face"/>
              </a:rPr>
              <a:t>e</a:t>
            </a:r>
            <a:r>
              <a:rPr sz="2000" spc="0" dirty="0" smtClean="0">
                <a:latin typeface="Baskerville Old Face"/>
                <a:cs typeface="Baskerville Old Face"/>
              </a:rPr>
              <a:t>d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-5" dirty="0" smtClean="0">
                <a:latin typeface="Baskerville Old Face"/>
                <a:cs typeface="Baskerville Old Face"/>
              </a:rPr>
              <a:t>v</a:t>
            </a:r>
            <a:r>
              <a:rPr sz="2000" spc="0" dirty="0" smtClean="0">
                <a:latin typeface="Baskerville Old Face"/>
                <a:cs typeface="Baskerville Old Face"/>
              </a:rPr>
              <a:t>er</a:t>
            </a:r>
            <a:endParaRPr sz="2000" dirty="0">
              <a:latin typeface="Baskerville Old Face"/>
              <a:cs typeface="Baskerville Old Face"/>
            </a:endParaRPr>
          </a:p>
          <a:p>
            <a:pPr marL="756285" indent="-287020">
              <a:lnSpc>
                <a:spcPct val="100000"/>
              </a:lnSpc>
              <a:spcBef>
                <a:spcPts val="440"/>
              </a:spcBef>
              <a:buClr>
                <a:srgbClr val="323299"/>
              </a:buClr>
              <a:buFont typeface="Wingdings"/>
              <a:buChar char="·"/>
              <a:tabLst>
                <a:tab pos="756285" algn="l"/>
              </a:tabLst>
            </a:pP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36%</a:t>
            </a:r>
            <a:r>
              <a:rPr sz="20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of</a:t>
            </a:r>
            <a:r>
              <a:rPr sz="20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he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im</a:t>
            </a:r>
            <a:r>
              <a:rPr sz="20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10" dirty="0" smtClean="0">
                <a:latin typeface="Baskerville Old Face"/>
                <a:cs typeface="Baskerville Old Face"/>
              </a:rPr>
              <a:t>h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f</a:t>
            </a:r>
            <a:r>
              <a:rPr sz="2000" spc="-5" dirty="0" smtClean="0">
                <a:latin typeface="Baskerville Old Face"/>
                <a:cs typeface="Baskerville Old Face"/>
              </a:rPr>
              <a:t>al</a:t>
            </a:r>
            <a:r>
              <a:rPr sz="2000" spc="0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i</a:t>
            </a:r>
            <a:r>
              <a:rPr sz="2000" spc="0" dirty="0" smtClean="0">
                <a:latin typeface="Baskerville Old Face"/>
                <a:cs typeface="Baskerville Old Face"/>
              </a:rPr>
              <a:t>s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l</a:t>
            </a:r>
            <a:r>
              <a:rPr sz="2000" spc="-10" dirty="0" smtClean="0">
                <a:latin typeface="Baskerville Old Face"/>
                <a:cs typeface="Baskerville Old Face"/>
              </a:rPr>
              <a:t>o</a:t>
            </a:r>
            <a:r>
              <a:rPr sz="2000" spc="-5" dirty="0" smtClean="0">
                <a:latin typeface="Baskerville Old Face"/>
                <a:cs typeface="Baskerville Old Face"/>
              </a:rPr>
              <a:t>w</a:t>
            </a:r>
            <a:r>
              <a:rPr sz="2000" spc="0" dirty="0" smtClean="0">
                <a:latin typeface="Baskerville Old Face"/>
                <a:cs typeface="Baskerville Old Face"/>
              </a:rPr>
              <a:t>er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-5" dirty="0" smtClean="0">
                <a:latin typeface="Baskerville Old Face"/>
                <a:cs typeface="Baskerville Old Face"/>
              </a:rPr>
              <a:t>v</a:t>
            </a:r>
            <a:r>
              <a:rPr sz="2000" spc="0" dirty="0" smtClean="0">
                <a:latin typeface="Baskerville Old Face"/>
                <a:cs typeface="Baskerville Old Face"/>
              </a:rPr>
              <a:t>el</a:t>
            </a:r>
            <a:endParaRPr sz="2000" dirty="0">
              <a:latin typeface="Baskerville Old Face"/>
              <a:cs typeface="Baskerville Old Face"/>
            </a:endParaRPr>
          </a:p>
          <a:p>
            <a:pPr marL="1155700" lvl="1" indent="-228600">
              <a:lnSpc>
                <a:spcPct val="100000"/>
              </a:lnSpc>
              <a:spcBef>
                <a:spcPts val="430"/>
              </a:spcBef>
              <a:buClr>
                <a:srgbClr val="323299"/>
              </a:buClr>
              <a:buFont typeface="Wingdings"/>
              <a:buChar char="·"/>
              <a:tabLst>
                <a:tab pos="1155700" algn="l"/>
              </a:tabLst>
            </a:pP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16%</a:t>
            </a:r>
            <a:r>
              <a:rPr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of</a:t>
            </a:r>
            <a:r>
              <a:rPr sz="20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he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im</a:t>
            </a:r>
            <a:r>
              <a:rPr sz="20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10" dirty="0" smtClean="0">
                <a:latin typeface="Baskerville Old Face"/>
                <a:cs typeface="Baskerville Old Face"/>
              </a:rPr>
              <a:t>h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f</a:t>
            </a:r>
            <a:r>
              <a:rPr sz="2000" spc="-5" dirty="0" smtClean="0">
                <a:latin typeface="Baskerville Old Face"/>
                <a:cs typeface="Baskerville Old Face"/>
              </a:rPr>
              <a:t>al</a:t>
            </a:r>
            <a:r>
              <a:rPr sz="2000" spc="0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inv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5" dirty="0" smtClean="0">
                <a:latin typeface="Baskerville Old Face"/>
                <a:cs typeface="Baskerville Old Face"/>
              </a:rPr>
              <a:t>l</a:t>
            </a:r>
            <a:r>
              <a:rPr sz="2000" spc="-5" dirty="0" smtClean="0">
                <a:latin typeface="Baskerville Old Face"/>
                <a:cs typeface="Baskerville Old Face"/>
              </a:rPr>
              <a:t>v</a:t>
            </a:r>
            <a:r>
              <a:rPr sz="2000" spc="0" dirty="0" smtClean="0">
                <a:latin typeface="Baskerville Old Face"/>
                <a:cs typeface="Baskerville Old Face"/>
              </a:rPr>
              <a:t>es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s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5" dirty="0" smtClean="0">
                <a:latin typeface="Baskerville Old Face"/>
                <a:cs typeface="Baskerville Old Face"/>
              </a:rPr>
              <a:t>air</a:t>
            </a:r>
            <a:r>
              <a:rPr sz="2000" spc="0" dirty="0" smtClean="0">
                <a:latin typeface="Baskerville Old Face"/>
                <a:cs typeface="Baskerville Old Face"/>
              </a:rPr>
              <a:t>s</a:t>
            </a:r>
            <a:endParaRPr sz="2000" dirty="0">
              <a:latin typeface="Baskerville Old Face"/>
              <a:cs typeface="Baskerville Old Face"/>
            </a:endParaRPr>
          </a:p>
          <a:p>
            <a:pPr marL="1155700" lvl="1" indent="-228600">
              <a:lnSpc>
                <a:spcPct val="100000"/>
              </a:lnSpc>
              <a:spcBef>
                <a:spcPts val="440"/>
              </a:spcBef>
              <a:buClr>
                <a:srgbClr val="323299"/>
              </a:buClr>
              <a:buFont typeface="Wingdings"/>
              <a:buChar char="·"/>
              <a:tabLst>
                <a:tab pos="1155700" algn="l"/>
              </a:tabLst>
            </a:pP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19%</a:t>
            </a:r>
            <a:r>
              <a:rPr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of</a:t>
            </a:r>
            <a:r>
              <a:rPr sz="20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he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im</a:t>
            </a:r>
            <a:r>
              <a:rPr sz="20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10" dirty="0" smtClean="0">
                <a:latin typeface="Baskerville Old Face"/>
                <a:cs typeface="Baskerville Old Face"/>
              </a:rPr>
              <a:t>h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f</a:t>
            </a:r>
            <a:r>
              <a:rPr sz="2000" spc="-5" dirty="0" smtClean="0">
                <a:latin typeface="Baskerville Old Face"/>
                <a:cs typeface="Baskerville Old Face"/>
              </a:rPr>
              <a:t>al</a:t>
            </a:r>
            <a:r>
              <a:rPr sz="2000" spc="0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inv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5" dirty="0" smtClean="0">
                <a:latin typeface="Baskerville Old Face"/>
                <a:cs typeface="Baskerville Old Face"/>
              </a:rPr>
              <a:t>l</a:t>
            </a:r>
            <a:r>
              <a:rPr sz="2000" spc="-5" dirty="0" smtClean="0">
                <a:latin typeface="Baskerville Old Face"/>
                <a:cs typeface="Baskerville Old Face"/>
              </a:rPr>
              <a:t>v</a:t>
            </a:r>
            <a:r>
              <a:rPr sz="2000" spc="0" dirty="0" smtClean="0">
                <a:latin typeface="Baskerville Old Face"/>
                <a:cs typeface="Baskerville Old Face"/>
              </a:rPr>
              <a:t>es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la</a:t>
            </a:r>
            <a:r>
              <a:rPr sz="2000" spc="-10" dirty="0" smtClean="0">
                <a:latin typeface="Baskerville Old Face"/>
                <a:cs typeface="Baskerville Old Face"/>
              </a:rPr>
              <a:t>dd</a:t>
            </a:r>
            <a:r>
              <a:rPr sz="2000" spc="0" dirty="0" smtClean="0">
                <a:latin typeface="Baskerville Old Face"/>
                <a:cs typeface="Baskerville Old Face"/>
              </a:rPr>
              <a:t>er</a:t>
            </a:r>
            <a:endParaRPr sz="20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of a man wearing fall protection"/>
          <p:cNvSpPr/>
          <p:nvPr/>
        </p:nvSpPr>
        <p:spPr>
          <a:xfrm>
            <a:off x="7315200" y="2971800"/>
            <a:ext cx="2590799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in the industry?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907" y="766571"/>
            <a:ext cx="797369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 smtClean="0">
                <a:latin typeface="Baskerville Old Face"/>
                <a:cs typeface="Baskerville Old Face"/>
              </a:rPr>
              <a:t>Per</a:t>
            </a:r>
            <a:r>
              <a:rPr sz="3000" spc="-5" dirty="0" smtClean="0">
                <a:latin typeface="Baskerville Old Face"/>
                <a:cs typeface="Baskerville Old Face"/>
              </a:rPr>
              <a:t>s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15" dirty="0" smtClean="0">
                <a:latin typeface="Baskerville Old Face"/>
                <a:cs typeface="Baskerville Old Face"/>
              </a:rPr>
              <a:t>t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-10" dirty="0" smtClean="0">
                <a:latin typeface="Baskerville Old Face"/>
                <a:cs typeface="Baskerville Old Face"/>
              </a:rPr>
              <a:t>iv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q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pm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t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-15" dirty="0" smtClean="0">
                <a:latin typeface="Baskerville Old Face"/>
                <a:cs typeface="Baskerville Old Face"/>
              </a:rPr>
              <a:t>H</a:t>
            </a:r>
            <a:r>
              <a:rPr sz="3000" spc="-2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ri</a:t>
            </a:r>
            <a:r>
              <a:rPr sz="3000" spc="-20" dirty="0" smtClean="0">
                <a:latin typeface="Baskerville Old Face"/>
                <a:cs typeface="Baskerville Old Face"/>
              </a:rPr>
              <a:t>z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nt</a:t>
            </a:r>
            <a:r>
              <a:rPr sz="3000" spc="0" dirty="0" smtClean="0">
                <a:latin typeface="Baskerville Old Face"/>
                <a:cs typeface="Baskerville Old Face"/>
              </a:rPr>
              <a:t>al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Li</a:t>
            </a:r>
            <a:r>
              <a:rPr sz="3000" spc="-5" dirty="0" smtClean="0">
                <a:latin typeface="Baskerville Old Face"/>
                <a:cs typeface="Baskerville Old Face"/>
              </a:rPr>
              <a:t>f</a:t>
            </a:r>
            <a:r>
              <a:rPr sz="3000" spc="-10" dirty="0" smtClean="0">
                <a:latin typeface="Baskerville Old Face"/>
                <a:cs typeface="Baskerville Old Face"/>
              </a:rPr>
              <a:t>el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endParaRPr sz="3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39" y="1496567"/>
            <a:ext cx="4747260" cy="1809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295" dirty="0" smtClean="0">
                <a:latin typeface="Baskerville Old Face"/>
                <a:cs typeface="Baskerville Old Face"/>
              </a:rPr>
              <a:t>•</a:t>
            </a:r>
            <a:r>
              <a:rPr sz="3600" spc="-10" dirty="0" smtClean="0">
                <a:latin typeface="Baskerville Old Face"/>
                <a:cs typeface="Baskerville Old Face"/>
              </a:rPr>
              <a:t>Ho</a:t>
            </a:r>
            <a:r>
              <a:rPr sz="3600" spc="-5" dirty="0" smtClean="0">
                <a:latin typeface="Baskerville Old Face"/>
                <a:cs typeface="Baskerville Old Face"/>
              </a:rPr>
              <a:t>r</a:t>
            </a:r>
            <a:r>
              <a:rPr sz="3600" spc="0" dirty="0" smtClean="0">
                <a:latin typeface="Baskerville Old Face"/>
                <a:cs typeface="Baskerville Old Face"/>
              </a:rPr>
              <a:t>i</a:t>
            </a:r>
            <a:r>
              <a:rPr sz="3600" spc="-10" dirty="0" smtClean="0">
                <a:latin typeface="Baskerville Old Face"/>
                <a:cs typeface="Baskerville Old Face"/>
              </a:rPr>
              <a:t>zo</a:t>
            </a:r>
            <a:r>
              <a:rPr sz="3600" spc="5" dirty="0" smtClean="0">
                <a:latin typeface="Baskerville Old Face"/>
                <a:cs typeface="Baskerville Old Face"/>
              </a:rPr>
              <a:t>n</a:t>
            </a:r>
            <a:r>
              <a:rPr sz="3600" spc="-5" dirty="0" smtClean="0">
                <a:latin typeface="Baskerville Old Face"/>
                <a:cs typeface="Baskerville Old Face"/>
              </a:rPr>
              <a:t>ta</a:t>
            </a:r>
            <a:r>
              <a:rPr sz="3600" spc="0" dirty="0" smtClean="0">
                <a:latin typeface="Baskerville Old Face"/>
                <a:cs typeface="Baskerville Old Face"/>
              </a:rPr>
              <a:t>l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L</a:t>
            </a:r>
            <a:r>
              <a:rPr sz="3600" spc="0" dirty="0" smtClean="0">
                <a:latin typeface="Baskerville Old Face"/>
                <a:cs typeface="Baskerville Old Face"/>
              </a:rPr>
              <a:t>i</a:t>
            </a:r>
            <a:r>
              <a:rPr sz="3600" spc="-5" dirty="0" smtClean="0">
                <a:latin typeface="Baskerville Old Face"/>
                <a:cs typeface="Baskerville Old Face"/>
              </a:rPr>
              <a:t>fe</a:t>
            </a:r>
            <a:r>
              <a:rPr sz="3600" spc="0" dirty="0" smtClean="0">
                <a:latin typeface="Baskerville Old Face"/>
                <a:cs typeface="Baskerville Old Face"/>
              </a:rPr>
              <a:t>l</a:t>
            </a:r>
            <a:r>
              <a:rPr sz="3600" spc="10" dirty="0" smtClean="0">
                <a:latin typeface="Baskerville Old Face"/>
                <a:cs typeface="Baskerville Old Face"/>
              </a:rPr>
              <a:t>i</a:t>
            </a:r>
            <a:r>
              <a:rPr sz="3600" spc="-5" dirty="0" smtClean="0">
                <a:latin typeface="Baskerville Old Face"/>
                <a:cs typeface="Baskerville Old Face"/>
              </a:rPr>
              <a:t>ne</a:t>
            </a:r>
            <a:r>
              <a:rPr sz="3600" spc="0" dirty="0" smtClean="0">
                <a:latin typeface="Baskerville Old Face"/>
                <a:cs typeface="Baskerville Old Face"/>
              </a:rPr>
              <a:t>s</a:t>
            </a:r>
            <a:endParaRPr sz="36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47"/>
              </a:spcBef>
            </a:pPr>
            <a:endParaRPr sz="650"/>
          </a:p>
          <a:p>
            <a:pPr marL="756285" marR="12700" indent="-287020">
              <a:lnSpc>
                <a:spcPct val="90200"/>
              </a:lnSpc>
            </a:pPr>
            <a:r>
              <a:rPr sz="2800" spc="-15" dirty="0" smtClean="0">
                <a:latin typeface="Baskerville Old Face"/>
                <a:cs typeface="Baskerville Old Face"/>
              </a:rPr>
              <a:t>–</a:t>
            </a:r>
            <a:r>
              <a:rPr sz="2800" spc="175" dirty="0" smtClean="0">
                <a:latin typeface="Times New Roman"/>
                <a:cs typeface="Times New Roman"/>
              </a:rPr>
              <a:t> </a:t>
            </a:r>
            <a:r>
              <a:rPr sz="2800" u="heavy" spc="-5" dirty="0" smtClean="0">
                <a:latin typeface="Baskerville Old Face"/>
                <a:cs typeface="Baskerville Old Face"/>
              </a:rPr>
              <a:t>R</a:t>
            </a:r>
            <a:r>
              <a:rPr sz="2800" u="heavy" spc="-20" dirty="0" smtClean="0">
                <a:latin typeface="Baskerville Old Face"/>
                <a:cs typeface="Baskerville Old Face"/>
              </a:rPr>
              <a:t>e</a:t>
            </a:r>
            <a:r>
              <a:rPr sz="2800" u="heavy" spc="-5" dirty="0" smtClean="0">
                <a:latin typeface="Baskerville Old Face"/>
                <a:cs typeface="Baskerville Old Face"/>
              </a:rPr>
              <a:t>q</a:t>
            </a:r>
            <a:r>
              <a:rPr sz="2800" u="heavy" spc="-20" dirty="0" smtClean="0">
                <a:latin typeface="Baskerville Old Face"/>
                <a:cs typeface="Baskerville Old Face"/>
              </a:rPr>
              <a:t>u</a:t>
            </a:r>
            <a:r>
              <a:rPr sz="2800" u="heavy" spc="-10" dirty="0" smtClean="0">
                <a:latin typeface="Baskerville Old Face"/>
                <a:cs typeface="Baskerville Old Face"/>
              </a:rPr>
              <a:t>i</a:t>
            </a:r>
            <a:r>
              <a:rPr sz="2800" u="heavy" spc="-15" dirty="0" smtClean="0">
                <a:latin typeface="Baskerville Old Face"/>
                <a:cs typeface="Baskerville Old Face"/>
              </a:rPr>
              <a:t>r</a:t>
            </a:r>
            <a:r>
              <a:rPr sz="2800" u="heavy" spc="-5" dirty="0" smtClean="0">
                <a:latin typeface="Baskerville Old Face"/>
                <a:cs typeface="Baskerville Old Face"/>
              </a:rPr>
              <a:t>e</a:t>
            </a:r>
            <a:r>
              <a:rPr sz="2800" u="heavy" spc="-10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Q</a:t>
            </a:r>
            <a:r>
              <a:rPr sz="2800" spc="-10" dirty="0" smtClean="0">
                <a:latin typeface="Baskerville Old Face"/>
                <a:cs typeface="Baskerville Old Face"/>
              </a:rPr>
              <a:t>u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f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rs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for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5" dirty="0" smtClean="0">
                <a:latin typeface="Baskerville Old Face"/>
                <a:cs typeface="Baskerville Old Face"/>
              </a:rPr>
              <a:t>ch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ge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f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10" dirty="0" smtClean="0">
                <a:latin typeface="Baskerville Old Face"/>
                <a:cs typeface="Baskerville Old Face"/>
              </a:rPr>
              <a:t>c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endParaRPr sz="280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use of horizontal lifeline"/>
          <p:cNvSpPr/>
          <p:nvPr/>
        </p:nvSpPr>
        <p:spPr>
          <a:xfrm>
            <a:off x="5867400" y="1295399"/>
            <a:ext cx="3438144" cy="4206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hoto - horizontal lifeline"/>
          <p:cNvSpPr/>
          <p:nvPr/>
        </p:nvSpPr>
        <p:spPr>
          <a:xfrm>
            <a:off x="685800" y="3505200"/>
            <a:ext cx="4495800" cy="35052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 - horizontal lifeline"/>
          <p:cNvSpPr/>
          <p:nvPr/>
        </p:nvSpPr>
        <p:spPr>
          <a:xfrm>
            <a:off x="5943600" y="5791200"/>
            <a:ext cx="3489959" cy="1411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1361461" y="144335"/>
            <a:ext cx="7628741" cy="1244472"/>
          </a:xfrm>
        </p:spPr>
        <p:txBody>
          <a:bodyPr/>
          <a:lstStyle/>
          <a:p>
            <a:r>
              <a:rPr lang="en-US" sz="1800" dirty="0" smtClean="0">
                <a:latin typeface="Baskerville Old Face"/>
                <a:cs typeface="Baskerville Old Face"/>
              </a:rPr>
              <a:t>Per</a:t>
            </a:r>
            <a:r>
              <a:rPr lang="en-US" sz="1800" spc="-5" dirty="0" smtClean="0">
                <a:latin typeface="Baskerville Old Face"/>
                <a:cs typeface="Baskerville Old Face"/>
              </a:rPr>
              <a:t>s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spc="-10" dirty="0" smtClean="0">
                <a:latin typeface="Baskerville Old Face"/>
                <a:cs typeface="Baskerville Old Face"/>
              </a:rPr>
              <a:t>a</a:t>
            </a:r>
            <a:r>
              <a:rPr lang="en-US" sz="1800" spc="0" dirty="0" smtClean="0">
                <a:latin typeface="Baskerville Old Face"/>
                <a:cs typeface="Baskerville Old Face"/>
              </a:rPr>
              <a:t>l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Pr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</a:t>
            </a:r>
            <a:r>
              <a:rPr lang="en-US" sz="1800" spc="-15" dirty="0" smtClean="0">
                <a:latin typeface="Baskerville Old Face"/>
                <a:cs typeface="Baskerville Old Face"/>
              </a:rPr>
              <a:t>t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ct</a:t>
            </a:r>
            <a:r>
              <a:rPr lang="en-US" sz="1800" spc="-10" dirty="0" smtClean="0">
                <a:latin typeface="Baskerville Old Face"/>
                <a:cs typeface="Baskerville Old Face"/>
              </a:rPr>
              <a:t>iv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E</a:t>
            </a:r>
            <a:r>
              <a:rPr lang="en-US" sz="1800" spc="-10" dirty="0" smtClean="0">
                <a:latin typeface="Baskerville Old Face"/>
                <a:cs typeface="Baskerville Old Face"/>
              </a:rPr>
              <a:t>q</a:t>
            </a:r>
            <a:r>
              <a:rPr lang="en-US" sz="1800" spc="-5" dirty="0" smtClean="0">
                <a:latin typeface="Baskerville Old Face"/>
                <a:cs typeface="Baskerville Old Face"/>
              </a:rPr>
              <a:t>u</a:t>
            </a:r>
            <a:r>
              <a:rPr lang="en-US" sz="1800" spc="0" dirty="0" smtClean="0">
                <a:latin typeface="Baskerville Old Face"/>
                <a:cs typeface="Baskerville Old Face"/>
              </a:rPr>
              <a:t>i</a:t>
            </a:r>
            <a:r>
              <a:rPr lang="en-US" sz="1800" spc="-5" dirty="0" smtClean="0">
                <a:latin typeface="Baskerville Old Face"/>
                <a:cs typeface="Baskerville Old Face"/>
              </a:rPr>
              <a:t>pm</a:t>
            </a:r>
            <a:r>
              <a:rPr lang="en-US" sz="1800" spc="-1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spc="0" dirty="0" smtClean="0">
                <a:latin typeface="Baskerville Old Face"/>
                <a:cs typeface="Baskerville Old Face"/>
              </a:rPr>
              <a:t>t</a:t>
            </a:r>
            <a:r>
              <a:rPr lang="en-US" sz="1800" spc="5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–</a:t>
            </a:r>
            <a:r>
              <a:rPr lang="en-US" sz="1800" spc="5" dirty="0" smtClean="0">
                <a:latin typeface="Times New Roman"/>
                <a:cs typeface="Times New Roman"/>
              </a:rPr>
              <a:t> </a:t>
            </a:r>
            <a:r>
              <a:rPr lang="en-US" sz="1800" spc="-15" dirty="0" smtClean="0">
                <a:latin typeface="Baskerville Old Face"/>
                <a:cs typeface="Baskerville Old Face"/>
              </a:rPr>
              <a:t>H</a:t>
            </a:r>
            <a:r>
              <a:rPr lang="en-US" sz="1800" spc="-20" dirty="0" smtClean="0">
                <a:latin typeface="Baskerville Old Face"/>
                <a:cs typeface="Baskerville Old Face"/>
              </a:rPr>
              <a:t>o</a:t>
            </a:r>
            <a:r>
              <a:rPr lang="en-US" sz="1800" spc="0" dirty="0" smtClean="0">
                <a:latin typeface="Baskerville Old Face"/>
                <a:cs typeface="Baskerville Old Face"/>
              </a:rPr>
              <a:t>ri</a:t>
            </a:r>
            <a:r>
              <a:rPr lang="en-US" sz="1800" spc="-20" dirty="0" smtClean="0">
                <a:latin typeface="Baskerville Old Face"/>
                <a:cs typeface="Baskerville Old Face"/>
              </a:rPr>
              <a:t>z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</a:t>
            </a:r>
            <a:r>
              <a:rPr lang="en-US" sz="1800" spc="-5" dirty="0" smtClean="0">
                <a:latin typeface="Baskerville Old Face"/>
                <a:cs typeface="Baskerville Old Face"/>
              </a:rPr>
              <a:t>nt</a:t>
            </a:r>
            <a:r>
              <a:rPr lang="en-US" sz="1800" spc="0" dirty="0" smtClean="0">
                <a:latin typeface="Baskerville Old Face"/>
                <a:cs typeface="Baskerville Old Face"/>
              </a:rPr>
              <a:t>al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Li</a:t>
            </a:r>
            <a:r>
              <a:rPr lang="en-US" sz="1800" spc="-5" dirty="0" smtClean="0">
                <a:latin typeface="Baskerville Old Face"/>
                <a:cs typeface="Baskerville Old Face"/>
              </a:rPr>
              <a:t>f</a:t>
            </a:r>
            <a:r>
              <a:rPr lang="en-US" sz="1800" spc="-10" dirty="0" smtClean="0">
                <a:latin typeface="Baskerville Old Face"/>
                <a:cs typeface="Baskerville Old Face"/>
              </a:rPr>
              <a:t>el</a:t>
            </a:r>
            <a:r>
              <a:rPr lang="en-US" sz="1800" spc="0" dirty="0" smtClean="0">
                <a:latin typeface="Baskerville Old Face"/>
                <a:cs typeface="Baskerville Old Face"/>
              </a:rPr>
              <a:t>i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dirty="0" smtClean="0">
                <a:latin typeface="Baskerville Old Face"/>
                <a:cs typeface="Baskerville Old Face"/>
              </a:rPr>
              <a:t/>
            </a:r>
            <a:br>
              <a:rPr lang="en-US" sz="1800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547" y="815339"/>
            <a:ext cx="8323580" cy="441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-10" dirty="0" smtClean="0">
                <a:latin typeface="Baskerville Old Face"/>
                <a:cs typeface="Baskerville Old Face"/>
              </a:rPr>
              <a:t>F</a:t>
            </a:r>
            <a:r>
              <a:rPr sz="2700" spc="-5" dirty="0" smtClean="0">
                <a:latin typeface="Baskerville Old Face"/>
                <a:cs typeface="Baskerville Old Face"/>
              </a:rPr>
              <a:t>a</a:t>
            </a:r>
            <a:r>
              <a:rPr sz="2700" spc="-10" dirty="0" smtClean="0">
                <a:latin typeface="Baskerville Old Face"/>
                <a:cs typeface="Baskerville Old Face"/>
              </a:rPr>
              <a:t>l</a:t>
            </a:r>
            <a:r>
              <a:rPr sz="2700" spc="0" dirty="0" smtClean="0">
                <a:latin typeface="Baskerville Old Face"/>
                <a:cs typeface="Baskerville Old Face"/>
              </a:rPr>
              <a:t>l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Pr</a:t>
            </a:r>
            <a:r>
              <a:rPr sz="2700" spc="5" dirty="0" smtClean="0">
                <a:latin typeface="Baskerville Old Face"/>
                <a:cs typeface="Baskerville Old Face"/>
              </a:rPr>
              <a:t>o</a:t>
            </a:r>
            <a:r>
              <a:rPr sz="2700" spc="-10" dirty="0" smtClean="0">
                <a:latin typeface="Baskerville Old Face"/>
                <a:cs typeface="Baskerville Old Face"/>
              </a:rPr>
              <a:t>te</a:t>
            </a:r>
            <a:r>
              <a:rPr sz="2700" spc="0" dirty="0" smtClean="0">
                <a:latin typeface="Baskerville Old Face"/>
                <a:cs typeface="Baskerville Old Face"/>
              </a:rPr>
              <a:t>c</a:t>
            </a:r>
            <a:r>
              <a:rPr sz="2700" spc="5" dirty="0" smtClean="0">
                <a:latin typeface="Baskerville Old Face"/>
                <a:cs typeface="Baskerville Old Face"/>
              </a:rPr>
              <a:t>t</a:t>
            </a:r>
            <a:r>
              <a:rPr sz="2700" spc="-10" dirty="0" smtClean="0">
                <a:latin typeface="Baskerville Old Face"/>
                <a:cs typeface="Baskerville Old Face"/>
              </a:rPr>
              <a:t>io</a:t>
            </a:r>
            <a:r>
              <a:rPr sz="2700" spc="0" dirty="0" smtClean="0">
                <a:latin typeface="Baskerville Old Face"/>
                <a:cs typeface="Baskerville Old Face"/>
              </a:rPr>
              <a:t>n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B</a:t>
            </a:r>
            <a:r>
              <a:rPr sz="2700" spc="-5" dirty="0" smtClean="0">
                <a:latin typeface="Baskerville Old Face"/>
                <a:cs typeface="Baskerville Old Face"/>
              </a:rPr>
              <a:t>a</a:t>
            </a:r>
            <a:r>
              <a:rPr sz="2700" spc="0" dirty="0" smtClean="0">
                <a:latin typeface="Baskerville Old Face"/>
                <a:cs typeface="Baskerville Old Face"/>
              </a:rPr>
              <a:t>c</a:t>
            </a:r>
            <a:r>
              <a:rPr sz="2700" spc="-10" dirty="0" smtClean="0">
                <a:latin typeface="Baskerville Old Face"/>
                <a:cs typeface="Baskerville Old Face"/>
              </a:rPr>
              <a:t>k</a:t>
            </a:r>
            <a:r>
              <a:rPr sz="2700" spc="0" dirty="0" smtClean="0">
                <a:latin typeface="Baskerville Old Face"/>
                <a:cs typeface="Baskerville Old Face"/>
              </a:rPr>
              <a:t>g</a:t>
            </a:r>
            <a:r>
              <a:rPr sz="2700" spc="5" dirty="0" smtClean="0">
                <a:latin typeface="Baskerville Old Face"/>
                <a:cs typeface="Baskerville Old Face"/>
              </a:rPr>
              <a:t>r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-5" dirty="0" smtClean="0">
                <a:latin typeface="Baskerville Old Face"/>
                <a:cs typeface="Baskerville Old Face"/>
              </a:rPr>
              <a:t>un</a:t>
            </a:r>
            <a:r>
              <a:rPr sz="2700" spc="0" dirty="0" smtClean="0">
                <a:latin typeface="Baskerville Old Face"/>
                <a:cs typeface="Baskerville Old Face"/>
              </a:rPr>
              <a:t>d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–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P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5" dirty="0" smtClean="0">
                <a:latin typeface="Baskerville Old Face"/>
                <a:cs typeface="Baskerville Old Face"/>
              </a:rPr>
              <a:t>rs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-5" dirty="0" smtClean="0">
                <a:latin typeface="Baskerville Old Face"/>
                <a:cs typeface="Baskerville Old Face"/>
              </a:rPr>
              <a:t>na</a:t>
            </a:r>
            <a:r>
              <a:rPr sz="2700" spc="0" dirty="0" smtClean="0">
                <a:latin typeface="Baskerville Old Face"/>
                <a:cs typeface="Baskerville Old Face"/>
              </a:rPr>
              <a:t>l</a:t>
            </a:r>
            <a:r>
              <a:rPr sz="2700" spc="-1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Pr</a:t>
            </a:r>
            <a:r>
              <a:rPr sz="2700" spc="-10" dirty="0" smtClean="0">
                <a:latin typeface="Baskerville Old Face"/>
                <a:cs typeface="Baskerville Old Face"/>
              </a:rPr>
              <a:t>ot</a:t>
            </a:r>
            <a:r>
              <a:rPr sz="2700" spc="5" dirty="0" smtClean="0">
                <a:latin typeface="Baskerville Old Face"/>
                <a:cs typeface="Baskerville Old Face"/>
              </a:rPr>
              <a:t>e</a:t>
            </a:r>
            <a:r>
              <a:rPr sz="2700" spc="0" dirty="0" smtClean="0">
                <a:latin typeface="Baskerville Old Face"/>
                <a:cs typeface="Baskerville Old Face"/>
              </a:rPr>
              <a:t>c</a:t>
            </a:r>
            <a:r>
              <a:rPr sz="2700" spc="-10" dirty="0" smtClean="0">
                <a:latin typeface="Baskerville Old Face"/>
                <a:cs typeface="Baskerville Old Face"/>
              </a:rPr>
              <a:t>ti</a:t>
            </a:r>
            <a:r>
              <a:rPr sz="2700" spc="-5" dirty="0" smtClean="0">
                <a:latin typeface="Baskerville Old Face"/>
                <a:cs typeface="Baskerville Old Face"/>
              </a:rPr>
              <a:t>v</a:t>
            </a:r>
            <a:r>
              <a:rPr sz="2700" spc="0" dirty="0" smtClean="0">
                <a:latin typeface="Baskerville Old Face"/>
                <a:cs typeface="Baskerville Old Face"/>
              </a:rPr>
              <a:t>e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0" dirty="0" smtClean="0">
                <a:latin typeface="Baskerville Old Face"/>
                <a:cs typeface="Baskerville Old Face"/>
              </a:rPr>
              <a:t>q</a:t>
            </a:r>
            <a:r>
              <a:rPr sz="2700" spc="-25" dirty="0" smtClean="0">
                <a:latin typeface="Baskerville Old Face"/>
                <a:cs typeface="Baskerville Old Face"/>
              </a:rPr>
              <a:t>u</a:t>
            </a:r>
            <a:r>
              <a:rPr sz="2700" spc="-10" dirty="0" smtClean="0">
                <a:latin typeface="Baskerville Old Face"/>
                <a:cs typeface="Baskerville Old Face"/>
              </a:rPr>
              <a:t>i</a:t>
            </a:r>
            <a:r>
              <a:rPr sz="2700" spc="10" dirty="0" smtClean="0">
                <a:latin typeface="Baskerville Old Face"/>
                <a:cs typeface="Baskerville Old Face"/>
              </a:rPr>
              <a:t>p</a:t>
            </a:r>
            <a:r>
              <a:rPr sz="2700" spc="-5" dirty="0" smtClean="0">
                <a:latin typeface="Baskerville Old Face"/>
                <a:cs typeface="Baskerville Old Face"/>
              </a:rPr>
              <a:t>m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-5" dirty="0" smtClean="0">
                <a:latin typeface="Baskerville Old Face"/>
                <a:cs typeface="Baskerville Old Face"/>
              </a:rPr>
              <a:t>n</a:t>
            </a:r>
            <a:r>
              <a:rPr sz="2700" spc="0" dirty="0" smtClean="0">
                <a:latin typeface="Baskerville Old Face"/>
                <a:cs typeface="Baskerville Old Face"/>
              </a:rPr>
              <a:t>t</a:t>
            </a:r>
            <a:endParaRPr sz="2700" dirty="0">
              <a:latin typeface="Baskerville Old Face"/>
              <a:cs typeface="Baskerville Old Face"/>
            </a:endParaRPr>
          </a:p>
        </p:txBody>
      </p:sp>
      <p:sp>
        <p:nvSpPr>
          <p:cNvPr id="3" name="object 3" title="green arrow"/>
          <p:cNvSpPr/>
          <p:nvPr/>
        </p:nvSpPr>
        <p:spPr>
          <a:xfrm>
            <a:off x="609600" y="3962400"/>
            <a:ext cx="533399" cy="597407"/>
          </a:xfrm>
          <a:custGeom>
            <a:avLst/>
            <a:gdLst/>
            <a:ahLst/>
            <a:cxnLst/>
            <a:rect l="l" t="t" r="r" b="b"/>
            <a:pathLst>
              <a:path w="533399" h="597407">
                <a:moveTo>
                  <a:pt x="355091" y="182879"/>
                </a:moveTo>
                <a:lnTo>
                  <a:pt x="355091" y="60959"/>
                </a:lnTo>
                <a:lnTo>
                  <a:pt x="278891" y="73151"/>
                </a:lnTo>
                <a:lnTo>
                  <a:pt x="243839" y="82295"/>
                </a:lnTo>
                <a:lnTo>
                  <a:pt x="211835" y="91439"/>
                </a:lnTo>
                <a:lnTo>
                  <a:pt x="179831" y="103631"/>
                </a:lnTo>
                <a:lnTo>
                  <a:pt x="149351" y="112775"/>
                </a:lnTo>
                <a:lnTo>
                  <a:pt x="76199" y="152399"/>
                </a:lnTo>
                <a:lnTo>
                  <a:pt x="39623" y="181355"/>
                </a:lnTo>
                <a:lnTo>
                  <a:pt x="13715" y="213359"/>
                </a:lnTo>
                <a:lnTo>
                  <a:pt x="0" y="262127"/>
                </a:lnTo>
                <a:lnTo>
                  <a:pt x="0" y="384047"/>
                </a:lnTo>
                <a:lnTo>
                  <a:pt x="1523" y="394715"/>
                </a:lnTo>
                <a:lnTo>
                  <a:pt x="3047" y="406907"/>
                </a:lnTo>
                <a:lnTo>
                  <a:pt x="6095" y="416051"/>
                </a:lnTo>
                <a:lnTo>
                  <a:pt x="10667" y="426719"/>
                </a:lnTo>
                <a:lnTo>
                  <a:pt x="16763" y="437387"/>
                </a:lnTo>
                <a:lnTo>
                  <a:pt x="22859" y="445922"/>
                </a:lnTo>
                <a:lnTo>
                  <a:pt x="22859" y="321563"/>
                </a:lnTo>
                <a:lnTo>
                  <a:pt x="32003" y="309371"/>
                </a:lnTo>
                <a:lnTo>
                  <a:pt x="73151" y="275843"/>
                </a:lnTo>
                <a:lnTo>
                  <a:pt x="106679" y="256031"/>
                </a:lnTo>
                <a:lnTo>
                  <a:pt x="147827" y="236219"/>
                </a:lnTo>
                <a:lnTo>
                  <a:pt x="169163" y="228599"/>
                </a:lnTo>
                <a:lnTo>
                  <a:pt x="192023" y="219455"/>
                </a:lnTo>
                <a:lnTo>
                  <a:pt x="216407" y="211835"/>
                </a:lnTo>
                <a:lnTo>
                  <a:pt x="242315" y="204215"/>
                </a:lnTo>
                <a:lnTo>
                  <a:pt x="297179" y="192023"/>
                </a:lnTo>
                <a:lnTo>
                  <a:pt x="355091" y="182879"/>
                </a:lnTo>
                <a:close/>
              </a:path>
              <a:path w="533399" h="597407">
                <a:moveTo>
                  <a:pt x="533399" y="597407"/>
                </a:moveTo>
                <a:lnTo>
                  <a:pt x="533399" y="473963"/>
                </a:lnTo>
                <a:lnTo>
                  <a:pt x="489203" y="473963"/>
                </a:lnTo>
                <a:lnTo>
                  <a:pt x="446531" y="470915"/>
                </a:lnTo>
                <a:lnTo>
                  <a:pt x="405383" y="467867"/>
                </a:lnTo>
                <a:lnTo>
                  <a:pt x="364235" y="463295"/>
                </a:lnTo>
                <a:lnTo>
                  <a:pt x="323087" y="457199"/>
                </a:lnTo>
                <a:lnTo>
                  <a:pt x="284987" y="451103"/>
                </a:lnTo>
                <a:lnTo>
                  <a:pt x="214883" y="432815"/>
                </a:lnTo>
                <a:lnTo>
                  <a:pt x="150875" y="411479"/>
                </a:lnTo>
                <a:lnTo>
                  <a:pt x="73151" y="370331"/>
                </a:lnTo>
                <a:lnTo>
                  <a:pt x="36575" y="339851"/>
                </a:lnTo>
                <a:lnTo>
                  <a:pt x="22859" y="321563"/>
                </a:lnTo>
                <a:lnTo>
                  <a:pt x="22859" y="445922"/>
                </a:lnTo>
                <a:lnTo>
                  <a:pt x="24383" y="448055"/>
                </a:lnTo>
                <a:lnTo>
                  <a:pt x="32003" y="457199"/>
                </a:lnTo>
                <a:lnTo>
                  <a:pt x="41147" y="466343"/>
                </a:lnTo>
                <a:lnTo>
                  <a:pt x="51815" y="475487"/>
                </a:lnTo>
                <a:lnTo>
                  <a:pt x="64007" y="486155"/>
                </a:lnTo>
                <a:lnTo>
                  <a:pt x="77723" y="493775"/>
                </a:lnTo>
                <a:lnTo>
                  <a:pt x="89915" y="502919"/>
                </a:lnTo>
                <a:lnTo>
                  <a:pt x="106679" y="510539"/>
                </a:lnTo>
                <a:lnTo>
                  <a:pt x="121919" y="519683"/>
                </a:lnTo>
                <a:lnTo>
                  <a:pt x="155447" y="534923"/>
                </a:lnTo>
                <a:lnTo>
                  <a:pt x="175259" y="541019"/>
                </a:lnTo>
                <a:lnTo>
                  <a:pt x="234695" y="560831"/>
                </a:lnTo>
                <a:lnTo>
                  <a:pt x="278891" y="571499"/>
                </a:lnTo>
                <a:lnTo>
                  <a:pt x="326135" y="580643"/>
                </a:lnTo>
                <a:lnTo>
                  <a:pt x="374903" y="586739"/>
                </a:lnTo>
                <a:lnTo>
                  <a:pt x="425195" y="592835"/>
                </a:lnTo>
                <a:lnTo>
                  <a:pt x="478535" y="595883"/>
                </a:lnTo>
                <a:lnTo>
                  <a:pt x="533399" y="597407"/>
                </a:lnTo>
                <a:close/>
              </a:path>
              <a:path w="533399" h="597407">
                <a:moveTo>
                  <a:pt x="533399" y="109727"/>
                </a:moveTo>
                <a:lnTo>
                  <a:pt x="355091" y="0"/>
                </a:lnTo>
                <a:lnTo>
                  <a:pt x="355091" y="242315"/>
                </a:lnTo>
                <a:lnTo>
                  <a:pt x="533399" y="109727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 title="green arrow"/>
          <p:cNvSpPr/>
          <p:nvPr/>
        </p:nvSpPr>
        <p:spPr>
          <a:xfrm>
            <a:off x="609600" y="3962400"/>
            <a:ext cx="533399" cy="597407"/>
          </a:xfrm>
          <a:custGeom>
            <a:avLst/>
            <a:gdLst/>
            <a:ahLst/>
            <a:cxnLst/>
            <a:rect l="l" t="t" r="r" b="b"/>
            <a:pathLst>
              <a:path w="533399" h="597407">
                <a:moveTo>
                  <a:pt x="533399" y="597407"/>
                </a:moveTo>
                <a:lnTo>
                  <a:pt x="478535" y="595883"/>
                </a:lnTo>
                <a:lnTo>
                  <a:pt x="425195" y="592835"/>
                </a:lnTo>
                <a:lnTo>
                  <a:pt x="374903" y="586739"/>
                </a:lnTo>
                <a:lnTo>
                  <a:pt x="326135" y="580643"/>
                </a:lnTo>
                <a:lnTo>
                  <a:pt x="278891" y="571499"/>
                </a:lnTo>
                <a:lnTo>
                  <a:pt x="234695" y="560831"/>
                </a:lnTo>
                <a:lnTo>
                  <a:pt x="193547" y="547115"/>
                </a:lnTo>
                <a:lnTo>
                  <a:pt x="175259" y="541019"/>
                </a:lnTo>
                <a:lnTo>
                  <a:pt x="155447" y="534923"/>
                </a:lnTo>
                <a:lnTo>
                  <a:pt x="138683" y="527303"/>
                </a:lnTo>
                <a:lnTo>
                  <a:pt x="121919" y="519683"/>
                </a:lnTo>
                <a:lnTo>
                  <a:pt x="106679" y="510539"/>
                </a:lnTo>
                <a:lnTo>
                  <a:pt x="89915" y="502919"/>
                </a:lnTo>
                <a:lnTo>
                  <a:pt x="77723" y="493775"/>
                </a:lnTo>
                <a:lnTo>
                  <a:pt x="64007" y="486155"/>
                </a:lnTo>
                <a:lnTo>
                  <a:pt x="51815" y="475487"/>
                </a:lnTo>
                <a:lnTo>
                  <a:pt x="41147" y="466343"/>
                </a:lnTo>
                <a:lnTo>
                  <a:pt x="32003" y="457199"/>
                </a:lnTo>
                <a:lnTo>
                  <a:pt x="6095" y="416051"/>
                </a:lnTo>
                <a:lnTo>
                  <a:pt x="1523" y="394715"/>
                </a:lnTo>
                <a:lnTo>
                  <a:pt x="0" y="384047"/>
                </a:lnTo>
                <a:lnTo>
                  <a:pt x="0" y="262127"/>
                </a:lnTo>
                <a:lnTo>
                  <a:pt x="1523" y="243839"/>
                </a:lnTo>
                <a:lnTo>
                  <a:pt x="25907" y="196595"/>
                </a:lnTo>
                <a:lnTo>
                  <a:pt x="56387" y="166115"/>
                </a:lnTo>
                <a:lnTo>
                  <a:pt x="99059" y="138683"/>
                </a:lnTo>
                <a:lnTo>
                  <a:pt x="121919" y="124967"/>
                </a:lnTo>
                <a:lnTo>
                  <a:pt x="149351" y="112775"/>
                </a:lnTo>
                <a:lnTo>
                  <a:pt x="179831" y="103631"/>
                </a:lnTo>
                <a:lnTo>
                  <a:pt x="211835" y="91439"/>
                </a:lnTo>
                <a:lnTo>
                  <a:pt x="243839" y="82295"/>
                </a:lnTo>
                <a:lnTo>
                  <a:pt x="278891" y="73151"/>
                </a:lnTo>
                <a:lnTo>
                  <a:pt x="316991" y="67055"/>
                </a:lnTo>
                <a:lnTo>
                  <a:pt x="355091" y="60959"/>
                </a:lnTo>
                <a:lnTo>
                  <a:pt x="355091" y="0"/>
                </a:lnTo>
                <a:lnTo>
                  <a:pt x="533399" y="109727"/>
                </a:lnTo>
                <a:lnTo>
                  <a:pt x="355091" y="242315"/>
                </a:lnTo>
                <a:lnTo>
                  <a:pt x="355091" y="182879"/>
                </a:lnTo>
                <a:lnTo>
                  <a:pt x="326135" y="187451"/>
                </a:lnTo>
                <a:lnTo>
                  <a:pt x="297179" y="192023"/>
                </a:lnTo>
                <a:lnTo>
                  <a:pt x="269747" y="198119"/>
                </a:lnTo>
                <a:lnTo>
                  <a:pt x="242315" y="204215"/>
                </a:lnTo>
                <a:lnTo>
                  <a:pt x="216407" y="211835"/>
                </a:lnTo>
                <a:lnTo>
                  <a:pt x="192023" y="219455"/>
                </a:lnTo>
                <a:lnTo>
                  <a:pt x="169163" y="228599"/>
                </a:lnTo>
                <a:lnTo>
                  <a:pt x="147827" y="236219"/>
                </a:lnTo>
                <a:lnTo>
                  <a:pt x="106679" y="256031"/>
                </a:lnTo>
                <a:lnTo>
                  <a:pt x="73151" y="275843"/>
                </a:lnTo>
                <a:lnTo>
                  <a:pt x="32003" y="309371"/>
                </a:lnTo>
                <a:lnTo>
                  <a:pt x="22859" y="321563"/>
                </a:lnTo>
                <a:lnTo>
                  <a:pt x="36575" y="339851"/>
                </a:lnTo>
                <a:lnTo>
                  <a:pt x="53339" y="355091"/>
                </a:lnTo>
                <a:lnTo>
                  <a:pt x="73151" y="370331"/>
                </a:lnTo>
                <a:lnTo>
                  <a:pt x="97535" y="384047"/>
                </a:lnTo>
                <a:lnTo>
                  <a:pt x="121919" y="397763"/>
                </a:lnTo>
                <a:lnTo>
                  <a:pt x="181355" y="422147"/>
                </a:lnTo>
                <a:lnTo>
                  <a:pt x="249935" y="443483"/>
                </a:lnTo>
                <a:lnTo>
                  <a:pt x="323087" y="457199"/>
                </a:lnTo>
                <a:lnTo>
                  <a:pt x="364235" y="463295"/>
                </a:lnTo>
                <a:lnTo>
                  <a:pt x="405383" y="467867"/>
                </a:lnTo>
                <a:lnTo>
                  <a:pt x="446531" y="470915"/>
                </a:lnTo>
                <a:lnTo>
                  <a:pt x="489203" y="473963"/>
                </a:lnTo>
                <a:lnTo>
                  <a:pt x="533399" y="473963"/>
                </a:lnTo>
                <a:lnTo>
                  <a:pt x="533399" y="59740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green arrow"/>
          <p:cNvSpPr/>
          <p:nvPr/>
        </p:nvSpPr>
        <p:spPr>
          <a:xfrm>
            <a:off x="4038600" y="4038600"/>
            <a:ext cx="533399" cy="597407"/>
          </a:xfrm>
          <a:custGeom>
            <a:avLst/>
            <a:gdLst/>
            <a:ahLst/>
            <a:cxnLst/>
            <a:rect l="l" t="t" r="r" b="b"/>
            <a:pathLst>
              <a:path w="533399" h="597407">
                <a:moveTo>
                  <a:pt x="533399" y="335279"/>
                </a:moveTo>
                <a:lnTo>
                  <a:pt x="533399" y="213359"/>
                </a:lnTo>
                <a:lnTo>
                  <a:pt x="531875" y="201167"/>
                </a:lnTo>
                <a:lnTo>
                  <a:pt x="516635" y="158495"/>
                </a:lnTo>
                <a:lnTo>
                  <a:pt x="499871" y="140207"/>
                </a:lnTo>
                <a:lnTo>
                  <a:pt x="492251" y="128015"/>
                </a:lnTo>
                <a:lnTo>
                  <a:pt x="481583" y="120395"/>
                </a:lnTo>
                <a:lnTo>
                  <a:pt x="467867" y="111251"/>
                </a:lnTo>
                <a:lnTo>
                  <a:pt x="455675" y="103631"/>
                </a:lnTo>
                <a:lnTo>
                  <a:pt x="443483" y="92963"/>
                </a:lnTo>
                <a:lnTo>
                  <a:pt x="377951" y="62483"/>
                </a:lnTo>
                <a:lnTo>
                  <a:pt x="339851" y="48767"/>
                </a:lnTo>
                <a:lnTo>
                  <a:pt x="298703" y="36575"/>
                </a:lnTo>
                <a:lnTo>
                  <a:pt x="254507" y="25907"/>
                </a:lnTo>
                <a:lnTo>
                  <a:pt x="207263" y="15239"/>
                </a:lnTo>
                <a:lnTo>
                  <a:pt x="158495" y="9143"/>
                </a:lnTo>
                <a:lnTo>
                  <a:pt x="108203" y="4571"/>
                </a:lnTo>
                <a:lnTo>
                  <a:pt x="54863" y="1523"/>
                </a:lnTo>
                <a:lnTo>
                  <a:pt x="0" y="0"/>
                </a:lnTo>
                <a:lnTo>
                  <a:pt x="0" y="121919"/>
                </a:lnTo>
                <a:lnTo>
                  <a:pt x="42671" y="123443"/>
                </a:lnTo>
                <a:lnTo>
                  <a:pt x="86867" y="124967"/>
                </a:lnTo>
                <a:lnTo>
                  <a:pt x="128015" y="128015"/>
                </a:lnTo>
                <a:lnTo>
                  <a:pt x="169163" y="132587"/>
                </a:lnTo>
                <a:lnTo>
                  <a:pt x="208787" y="140207"/>
                </a:lnTo>
                <a:lnTo>
                  <a:pt x="246887" y="146303"/>
                </a:lnTo>
                <a:lnTo>
                  <a:pt x="283463" y="155447"/>
                </a:lnTo>
                <a:lnTo>
                  <a:pt x="318515" y="164591"/>
                </a:lnTo>
                <a:lnTo>
                  <a:pt x="352043" y="175259"/>
                </a:lnTo>
                <a:lnTo>
                  <a:pt x="382523" y="187451"/>
                </a:lnTo>
                <a:lnTo>
                  <a:pt x="411479" y="198119"/>
                </a:lnTo>
                <a:lnTo>
                  <a:pt x="435863" y="213359"/>
                </a:lnTo>
                <a:lnTo>
                  <a:pt x="460247" y="227075"/>
                </a:lnTo>
                <a:lnTo>
                  <a:pt x="480059" y="242315"/>
                </a:lnTo>
                <a:lnTo>
                  <a:pt x="496823" y="259079"/>
                </a:lnTo>
                <a:lnTo>
                  <a:pt x="510539" y="274319"/>
                </a:lnTo>
                <a:lnTo>
                  <a:pt x="510539" y="395477"/>
                </a:lnTo>
                <a:lnTo>
                  <a:pt x="519683" y="384047"/>
                </a:lnTo>
                <a:lnTo>
                  <a:pt x="527303" y="368807"/>
                </a:lnTo>
                <a:lnTo>
                  <a:pt x="531875" y="352043"/>
                </a:lnTo>
                <a:lnTo>
                  <a:pt x="533399" y="335279"/>
                </a:lnTo>
                <a:close/>
              </a:path>
              <a:path w="533399" h="597407">
                <a:moveTo>
                  <a:pt x="178307" y="597407"/>
                </a:moveTo>
                <a:lnTo>
                  <a:pt x="178307" y="353567"/>
                </a:lnTo>
                <a:lnTo>
                  <a:pt x="0" y="487679"/>
                </a:lnTo>
                <a:lnTo>
                  <a:pt x="178307" y="597407"/>
                </a:lnTo>
                <a:close/>
              </a:path>
              <a:path w="533399" h="597407">
                <a:moveTo>
                  <a:pt x="510539" y="395477"/>
                </a:moveTo>
                <a:lnTo>
                  <a:pt x="510539" y="274319"/>
                </a:lnTo>
                <a:lnTo>
                  <a:pt x="499871" y="288035"/>
                </a:lnTo>
                <a:lnTo>
                  <a:pt x="489203" y="298703"/>
                </a:lnTo>
                <a:lnTo>
                  <a:pt x="461771" y="320039"/>
                </a:lnTo>
                <a:lnTo>
                  <a:pt x="445007" y="332231"/>
                </a:lnTo>
                <a:lnTo>
                  <a:pt x="408431" y="350519"/>
                </a:lnTo>
                <a:lnTo>
                  <a:pt x="385571" y="359663"/>
                </a:lnTo>
                <a:lnTo>
                  <a:pt x="364235" y="370331"/>
                </a:lnTo>
                <a:lnTo>
                  <a:pt x="341375" y="377951"/>
                </a:lnTo>
                <a:lnTo>
                  <a:pt x="316991" y="384047"/>
                </a:lnTo>
                <a:lnTo>
                  <a:pt x="291083" y="391667"/>
                </a:lnTo>
                <a:lnTo>
                  <a:pt x="263651" y="397763"/>
                </a:lnTo>
                <a:lnTo>
                  <a:pt x="236219" y="405383"/>
                </a:lnTo>
                <a:lnTo>
                  <a:pt x="178307" y="414527"/>
                </a:lnTo>
                <a:lnTo>
                  <a:pt x="178307" y="536447"/>
                </a:lnTo>
                <a:lnTo>
                  <a:pt x="217931" y="530351"/>
                </a:lnTo>
                <a:lnTo>
                  <a:pt x="289559" y="513587"/>
                </a:lnTo>
                <a:lnTo>
                  <a:pt x="353567" y="495299"/>
                </a:lnTo>
                <a:lnTo>
                  <a:pt x="411479" y="470915"/>
                </a:lnTo>
                <a:lnTo>
                  <a:pt x="457199" y="445007"/>
                </a:lnTo>
                <a:lnTo>
                  <a:pt x="475487" y="429767"/>
                </a:lnTo>
                <a:lnTo>
                  <a:pt x="493775" y="416051"/>
                </a:lnTo>
                <a:lnTo>
                  <a:pt x="507491" y="399287"/>
                </a:lnTo>
                <a:lnTo>
                  <a:pt x="510539" y="395477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green arrow"/>
          <p:cNvSpPr/>
          <p:nvPr/>
        </p:nvSpPr>
        <p:spPr>
          <a:xfrm>
            <a:off x="4038600" y="4038600"/>
            <a:ext cx="533399" cy="597407"/>
          </a:xfrm>
          <a:custGeom>
            <a:avLst/>
            <a:gdLst/>
            <a:ahLst/>
            <a:cxnLst/>
            <a:rect l="l" t="t" r="r" b="b"/>
            <a:pathLst>
              <a:path w="533399" h="597407">
                <a:moveTo>
                  <a:pt x="0" y="0"/>
                </a:moveTo>
                <a:lnTo>
                  <a:pt x="54863" y="1523"/>
                </a:lnTo>
                <a:lnTo>
                  <a:pt x="108203" y="4571"/>
                </a:lnTo>
                <a:lnTo>
                  <a:pt x="158495" y="9143"/>
                </a:lnTo>
                <a:lnTo>
                  <a:pt x="207263" y="15239"/>
                </a:lnTo>
                <a:lnTo>
                  <a:pt x="254507" y="25907"/>
                </a:lnTo>
                <a:lnTo>
                  <a:pt x="298703" y="36575"/>
                </a:lnTo>
                <a:lnTo>
                  <a:pt x="339851" y="48767"/>
                </a:lnTo>
                <a:lnTo>
                  <a:pt x="377951" y="62483"/>
                </a:lnTo>
                <a:lnTo>
                  <a:pt x="394715" y="70103"/>
                </a:lnTo>
                <a:lnTo>
                  <a:pt x="411479" y="77723"/>
                </a:lnTo>
                <a:lnTo>
                  <a:pt x="428243" y="85343"/>
                </a:lnTo>
                <a:lnTo>
                  <a:pt x="443483" y="92963"/>
                </a:lnTo>
                <a:lnTo>
                  <a:pt x="455675" y="103631"/>
                </a:lnTo>
                <a:lnTo>
                  <a:pt x="467867" y="111251"/>
                </a:lnTo>
                <a:lnTo>
                  <a:pt x="481583" y="120395"/>
                </a:lnTo>
                <a:lnTo>
                  <a:pt x="492251" y="128015"/>
                </a:lnTo>
                <a:lnTo>
                  <a:pt x="499871" y="140207"/>
                </a:lnTo>
                <a:lnTo>
                  <a:pt x="509015" y="149351"/>
                </a:lnTo>
                <a:lnTo>
                  <a:pt x="530351" y="190499"/>
                </a:lnTo>
                <a:lnTo>
                  <a:pt x="533399" y="213359"/>
                </a:lnTo>
                <a:lnTo>
                  <a:pt x="533399" y="335279"/>
                </a:lnTo>
                <a:lnTo>
                  <a:pt x="519683" y="384047"/>
                </a:lnTo>
                <a:lnTo>
                  <a:pt x="493775" y="416051"/>
                </a:lnTo>
                <a:lnTo>
                  <a:pt x="475487" y="429767"/>
                </a:lnTo>
                <a:lnTo>
                  <a:pt x="457199" y="445007"/>
                </a:lnTo>
                <a:lnTo>
                  <a:pt x="411479" y="470915"/>
                </a:lnTo>
                <a:lnTo>
                  <a:pt x="353567" y="495299"/>
                </a:lnTo>
                <a:lnTo>
                  <a:pt x="289559" y="513587"/>
                </a:lnTo>
                <a:lnTo>
                  <a:pt x="217931" y="530351"/>
                </a:lnTo>
                <a:lnTo>
                  <a:pt x="178307" y="536447"/>
                </a:lnTo>
                <a:lnTo>
                  <a:pt x="178307" y="597407"/>
                </a:lnTo>
                <a:lnTo>
                  <a:pt x="0" y="487679"/>
                </a:lnTo>
                <a:lnTo>
                  <a:pt x="178307" y="353567"/>
                </a:lnTo>
                <a:lnTo>
                  <a:pt x="178307" y="414527"/>
                </a:lnTo>
                <a:lnTo>
                  <a:pt x="207263" y="409955"/>
                </a:lnTo>
                <a:lnTo>
                  <a:pt x="236219" y="405383"/>
                </a:lnTo>
                <a:lnTo>
                  <a:pt x="263651" y="397763"/>
                </a:lnTo>
                <a:lnTo>
                  <a:pt x="291083" y="391667"/>
                </a:lnTo>
                <a:lnTo>
                  <a:pt x="316991" y="384047"/>
                </a:lnTo>
                <a:lnTo>
                  <a:pt x="341375" y="377951"/>
                </a:lnTo>
                <a:lnTo>
                  <a:pt x="364235" y="370331"/>
                </a:lnTo>
                <a:lnTo>
                  <a:pt x="385571" y="359663"/>
                </a:lnTo>
                <a:lnTo>
                  <a:pt x="408431" y="350519"/>
                </a:lnTo>
                <a:lnTo>
                  <a:pt x="426719" y="341375"/>
                </a:lnTo>
                <a:lnTo>
                  <a:pt x="445007" y="332231"/>
                </a:lnTo>
                <a:lnTo>
                  <a:pt x="461771" y="320039"/>
                </a:lnTo>
                <a:lnTo>
                  <a:pt x="475487" y="309371"/>
                </a:lnTo>
                <a:lnTo>
                  <a:pt x="489203" y="298703"/>
                </a:lnTo>
                <a:lnTo>
                  <a:pt x="499871" y="288035"/>
                </a:lnTo>
                <a:lnTo>
                  <a:pt x="510539" y="274319"/>
                </a:lnTo>
                <a:lnTo>
                  <a:pt x="496823" y="259079"/>
                </a:lnTo>
                <a:lnTo>
                  <a:pt x="480059" y="242315"/>
                </a:lnTo>
                <a:lnTo>
                  <a:pt x="460247" y="227075"/>
                </a:lnTo>
                <a:lnTo>
                  <a:pt x="435863" y="213359"/>
                </a:lnTo>
                <a:lnTo>
                  <a:pt x="411479" y="198119"/>
                </a:lnTo>
                <a:lnTo>
                  <a:pt x="382523" y="187451"/>
                </a:lnTo>
                <a:lnTo>
                  <a:pt x="352043" y="175259"/>
                </a:lnTo>
                <a:lnTo>
                  <a:pt x="318515" y="164591"/>
                </a:lnTo>
                <a:lnTo>
                  <a:pt x="283463" y="155447"/>
                </a:lnTo>
                <a:lnTo>
                  <a:pt x="246887" y="146303"/>
                </a:lnTo>
                <a:lnTo>
                  <a:pt x="208787" y="140207"/>
                </a:lnTo>
                <a:lnTo>
                  <a:pt x="169163" y="132587"/>
                </a:lnTo>
                <a:lnTo>
                  <a:pt x="128015" y="128015"/>
                </a:lnTo>
                <a:lnTo>
                  <a:pt x="86867" y="124967"/>
                </a:lnTo>
                <a:lnTo>
                  <a:pt x="42671" y="123443"/>
                </a:lnTo>
                <a:lnTo>
                  <a:pt x="0" y="121919"/>
                </a:ln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red arrow"/>
          <p:cNvSpPr/>
          <p:nvPr/>
        </p:nvSpPr>
        <p:spPr>
          <a:xfrm>
            <a:off x="4223003" y="4765547"/>
            <a:ext cx="832103" cy="708659"/>
          </a:xfrm>
          <a:custGeom>
            <a:avLst/>
            <a:gdLst/>
            <a:ahLst/>
            <a:cxnLst/>
            <a:rect l="l" t="t" r="r" b="b"/>
            <a:pathLst>
              <a:path w="832103" h="708659">
                <a:moveTo>
                  <a:pt x="832103" y="496823"/>
                </a:moveTo>
                <a:lnTo>
                  <a:pt x="745235" y="83819"/>
                </a:lnTo>
                <a:lnTo>
                  <a:pt x="676655" y="240791"/>
                </a:lnTo>
                <a:lnTo>
                  <a:pt x="141731" y="0"/>
                </a:lnTo>
                <a:lnTo>
                  <a:pt x="0" y="310895"/>
                </a:lnTo>
                <a:lnTo>
                  <a:pt x="534923" y="551687"/>
                </a:lnTo>
                <a:lnTo>
                  <a:pt x="534923" y="668940"/>
                </a:lnTo>
                <a:lnTo>
                  <a:pt x="832103" y="496823"/>
                </a:lnTo>
                <a:close/>
              </a:path>
              <a:path w="832103" h="708659">
                <a:moveTo>
                  <a:pt x="534923" y="668940"/>
                </a:moveTo>
                <a:lnTo>
                  <a:pt x="534923" y="551687"/>
                </a:lnTo>
                <a:lnTo>
                  <a:pt x="466343" y="708659"/>
                </a:lnTo>
                <a:lnTo>
                  <a:pt x="534923" y="6689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 title="red arrow"/>
          <p:cNvSpPr/>
          <p:nvPr/>
        </p:nvSpPr>
        <p:spPr>
          <a:xfrm>
            <a:off x="4223015" y="4765542"/>
            <a:ext cx="832091" cy="708661"/>
          </a:xfrm>
          <a:custGeom>
            <a:avLst/>
            <a:gdLst/>
            <a:ahLst/>
            <a:cxnLst/>
            <a:rect l="l" t="t" r="r" b="b"/>
            <a:pathLst>
              <a:path w="832091" h="708661">
                <a:moveTo>
                  <a:pt x="745223" y="83825"/>
                </a:moveTo>
                <a:lnTo>
                  <a:pt x="676648" y="240799"/>
                </a:lnTo>
                <a:lnTo>
                  <a:pt x="141730" y="0"/>
                </a:lnTo>
                <a:lnTo>
                  <a:pt x="0" y="310904"/>
                </a:lnTo>
                <a:lnTo>
                  <a:pt x="534918" y="551688"/>
                </a:lnTo>
                <a:lnTo>
                  <a:pt x="466343" y="708661"/>
                </a:lnTo>
                <a:lnTo>
                  <a:pt x="832091" y="496823"/>
                </a:lnTo>
                <a:lnTo>
                  <a:pt x="745223" y="83825"/>
                </a:lnTo>
                <a:close/>
              </a:path>
            </a:pathLst>
          </a:custGeom>
          <a:ln w="94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 title="red arrow"/>
          <p:cNvSpPr/>
          <p:nvPr/>
        </p:nvSpPr>
        <p:spPr>
          <a:xfrm>
            <a:off x="4139183" y="4727447"/>
            <a:ext cx="196595" cy="338327"/>
          </a:xfrm>
          <a:custGeom>
            <a:avLst/>
            <a:gdLst/>
            <a:ahLst/>
            <a:cxnLst/>
            <a:rect l="l" t="t" r="r" b="b"/>
            <a:pathLst>
              <a:path w="196595" h="338327">
                <a:moveTo>
                  <a:pt x="196595" y="25907"/>
                </a:moveTo>
                <a:lnTo>
                  <a:pt x="138683" y="0"/>
                </a:lnTo>
                <a:lnTo>
                  <a:pt x="0" y="312419"/>
                </a:lnTo>
                <a:lnTo>
                  <a:pt x="54863" y="338327"/>
                </a:lnTo>
                <a:lnTo>
                  <a:pt x="196595" y="259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 title="red arrow"/>
          <p:cNvSpPr/>
          <p:nvPr/>
        </p:nvSpPr>
        <p:spPr>
          <a:xfrm>
            <a:off x="4139186" y="4727440"/>
            <a:ext cx="196593" cy="338329"/>
          </a:xfrm>
          <a:custGeom>
            <a:avLst/>
            <a:gdLst/>
            <a:ahLst/>
            <a:cxnLst/>
            <a:rect l="l" t="t" r="r" b="b"/>
            <a:pathLst>
              <a:path w="196593" h="338329">
                <a:moveTo>
                  <a:pt x="138692" y="0"/>
                </a:moveTo>
                <a:lnTo>
                  <a:pt x="0" y="312425"/>
                </a:lnTo>
                <a:lnTo>
                  <a:pt x="54863" y="338329"/>
                </a:lnTo>
                <a:lnTo>
                  <a:pt x="196593" y="25918"/>
                </a:lnTo>
                <a:lnTo>
                  <a:pt x="138692" y="0"/>
                </a:lnTo>
                <a:close/>
              </a:path>
            </a:pathLst>
          </a:custGeom>
          <a:ln w="94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 title="red arrow"/>
          <p:cNvSpPr/>
          <p:nvPr/>
        </p:nvSpPr>
        <p:spPr>
          <a:xfrm>
            <a:off x="4082795" y="4703063"/>
            <a:ext cx="169163" cy="324611"/>
          </a:xfrm>
          <a:custGeom>
            <a:avLst/>
            <a:gdLst/>
            <a:ahLst/>
            <a:cxnLst/>
            <a:rect l="l" t="t" r="r" b="b"/>
            <a:pathLst>
              <a:path w="169163" h="324611">
                <a:moveTo>
                  <a:pt x="169163" y="12191"/>
                </a:moveTo>
                <a:lnTo>
                  <a:pt x="140207" y="0"/>
                </a:lnTo>
                <a:lnTo>
                  <a:pt x="0" y="310895"/>
                </a:lnTo>
                <a:lnTo>
                  <a:pt x="27431" y="324611"/>
                </a:lnTo>
                <a:lnTo>
                  <a:pt x="169163" y="121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 title="red arrow"/>
          <p:cNvSpPr/>
          <p:nvPr/>
        </p:nvSpPr>
        <p:spPr>
          <a:xfrm>
            <a:off x="4082796" y="4703057"/>
            <a:ext cx="169169" cy="324624"/>
          </a:xfrm>
          <a:custGeom>
            <a:avLst/>
            <a:gdLst/>
            <a:ahLst/>
            <a:cxnLst/>
            <a:rect l="l" t="t" r="r" b="b"/>
            <a:pathLst>
              <a:path w="169169" h="324624">
                <a:moveTo>
                  <a:pt x="140219" y="0"/>
                </a:moveTo>
                <a:lnTo>
                  <a:pt x="0" y="310904"/>
                </a:lnTo>
                <a:lnTo>
                  <a:pt x="27439" y="324624"/>
                </a:lnTo>
                <a:lnTo>
                  <a:pt x="169169" y="12198"/>
                </a:lnTo>
                <a:lnTo>
                  <a:pt x="140219" y="0"/>
                </a:lnTo>
                <a:close/>
              </a:path>
            </a:pathLst>
          </a:custGeom>
          <a:ln w="94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84579" y="1550923"/>
            <a:ext cx="7997190" cy="3980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4965" algn="l"/>
              </a:tabLst>
            </a:pPr>
            <a:r>
              <a:rPr sz="2200" spc="-35" dirty="0" smtClean="0">
                <a:latin typeface="Baskerville Old Face"/>
                <a:cs typeface="Baskerville Old Face"/>
              </a:rPr>
              <a:t>W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5" dirty="0" smtClean="0">
                <a:latin typeface="Baskerville Old Face"/>
                <a:cs typeface="Baskerville Old Face"/>
              </a:rPr>
              <a:t>l</a:t>
            </a:r>
            <a:r>
              <a:rPr sz="2200" spc="0" dirty="0" smtClean="0">
                <a:latin typeface="Baskerville Old Face"/>
                <a:cs typeface="Baskerville Old Face"/>
              </a:rPr>
              <a:t>l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we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si</a:t>
            </a:r>
            <a:r>
              <a:rPr sz="2200" spc="-20" dirty="0" smtClean="0">
                <a:latin typeface="Baskerville Old Face"/>
                <a:cs typeface="Baskerville Old Face"/>
              </a:rPr>
              <a:t>de</a:t>
            </a:r>
            <a:r>
              <a:rPr sz="2200" spc="-10" dirty="0" smtClean="0">
                <a:latin typeface="Baskerville Old Face"/>
                <a:cs typeface="Baskerville Old Face"/>
              </a:rPr>
              <a:t>r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b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Baskerville Old Face"/>
                <a:cs typeface="Baskerville Old Face"/>
              </a:rPr>
              <a:t>f</a:t>
            </a:r>
            <a:r>
              <a:rPr sz="2200" spc="-10" dirty="0" smtClean="0">
                <a:latin typeface="Baskerville Old Face"/>
                <a:cs typeface="Baskerville Old Face"/>
              </a:rPr>
              <a:t>ore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usi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g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P</a:t>
            </a:r>
            <a:r>
              <a:rPr sz="2200" spc="10" dirty="0" smtClean="0">
                <a:latin typeface="Baskerville Old Face"/>
                <a:cs typeface="Baskerville Old Face"/>
              </a:rPr>
              <a:t>P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0" dirty="0" smtClean="0">
                <a:latin typeface="Baskerville Old Face"/>
                <a:cs typeface="Baskerville Old Face"/>
              </a:rPr>
              <a:t>?</a:t>
            </a:r>
            <a:endParaRPr sz="2200" dirty="0"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27"/>
              </a:spcBef>
              <a:buFont typeface="Baskerville Old Face"/>
              <a:buChar char="•"/>
            </a:pPr>
            <a:endParaRPr sz="50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dirty="0" smtClean="0">
                <a:latin typeface="Baskerville Old Face"/>
                <a:cs typeface="Baskerville Old Face"/>
              </a:rPr>
              <a:t>F</a:t>
            </a:r>
            <a:r>
              <a:rPr sz="2200" spc="-10" dirty="0" smtClean="0">
                <a:latin typeface="Baskerville Old Face"/>
                <a:cs typeface="Baskerville Old Face"/>
              </a:rPr>
              <a:t>r</a:t>
            </a:r>
            <a:r>
              <a:rPr sz="2200" spc="-20" dirty="0" smtClean="0">
                <a:latin typeface="Baskerville Old Face"/>
                <a:cs typeface="Baskerville Old Face"/>
              </a:rPr>
              <a:t>ee</a:t>
            </a:r>
            <a:r>
              <a:rPr sz="2200" spc="-15" dirty="0" smtClean="0">
                <a:latin typeface="Baskerville Old Face"/>
                <a:cs typeface="Baskerville Old Face"/>
              </a:rPr>
              <a:t>-</a:t>
            </a:r>
            <a:r>
              <a:rPr sz="2200" spc="0" dirty="0" smtClean="0">
                <a:latin typeface="Baskerville Old Face"/>
                <a:cs typeface="Baskerville Old Face"/>
              </a:rPr>
              <a:t>F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5" dirty="0" smtClean="0">
                <a:latin typeface="Baskerville Old Face"/>
                <a:cs typeface="Baskerville Old Face"/>
              </a:rPr>
              <a:t>l</a:t>
            </a:r>
            <a:r>
              <a:rPr sz="2200" spc="0" dirty="0" smtClean="0">
                <a:latin typeface="Baskerville Old Face"/>
                <a:cs typeface="Baskerville Old Face"/>
              </a:rPr>
              <a:t>l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5" dirty="0" smtClean="0">
                <a:latin typeface="Baskerville Old Face"/>
                <a:cs typeface="Baskerville Old Face"/>
              </a:rPr>
              <a:t>D</a:t>
            </a:r>
            <a:r>
              <a:rPr sz="2200" spc="-10" dirty="0" smtClean="0">
                <a:latin typeface="Baskerville Old Face"/>
                <a:cs typeface="Baskerville Old Face"/>
              </a:rPr>
              <a:t>is</a:t>
            </a:r>
            <a:r>
              <a:rPr sz="2200" spc="5" dirty="0" smtClean="0">
                <a:latin typeface="Baskerville Old Face"/>
                <a:cs typeface="Baskerville Old Face"/>
              </a:rPr>
              <a:t>t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endParaRPr sz="2200" dirty="0">
              <a:latin typeface="Baskerville Old Face"/>
              <a:cs typeface="Baskerville Old Face"/>
            </a:endParaRPr>
          </a:p>
          <a:p>
            <a:pPr lvl="1">
              <a:lnSpc>
                <a:spcPts val="500"/>
              </a:lnSpc>
              <a:spcBef>
                <a:spcPts val="15"/>
              </a:spcBef>
              <a:buFont typeface="Baskerville Old Face"/>
              <a:buChar char="–"/>
            </a:pPr>
            <a:endParaRPr sz="50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spc="-15" dirty="0" smtClean="0">
                <a:latin typeface="Baskerville Old Face"/>
                <a:cs typeface="Baskerville Old Face"/>
              </a:rPr>
              <a:t>To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0" dirty="0" smtClean="0">
                <a:latin typeface="Baskerville Old Face"/>
                <a:cs typeface="Baskerville Old Face"/>
              </a:rPr>
              <a:t>l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F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5" dirty="0" smtClean="0">
                <a:latin typeface="Baskerville Old Face"/>
                <a:cs typeface="Baskerville Old Face"/>
              </a:rPr>
              <a:t>l</a:t>
            </a:r>
            <a:r>
              <a:rPr sz="2200" spc="0" dirty="0" smtClean="0">
                <a:latin typeface="Baskerville Old Face"/>
                <a:cs typeface="Baskerville Old Face"/>
              </a:rPr>
              <a:t>l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Di</a:t>
            </a:r>
            <a:r>
              <a:rPr sz="2200" spc="5" dirty="0" smtClean="0">
                <a:latin typeface="Baskerville Old Face"/>
                <a:cs typeface="Baskerville Old Face"/>
              </a:rPr>
              <a:t>s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endParaRPr sz="2200" dirty="0">
              <a:latin typeface="Baskerville Old Face"/>
              <a:cs typeface="Baskerville Old Face"/>
            </a:endParaRPr>
          </a:p>
          <a:p>
            <a:pPr lvl="1">
              <a:lnSpc>
                <a:spcPts val="500"/>
              </a:lnSpc>
              <a:spcBef>
                <a:spcPts val="27"/>
              </a:spcBef>
              <a:buFont typeface="Baskerville Old Face"/>
              <a:buChar char="–"/>
            </a:pPr>
            <a:endParaRPr sz="50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spc="-25" dirty="0" smtClean="0">
                <a:latin typeface="Baskerville Old Face"/>
                <a:cs typeface="Baskerville Old Face"/>
              </a:rPr>
              <a:t>M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10" dirty="0" smtClean="0">
                <a:latin typeface="Baskerville Old Face"/>
                <a:cs typeface="Baskerville Old Face"/>
              </a:rPr>
              <a:t>x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30" dirty="0" smtClean="0">
                <a:latin typeface="Baskerville Old Face"/>
                <a:cs typeface="Baskerville Old Face"/>
              </a:rPr>
              <a:t>m</a:t>
            </a:r>
            <a:r>
              <a:rPr sz="2200" spc="-15" dirty="0" smtClean="0">
                <a:latin typeface="Baskerville Old Face"/>
                <a:cs typeface="Baskerville Old Face"/>
              </a:rPr>
              <a:t>um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5" dirty="0" smtClean="0">
                <a:latin typeface="Baskerville Old Face"/>
                <a:cs typeface="Baskerville Old Face"/>
              </a:rPr>
              <a:t>r</a:t>
            </a:r>
            <a:r>
              <a:rPr sz="2200" spc="-10" dirty="0" smtClean="0">
                <a:latin typeface="Baskerville Old Face"/>
                <a:cs typeface="Baskerville Old Face"/>
              </a:rPr>
              <a:t>r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Baskerville Old Face"/>
                <a:cs typeface="Baskerville Old Face"/>
              </a:rPr>
              <a:t>st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g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F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endParaRPr sz="2200" dirty="0">
              <a:latin typeface="Baskerville Old Face"/>
              <a:cs typeface="Baskerville Old Face"/>
            </a:endParaRPr>
          </a:p>
          <a:p>
            <a:pPr lvl="1">
              <a:lnSpc>
                <a:spcPts val="500"/>
              </a:lnSpc>
              <a:spcBef>
                <a:spcPts val="15"/>
              </a:spcBef>
              <a:buFont typeface="Baskerville Old Face"/>
              <a:buChar char="–"/>
            </a:pPr>
            <a:endParaRPr sz="50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15" dirty="0" smtClean="0">
                <a:latin typeface="Baskerville Old Face"/>
                <a:cs typeface="Baskerville Old Face"/>
              </a:rPr>
              <a:t>ag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10" dirty="0" smtClean="0">
                <a:latin typeface="Baskerville Old Face"/>
                <a:cs typeface="Baskerville Old Face"/>
              </a:rPr>
              <a:t>P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0" dirty="0" smtClean="0">
                <a:latin typeface="Baskerville Old Face"/>
                <a:cs typeface="Baskerville Old Face"/>
              </a:rPr>
              <a:t>in</a:t>
            </a:r>
            <a:r>
              <a:rPr sz="2200" spc="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10" dirty="0" smtClean="0">
                <a:latin typeface="Baskerville Old Face"/>
                <a:cs typeface="Baskerville Old Face"/>
              </a:rPr>
              <a:t>S</a:t>
            </a:r>
            <a:r>
              <a:rPr sz="2200" spc="-10" dirty="0" smtClean="0">
                <a:latin typeface="Baskerville Old Face"/>
                <a:cs typeface="Baskerville Old Face"/>
              </a:rPr>
              <a:t>tr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5" dirty="0" smtClean="0">
                <a:latin typeface="Baskerville Old Face"/>
                <a:cs typeface="Baskerville Old Face"/>
              </a:rPr>
              <a:t>g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15" dirty="0" smtClean="0">
                <a:latin typeface="Baskerville Old Face"/>
                <a:cs typeface="Baskerville Old Face"/>
              </a:rPr>
              <a:t>h</a:t>
            </a:r>
            <a:r>
              <a:rPr sz="2200" spc="10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5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Lo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5" dirty="0" smtClean="0">
                <a:latin typeface="Baskerville Old Face"/>
                <a:cs typeface="Baskerville Old Face"/>
              </a:rPr>
              <a:t>t</a:t>
            </a:r>
            <a:r>
              <a:rPr sz="2200" spc="-10" dirty="0" smtClean="0">
                <a:latin typeface="Baskerville Old Face"/>
                <a:cs typeface="Baskerville Old Face"/>
              </a:rPr>
              <a:t>i</a:t>
            </a:r>
            <a:r>
              <a:rPr sz="2200" spc="-15" dirty="0" smtClean="0">
                <a:latin typeface="Baskerville Old Face"/>
                <a:cs typeface="Baskerville Old Face"/>
              </a:rPr>
              <a:t>on</a:t>
            </a:r>
            <a:endParaRPr sz="2200" dirty="0">
              <a:latin typeface="Baskerville Old Face"/>
              <a:cs typeface="Baskerville Old Face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26060" marR="5093335" indent="0">
              <a:lnSpc>
                <a:spcPct val="125000"/>
              </a:lnSpc>
            </a:pPr>
            <a:r>
              <a:rPr sz="2400" spc="-10" dirty="0" smtClean="0">
                <a:latin typeface="Baskerville Old Face"/>
                <a:cs typeface="Baskerville Old Face"/>
              </a:rPr>
              <a:t>S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engt</a:t>
            </a:r>
            <a:r>
              <a:rPr sz="2400" spc="0" dirty="0" smtClean="0">
                <a:latin typeface="Baskerville Old Face"/>
                <a:cs typeface="Baskerville Old Face"/>
              </a:rPr>
              <a:t>h</a:t>
            </a:r>
            <a:r>
              <a:rPr sz="2400" spc="1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d</a:t>
            </a:r>
            <a:r>
              <a:rPr sz="2400" spc="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L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on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Baskerville Old Face"/>
                <a:cs typeface="Baskerville Old Face"/>
              </a:rPr>
              <a:t>ype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of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P</a:t>
            </a:r>
            <a:r>
              <a:rPr sz="2400" spc="-15" dirty="0" smtClean="0">
                <a:latin typeface="Baskerville Old Face"/>
                <a:cs typeface="Baskerville Old Face"/>
              </a:rPr>
              <a:t>P</a:t>
            </a:r>
            <a:r>
              <a:rPr sz="2400" spc="0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D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15" dirty="0" smtClean="0">
                <a:latin typeface="Baskerville Old Face"/>
                <a:cs typeface="Baskerville Old Face"/>
              </a:rPr>
              <a:t>s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d</a:t>
            </a:r>
            <a:endParaRPr sz="2400" dirty="0"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7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4188460" marR="12700">
              <a:lnSpc>
                <a:spcPct val="100000"/>
              </a:lnSpc>
            </a:pPr>
            <a:r>
              <a:rPr sz="2200" spc="-10" dirty="0" smtClean="0">
                <a:latin typeface="Showcard Gothic"/>
                <a:cs typeface="Showcard Gothic"/>
              </a:rPr>
              <a:t>B</a:t>
            </a:r>
            <a:r>
              <a:rPr sz="2200" spc="10" dirty="0" smtClean="0">
                <a:latin typeface="Showcard Gothic"/>
                <a:cs typeface="Showcard Gothic"/>
              </a:rPr>
              <a:t>e</a:t>
            </a:r>
            <a:r>
              <a:rPr sz="2200" spc="-20" dirty="0" smtClean="0">
                <a:latin typeface="Showcard Gothic"/>
                <a:cs typeface="Showcard Gothic"/>
              </a:rPr>
              <a:t>s</a:t>
            </a:r>
            <a:r>
              <a:rPr sz="2200" spc="0" dirty="0" smtClean="0">
                <a:latin typeface="Showcard Gothic"/>
                <a:cs typeface="Showcard Gothic"/>
              </a:rPr>
              <a:t>t</a:t>
            </a:r>
            <a:r>
              <a:rPr sz="2200" spc="-11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Showcard Gothic"/>
                <a:cs typeface="Showcard Gothic"/>
              </a:rPr>
              <a:t>c</a:t>
            </a:r>
            <a:r>
              <a:rPr sz="2200" spc="-20" dirty="0" smtClean="0">
                <a:latin typeface="Showcard Gothic"/>
                <a:cs typeface="Showcard Gothic"/>
              </a:rPr>
              <a:t>o</a:t>
            </a:r>
            <a:r>
              <a:rPr sz="2200" spc="10" dirty="0" smtClean="0">
                <a:latin typeface="Showcard Gothic"/>
                <a:cs typeface="Showcard Gothic"/>
              </a:rPr>
              <a:t>m</a:t>
            </a:r>
            <a:r>
              <a:rPr sz="2200" spc="5" dirty="0" smtClean="0">
                <a:latin typeface="Showcard Gothic"/>
                <a:cs typeface="Showcard Gothic"/>
              </a:rPr>
              <a:t>b</a:t>
            </a:r>
            <a:r>
              <a:rPr sz="2200" spc="-20" dirty="0" smtClean="0">
                <a:latin typeface="Showcard Gothic"/>
                <a:cs typeface="Showcard Gothic"/>
              </a:rPr>
              <a:t>i</a:t>
            </a:r>
            <a:r>
              <a:rPr sz="2200" spc="-10" dirty="0" smtClean="0">
                <a:latin typeface="Showcard Gothic"/>
                <a:cs typeface="Showcard Gothic"/>
              </a:rPr>
              <a:t>n</a:t>
            </a:r>
            <a:r>
              <a:rPr sz="2200" spc="15" dirty="0" smtClean="0">
                <a:latin typeface="Showcard Gothic"/>
                <a:cs typeface="Showcard Gothic"/>
              </a:rPr>
              <a:t>a</a:t>
            </a:r>
            <a:r>
              <a:rPr sz="2200" spc="-10" dirty="0" smtClean="0">
                <a:latin typeface="Showcard Gothic"/>
                <a:cs typeface="Showcard Gothic"/>
              </a:rPr>
              <a:t>t</a:t>
            </a:r>
            <a:r>
              <a:rPr sz="2200" spc="-20" dirty="0" smtClean="0">
                <a:latin typeface="Showcard Gothic"/>
                <a:cs typeface="Showcard Gothic"/>
              </a:rPr>
              <a:t>i</a:t>
            </a:r>
            <a:r>
              <a:rPr sz="2200" spc="-10" dirty="0" smtClean="0">
                <a:latin typeface="Showcard Gothic"/>
                <a:cs typeface="Showcard Gothic"/>
              </a:rPr>
              <a:t>o</a:t>
            </a:r>
            <a:r>
              <a:rPr sz="2200" spc="0" dirty="0" smtClean="0">
                <a:latin typeface="Showcard Gothic"/>
                <a:cs typeface="Showcard Gothic"/>
              </a:rPr>
              <a:t>n</a:t>
            </a:r>
            <a:r>
              <a:rPr sz="2200" spc="-114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Showcard Gothic"/>
                <a:cs typeface="Showcard Gothic"/>
              </a:rPr>
              <a:t>f</a:t>
            </a:r>
            <a:r>
              <a:rPr sz="2200" spc="-10" dirty="0" smtClean="0">
                <a:latin typeface="Showcard Gothic"/>
                <a:cs typeface="Showcard Gothic"/>
              </a:rPr>
              <a:t>o</a:t>
            </a:r>
            <a:r>
              <a:rPr sz="2200" spc="0" dirty="0" smtClean="0">
                <a:latin typeface="Showcard Gothic"/>
                <a:cs typeface="Showcard Gothic"/>
              </a:rPr>
              <a:t>r</a:t>
            </a:r>
            <a:r>
              <a:rPr sz="2200" spc="-114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Showcard Gothic"/>
                <a:cs typeface="Showcard Gothic"/>
              </a:rPr>
              <a:t>t</a:t>
            </a:r>
            <a:r>
              <a:rPr sz="2200" spc="-30" dirty="0" smtClean="0">
                <a:latin typeface="Showcard Gothic"/>
                <a:cs typeface="Showcard Gothic"/>
              </a:rPr>
              <a:t>h</a:t>
            </a:r>
            <a:r>
              <a:rPr sz="2200" spc="0" dirty="0" smtClean="0">
                <a:latin typeface="Showcard Gothic"/>
                <a:cs typeface="Showcard Gothic"/>
              </a:rPr>
              <a:t>e</a:t>
            </a:r>
            <a:r>
              <a:rPr sz="2200" spc="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Showcard Gothic"/>
                <a:cs typeface="Showcard Gothic"/>
              </a:rPr>
              <a:t>Wo</a:t>
            </a:r>
            <a:r>
              <a:rPr sz="2200" spc="-10" dirty="0" smtClean="0">
                <a:latin typeface="Showcard Gothic"/>
                <a:cs typeface="Showcard Gothic"/>
              </a:rPr>
              <a:t>r</a:t>
            </a:r>
            <a:r>
              <a:rPr sz="2200" spc="0" dirty="0" smtClean="0">
                <a:latin typeface="Showcard Gothic"/>
                <a:cs typeface="Showcard Gothic"/>
              </a:rPr>
              <a:t>k</a:t>
            </a:r>
            <a:r>
              <a:rPr sz="2200" spc="-120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Showcard Gothic"/>
                <a:cs typeface="Showcard Gothic"/>
              </a:rPr>
              <a:t>at</a:t>
            </a:r>
            <a:r>
              <a:rPr sz="2200" spc="-114" dirty="0" smtClean="0">
                <a:latin typeface="Times New Roman"/>
                <a:cs typeface="Times New Roman"/>
              </a:rPr>
              <a:t> </a:t>
            </a:r>
            <a:r>
              <a:rPr sz="2200" spc="-30" dirty="0" smtClean="0">
                <a:latin typeface="Showcard Gothic"/>
                <a:cs typeface="Showcard Gothic"/>
              </a:rPr>
              <a:t>H</a:t>
            </a:r>
            <a:r>
              <a:rPr sz="2200" spc="0" dirty="0" smtClean="0">
                <a:latin typeface="Showcard Gothic"/>
                <a:cs typeface="Showcard Gothic"/>
              </a:rPr>
              <a:t>e</a:t>
            </a:r>
            <a:r>
              <a:rPr sz="2200" spc="-20" dirty="0" smtClean="0">
                <a:latin typeface="Showcard Gothic"/>
                <a:cs typeface="Showcard Gothic"/>
              </a:rPr>
              <a:t>i</a:t>
            </a:r>
            <a:r>
              <a:rPr sz="2200" spc="5" dirty="0" smtClean="0">
                <a:latin typeface="Showcard Gothic"/>
                <a:cs typeface="Showcard Gothic"/>
              </a:rPr>
              <a:t>g</a:t>
            </a:r>
            <a:r>
              <a:rPr sz="2200" spc="-30" dirty="0" smtClean="0">
                <a:latin typeface="Showcard Gothic"/>
                <a:cs typeface="Showcard Gothic"/>
              </a:rPr>
              <a:t>h</a:t>
            </a:r>
            <a:r>
              <a:rPr sz="2200" spc="5" dirty="0" smtClean="0">
                <a:latin typeface="Showcard Gothic"/>
                <a:cs typeface="Showcard Gothic"/>
              </a:rPr>
              <a:t>t</a:t>
            </a:r>
            <a:r>
              <a:rPr sz="2200" spc="-15" dirty="0" smtClean="0">
                <a:latin typeface="Showcard Gothic"/>
                <a:cs typeface="Showcard Gothic"/>
              </a:rPr>
              <a:t>s</a:t>
            </a:r>
            <a:r>
              <a:rPr sz="2200" spc="-110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Showcard Gothic"/>
                <a:cs typeface="Showcard Gothic"/>
              </a:rPr>
              <a:t>t</a:t>
            </a:r>
            <a:r>
              <a:rPr sz="2200" spc="0" dirty="0" smtClean="0">
                <a:latin typeface="Showcard Gothic"/>
                <a:cs typeface="Showcard Gothic"/>
              </a:rPr>
              <a:t>a</a:t>
            </a:r>
            <a:r>
              <a:rPr sz="2200" spc="-10" dirty="0" smtClean="0">
                <a:latin typeface="Showcard Gothic"/>
                <a:cs typeface="Showcard Gothic"/>
              </a:rPr>
              <a:t>s</a:t>
            </a:r>
            <a:r>
              <a:rPr sz="2200" spc="0" dirty="0" smtClean="0">
                <a:latin typeface="Showcard Gothic"/>
                <a:cs typeface="Showcard Gothic"/>
              </a:rPr>
              <a:t>k</a:t>
            </a:r>
            <a:endParaRPr sz="2200" dirty="0">
              <a:latin typeface="Showcard Gothic"/>
              <a:cs typeface="Showcard Gothic"/>
            </a:endParaRPr>
          </a:p>
        </p:txBody>
      </p:sp>
      <p:sp>
        <p:nvSpPr>
          <p:cNvPr id="14" name="object 14" title="photo - ppe"/>
          <p:cNvSpPr/>
          <p:nvPr/>
        </p:nvSpPr>
        <p:spPr>
          <a:xfrm>
            <a:off x="7391400" y="5791200"/>
            <a:ext cx="2057399" cy="137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itle 14" hidden="1"/>
          <p:cNvSpPr>
            <a:spLocks noGrp="1"/>
          </p:cNvSpPr>
          <p:nvPr>
            <p:ph type="title"/>
          </p:nvPr>
        </p:nvSpPr>
        <p:spPr>
          <a:xfrm>
            <a:off x="1268803" y="34035"/>
            <a:ext cx="7628741" cy="1244472"/>
          </a:xfrm>
        </p:spPr>
        <p:txBody>
          <a:bodyPr/>
          <a:lstStyle/>
          <a:p>
            <a:r>
              <a:rPr lang="en-US" sz="1800" spc="-10" dirty="0" smtClean="0">
                <a:latin typeface="Baskerville Old Face"/>
                <a:cs typeface="Baskerville Old Face"/>
              </a:rPr>
              <a:t>F</a:t>
            </a:r>
            <a:r>
              <a:rPr lang="en-US" sz="1800" spc="-5" dirty="0" smtClean="0">
                <a:latin typeface="Baskerville Old Face"/>
                <a:cs typeface="Baskerville Old Face"/>
              </a:rPr>
              <a:t>a</a:t>
            </a:r>
            <a:r>
              <a:rPr lang="en-US" sz="1800" spc="-10" dirty="0" smtClean="0">
                <a:latin typeface="Baskerville Old Face"/>
                <a:cs typeface="Baskerville Old Face"/>
              </a:rPr>
              <a:t>l</a:t>
            </a:r>
            <a:r>
              <a:rPr lang="en-US" sz="1800" spc="0" dirty="0" smtClean="0">
                <a:latin typeface="Baskerville Old Face"/>
                <a:cs typeface="Baskerville Old Face"/>
              </a:rPr>
              <a:t>l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Pr</a:t>
            </a:r>
            <a:r>
              <a:rPr lang="en-US" sz="1800" spc="5" dirty="0" smtClean="0">
                <a:latin typeface="Baskerville Old Face"/>
                <a:cs typeface="Baskerville Old Face"/>
              </a:rPr>
              <a:t>o</a:t>
            </a:r>
            <a:r>
              <a:rPr lang="en-US" sz="1800" spc="-10" dirty="0" smtClean="0">
                <a:latin typeface="Baskerville Old Face"/>
                <a:cs typeface="Baskerville Old Face"/>
              </a:rPr>
              <a:t>te</a:t>
            </a:r>
            <a:r>
              <a:rPr lang="en-US" sz="1800" spc="0" dirty="0" smtClean="0">
                <a:latin typeface="Baskerville Old Face"/>
                <a:cs typeface="Baskerville Old Face"/>
              </a:rPr>
              <a:t>c</a:t>
            </a:r>
            <a:r>
              <a:rPr lang="en-US" sz="1800" spc="5" dirty="0" smtClean="0">
                <a:latin typeface="Baskerville Old Face"/>
                <a:cs typeface="Baskerville Old Face"/>
              </a:rPr>
              <a:t>t</a:t>
            </a:r>
            <a:r>
              <a:rPr lang="en-US" sz="1800" spc="-10" dirty="0" smtClean="0">
                <a:latin typeface="Baskerville Old Face"/>
                <a:cs typeface="Baskerville Old Face"/>
              </a:rPr>
              <a:t>io</a:t>
            </a:r>
            <a:r>
              <a:rPr lang="en-US" sz="1800" spc="0" dirty="0" smtClean="0">
                <a:latin typeface="Baskerville Old Face"/>
                <a:cs typeface="Baskerville Old Face"/>
              </a:rPr>
              <a:t>n</a:t>
            </a:r>
            <a:r>
              <a:rPr lang="en-US" sz="1800" spc="-10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B</a:t>
            </a:r>
            <a:r>
              <a:rPr lang="en-US" sz="1800" spc="-5" dirty="0" smtClean="0">
                <a:latin typeface="Baskerville Old Face"/>
                <a:cs typeface="Baskerville Old Face"/>
              </a:rPr>
              <a:t>a</a:t>
            </a:r>
            <a:r>
              <a:rPr lang="en-US" sz="1800" spc="0" dirty="0" smtClean="0">
                <a:latin typeface="Baskerville Old Face"/>
                <a:cs typeface="Baskerville Old Face"/>
              </a:rPr>
              <a:t>c</a:t>
            </a:r>
            <a:r>
              <a:rPr lang="en-US" sz="1800" spc="-10" dirty="0" smtClean="0">
                <a:latin typeface="Baskerville Old Face"/>
                <a:cs typeface="Baskerville Old Face"/>
              </a:rPr>
              <a:t>k</a:t>
            </a:r>
            <a:r>
              <a:rPr lang="en-US" sz="1800" spc="0" dirty="0" smtClean="0">
                <a:latin typeface="Baskerville Old Face"/>
                <a:cs typeface="Baskerville Old Face"/>
              </a:rPr>
              <a:t>g</a:t>
            </a:r>
            <a:r>
              <a:rPr lang="en-US" sz="1800" spc="5" dirty="0" smtClean="0">
                <a:latin typeface="Baskerville Old Face"/>
                <a:cs typeface="Baskerville Old Face"/>
              </a:rPr>
              <a:t>r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</a:t>
            </a:r>
            <a:r>
              <a:rPr lang="en-US" sz="1800" spc="-5" dirty="0" smtClean="0">
                <a:latin typeface="Baskerville Old Face"/>
                <a:cs typeface="Baskerville Old Face"/>
              </a:rPr>
              <a:t>un</a:t>
            </a:r>
            <a:r>
              <a:rPr lang="en-US" sz="1800" spc="0" dirty="0" smtClean="0">
                <a:latin typeface="Baskerville Old Face"/>
                <a:cs typeface="Baskerville Old Face"/>
              </a:rPr>
              <a:t>d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–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P</a:t>
            </a:r>
            <a:r>
              <a:rPr lang="en-US" sz="1800" spc="-10" dirty="0" smtClean="0">
                <a:latin typeface="Baskerville Old Face"/>
                <a:cs typeface="Baskerville Old Face"/>
              </a:rPr>
              <a:t>e</a:t>
            </a:r>
            <a:r>
              <a:rPr lang="en-US" sz="1800" spc="5" dirty="0" smtClean="0">
                <a:latin typeface="Baskerville Old Face"/>
                <a:cs typeface="Baskerville Old Face"/>
              </a:rPr>
              <a:t>rs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</a:t>
            </a:r>
            <a:r>
              <a:rPr lang="en-US" sz="1800" spc="-5" dirty="0" smtClean="0">
                <a:latin typeface="Baskerville Old Face"/>
                <a:cs typeface="Baskerville Old Face"/>
              </a:rPr>
              <a:t>na</a:t>
            </a:r>
            <a:r>
              <a:rPr lang="en-US" sz="1800" spc="0" dirty="0" smtClean="0">
                <a:latin typeface="Baskerville Old Face"/>
                <a:cs typeface="Baskerville Old Face"/>
              </a:rPr>
              <a:t>l</a:t>
            </a:r>
            <a:r>
              <a:rPr lang="en-US" sz="1800" spc="-15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Pr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ot</a:t>
            </a:r>
            <a:r>
              <a:rPr lang="en-US" sz="1800" spc="5" dirty="0" smtClean="0">
                <a:latin typeface="Baskerville Old Face"/>
                <a:cs typeface="Baskerville Old Face"/>
              </a:rPr>
              <a:t>e</a:t>
            </a:r>
            <a:r>
              <a:rPr lang="en-US" sz="1800" spc="0" dirty="0" smtClean="0">
                <a:latin typeface="Baskerville Old Face"/>
                <a:cs typeface="Baskerville Old Face"/>
              </a:rPr>
              <a:t>c</a:t>
            </a:r>
            <a:r>
              <a:rPr lang="en-US" sz="1800" spc="-10" dirty="0" smtClean="0">
                <a:latin typeface="Baskerville Old Face"/>
                <a:cs typeface="Baskerville Old Face"/>
              </a:rPr>
              <a:t>ti</a:t>
            </a:r>
            <a:r>
              <a:rPr lang="en-US" sz="1800" spc="-5" dirty="0" smtClean="0">
                <a:latin typeface="Baskerville Old Face"/>
                <a:cs typeface="Baskerville Old Face"/>
              </a:rPr>
              <a:t>v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-10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E</a:t>
            </a:r>
            <a:r>
              <a:rPr lang="en-US" sz="1800" spc="0" dirty="0" smtClean="0">
                <a:latin typeface="Baskerville Old Face"/>
                <a:cs typeface="Baskerville Old Face"/>
              </a:rPr>
              <a:t>q</a:t>
            </a:r>
            <a:r>
              <a:rPr lang="en-US" sz="1800" spc="-25" dirty="0" smtClean="0">
                <a:latin typeface="Baskerville Old Face"/>
                <a:cs typeface="Baskerville Old Face"/>
              </a:rPr>
              <a:t>u</a:t>
            </a:r>
            <a:r>
              <a:rPr lang="en-US" sz="1800" spc="-10" dirty="0" smtClean="0">
                <a:latin typeface="Baskerville Old Face"/>
                <a:cs typeface="Baskerville Old Face"/>
              </a:rPr>
              <a:t>i</a:t>
            </a:r>
            <a:r>
              <a:rPr lang="en-US" sz="1800" spc="10" dirty="0" smtClean="0">
                <a:latin typeface="Baskerville Old Face"/>
                <a:cs typeface="Baskerville Old Face"/>
              </a:rPr>
              <a:t>p</a:t>
            </a:r>
            <a:r>
              <a:rPr lang="en-US" sz="1800" spc="-5" dirty="0" smtClean="0">
                <a:latin typeface="Baskerville Old Face"/>
                <a:cs typeface="Baskerville Old Face"/>
              </a:rPr>
              <a:t>m</a:t>
            </a:r>
            <a:r>
              <a:rPr lang="en-US" sz="1800" spc="-1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spc="0" dirty="0" smtClean="0">
                <a:latin typeface="Baskerville Old Face"/>
                <a:cs typeface="Baskerville Old Face"/>
              </a:rPr>
              <a:t>t</a:t>
            </a:r>
            <a:r>
              <a:rPr lang="en-US" sz="1800" dirty="0" smtClean="0">
                <a:latin typeface="Baskerville Old Face"/>
                <a:cs typeface="Baskerville Old Face"/>
              </a:rPr>
              <a:t/>
            </a:r>
            <a:br>
              <a:rPr lang="en-US" sz="1800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noAutofit/>
          </a:bodyPr>
          <a:lstStyle/>
          <a:p>
            <a:pPr marL="208279">
              <a:lnSpc>
                <a:spcPct val="100000"/>
              </a:lnSpc>
            </a:pP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all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P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t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20" dirty="0" smtClean="0">
                <a:latin typeface="Baskerville Old Face"/>
                <a:cs typeface="Baskerville Old Face"/>
              </a:rPr>
              <a:t>B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15" dirty="0" smtClean="0">
                <a:latin typeface="Baskerville Old Face"/>
                <a:cs typeface="Baskerville Old Face"/>
              </a:rPr>
              <a:t>c</a:t>
            </a:r>
            <a:r>
              <a:rPr sz="3000" spc="0" dirty="0" smtClean="0">
                <a:latin typeface="Baskerville Old Face"/>
                <a:cs typeface="Baskerville Old Face"/>
              </a:rPr>
              <a:t>kgr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un</a:t>
            </a:r>
            <a:r>
              <a:rPr sz="3000" spc="0" dirty="0" smtClean="0">
                <a:latin typeface="Baskerville Old Face"/>
                <a:cs typeface="Baskerville Old Face"/>
              </a:rPr>
              <a:t>d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-5" dirty="0" smtClean="0">
                <a:latin typeface="Baskerville Old Face"/>
                <a:cs typeface="Baskerville Old Face"/>
              </a:rPr>
              <a:t>nch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ge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</a:t>
            </a:r>
            <a:r>
              <a:rPr sz="3000" spc="-2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nt</a:t>
            </a:r>
            <a:r>
              <a:rPr sz="3000" spc="0" dirty="0" smtClean="0">
                <a:latin typeface="Baskerville Old Face"/>
                <a:cs typeface="Baskerville Old Face"/>
              </a:rPr>
              <a:t>s</a:t>
            </a:r>
            <a:endParaRPr sz="3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39" y="1466595"/>
            <a:ext cx="6144260" cy="36563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445510" indent="-343535" algn="ctr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5" dirty="0" smtClean="0">
                <a:latin typeface="Baskerville Old Face"/>
                <a:cs typeface="Baskerville Old Face"/>
              </a:rPr>
              <a:t>h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ac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ri</a:t>
            </a:r>
            <a:r>
              <a:rPr sz="3200" spc="-10" dirty="0" smtClean="0">
                <a:latin typeface="Baskerville Old Face"/>
                <a:cs typeface="Baskerville Old Face"/>
              </a:rPr>
              <a:t>st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37"/>
              </a:spcBef>
              <a:buFont typeface="Baskerville Old Face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M</a:t>
            </a:r>
            <a:r>
              <a:rPr sz="2800" spc="-20" dirty="0" smtClean="0">
                <a:latin typeface="Baskerville Old Face"/>
                <a:cs typeface="Baskerville Old Face"/>
              </a:rPr>
              <a:t>ee</a:t>
            </a:r>
            <a:r>
              <a:rPr sz="2800" spc="-10" dirty="0" smtClean="0">
                <a:latin typeface="Baskerville Old Face"/>
                <a:cs typeface="Baskerville Old Face"/>
              </a:rPr>
              <a:t>ts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5" dirty="0" smtClean="0">
                <a:latin typeface="Baskerville Old Face"/>
                <a:cs typeface="Baskerville Old Face"/>
              </a:rPr>
              <a:t>h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1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Baskerville Old Face"/>
                <a:cs typeface="Baskerville Old Face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5" dirty="0" smtClean="0">
                <a:latin typeface="Baskerville Old Face"/>
                <a:cs typeface="Baskerville Old Face"/>
              </a:rPr>
              <a:t>eq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m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4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nt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f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vai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10" dirty="0" smtClean="0">
                <a:latin typeface="Baskerville Old Face"/>
                <a:cs typeface="Baskerville Old Face"/>
              </a:rPr>
              <a:t>abl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ro</a:t>
            </a:r>
            <a:r>
              <a:rPr sz="2800" spc="-10" dirty="0" smtClean="0">
                <a:latin typeface="Baskerville Old Face"/>
                <a:cs typeface="Baskerville Old Face"/>
              </a:rPr>
              <a:t>ut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w</a:t>
            </a:r>
            <a:r>
              <a:rPr sz="2800" spc="-15" dirty="0" smtClean="0">
                <a:latin typeface="Baskerville Old Face"/>
                <a:cs typeface="Baskerville Old Face"/>
              </a:rPr>
              <a:t>ork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5" dirty="0" smtClean="0">
                <a:latin typeface="Baskerville Old Face"/>
                <a:cs typeface="Baskerville Old Face"/>
              </a:rPr>
              <a:t>E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10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700"/>
              </a:lnSpc>
              <a:spcBef>
                <a:spcPts val="39"/>
              </a:spcBef>
              <a:buFont typeface="Baskerville Old Face"/>
              <a:buChar char="–"/>
            </a:pPr>
            <a:endParaRPr sz="700"/>
          </a:p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0" dirty="0" smtClean="0">
                <a:latin typeface="Baskerville Old Face"/>
                <a:cs typeface="Baskerville Old Face"/>
              </a:rPr>
              <a:t>W</a:t>
            </a:r>
            <a:r>
              <a:rPr sz="3200" spc="-5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Baskerville Old Face"/>
                <a:cs typeface="Baskerville Old Face"/>
              </a:rPr>
              <a:t>p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0" dirty="0" smtClean="0">
                <a:latin typeface="Baskerville Old Face"/>
                <a:cs typeface="Baskerville Old Face"/>
              </a:rPr>
              <a:t>ifi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ancho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15" dirty="0" smtClean="0">
                <a:latin typeface="Baskerville Old Face"/>
                <a:cs typeface="Baskerville Old Face"/>
              </a:rPr>
              <a:t>ag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po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1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?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49"/>
              </a:spcBef>
              <a:buFont typeface="Baskerville Old Face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Q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10" dirty="0" smtClean="0">
                <a:latin typeface="Baskerville Old Face"/>
                <a:cs typeface="Baskerville Old Face"/>
              </a:rPr>
              <a:t>ali</a:t>
            </a: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rson</a:t>
            </a:r>
            <a:endParaRPr sz="280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anchorage point"/>
          <p:cNvSpPr/>
          <p:nvPr/>
        </p:nvSpPr>
        <p:spPr>
          <a:xfrm>
            <a:off x="7086600" y="1447800"/>
            <a:ext cx="2286000" cy="3429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hoto - anchorage point"/>
          <p:cNvSpPr/>
          <p:nvPr/>
        </p:nvSpPr>
        <p:spPr>
          <a:xfrm>
            <a:off x="7239000" y="5105400"/>
            <a:ext cx="2209799" cy="2060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 - anchorage point"/>
          <p:cNvSpPr/>
          <p:nvPr/>
        </p:nvSpPr>
        <p:spPr>
          <a:xfrm>
            <a:off x="5181600" y="5638800"/>
            <a:ext cx="1610867" cy="1106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photo - anchorage point"/>
          <p:cNvSpPr/>
          <p:nvPr/>
        </p:nvSpPr>
        <p:spPr>
          <a:xfrm>
            <a:off x="914400" y="5638800"/>
            <a:ext cx="2119883" cy="13609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title="photo - anchorage point"/>
          <p:cNvSpPr/>
          <p:nvPr/>
        </p:nvSpPr>
        <p:spPr>
          <a:xfrm>
            <a:off x="3581400" y="5715000"/>
            <a:ext cx="1002791" cy="12969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1698182"/>
            <a:ext cx="4108450" cy="2967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71450" indent="-342900">
              <a:lnSpc>
                <a:spcPct val="1004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600" spc="-15" dirty="0" smtClean="0">
                <a:latin typeface="Baskerville Old Face"/>
                <a:cs typeface="Baskerville Old Face"/>
              </a:rPr>
              <a:t>R</a:t>
            </a:r>
            <a:r>
              <a:rPr sz="2600" spc="-5" dirty="0" smtClean="0">
                <a:latin typeface="Baskerville Old Face"/>
                <a:cs typeface="Baskerville Old Face"/>
              </a:rPr>
              <a:t>e</a:t>
            </a:r>
            <a:r>
              <a:rPr sz="2600" spc="0" dirty="0" smtClean="0">
                <a:latin typeface="Baskerville Old Face"/>
                <a:cs typeface="Baskerville Old Face"/>
              </a:rPr>
              <a:t>vi</a:t>
            </a:r>
            <a:r>
              <a:rPr sz="2600" spc="-5" dirty="0" smtClean="0">
                <a:latin typeface="Baskerville Old Face"/>
                <a:cs typeface="Baskerville Old Face"/>
              </a:rPr>
              <a:t>ew</a:t>
            </a:r>
            <a:r>
              <a:rPr sz="2600" spc="0" dirty="0" smtClean="0">
                <a:latin typeface="Baskerville Old Face"/>
                <a:cs typeface="Baskerville Old Face"/>
              </a:rPr>
              <a:t>ed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d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c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10" dirty="0" smtClean="0">
                <a:latin typeface="Baskerville Old Face"/>
                <a:cs typeface="Baskerville Old Face"/>
              </a:rPr>
              <a:t>rti</a:t>
            </a:r>
            <a:r>
              <a:rPr sz="2600" spc="0" dirty="0" smtClean="0">
                <a:latin typeface="Baskerville Old Face"/>
                <a:cs typeface="Baskerville Old Face"/>
              </a:rPr>
              <a:t>f</a:t>
            </a:r>
            <a:r>
              <a:rPr sz="2600" spc="-10" dirty="0" smtClean="0">
                <a:latin typeface="Baskerville Old Face"/>
                <a:cs typeface="Baskerville Old Face"/>
              </a:rPr>
              <a:t>i</a:t>
            </a:r>
            <a:r>
              <a:rPr sz="2600" spc="0" dirty="0" smtClean="0">
                <a:latin typeface="Baskerville Old Face"/>
                <a:cs typeface="Baskerville Old Face"/>
              </a:rPr>
              <a:t>ed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b</a:t>
            </a:r>
            <a:r>
              <a:rPr sz="2600" spc="0" dirty="0" smtClean="0">
                <a:latin typeface="Baskerville Old Face"/>
                <a:cs typeface="Baskerville Old Face"/>
              </a:rPr>
              <a:t>y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q</a:t>
            </a:r>
            <a:r>
              <a:rPr sz="2600" spc="-15" dirty="0" smtClean="0">
                <a:latin typeface="Baskerville Old Face"/>
                <a:cs typeface="Baskerville Old Face"/>
              </a:rPr>
              <a:t>u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10" dirty="0" smtClean="0">
                <a:latin typeface="Baskerville Old Face"/>
                <a:cs typeface="Baskerville Old Face"/>
              </a:rPr>
              <a:t>lif</a:t>
            </a:r>
            <a:r>
              <a:rPr sz="2600" spc="0" dirty="0" smtClean="0">
                <a:latin typeface="Baskerville Old Face"/>
                <a:cs typeface="Baskerville Old Face"/>
              </a:rPr>
              <a:t>ied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5" dirty="0" smtClean="0">
                <a:latin typeface="Baskerville Old Face"/>
                <a:cs typeface="Baskerville Old Face"/>
              </a:rPr>
              <a:t>en</a:t>
            </a:r>
            <a:r>
              <a:rPr sz="2600" spc="-5" dirty="0" smtClean="0">
                <a:latin typeface="Baskerville Old Face"/>
                <a:cs typeface="Baskerville Old Face"/>
              </a:rPr>
              <a:t>g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eer</a:t>
            </a:r>
            <a:endParaRPr sz="260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11"/>
              </a:spcBef>
              <a:buFont typeface="Baskerville Old Face"/>
              <a:buChar char="•"/>
            </a:pPr>
            <a:endParaRPr sz="600"/>
          </a:p>
          <a:p>
            <a:pPr marL="355600" marR="12700" indent="-342900">
              <a:lnSpc>
                <a:spcPct val="1004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C</a:t>
            </a:r>
            <a:r>
              <a:rPr sz="2600" spc="0" dirty="0" smtClean="0">
                <a:latin typeface="Baskerville Old Face"/>
                <a:cs typeface="Baskerville Old Face"/>
              </a:rPr>
              <a:t>an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Baskerville Old Face"/>
                <a:cs typeface="Baskerville Old Face"/>
              </a:rPr>
              <a:t>u</a:t>
            </a:r>
            <a:r>
              <a:rPr sz="2600" spc="0" dirty="0" smtClean="0">
                <a:latin typeface="Baskerville Old Face"/>
                <a:cs typeface="Baskerville Old Face"/>
              </a:rPr>
              <a:t>se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Baskerville Old Face"/>
                <a:cs typeface="Baskerville Old Face"/>
              </a:rPr>
              <a:t>b</a:t>
            </a:r>
            <a:r>
              <a:rPr sz="2600" spc="-10" dirty="0" smtClean="0">
                <a:latin typeface="Baskerville Old Face"/>
                <a:cs typeface="Baskerville Old Face"/>
              </a:rPr>
              <a:t>ot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emp</a:t>
            </a:r>
            <a:r>
              <a:rPr sz="2600" spc="-10" dirty="0" smtClean="0">
                <a:latin typeface="Baskerville Old Face"/>
                <a:cs typeface="Baskerville Old Face"/>
              </a:rPr>
              <a:t>or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2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Baskerville Old Face"/>
                <a:cs typeface="Baskerville Old Face"/>
              </a:rPr>
              <a:t>y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d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pe</a:t>
            </a:r>
            <a:r>
              <a:rPr sz="2600" spc="-2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Baskerville Old Face"/>
                <a:cs typeface="Baskerville Old Face"/>
              </a:rPr>
              <a:t>ma</a:t>
            </a:r>
            <a:r>
              <a:rPr sz="2600" spc="-1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t</a:t>
            </a:r>
            <a:r>
              <a:rPr sz="2600" spc="-2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-10" dirty="0" smtClean="0">
                <a:latin typeface="Baskerville Old Face"/>
                <a:cs typeface="Baskerville Old Face"/>
              </a:rPr>
              <a:t>c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10" dirty="0" smtClean="0">
                <a:latin typeface="Baskerville Old Face"/>
                <a:cs typeface="Baskerville Old Face"/>
              </a:rPr>
              <a:t>or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g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p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s</a:t>
            </a:r>
            <a:endParaRPr sz="2600">
              <a:latin typeface="Baskerville Old Face"/>
              <a:cs typeface="Baskerville Old Face"/>
            </a:endParaRPr>
          </a:p>
          <a:p>
            <a:pPr>
              <a:lnSpc>
                <a:spcPts val="550"/>
              </a:lnSpc>
              <a:spcBef>
                <a:spcPts val="49"/>
              </a:spcBef>
              <a:buFont typeface="Baskerville Old Face"/>
              <a:buChar char="•"/>
            </a:pPr>
            <a:endParaRPr sz="550"/>
          </a:p>
          <a:p>
            <a:pPr marL="355600" marR="142240" indent="-342900">
              <a:lnSpc>
                <a:spcPct val="1004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s</a:t>
            </a:r>
            <a:r>
              <a:rPr sz="2600" spc="-5" dirty="0" smtClean="0">
                <a:latin typeface="Baskerville Old Face"/>
                <a:cs typeface="Baskerville Old Face"/>
              </a:rPr>
              <a:t>u</a:t>
            </a:r>
            <a:r>
              <a:rPr sz="2600" spc="-1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hat</a:t>
            </a:r>
            <a:r>
              <a:rPr sz="2600" spc="-2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he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-10" dirty="0" smtClean="0">
                <a:latin typeface="Baskerville Old Face"/>
                <a:cs typeface="Baskerville Old Face"/>
              </a:rPr>
              <a:t>c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10" dirty="0" smtClean="0">
                <a:latin typeface="Baskerville Old Face"/>
                <a:cs typeface="Baskerville Old Face"/>
              </a:rPr>
              <a:t>or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g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p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t</a:t>
            </a:r>
            <a:r>
              <a:rPr sz="2600" spc="-2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is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5" dirty="0" smtClean="0">
                <a:latin typeface="Baskerville Old Face"/>
                <a:cs typeface="Baskerville Old Face"/>
              </a:rPr>
              <a:t>h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g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-5" dirty="0" smtClean="0">
                <a:latin typeface="Baskerville Old Face"/>
                <a:cs typeface="Baskerville Old Face"/>
              </a:rPr>
              <a:t>ug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fo</a:t>
            </a:r>
            <a:r>
              <a:rPr sz="2600" spc="0" dirty="0" smtClean="0">
                <a:latin typeface="Baskerville Old Face"/>
                <a:cs typeface="Baskerville Old Face"/>
              </a:rPr>
              <a:t>r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he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PP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sele</a:t>
            </a:r>
            <a:r>
              <a:rPr sz="2600" spc="-10" dirty="0" smtClean="0">
                <a:latin typeface="Baskerville Old Face"/>
                <a:cs typeface="Baskerville Old Face"/>
              </a:rPr>
              <a:t>ct</a:t>
            </a:r>
            <a:r>
              <a:rPr sz="2600" spc="0" dirty="0" smtClean="0">
                <a:latin typeface="Baskerville Old Face"/>
                <a:cs typeface="Baskerville Old Face"/>
              </a:rPr>
              <a:t>ed</a:t>
            </a:r>
            <a:endParaRPr sz="26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04" rIns="0" bIns="0" rtlCol="0">
            <a:noAutofit/>
          </a:bodyPr>
          <a:lstStyle/>
          <a:p>
            <a:pPr marL="222250">
              <a:lnSpc>
                <a:spcPct val="100000"/>
              </a:lnSpc>
            </a:pP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all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P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t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20" dirty="0" smtClean="0">
                <a:latin typeface="Baskerville Old Face"/>
                <a:cs typeface="Baskerville Old Face"/>
              </a:rPr>
              <a:t>B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15" dirty="0" smtClean="0">
                <a:latin typeface="Baskerville Old Face"/>
                <a:cs typeface="Baskerville Old Face"/>
              </a:rPr>
              <a:t>c</a:t>
            </a:r>
            <a:r>
              <a:rPr sz="3000" spc="0" dirty="0" smtClean="0">
                <a:latin typeface="Baskerville Old Face"/>
                <a:cs typeface="Baskerville Old Face"/>
              </a:rPr>
              <a:t>kgr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un</a:t>
            </a:r>
            <a:r>
              <a:rPr sz="3000" spc="0" dirty="0" smtClean="0">
                <a:latin typeface="Baskerville Old Face"/>
                <a:cs typeface="Baskerville Old Face"/>
              </a:rPr>
              <a:t>d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-5" dirty="0" smtClean="0">
                <a:latin typeface="Baskerville Old Face"/>
                <a:cs typeface="Baskerville Old Face"/>
              </a:rPr>
              <a:t>nch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ge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</a:t>
            </a:r>
            <a:r>
              <a:rPr sz="3000" spc="-2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nt</a:t>
            </a:r>
            <a:r>
              <a:rPr sz="3000" spc="0" dirty="0" smtClean="0">
                <a:latin typeface="Baskerville Old Face"/>
                <a:cs typeface="Baskerville Old Face"/>
              </a:rPr>
              <a:t>s</a:t>
            </a:r>
            <a:r>
              <a:rPr lang="en-US" sz="3000" spc="0" dirty="0" smtClean="0">
                <a:latin typeface="Baskerville Old Face"/>
                <a:cs typeface="Baskerville Old Face"/>
              </a:rPr>
              <a:t> </a:t>
            </a:r>
            <a:endParaRPr sz="30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anchorage point"/>
          <p:cNvSpPr/>
          <p:nvPr/>
        </p:nvSpPr>
        <p:spPr>
          <a:xfrm>
            <a:off x="1371600" y="4648200"/>
            <a:ext cx="3581400" cy="25146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hoto - anchorage point"/>
          <p:cNvSpPr/>
          <p:nvPr/>
        </p:nvSpPr>
        <p:spPr>
          <a:xfrm>
            <a:off x="5791200" y="1371600"/>
            <a:ext cx="2910839" cy="3976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 - anchorage point"/>
          <p:cNvSpPr/>
          <p:nvPr/>
        </p:nvSpPr>
        <p:spPr>
          <a:xfrm>
            <a:off x="7239000" y="5334000"/>
            <a:ext cx="2209799" cy="18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907" rIns="0" bIns="0" rtlCol="0">
            <a:noAutofit/>
          </a:bodyPr>
          <a:lstStyle/>
          <a:p>
            <a:pPr marL="208279">
              <a:lnSpc>
                <a:spcPct val="100000"/>
              </a:lnSpc>
            </a:pP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all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P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t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20" dirty="0" smtClean="0">
                <a:latin typeface="Baskerville Old Face"/>
                <a:cs typeface="Baskerville Old Face"/>
              </a:rPr>
              <a:t>B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15" dirty="0" smtClean="0">
                <a:latin typeface="Baskerville Old Face"/>
                <a:cs typeface="Baskerville Old Face"/>
              </a:rPr>
              <a:t>c</a:t>
            </a:r>
            <a:r>
              <a:rPr sz="3000" spc="0" dirty="0" smtClean="0">
                <a:latin typeface="Baskerville Old Face"/>
                <a:cs typeface="Baskerville Old Face"/>
              </a:rPr>
              <a:t>kgr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un</a:t>
            </a:r>
            <a:r>
              <a:rPr sz="3000" spc="0" dirty="0" smtClean="0">
                <a:latin typeface="Baskerville Old Face"/>
                <a:cs typeface="Baskerville Old Face"/>
              </a:rPr>
              <a:t>d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-5" dirty="0" smtClean="0">
                <a:latin typeface="Baskerville Old Face"/>
                <a:cs typeface="Baskerville Old Face"/>
              </a:rPr>
              <a:t>nch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ge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</a:t>
            </a:r>
            <a:r>
              <a:rPr sz="3000" spc="-2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nt</a:t>
            </a:r>
            <a:r>
              <a:rPr sz="3000" spc="0" dirty="0" smtClean="0">
                <a:latin typeface="Baskerville Old Face"/>
                <a:cs typeface="Baskerville Old Face"/>
              </a:rPr>
              <a:t>s</a:t>
            </a:r>
            <a:r>
              <a:rPr lang="en-US" sz="3000" spc="0" dirty="0" smtClean="0">
                <a:latin typeface="Baskerville Old Face"/>
                <a:cs typeface="Baskerville Old Face"/>
              </a:rPr>
              <a:t>  </a:t>
            </a:r>
            <a:endParaRPr sz="3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8" y="2004922"/>
            <a:ext cx="5523865" cy="3646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81305" indent="-342900">
              <a:lnSpc>
                <a:spcPct val="100499"/>
              </a:lnSpc>
              <a:buFont typeface="Baskerville Old Face"/>
              <a:buChar char="•"/>
              <a:tabLst>
                <a:tab pos="354965" algn="l"/>
              </a:tabLst>
            </a:pPr>
            <a:r>
              <a:rPr sz="2200" spc="-35" dirty="0" smtClean="0">
                <a:latin typeface="Baskerville Old Face"/>
                <a:cs typeface="Baskerville Old Face"/>
              </a:rPr>
              <a:t>W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if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I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0" dirty="0" smtClean="0">
                <a:latin typeface="Baskerville Old Face"/>
                <a:cs typeface="Baskerville Old Face"/>
              </a:rPr>
              <a:t>n</a:t>
            </a:r>
            <a:r>
              <a:rPr sz="2200" spc="0" dirty="0" smtClean="0">
                <a:latin typeface="Baskerville Old Face"/>
                <a:cs typeface="Baskerville Old Face"/>
              </a:rPr>
              <a:t>’t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0" dirty="0" smtClean="0">
                <a:latin typeface="Baskerville Old Face"/>
                <a:cs typeface="Baskerville Old Face"/>
              </a:rPr>
              <a:t>v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-15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Baskerville Old Face"/>
                <a:cs typeface="Baskerville Old Face"/>
              </a:rPr>
              <a:t>n</a:t>
            </a:r>
            <a:r>
              <a:rPr sz="2200" spc="5" dirty="0" smtClean="0">
                <a:latin typeface="Baskerville Old Face"/>
                <a:cs typeface="Baskerville Old Face"/>
              </a:rPr>
              <a:t>t</a:t>
            </a:r>
            <a:r>
              <a:rPr sz="2200" spc="-10" dirty="0" smtClean="0">
                <a:latin typeface="Baskerville Old Face"/>
                <a:cs typeface="Baskerville Old Face"/>
              </a:rPr>
              <a:t>i</a:t>
            </a:r>
            <a:r>
              <a:rPr sz="2200" spc="-15" dirty="0" smtClean="0">
                <a:latin typeface="Baskerville Old Face"/>
                <a:cs typeface="Baskerville Old Face"/>
              </a:rPr>
              <a:t>f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5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15" dirty="0" smtClean="0">
                <a:latin typeface="Baskerville Old Face"/>
                <a:cs typeface="Baskerville Old Face"/>
              </a:rPr>
              <a:t>ag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p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0" dirty="0" smtClean="0">
                <a:latin typeface="Baskerville Old Face"/>
                <a:cs typeface="Baskerville Old Face"/>
              </a:rPr>
              <a:t>in</a:t>
            </a:r>
            <a:r>
              <a:rPr sz="2200" spc="5" dirty="0" smtClean="0">
                <a:latin typeface="Baskerville Old Face"/>
                <a:cs typeface="Baskerville Old Face"/>
              </a:rPr>
              <a:t>t</a:t>
            </a:r>
            <a:r>
              <a:rPr sz="2200" spc="0" dirty="0" smtClean="0">
                <a:latin typeface="Baskerville Old Face"/>
                <a:cs typeface="Baskerville Old Face"/>
              </a:rPr>
              <a:t>?</a:t>
            </a:r>
            <a:endParaRPr sz="2200" dirty="0">
              <a:latin typeface="Baskerville Old Face"/>
              <a:cs typeface="Baskerville Old Face"/>
            </a:endParaRPr>
          </a:p>
          <a:p>
            <a:pPr marL="756285" marR="352425" lvl="1" indent="-287020">
              <a:lnSpc>
                <a:spcPct val="100200"/>
              </a:lnSpc>
              <a:spcBef>
                <a:spcPts val="49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200" spc="-25" dirty="0" smtClean="0">
                <a:latin typeface="Baskerville Old Face"/>
                <a:cs typeface="Baskerville Old Face"/>
              </a:rPr>
              <a:t>U</a:t>
            </a:r>
            <a:r>
              <a:rPr sz="2200" spc="-10" dirty="0" smtClean="0">
                <a:latin typeface="Baskerville Old Face"/>
                <a:cs typeface="Baskerville Old Face"/>
              </a:rPr>
              <a:t>se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a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b</a:t>
            </a:r>
            <a:r>
              <a:rPr sz="2200" spc="-15" dirty="0" smtClean="0">
                <a:latin typeface="Baskerville Old Face"/>
                <a:cs typeface="Baskerville Old Face"/>
              </a:rPr>
              <a:t>u</a:t>
            </a:r>
            <a:r>
              <a:rPr sz="2200" spc="-10" dirty="0" smtClean="0">
                <a:latin typeface="Baskerville Old Face"/>
                <a:cs typeface="Baskerville Old Face"/>
              </a:rPr>
              <a:t>il</a:t>
            </a:r>
            <a:r>
              <a:rPr sz="2200" spc="-5" dirty="0" smtClean="0">
                <a:latin typeface="Baskerville Old Face"/>
                <a:cs typeface="Baskerville Old Face"/>
              </a:rPr>
              <a:t>d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10" dirty="0" smtClean="0">
                <a:latin typeface="Baskerville Old Face"/>
                <a:cs typeface="Baskerville Old Face"/>
              </a:rPr>
              <a:t>ng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u="sng" spc="-10" dirty="0" smtClean="0">
                <a:latin typeface="Baskerville Old Face"/>
                <a:cs typeface="Baskerville Old Face"/>
              </a:rPr>
              <a:t>str</a:t>
            </a:r>
            <a:r>
              <a:rPr sz="2200" u="sng" spc="-15" dirty="0" smtClean="0">
                <a:latin typeface="Baskerville Old Face"/>
                <a:cs typeface="Baskerville Old Face"/>
              </a:rPr>
              <a:t>u</a:t>
            </a:r>
            <a:r>
              <a:rPr sz="2200" u="sng" spc="-5" dirty="0" smtClean="0">
                <a:latin typeface="Baskerville Old Face"/>
                <a:cs typeface="Baskerville Old Face"/>
              </a:rPr>
              <a:t>c</a:t>
            </a:r>
            <a:r>
              <a:rPr sz="2200" u="sng" spc="-10" dirty="0" smtClean="0">
                <a:latin typeface="Baskerville Old Face"/>
                <a:cs typeface="Baskerville Old Face"/>
              </a:rPr>
              <a:t>t</a:t>
            </a:r>
            <a:r>
              <a:rPr sz="2200" u="sng" spc="-15" dirty="0" smtClean="0">
                <a:latin typeface="Baskerville Old Face"/>
                <a:cs typeface="Baskerville Old Face"/>
              </a:rPr>
              <a:t>u</a:t>
            </a:r>
            <a:r>
              <a:rPr sz="2200" u="sng" spc="-10" dirty="0" smtClean="0">
                <a:latin typeface="Baskerville Old Face"/>
                <a:cs typeface="Baskerville Old Face"/>
              </a:rPr>
              <a:t>r</a:t>
            </a:r>
            <a:r>
              <a:rPr sz="2200" u="sng" spc="-15" dirty="0" smtClean="0">
                <a:latin typeface="Baskerville Old Face"/>
                <a:cs typeface="Baskerville Old Face"/>
              </a:rPr>
              <a:t>a</a:t>
            </a:r>
            <a:r>
              <a:rPr sz="2200" u="sng" spc="0" dirty="0" smtClean="0">
                <a:latin typeface="Baskerville Old Face"/>
                <a:cs typeface="Baskerville Old Face"/>
              </a:rPr>
              <a:t>l</a:t>
            </a:r>
            <a:r>
              <a:rPr sz="2200" u="sng" spc="-1425" dirty="0" smtClean="0">
                <a:latin typeface="Baskerville Old Face"/>
                <a:cs typeface="Baskerville Old Face"/>
              </a:rPr>
              <a:t> </a:t>
            </a:r>
            <a:r>
              <a:rPr lang="en-US" sz="2200" u="sng" spc="-1425" dirty="0" smtClean="0">
                <a:latin typeface="Baskerville Old Face"/>
                <a:cs typeface="Baskerville Old Face"/>
              </a:rPr>
              <a:t>   </a:t>
            </a:r>
            <a:r>
              <a:rPr lang="en-US" sz="2200" u="sng" dirty="0">
                <a:latin typeface="Baskerville Old Face"/>
                <a:cs typeface="Baskerville Old Face"/>
              </a:rPr>
              <a:t> </a:t>
            </a:r>
            <a:r>
              <a:rPr lang="en-US" sz="2200" u="sng" dirty="0" smtClean="0">
                <a:latin typeface="Baskerville Old Face"/>
                <a:cs typeface="Baskerville Old Face"/>
              </a:rPr>
              <a:t>beam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10" dirty="0" smtClean="0">
                <a:latin typeface="Baskerville Old Face"/>
                <a:cs typeface="Baskerville Old Face"/>
              </a:rPr>
              <a:t>(</a:t>
            </a:r>
            <a:r>
              <a:rPr sz="2200" spc="-15" dirty="0" smtClean="0">
                <a:latin typeface="Baskerville Old Face"/>
                <a:cs typeface="Baskerville Old Face"/>
              </a:rPr>
              <a:t>&gt;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3</a:t>
            </a:r>
            <a:r>
              <a:rPr sz="2200" spc="-15" dirty="0" smtClean="0">
                <a:latin typeface="Baskerville Old Face"/>
                <a:cs typeface="Baskerville Old Face"/>
              </a:rPr>
              <a:t>0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20" dirty="0" smtClean="0">
                <a:latin typeface="Baskerville Old Face"/>
                <a:cs typeface="Baskerville Old Face"/>
              </a:rPr>
              <a:t>m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(</a:t>
            </a:r>
            <a:r>
              <a:rPr sz="2200" spc="-20" dirty="0" smtClean="0">
                <a:latin typeface="Baskerville Old Face"/>
                <a:cs typeface="Baskerville Old Face"/>
              </a:rPr>
              <a:t>1</a:t>
            </a:r>
            <a:r>
              <a:rPr sz="2200" spc="-15" dirty="0" smtClean="0">
                <a:latin typeface="Baskerville Old Face"/>
                <a:cs typeface="Baskerville Old Face"/>
              </a:rPr>
              <a:t>2</a:t>
            </a:r>
            <a:r>
              <a:rPr sz="2200" spc="10" dirty="0" smtClean="0">
                <a:latin typeface="Times New Roman"/>
                <a:cs typeface="Times New Roman"/>
              </a:rPr>
              <a:t> 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20" dirty="0" smtClean="0">
                <a:latin typeface="Baskerville Old Face"/>
                <a:cs typeface="Baskerville Old Face"/>
              </a:rPr>
              <a:t>he</a:t>
            </a:r>
            <a:r>
              <a:rPr sz="2200" spc="-10" dirty="0" smtClean="0">
                <a:latin typeface="Baskerville Old Face"/>
                <a:cs typeface="Baskerville Old Face"/>
              </a:rPr>
              <a:t>s)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5" dirty="0" smtClean="0">
                <a:latin typeface="Baskerville Old Face"/>
                <a:cs typeface="Baskerville Old Face"/>
              </a:rPr>
              <a:t>p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5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10" dirty="0" smtClean="0">
                <a:latin typeface="Baskerville Old Face"/>
                <a:cs typeface="Baskerville Old Face"/>
              </a:rPr>
              <a:t>i</a:t>
            </a:r>
            <a:r>
              <a:rPr sz="2200" spc="5" dirty="0" smtClean="0">
                <a:latin typeface="Baskerville Old Face"/>
                <a:cs typeface="Baskerville Old Face"/>
              </a:rPr>
              <a:t>s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-1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b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0" dirty="0" smtClean="0">
                <a:latin typeface="Baskerville Old Face"/>
                <a:cs typeface="Baskerville Old Face"/>
              </a:rPr>
              <a:t>t</a:t>
            </a:r>
            <a:r>
              <a:rPr sz="2200" spc="-20" dirty="0" smtClean="0">
                <a:latin typeface="Baskerville Old Face"/>
                <a:cs typeface="Baskerville Old Face"/>
              </a:rPr>
              <a:t>we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15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su</a:t>
            </a:r>
            <a:r>
              <a:rPr sz="2200" spc="-20" dirty="0" smtClean="0">
                <a:latin typeface="Baskerville Old Face"/>
                <a:cs typeface="Baskerville Old Face"/>
              </a:rPr>
              <a:t>pp</a:t>
            </a:r>
            <a:r>
              <a:rPr sz="2200" spc="-25" dirty="0" smtClean="0">
                <a:latin typeface="Baskerville Old Face"/>
                <a:cs typeface="Baskerville Old Face"/>
              </a:rPr>
              <a:t>o</a:t>
            </a:r>
            <a:r>
              <a:rPr sz="2200" spc="-10" dirty="0" smtClean="0">
                <a:latin typeface="Baskerville Old Face"/>
                <a:cs typeface="Baskerville Old Face"/>
              </a:rPr>
              <a:t>rts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&lt;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7</a:t>
            </a:r>
            <a:r>
              <a:rPr sz="2200" spc="10" dirty="0" smtClean="0">
                <a:latin typeface="Baskerville Old Face"/>
                <a:cs typeface="Baskerville Old Face"/>
              </a:rPr>
              <a:t>.</a:t>
            </a:r>
            <a:r>
              <a:rPr sz="2200" spc="-15" dirty="0" smtClean="0">
                <a:latin typeface="Baskerville Old Face"/>
                <a:cs typeface="Baskerville Old Face"/>
              </a:rPr>
              <a:t>5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m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10" dirty="0" smtClean="0">
                <a:latin typeface="Baskerville Old Face"/>
                <a:cs typeface="Baskerville Old Face"/>
              </a:rPr>
              <a:t>(</a:t>
            </a:r>
            <a:r>
              <a:rPr sz="2200" spc="-5" dirty="0" smtClean="0">
                <a:latin typeface="Baskerville Old Face"/>
                <a:cs typeface="Baskerville Old Face"/>
              </a:rPr>
              <a:t>2</a:t>
            </a:r>
            <a:r>
              <a:rPr sz="2200" spc="-15" dirty="0" smtClean="0">
                <a:latin typeface="Baskerville Old Face"/>
                <a:cs typeface="Baskerville Old Face"/>
              </a:rPr>
              <a:t>5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f</a:t>
            </a:r>
            <a:r>
              <a:rPr sz="2200" spc="5" dirty="0" smtClean="0">
                <a:latin typeface="Baskerville Old Face"/>
                <a:cs typeface="Baskerville Old Face"/>
              </a:rPr>
              <a:t>t</a:t>
            </a:r>
            <a:r>
              <a:rPr sz="2200" spc="0" dirty="0" smtClean="0">
                <a:latin typeface="Baskerville Old Face"/>
                <a:cs typeface="Baskerville Old Face"/>
              </a:rPr>
              <a:t>))</a:t>
            </a:r>
            <a:endParaRPr sz="2200" dirty="0">
              <a:latin typeface="Baskerville Old Face"/>
              <a:cs typeface="Baskerville Old Face"/>
            </a:endParaRPr>
          </a:p>
          <a:p>
            <a:pPr marL="355600" marR="12700" indent="-342900">
              <a:lnSpc>
                <a:spcPct val="100499"/>
              </a:lnSpc>
              <a:spcBef>
                <a:spcPts val="490"/>
              </a:spcBef>
              <a:buFont typeface="Baskerville Old Face"/>
              <a:buChar char="•"/>
              <a:tabLst>
                <a:tab pos="354965" algn="l"/>
              </a:tabLst>
            </a:pPr>
            <a:r>
              <a:rPr sz="2200" spc="-35" dirty="0" smtClean="0">
                <a:latin typeface="Baskerville Old Face"/>
                <a:cs typeface="Baskerville Old Face"/>
              </a:rPr>
              <a:t>W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if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I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0" dirty="0" smtClean="0">
                <a:latin typeface="Baskerville Old Face"/>
                <a:cs typeface="Baskerville Old Face"/>
              </a:rPr>
              <a:t>n</a:t>
            </a:r>
            <a:r>
              <a:rPr sz="2200" spc="0" dirty="0" smtClean="0">
                <a:latin typeface="Baskerville Old Face"/>
                <a:cs typeface="Baskerville Old Face"/>
              </a:rPr>
              <a:t>’t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k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5" dirty="0" smtClean="0">
                <a:latin typeface="Baskerville Old Face"/>
                <a:cs typeface="Baskerville Old Face"/>
              </a:rPr>
              <a:t>ow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wh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f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30" dirty="0" smtClean="0">
                <a:latin typeface="Baskerville Old Face"/>
                <a:cs typeface="Baskerville Old Face"/>
              </a:rPr>
              <a:t>m</a:t>
            </a:r>
            <a:r>
              <a:rPr sz="2200" spc="-10" dirty="0" smtClean="0">
                <a:latin typeface="Baskerville Old Face"/>
                <a:cs typeface="Baskerville Old Face"/>
              </a:rPr>
              <a:t>y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ch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15" dirty="0" smtClean="0">
                <a:latin typeface="Baskerville Old Face"/>
                <a:cs typeface="Baskerville Old Face"/>
              </a:rPr>
              <a:t>ag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p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0" dirty="0" smtClean="0">
                <a:latin typeface="Baskerville Old Face"/>
                <a:cs typeface="Baskerville Old Face"/>
              </a:rPr>
              <a:t>in</a:t>
            </a:r>
            <a:r>
              <a:rPr sz="2200" spc="0" dirty="0" smtClean="0">
                <a:latin typeface="Baskerville Old Face"/>
                <a:cs typeface="Baskerville Old Face"/>
              </a:rPr>
              <a:t>t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w</a:t>
            </a:r>
            <a:r>
              <a:rPr sz="2200" spc="5" dirty="0" smtClean="0">
                <a:latin typeface="Baskerville Old Face"/>
                <a:cs typeface="Baskerville Old Face"/>
              </a:rPr>
              <a:t>il</a:t>
            </a:r>
            <a:r>
              <a:rPr sz="2200" spc="0" dirty="0" smtClean="0">
                <a:latin typeface="Baskerville Old Face"/>
                <a:cs typeface="Baskerville Old Face"/>
              </a:rPr>
              <a:t>l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5" dirty="0" smtClean="0">
                <a:latin typeface="Baskerville Old Face"/>
                <a:cs typeface="Baskerville Old Face"/>
              </a:rPr>
              <a:t>l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0" dirty="0" smtClean="0">
                <a:latin typeface="Baskerville Old Face"/>
                <a:cs typeface="Baskerville Old Face"/>
              </a:rPr>
              <a:t>?</a:t>
            </a:r>
            <a:endParaRPr sz="2200" dirty="0"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27"/>
              </a:spcBef>
              <a:buFont typeface="Baskerville Old Face"/>
              <a:buChar char="•"/>
            </a:pPr>
            <a:endParaRPr sz="50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spc="-25" dirty="0" smtClean="0">
                <a:latin typeface="Baskerville Old Face"/>
                <a:cs typeface="Baskerville Old Face"/>
              </a:rPr>
              <a:t>M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10" dirty="0" smtClean="0">
                <a:latin typeface="Baskerville Old Face"/>
                <a:cs typeface="Baskerville Old Face"/>
              </a:rPr>
              <a:t>n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m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10" dirty="0" smtClean="0">
                <a:latin typeface="Baskerville Old Face"/>
                <a:cs typeface="Baskerville Old Face"/>
              </a:rPr>
              <a:t>ze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10" dirty="0" smtClean="0">
                <a:latin typeface="Baskerville Old Face"/>
                <a:cs typeface="Baskerville Old Face"/>
              </a:rPr>
              <a:t>rr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Baskerville Old Face"/>
                <a:cs typeface="Baskerville Old Face"/>
              </a:rPr>
              <a:t>st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g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f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endParaRPr sz="2200" dirty="0">
              <a:latin typeface="Baskerville Old Face"/>
              <a:cs typeface="Baskerville Old Face"/>
            </a:endParaRPr>
          </a:p>
          <a:p>
            <a:pPr marL="355600" marR="330200" indent="-342900">
              <a:lnSpc>
                <a:spcPct val="100499"/>
              </a:lnSpc>
              <a:spcBef>
                <a:spcPts val="490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g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Baskerville Old Face"/>
                <a:cs typeface="Baskerville Old Face"/>
              </a:rPr>
              <a:t>rs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5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5" dirty="0" smtClean="0">
                <a:latin typeface="Baskerville Old Face"/>
                <a:cs typeface="Baskerville Old Face"/>
              </a:rPr>
              <a:t>ti</a:t>
            </a:r>
            <a:r>
              <a:rPr sz="2200" spc="-30" dirty="0" smtClean="0">
                <a:latin typeface="Baskerville Old Face"/>
                <a:cs typeface="Baskerville Old Face"/>
              </a:rPr>
              <a:t>m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Baskerville Old Face"/>
                <a:cs typeface="Baskerville Old Face"/>
              </a:rPr>
              <a:t>ir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w</a:t>
            </a:r>
            <a:r>
              <a:rPr sz="2200" spc="-10" dirty="0" smtClean="0">
                <a:latin typeface="Baskerville Old Face"/>
                <a:cs typeface="Baskerville Old Face"/>
              </a:rPr>
              <a:t>ork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–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p</a:t>
            </a:r>
            <a:r>
              <a:rPr sz="2200" spc="-10" dirty="0" smtClean="0">
                <a:latin typeface="Baskerville Old Face"/>
                <a:cs typeface="Baskerville Old Face"/>
              </a:rPr>
              <a:t>r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Baskerville Old Face"/>
                <a:cs typeface="Baskerville Old Face"/>
              </a:rPr>
              <a:t>-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p</a:t>
            </a:r>
            <a:r>
              <a:rPr sz="2200" spc="-10" dirty="0" smtClean="0">
                <a:latin typeface="Baskerville Old Face"/>
                <a:cs typeface="Baskerville Old Face"/>
              </a:rPr>
              <a:t>l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n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g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is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25" dirty="0" smtClean="0">
                <a:latin typeface="Baskerville Old Face"/>
                <a:cs typeface="Baskerville Old Face"/>
              </a:rPr>
              <a:t>k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20" dirty="0" smtClean="0">
                <a:latin typeface="Baskerville Old Face"/>
                <a:cs typeface="Baskerville Old Face"/>
              </a:rPr>
              <a:t>y</a:t>
            </a:r>
            <a:r>
              <a:rPr sz="2200" spc="0" dirty="0" smtClean="0">
                <a:latin typeface="Baskerville Old Face"/>
                <a:cs typeface="Baskerville Old Face"/>
              </a:rPr>
              <a:t>!</a:t>
            </a:r>
            <a:endParaRPr sz="22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anchorage point"/>
          <p:cNvSpPr/>
          <p:nvPr/>
        </p:nvSpPr>
        <p:spPr>
          <a:xfrm>
            <a:off x="6705600" y="1676400"/>
            <a:ext cx="2615183" cy="3826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hoto "/>
          <p:cNvSpPr/>
          <p:nvPr/>
        </p:nvSpPr>
        <p:spPr>
          <a:xfrm>
            <a:off x="609600" y="6096000"/>
            <a:ext cx="3337559" cy="1094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 - anchorage point"/>
          <p:cNvSpPr/>
          <p:nvPr/>
        </p:nvSpPr>
        <p:spPr>
          <a:xfrm>
            <a:off x="3886200" y="5638800"/>
            <a:ext cx="5562599" cy="1523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28" rIns="0" bIns="0" rtlCol="0">
            <a:noAutofit/>
          </a:bodyPr>
          <a:lstStyle/>
          <a:p>
            <a:pPr marL="208279">
              <a:lnSpc>
                <a:spcPct val="100000"/>
              </a:lnSpc>
            </a:pP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all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P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t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20" dirty="0" smtClean="0">
                <a:latin typeface="Baskerville Old Face"/>
                <a:cs typeface="Baskerville Old Face"/>
              </a:rPr>
              <a:t>B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15" dirty="0" smtClean="0">
                <a:latin typeface="Baskerville Old Face"/>
                <a:cs typeface="Baskerville Old Face"/>
              </a:rPr>
              <a:t>c</a:t>
            </a:r>
            <a:r>
              <a:rPr sz="3000" spc="0" dirty="0" smtClean="0">
                <a:latin typeface="Baskerville Old Face"/>
                <a:cs typeface="Baskerville Old Face"/>
              </a:rPr>
              <a:t>kgr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un</a:t>
            </a:r>
            <a:r>
              <a:rPr sz="3000" spc="0" dirty="0" smtClean="0">
                <a:latin typeface="Baskerville Old Face"/>
                <a:cs typeface="Baskerville Old Face"/>
              </a:rPr>
              <a:t>d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-5" dirty="0" smtClean="0">
                <a:latin typeface="Baskerville Old Face"/>
                <a:cs typeface="Baskerville Old Face"/>
              </a:rPr>
              <a:t>nch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ge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</a:t>
            </a:r>
            <a:r>
              <a:rPr sz="3000" spc="-2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nt</a:t>
            </a:r>
            <a:r>
              <a:rPr sz="3000" spc="0" dirty="0" smtClean="0">
                <a:latin typeface="Baskerville Old Face"/>
                <a:cs typeface="Baskerville Old Face"/>
              </a:rPr>
              <a:t>s</a:t>
            </a:r>
            <a:r>
              <a:rPr lang="en-US" sz="3000" spc="0" dirty="0" smtClean="0">
                <a:latin typeface="Baskerville Old Face"/>
                <a:cs typeface="Baskerville Old Face"/>
              </a:rPr>
              <a:t>   </a:t>
            </a:r>
            <a:endParaRPr sz="30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anchorage point"/>
          <p:cNvSpPr/>
          <p:nvPr/>
        </p:nvSpPr>
        <p:spPr>
          <a:xfrm>
            <a:off x="6934200" y="5638800"/>
            <a:ext cx="2525267" cy="1537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hoto - anchorage point"/>
          <p:cNvSpPr/>
          <p:nvPr/>
        </p:nvSpPr>
        <p:spPr>
          <a:xfrm>
            <a:off x="1066800" y="5943600"/>
            <a:ext cx="1053083" cy="1004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 - anchorage point"/>
          <p:cNvSpPr/>
          <p:nvPr/>
        </p:nvSpPr>
        <p:spPr>
          <a:xfrm>
            <a:off x="4038600" y="5715000"/>
            <a:ext cx="1357883" cy="1447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object 3" title="Table - Equipment and strength requiremen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804659"/>
              </p:ext>
            </p:extLst>
          </p:nvPr>
        </p:nvGraphicFramePr>
        <p:xfrm>
          <a:off x="1130300" y="1435100"/>
          <a:ext cx="7772398" cy="4162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</a:pPr>
                      <a:r>
                        <a:rPr sz="2000" u="heavy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2000" u="heavy" spc="-1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2000" u="heavy" spc="-5" dirty="0" smtClean="0">
                          <a:latin typeface="Tahoma"/>
                          <a:cs typeface="Tahoma"/>
                        </a:rPr>
                        <a:t>ui</a:t>
                      </a:r>
                      <a:r>
                        <a:rPr sz="2000" u="heavy" spc="-1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2000" u="heavy" spc="-2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2000" u="heavy" spc="-5" dirty="0" smtClean="0">
                          <a:latin typeface="Tahoma"/>
                          <a:cs typeface="Tahoma"/>
                        </a:rPr>
                        <a:t>en</a:t>
                      </a:r>
                      <a:r>
                        <a:rPr sz="2000" u="heavy" spc="0" dirty="0" smtClean="0">
                          <a:latin typeface="Tahoma"/>
                          <a:cs typeface="Tahoma"/>
                        </a:rPr>
                        <a:t>t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53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0405">
                        <a:lnSpc>
                          <a:spcPct val="100000"/>
                        </a:lnSpc>
                      </a:pPr>
                      <a:r>
                        <a:rPr sz="2000" u="heavy" spc="-5" dirty="0" smtClean="0">
                          <a:latin typeface="Tahoma"/>
                          <a:cs typeface="Tahoma"/>
                        </a:rPr>
                        <a:t>Stren</a:t>
                      </a:r>
                      <a:r>
                        <a:rPr sz="2000" u="heavy" spc="-1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2000" u="heavy" spc="-5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2000" u="heavy" spc="0" dirty="0" smtClean="0">
                          <a:latin typeface="Tahoma"/>
                          <a:cs typeface="Tahoma"/>
                        </a:rPr>
                        <a:t>h R</a:t>
                      </a:r>
                      <a:r>
                        <a:rPr sz="2000" u="heavy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2000" u="heavy" spc="-2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2000" u="heavy" spc="-5" dirty="0" smtClean="0">
                          <a:latin typeface="Tahoma"/>
                          <a:cs typeface="Tahoma"/>
                        </a:rPr>
                        <a:t>uire</a:t>
                      </a:r>
                      <a:r>
                        <a:rPr sz="2000" u="heavy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2000" u="heavy" spc="-5" dirty="0" smtClean="0">
                          <a:latin typeface="Tahoma"/>
                          <a:cs typeface="Tahoma"/>
                        </a:rPr>
                        <a:t>en</a:t>
                      </a:r>
                      <a:r>
                        <a:rPr sz="2000" u="heavy" spc="0" dirty="0" smtClean="0">
                          <a:latin typeface="Tahoma"/>
                          <a:cs typeface="Tahoma"/>
                        </a:rPr>
                        <a:t>t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253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79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9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(3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ft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ene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gy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ab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52475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ahoma"/>
                          <a:cs typeface="Tahoma"/>
                        </a:rPr>
                        <a:t>22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k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(5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000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ax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rre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79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8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(6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ft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ene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gy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ab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52475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ahoma"/>
                          <a:cs typeface="Tahoma"/>
                        </a:rPr>
                        <a:t>22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k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(5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000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ax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rre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9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Tahoma"/>
                          <a:cs typeface="Tahoma"/>
                        </a:rPr>
                        <a:t>Sel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ny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52475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ahoma"/>
                          <a:cs typeface="Tahoma"/>
                        </a:rPr>
                        <a:t>13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3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k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(3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000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ax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rre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483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Tahoma"/>
                          <a:cs typeface="Tahoma"/>
                        </a:rPr>
                        <a:t>Ver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al</a:t>
                      </a:r>
                      <a:r>
                        <a:rPr sz="1600" spc="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elin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3843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ahoma"/>
                          <a:cs typeface="Tahoma"/>
                        </a:rPr>
                        <a:t>22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k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(5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000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ax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rre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14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&lt;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=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9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(3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ft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14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ny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Tahoma"/>
                          <a:cs typeface="Tahoma"/>
                        </a:rPr>
                        <a:t>Hori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z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al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eli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53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528320">
                        <a:lnSpc>
                          <a:spcPct val="100299"/>
                        </a:lnSpc>
                      </a:pP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in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14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9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22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k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(5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000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9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ax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rre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st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53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5247" y="842771"/>
            <a:ext cx="786765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 smtClean="0">
                <a:latin typeface="Baskerville Old Face"/>
                <a:cs typeface="Baskerville Old Face"/>
              </a:rPr>
              <a:t>Per</a:t>
            </a:r>
            <a:r>
              <a:rPr sz="3000" spc="-5" dirty="0" smtClean="0">
                <a:latin typeface="Baskerville Old Face"/>
                <a:cs typeface="Baskerville Old Face"/>
              </a:rPr>
              <a:t>s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15" dirty="0" smtClean="0">
                <a:latin typeface="Baskerville Old Face"/>
                <a:cs typeface="Baskerville Old Face"/>
              </a:rPr>
              <a:t>t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-10" dirty="0" smtClean="0">
                <a:latin typeface="Baskerville Old Face"/>
                <a:cs typeface="Baskerville Old Face"/>
              </a:rPr>
              <a:t>iv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q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pm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t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Fo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20" dirty="0" smtClean="0">
                <a:latin typeface="Baskerville Old Face"/>
                <a:cs typeface="Baskerville Old Face"/>
              </a:rPr>
              <a:t>m</a:t>
            </a:r>
            <a:r>
              <a:rPr sz="3000" spc="0" dirty="0" smtClean="0">
                <a:latin typeface="Baskerville Old Face"/>
                <a:cs typeface="Baskerville Old Face"/>
              </a:rPr>
              <a:t>al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5" dirty="0" smtClean="0">
                <a:latin typeface="Baskerville Old Face"/>
                <a:cs typeface="Baskerville Old Face"/>
              </a:rPr>
              <a:t>Insp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</a:t>
            </a:r>
            <a:r>
              <a:rPr sz="3000" spc="-15" dirty="0" smtClean="0">
                <a:latin typeface="Baskerville Old Face"/>
                <a:cs typeface="Baskerville Old Face"/>
              </a:rPr>
              <a:t>t</a:t>
            </a:r>
            <a:r>
              <a:rPr sz="3000" spc="-10" dirty="0" smtClean="0">
                <a:latin typeface="Baskerville Old Face"/>
                <a:cs typeface="Baskerville Old Face"/>
              </a:rPr>
              <a:t>io</a:t>
            </a:r>
            <a:r>
              <a:rPr sz="3000" spc="0" dirty="0" smtClean="0">
                <a:latin typeface="Baskerville Old Face"/>
                <a:cs typeface="Baskerville Old Face"/>
              </a:rPr>
              <a:t>n</a:t>
            </a:r>
            <a:endParaRPr sz="3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139" y="2152394"/>
            <a:ext cx="6759575" cy="285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In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Baskerville Old Face"/>
                <a:cs typeface="Baskerville Old Face"/>
              </a:rPr>
              <a:t>p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on</a:t>
            </a:r>
            <a:r>
              <a:rPr sz="3200" spc="-10" dirty="0" smtClean="0">
                <a:latin typeface="Baskerville Old Face"/>
                <a:cs typeface="Baskerville Old Face"/>
              </a:rPr>
              <a:t>/</a:t>
            </a:r>
            <a:r>
              <a:rPr sz="3200" spc="-5" dirty="0" smtClean="0">
                <a:latin typeface="Baskerville Old Face"/>
                <a:cs typeface="Baskerville Old Face"/>
              </a:rPr>
              <a:t>M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20" dirty="0" smtClean="0">
                <a:latin typeface="Baskerville Old Face"/>
                <a:cs typeface="Baskerville Old Face"/>
              </a:rPr>
              <a:t>te</a:t>
            </a:r>
            <a:r>
              <a:rPr sz="3200" spc="-5" dirty="0" smtClean="0">
                <a:latin typeface="Baskerville Old Face"/>
                <a:cs typeface="Baskerville Old Face"/>
              </a:rPr>
              <a:t>nanc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-</a:t>
            </a:r>
            <a:r>
              <a:rPr sz="3200" spc="0" dirty="0" smtClean="0">
                <a:latin typeface="Baskerville Old Face"/>
                <a:cs typeface="Baskerville Old Face"/>
              </a:rPr>
              <a:t>-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750"/>
              </a:lnSpc>
              <a:spcBef>
                <a:spcPts val="5"/>
              </a:spcBef>
              <a:buFont typeface="Baskerville Old Face"/>
              <a:buChar char="•"/>
            </a:pPr>
            <a:endParaRPr sz="7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eq</a:t>
            </a:r>
            <a:r>
              <a:rPr sz="3200" spc="0" dirty="0" smtClean="0">
                <a:latin typeface="Baskerville Old Face"/>
                <a:cs typeface="Baskerville Old Face"/>
              </a:rPr>
              <a:t>u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nc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endParaRPr sz="3200">
              <a:latin typeface="Baskerville Old Face"/>
              <a:cs typeface="Baskerville Old Face"/>
            </a:endParaRPr>
          </a:p>
          <a:p>
            <a:pPr lvl="1">
              <a:lnSpc>
                <a:spcPts val="750"/>
              </a:lnSpc>
              <a:spcBef>
                <a:spcPts val="17"/>
              </a:spcBef>
              <a:buFont typeface="Baskerville Old Face"/>
              <a:buChar char="–"/>
            </a:pPr>
            <a:endParaRPr sz="7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3200" spc="0" dirty="0" smtClean="0">
                <a:latin typeface="Baskerville Old Face"/>
                <a:cs typeface="Baskerville Old Face"/>
              </a:rPr>
              <a:t>W</a:t>
            </a:r>
            <a:r>
              <a:rPr sz="3200" spc="-5" dirty="0" smtClean="0">
                <a:latin typeface="Baskerville Old Face"/>
                <a:cs typeface="Baskerville Old Face"/>
              </a:rPr>
              <a:t>ho</a:t>
            </a:r>
            <a:r>
              <a:rPr sz="3200" spc="0" dirty="0" smtClean="0">
                <a:latin typeface="Baskerville Old Face"/>
                <a:cs typeface="Baskerville Old Face"/>
              </a:rPr>
              <a:t>?</a:t>
            </a:r>
            <a:endParaRPr sz="3200">
              <a:latin typeface="Baskerville Old Face"/>
              <a:cs typeface="Baskerville Old Face"/>
            </a:endParaRPr>
          </a:p>
          <a:p>
            <a:pPr lvl="1">
              <a:lnSpc>
                <a:spcPts val="750"/>
              </a:lnSpc>
              <a:spcBef>
                <a:spcPts val="5"/>
              </a:spcBef>
              <a:buFont typeface="Baskerville Old Face"/>
              <a:buChar char="–"/>
            </a:pPr>
            <a:endParaRPr sz="7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D</a:t>
            </a:r>
            <a:r>
              <a:rPr sz="3200" spc="-5" dirty="0" smtClean="0">
                <a:latin typeface="Baskerville Old Face"/>
                <a:cs typeface="Baskerville Old Face"/>
              </a:rPr>
              <a:t>oc</a:t>
            </a:r>
            <a:r>
              <a:rPr sz="3200" spc="0" dirty="0" smtClean="0">
                <a:latin typeface="Baskerville Old Face"/>
                <a:cs typeface="Baskerville Old Face"/>
              </a:rPr>
              <a:t>um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on</a:t>
            </a:r>
            <a:r>
              <a:rPr sz="3200" spc="0" dirty="0" smtClean="0">
                <a:latin typeface="Baskerville Old Face"/>
                <a:cs typeface="Baskerville Old Face"/>
              </a:rPr>
              <a:t>?</a:t>
            </a:r>
            <a:endParaRPr sz="3200">
              <a:latin typeface="Baskerville Old Face"/>
              <a:cs typeface="Baskerville Old Face"/>
            </a:endParaRPr>
          </a:p>
          <a:p>
            <a:pPr lvl="1">
              <a:lnSpc>
                <a:spcPts val="750"/>
              </a:lnSpc>
              <a:spcBef>
                <a:spcPts val="5"/>
              </a:spcBef>
              <a:buFont typeface="Baskerville Old Face"/>
              <a:buChar char="–"/>
            </a:pPr>
            <a:endParaRPr sz="7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3200" spc="0" dirty="0" smtClean="0">
                <a:latin typeface="Baskerville Old Face"/>
                <a:cs typeface="Baskerville Old Face"/>
              </a:rPr>
              <a:t>W</a:t>
            </a:r>
            <a:r>
              <a:rPr sz="3200" spc="-15" dirty="0" smtClean="0">
                <a:latin typeface="Baskerville Old Face"/>
                <a:cs typeface="Baskerville Old Face"/>
              </a:rPr>
              <a:t>h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t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Baskerville Old Face"/>
                <a:cs typeface="Baskerville Old Face"/>
              </a:rPr>
              <a:t>o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we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Baskerville Old Face"/>
                <a:cs typeface="Baskerville Old Face"/>
              </a:rPr>
              <a:t>o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wi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5" dirty="0" smtClean="0">
                <a:latin typeface="Baskerville Old Face"/>
                <a:cs typeface="Baskerville Old Face"/>
              </a:rPr>
              <a:t>b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d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q</a:t>
            </a:r>
            <a:r>
              <a:rPr sz="3200" spc="0" dirty="0" smtClean="0">
                <a:latin typeface="Baskerville Old Face"/>
                <a:cs typeface="Baskerville Old Face"/>
              </a:rPr>
              <a:t>ui</a:t>
            </a:r>
            <a:r>
              <a:rPr sz="3200" spc="-15" dirty="0" smtClean="0">
                <a:latin typeface="Baskerville Old Face"/>
                <a:cs typeface="Baskerville Old Face"/>
              </a:rPr>
              <a:t>p</a:t>
            </a:r>
            <a:r>
              <a:rPr sz="3200" spc="0" dirty="0" smtClean="0">
                <a:latin typeface="Baskerville Old Face"/>
                <a:cs typeface="Baskerville Old Face"/>
              </a:rPr>
              <a:t>m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?</a:t>
            </a:r>
            <a:endParaRPr sz="320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"/>
          <p:cNvSpPr/>
          <p:nvPr/>
        </p:nvSpPr>
        <p:spPr>
          <a:xfrm>
            <a:off x="7391400" y="5789676"/>
            <a:ext cx="2209799" cy="1525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monster edge logo"/>
          <p:cNvSpPr/>
          <p:nvPr/>
        </p:nvSpPr>
        <p:spPr>
          <a:xfrm>
            <a:off x="7543800" y="5105400"/>
            <a:ext cx="1763267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1214701" y="277049"/>
            <a:ext cx="7628741" cy="1244472"/>
          </a:xfrm>
        </p:spPr>
        <p:txBody>
          <a:bodyPr/>
          <a:lstStyle/>
          <a:p>
            <a:r>
              <a:rPr lang="en-US" sz="1800" dirty="0" smtClean="0">
                <a:latin typeface="Baskerville Old Face"/>
                <a:cs typeface="Baskerville Old Face"/>
              </a:rPr>
              <a:t>Per</a:t>
            </a:r>
            <a:r>
              <a:rPr lang="en-US" sz="1800" spc="-5" dirty="0" smtClean="0">
                <a:latin typeface="Baskerville Old Face"/>
                <a:cs typeface="Baskerville Old Face"/>
              </a:rPr>
              <a:t>s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spc="-10" dirty="0" smtClean="0">
                <a:latin typeface="Baskerville Old Face"/>
                <a:cs typeface="Baskerville Old Face"/>
              </a:rPr>
              <a:t>a</a:t>
            </a:r>
            <a:r>
              <a:rPr lang="en-US" sz="1800" spc="0" dirty="0" smtClean="0">
                <a:latin typeface="Baskerville Old Face"/>
                <a:cs typeface="Baskerville Old Face"/>
              </a:rPr>
              <a:t>l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Pr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</a:t>
            </a:r>
            <a:r>
              <a:rPr lang="en-US" sz="1800" spc="-15" dirty="0" smtClean="0">
                <a:latin typeface="Baskerville Old Face"/>
                <a:cs typeface="Baskerville Old Face"/>
              </a:rPr>
              <a:t>t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ct</a:t>
            </a:r>
            <a:r>
              <a:rPr lang="en-US" sz="1800" spc="-10" dirty="0" smtClean="0">
                <a:latin typeface="Baskerville Old Face"/>
                <a:cs typeface="Baskerville Old Face"/>
              </a:rPr>
              <a:t>iv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E</a:t>
            </a:r>
            <a:r>
              <a:rPr lang="en-US" sz="1800" spc="-10" dirty="0" smtClean="0">
                <a:latin typeface="Baskerville Old Face"/>
                <a:cs typeface="Baskerville Old Face"/>
              </a:rPr>
              <a:t>q</a:t>
            </a:r>
            <a:r>
              <a:rPr lang="en-US" sz="1800" spc="-5" dirty="0" smtClean="0">
                <a:latin typeface="Baskerville Old Face"/>
                <a:cs typeface="Baskerville Old Face"/>
              </a:rPr>
              <a:t>u</a:t>
            </a:r>
            <a:r>
              <a:rPr lang="en-US" sz="1800" spc="0" dirty="0" smtClean="0">
                <a:latin typeface="Baskerville Old Face"/>
                <a:cs typeface="Baskerville Old Face"/>
              </a:rPr>
              <a:t>i</a:t>
            </a:r>
            <a:r>
              <a:rPr lang="en-US" sz="1800" spc="-5" dirty="0" smtClean="0">
                <a:latin typeface="Baskerville Old Face"/>
                <a:cs typeface="Baskerville Old Face"/>
              </a:rPr>
              <a:t>pm</a:t>
            </a:r>
            <a:r>
              <a:rPr lang="en-US" sz="1800" spc="-1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spc="0" dirty="0" smtClean="0">
                <a:latin typeface="Baskerville Old Face"/>
                <a:cs typeface="Baskerville Old Face"/>
              </a:rPr>
              <a:t>t</a:t>
            </a:r>
            <a:r>
              <a:rPr lang="en-US" sz="1800" spc="5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–</a:t>
            </a:r>
            <a:r>
              <a:rPr lang="en-US" sz="1800" spc="5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Fo</a:t>
            </a:r>
            <a:r>
              <a:rPr lang="en-US" sz="1800" spc="0" dirty="0" smtClean="0">
                <a:latin typeface="Baskerville Old Face"/>
                <a:cs typeface="Baskerville Old Face"/>
              </a:rPr>
              <a:t>r</a:t>
            </a:r>
            <a:r>
              <a:rPr lang="en-US" sz="1800" spc="-20" dirty="0" smtClean="0">
                <a:latin typeface="Baskerville Old Face"/>
                <a:cs typeface="Baskerville Old Face"/>
              </a:rPr>
              <a:t>m</a:t>
            </a:r>
            <a:r>
              <a:rPr lang="en-US" sz="1800" spc="0" dirty="0" smtClean="0">
                <a:latin typeface="Baskerville Old Face"/>
                <a:cs typeface="Baskerville Old Face"/>
              </a:rPr>
              <a:t>al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Insp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c</a:t>
            </a:r>
            <a:r>
              <a:rPr lang="en-US" sz="1800" spc="-15" dirty="0" smtClean="0">
                <a:latin typeface="Baskerville Old Face"/>
                <a:cs typeface="Baskerville Old Face"/>
              </a:rPr>
              <a:t>t</a:t>
            </a:r>
            <a:r>
              <a:rPr lang="en-US" sz="1800" spc="-10" dirty="0" smtClean="0">
                <a:latin typeface="Baskerville Old Face"/>
                <a:cs typeface="Baskerville Old Face"/>
              </a:rPr>
              <a:t>io</a:t>
            </a:r>
            <a:r>
              <a:rPr lang="en-US" sz="1800" spc="0" dirty="0" smtClean="0">
                <a:latin typeface="Baskerville Old Face"/>
                <a:cs typeface="Baskerville Old Face"/>
              </a:rPr>
              <a:t>n</a:t>
            </a:r>
            <a:r>
              <a:rPr lang="en-US" sz="1800" dirty="0" smtClean="0">
                <a:latin typeface="Baskerville Old Face"/>
                <a:cs typeface="Baskerville Old Face"/>
              </a:rPr>
              <a:t/>
            </a:r>
            <a:br>
              <a:rPr lang="en-US" sz="1800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5247" y="873251"/>
            <a:ext cx="7867650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 smtClean="0">
                <a:latin typeface="Baskerville Old Face"/>
                <a:cs typeface="Baskerville Old Face"/>
              </a:rPr>
              <a:t>Per</a:t>
            </a:r>
            <a:r>
              <a:rPr sz="3000" spc="-5" dirty="0" smtClean="0">
                <a:latin typeface="Baskerville Old Face"/>
                <a:cs typeface="Baskerville Old Face"/>
              </a:rPr>
              <a:t>s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15" dirty="0" smtClean="0">
                <a:latin typeface="Baskerville Old Face"/>
                <a:cs typeface="Baskerville Old Face"/>
              </a:rPr>
              <a:t>t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-10" dirty="0" smtClean="0">
                <a:latin typeface="Baskerville Old Face"/>
                <a:cs typeface="Baskerville Old Face"/>
              </a:rPr>
              <a:t>iv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q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pm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t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Fo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20" dirty="0" smtClean="0">
                <a:latin typeface="Baskerville Old Face"/>
                <a:cs typeface="Baskerville Old Face"/>
              </a:rPr>
              <a:t>m</a:t>
            </a:r>
            <a:r>
              <a:rPr sz="3000" spc="0" dirty="0" smtClean="0">
                <a:latin typeface="Baskerville Old Face"/>
                <a:cs typeface="Baskerville Old Face"/>
              </a:rPr>
              <a:t>al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5" dirty="0" smtClean="0">
                <a:latin typeface="Baskerville Old Face"/>
                <a:cs typeface="Baskerville Old Face"/>
              </a:rPr>
              <a:t>Insp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</a:t>
            </a:r>
            <a:r>
              <a:rPr sz="3000" spc="-15" dirty="0" smtClean="0">
                <a:latin typeface="Baskerville Old Face"/>
                <a:cs typeface="Baskerville Old Face"/>
              </a:rPr>
              <a:t>t</a:t>
            </a:r>
            <a:r>
              <a:rPr sz="3000" spc="-10" dirty="0" smtClean="0">
                <a:latin typeface="Baskerville Old Face"/>
                <a:cs typeface="Baskerville Old Face"/>
              </a:rPr>
              <a:t>io</a:t>
            </a:r>
            <a:r>
              <a:rPr sz="3000" spc="0" dirty="0" smtClean="0">
                <a:latin typeface="Baskerville Old Face"/>
                <a:cs typeface="Baskerville Old Face"/>
              </a:rPr>
              <a:t>n</a:t>
            </a:r>
            <a:endParaRPr sz="3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621027"/>
            <a:ext cx="4054475" cy="403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Wh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w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in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for</a:t>
            </a:r>
            <a:r>
              <a:rPr sz="2800" spc="0" dirty="0" smtClean="0">
                <a:latin typeface="Baskerville Old Face"/>
                <a:cs typeface="Baskerville Old Face"/>
              </a:rPr>
              <a:t>?</a:t>
            </a:r>
            <a:endParaRPr sz="28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34"/>
              </a:spcBef>
              <a:buFont typeface="Baskerville Old Face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10" dirty="0" smtClean="0">
                <a:latin typeface="Baskerville Old Face"/>
                <a:cs typeface="Baskerville Old Face"/>
              </a:rPr>
              <a:t>ns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of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we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0" dirty="0" smtClean="0">
                <a:latin typeface="Baskerville Old Face"/>
                <a:cs typeface="Baskerville Old Face"/>
              </a:rPr>
              <a:t>;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1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y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;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m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gro</a:t>
            </a:r>
            <a:r>
              <a:rPr sz="2800" spc="-10" dirty="0" smtClean="0">
                <a:latin typeface="Baskerville Old Face"/>
                <a:cs typeface="Baskerville Old Face"/>
              </a:rPr>
              <a:t>mm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,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b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,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10" dirty="0" smtClean="0">
                <a:latin typeface="Baskerville Old Face"/>
                <a:cs typeface="Baskerville Old Face"/>
              </a:rPr>
              <a:t>b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25" dirty="0" smtClean="0">
                <a:latin typeface="Baskerville Old Face"/>
                <a:cs typeface="Baskerville Old Face"/>
              </a:rPr>
              <a:t>k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5" dirty="0" smtClean="0">
                <a:latin typeface="Baskerville Old Face"/>
                <a:cs typeface="Baskerville Old Face"/>
              </a:rPr>
              <a:t>ch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,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h</a:t>
            </a:r>
            <a:r>
              <a:rPr sz="2800" spc="-15" dirty="0" smtClean="0">
                <a:latin typeface="Baskerville Old Face"/>
                <a:cs typeface="Baskerville Old Face"/>
              </a:rPr>
              <a:t>oo</a:t>
            </a:r>
            <a:r>
              <a:rPr sz="2800" spc="-10" dirty="0" smtClean="0">
                <a:latin typeface="Baskerville Old Face"/>
                <a:cs typeface="Baskerville Old Face"/>
              </a:rPr>
              <a:t>k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,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Baskerville Old Face"/>
                <a:cs typeface="Baskerville Old Face"/>
              </a:rPr>
              <a:t>oose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5" dirty="0" smtClean="0">
                <a:latin typeface="Baskerville Old Face"/>
                <a:cs typeface="Baskerville Old Face"/>
              </a:rPr>
              <a:t>v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ts</a:t>
            </a:r>
            <a:endParaRPr sz="280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connector"/>
          <p:cNvSpPr/>
          <p:nvPr/>
        </p:nvSpPr>
        <p:spPr>
          <a:xfrm>
            <a:off x="6934200" y="3124200"/>
            <a:ext cx="2474975" cy="4055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latin typeface="Baskerville Old Face"/>
                <a:cs typeface="Baskerville Old Face"/>
              </a:rPr>
              <a:t>Per</a:t>
            </a:r>
            <a:r>
              <a:rPr lang="en-US" sz="1800" spc="-5" dirty="0" smtClean="0">
                <a:latin typeface="Baskerville Old Face"/>
                <a:cs typeface="Baskerville Old Face"/>
              </a:rPr>
              <a:t>s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spc="-10" dirty="0" smtClean="0">
                <a:latin typeface="Baskerville Old Face"/>
                <a:cs typeface="Baskerville Old Face"/>
              </a:rPr>
              <a:t>a</a:t>
            </a:r>
            <a:r>
              <a:rPr lang="en-US" sz="1800" spc="0" dirty="0" smtClean="0">
                <a:latin typeface="Baskerville Old Face"/>
                <a:cs typeface="Baskerville Old Face"/>
              </a:rPr>
              <a:t>l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Pr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</a:t>
            </a:r>
            <a:r>
              <a:rPr lang="en-US" sz="1800" spc="-15" dirty="0" smtClean="0">
                <a:latin typeface="Baskerville Old Face"/>
                <a:cs typeface="Baskerville Old Face"/>
              </a:rPr>
              <a:t>t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ct</a:t>
            </a:r>
            <a:r>
              <a:rPr lang="en-US" sz="1800" spc="-10" dirty="0" smtClean="0">
                <a:latin typeface="Baskerville Old Face"/>
                <a:cs typeface="Baskerville Old Face"/>
              </a:rPr>
              <a:t>iv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E</a:t>
            </a:r>
            <a:r>
              <a:rPr lang="en-US" sz="1800" spc="-10" dirty="0" smtClean="0">
                <a:latin typeface="Baskerville Old Face"/>
                <a:cs typeface="Baskerville Old Face"/>
              </a:rPr>
              <a:t>q</a:t>
            </a:r>
            <a:r>
              <a:rPr lang="en-US" sz="1800" spc="-5" dirty="0" smtClean="0">
                <a:latin typeface="Baskerville Old Face"/>
                <a:cs typeface="Baskerville Old Face"/>
              </a:rPr>
              <a:t>u</a:t>
            </a:r>
            <a:r>
              <a:rPr lang="en-US" sz="1800" spc="0" dirty="0" smtClean="0">
                <a:latin typeface="Baskerville Old Face"/>
                <a:cs typeface="Baskerville Old Face"/>
              </a:rPr>
              <a:t>i</a:t>
            </a:r>
            <a:r>
              <a:rPr lang="en-US" sz="1800" spc="-5" dirty="0" smtClean="0">
                <a:latin typeface="Baskerville Old Face"/>
                <a:cs typeface="Baskerville Old Face"/>
              </a:rPr>
              <a:t>pm</a:t>
            </a:r>
            <a:r>
              <a:rPr lang="en-US" sz="1800" spc="-1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n</a:t>
            </a:r>
            <a:r>
              <a:rPr lang="en-US" sz="1800" spc="0" dirty="0" smtClean="0">
                <a:latin typeface="Baskerville Old Face"/>
                <a:cs typeface="Baskerville Old Face"/>
              </a:rPr>
              <a:t>t</a:t>
            </a:r>
            <a:r>
              <a:rPr lang="en-US" sz="1800" spc="5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–</a:t>
            </a:r>
            <a:r>
              <a:rPr lang="en-US" sz="1800" spc="5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Fo</a:t>
            </a:r>
            <a:r>
              <a:rPr lang="en-US" sz="1800" spc="0" dirty="0" smtClean="0">
                <a:latin typeface="Baskerville Old Face"/>
                <a:cs typeface="Baskerville Old Face"/>
              </a:rPr>
              <a:t>r</a:t>
            </a:r>
            <a:r>
              <a:rPr lang="en-US" sz="1800" spc="-20" dirty="0" smtClean="0">
                <a:latin typeface="Baskerville Old Face"/>
                <a:cs typeface="Baskerville Old Face"/>
              </a:rPr>
              <a:t>m</a:t>
            </a:r>
            <a:r>
              <a:rPr lang="en-US" sz="1800" spc="0" dirty="0" smtClean="0">
                <a:latin typeface="Baskerville Old Face"/>
                <a:cs typeface="Baskerville Old Face"/>
              </a:rPr>
              <a:t>al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Insp</a:t>
            </a:r>
            <a:r>
              <a:rPr lang="en-US" sz="1800" spc="0" dirty="0" smtClean="0">
                <a:latin typeface="Baskerville Old Face"/>
                <a:cs typeface="Baskerville Old Face"/>
              </a:rPr>
              <a:t>e</a:t>
            </a:r>
            <a:r>
              <a:rPr lang="en-US" sz="1800" spc="-5" dirty="0" smtClean="0">
                <a:latin typeface="Baskerville Old Face"/>
                <a:cs typeface="Baskerville Old Face"/>
              </a:rPr>
              <a:t>c</a:t>
            </a:r>
            <a:r>
              <a:rPr lang="en-US" sz="1800" spc="-15" dirty="0" smtClean="0">
                <a:latin typeface="Baskerville Old Face"/>
                <a:cs typeface="Baskerville Old Face"/>
              </a:rPr>
              <a:t>t</a:t>
            </a:r>
            <a:r>
              <a:rPr lang="en-US" sz="1800" spc="-10" dirty="0" smtClean="0">
                <a:latin typeface="Baskerville Old Face"/>
                <a:cs typeface="Baskerville Old Face"/>
              </a:rPr>
              <a:t>io</a:t>
            </a:r>
            <a:r>
              <a:rPr lang="en-US" sz="1800" spc="0" dirty="0" smtClean="0">
                <a:latin typeface="Baskerville Old Face"/>
                <a:cs typeface="Baskerville Old Face"/>
              </a:rPr>
              <a:t>n </a:t>
            </a:r>
            <a:r>
              <a:rPr lang="en-US" sz="1800" dirty="0" smtClean="0">
                <a:latin typeface="Baskerville Old Face"/>
                <a:cs typeface="Baskerville Old Face"/>
              </a:rPr>
              <a:t/>
            </a:r>
            <a:br>
              <a:rPr lang="en-US" sz="1800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803" rIns="0" bIns="0" rtlCol="0">
            <a:noAutofit/>
          </a:bodyPr>
          <a:lstStyle/>
          <a:p>
            <a:pPr marL="725170">
              <a:lnSpc>
                <a:spcPct val="100000"/>
              </a:lnSpc>
            </a:pPr>
            <a:r>
              <a:rPr sz="4400" spc="-10" dirty="0" smtClean="0">
                <a:latin typeface="Baskerville Old Face"/>
                <a:cs typeface="Baskerville Old Face"/>
              </a:rPr>
              <a:t>P</a:t>
            </a:r>
            <a:r>
              <a:rPr sz="4400" spc="-5" dirty="0" smtClean="0">
                <a:latin typeface="Baskerville Old Face"/>
                <a:cs typeface="Baskerville Old Face"/>
              </a:rPr>
              <a:t>oin</a:t>
            </a:r>
            <a:r>
              <a:rPr sz="4400" spc="-20" dirty="0" smtClean="0">
                <a:latin typeface="Baskerville Old Face"/>
                <a:cs typeface="Baskerville Old Face"/>
              </a:rPr>
              <a:t>t</a:t>
            </a:r>
            <a:r>
              <a:rPr sz="4400" spc="0" dirty="0" smtClean="0">
                <a:latin typeface="Baskerville Old Face"/>
                <a:cs typeface="Baskerville Old Face"/>
              </a:rPr>
              <a:t>s</a:t>
            </a:r>
            <a:r>
              <a:rPr sz="4400" spc="-10" dirty="0" smtClean="0">
                <a:latin typeface="Times New Roman"/>
                <a:cs typeface="Times New Roman"/>
              </a:rPr>
              <a:t> </a:t>
            </a:r>
            <a:r>
              <a:rPr sz="4400" spc="-5" dirty="0" smtClean="0">
                <a:latin typeface="Baskerville Old Face"/>
                <a:cs typeface="Baskerville Old Face"/>
              </a:rPr>
              <a:t>o</a:t>
            </a:r>
            <a:r>
              <a:rPr sz="4400" spc="0" dirty="0" smtClean="0">
                <a:latin typeface="Baskerville Old Face"/>
                <a:cs typeface="Baskerville Old Face"/>
              </a:rPr>
              <a:t>f</a:t>
            </a:r>
            <a:r>
              <a:rPr sz="4400" spc="-10" dirty="0" smtClean="0">
                <a:latin typeface="Times New Roman"/>
                <a:cs typeface="Times New Roman"/>
              </a:rPr>
              <a:t> </a:t>
            </a:r>
            <a:r>
              <a:rPr sz="4400" spc="-5" dirty="0" smtClean="0">
                <a:latin typeface="Baskerville Old Face"/>
                <a:cs typeface="Baskerville Old Face"/>
              </a:rPr>
              <a:t>F</a:t>
            </a:r>
            <a:r>
              <a:rPr sz="4400" spc="-15" dirty="0" smtClean="0">
                <a:latin typeface="Baskerville Old Face"/>
                <a:cs typeface="Baskerville Old Face"/>
              </a:rPr>
              <a:t>o</a:t>
            </a:r>
            <a:r>
              <a:rPr sz="4400" spc="-10" dirty="0" smtClean="0">
                <a:latin typeface="Baskerville Old Face"/>
                <a:cs typeface="Baskerville Old Face"/>
              </a:rPr>
              <a:t>r</a:t>
            </a:r>
            <a:r>
              <a:rPr sz="4400" spc="-5" dirty="0" smtClean="0">
                <a:latin typeface="Baskerville Old Face"/>
                <a:cs typeface="Baskerville Old Face"/>
              </a:rPr>
              <a:t>m</a:t>
            </a:r>
            <a:r>
              <a:rPr sz="4400" spc="0" dirty="0" smtClean="0">
                <a:latin typeface="Baskerville Old Face"/>
                <a:cs typeface="Baskerville Old Face"/>
              </a:rPr>
              <a:t>al</a:t>
            </a:r>
            <a:r>
              <a:rPr sz="4400" spc="-10" dirty="0" smtClean="0">
                <a:latin typeface="Times New Roman"/>
                <a:cs typeface="Times New Roman"/>
              </a:rPr>
              <a:t> </a:t>
            </a:r>
            <a:r>
              <a:rPr sz="4400" spc="-5" dirty="0" smtClean="0">
                <a:latin typeface="Baskerville Old Face"/>
                <a:cs typeface="Baskerville Old Face"/>
              </a:rPr>
              <a:t>I</a:t>
            </a:r>
            <a:r>
              <a:rPr sz="4400" spc="-15" dirty="0" smtClean="0">
                <a:latin typeface="Baskerville Old Face"/>
                <a:cs typeface="Baskerville Old Face"/>
              </a:rPr>
              <a:t>n</a:t>
            </a:r>
            <a:r>
              <a:rPr sz="4400" spc="0" dirty="0" smtClean="0">
                <a:latin typeface="Baskerville Old Face"/>
                <a:cs typeface="Baskerville Old Face"/>
              </a:rPr>
              <a:t>s</a:t>
            </a:r>
            <a:r>
              <a:rPr sz="4400" spc="-10" dirty="0" smtClean="0">
                <a:latin typeface="Baskerville Old Face"/>
                <a:cs typeface="Baskerville Old Face"/>
              </a:rPr>
              <a:t>pe</a:t>
            </a:r>
            <a:r>
              <a:rPr sz="4400" spc="-15" dirty="0" smtClean="0">
                <a:latin typeface="Baskerville Old Face"/>
                <a:cs typeface="Baskerville Old Face"/>
              </a:rPr>
              <a:t>c</a:t>
            </a:r>
            <a:r>
              <a:rPr sz="4400" spc="-10" dirty="0" smtClean="0">
                <a:latin typeface="Baskerville Old Face"/>
                <a:cs typeface="Baskerville Old Face"/>
              </a:rPr>
              <a:t>t</a:t>
            </a:r>
            <a:r>
              <a:rPr sz="4400" spc="-15" dirty="0" smtClean="0">
                <a:latin typeface="Baskerville Old Face"/>
                <a:cs typeface="Baskerville Old Face"/>
              </a:rPr>
              <a:t>io</a:t>
            </a:r>
            <a:r>
              <a:rPr sz="4400" spc="0" dirty="0" smtClean="0">
                <a:latin typeface="Baskerville Old Face"/>
                <a:cs typeface="Baskerville Old Face"/>
              </a:rPr>
              <a:t>n</a:t>
            </a:r>
            <a:endParaRPr sz="44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5767" y="2074162"/>
            <a:ext cx="4097654" cy="3206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834">
              <a:lnSpc>
                <a:spcPct val="100000"/>
              </a:lnSpc>
              <a:buFont typeface="Baskerville Old Face"/>
              <a:buAutoNum type="arabicPeriod"/>
              <a:tabLst>
                <a:tab pos="469900" algn="l"/>
              </a:tabLst>
            </a:pPr>
            <a:r>
              <a:rPr sz="3600" spc="-5" dirty="0" smtClean="0">
                <a:latin typeface="Baskerville Old Face"/>
                <a:cs typeface="Baskerville Old Face"/>
              </a:rPr>
              <a:t>Labe</a:t>
            </a:r>
            <a:r>
              <a:rPr sz="3600" spc="0" dirty="0" smtClean="0">
                <a:latin typeface="Baskerville Old Face"/>
                <a:cs typeface="Baskerville Old Face"/>
              </a:rPr>
              <a:t>ls</a:t>
            </a:r>
            <a:endParaRPr sz="3600">
              <a:latin typeface="Baskerville Old Face"/>
              <a:cs typeface="Baskerville Old Face"/>
            </a:endParaRPr>
          </a:p>
          <a:p>
            <a:pPr>
              <a:lnSpc>
                <a:spcPts val="850"/>
              </a:lnSpc>
              <a:spcBef>
                <a:spcPts val="13"/>
              </a:spcBef>
              <a:buFont typeface="Baskerville Old Face"/>
              <a:buAutoNum type="arabicPeriod"/>
            </a:pPr>
            <a:endParaRPr sz="850"/>
          </a:p>
          <a:p>
            <a:pPr marL="469900" indent="-457834">
              <a:lnSpc>
                <a:spcPct val="100000"/>
              </a:lnSpc>
              <a:buFont typeface="Baskerville Old Face"/>
              <a:buAutoNum type="arabicPeriod"/>
              <a:tabLst>
                <a:tab pos="469900" algn="l"/>
              </a:tabLst>
            </a:pPr>
            <a:r>
              <a:rPr sz="3600" spc="-10" dirty="0" smtClean="0">
                <a:latin typeface="Baskerville Old Face"/>
                <a:cs typeface="Baskerville Old Face"/>
              </a:rPr>
              <a:t>S</a:t>
            </a:r>
            <a:r>
              <a:rPr sz="3600" spc="-5" dirty="0" smtClean="0">
                <a:latin typeface="Baskerville Old Face"/>
                <a:cs typeface="Baskerville Old Face"/>
              </a:rPr>
              <a:t>t</a:t>
            </a:r>
            <a:r>
              <a:rPr sz="3600" spc="0" dirty="0" smtClean="0">
                <a:latin typeface="Baskerville Old Face"/>
                <a:cs typeface="Baskerville Old Face"/>
              </a:rPr>
              <a:t>i</a:t>
            </a:r>
            <a:r>
              <a:rPr sz="3600" spc="-5" dirty="0" smtClean="0">
                <a:latin typeface="Baskerville Old Face"/>
                <a:cs typeface="Baskerville Old Face"/>
              </a:rPr>
              <a:t>tc</a:t>
            </a:r>
            <a:r>
              <a:rPr sz="3600" spc="-10" dirty="0" smtClean="0">
                <a:latin typeface="Baskerville Old Face"/>
                <a:cs typeface="Baskerville Old Face"/>
              </a:rPr>
              <a:t>h</a:t>
            </a:r>
            <a:r>
              <a:rPr sz="3600" spc="0" dirty="0" smtClean="0">
                <a:latin typeface="Baskerville Old Face"/>
                <a:cs typeface="Baskerville Old Face"/>
              </a:rPr>
              <a:t>i</a:t>
            </a:r>
            <a:r>
              <a:rPr sz="3600" spc="5" dirty="0" smtClean="0">
                <a:latin typeface="Baskerville Old Face"/>
                <a:cs typeface="Baskerville Old Face"/>
              </a:rPr>
              <a:t>n</a:t>
            </a:r>
            <a:r>
              <a:rPr sz="3600" spc="0" dirty="0" smtClean="0">
                <a:latin typeface="Baskerville Old Face"/>
                <a:cs typeface="Baskerville Old Face"/>
              </a:rPr>
              <a:t>g</a:t>
            </a:r>
            <a:endParaRPr sz="3600">
              <a:latin typeface="Baskerville Old Face"/>
              <a:cs typeface="Baskerville Old Face"/>
            </a:endParaRPr>
          </a:p>
          <a:p>
            <a:pPr>
              <a:lnSpc>
                <a:spcPts val="850"/>
              </a:lnSpc>
              <a:spcBef>
                <a:spcPts val="13"/>
              </a:spcBef>
              <a:buFont typeface="Baskerville Old Face"/>
              <a:buAutoNum type="arabicPeriod"/>
            </a:pPr>
            <a:endParaRPr sz="850"/>
          </a:p>
          <a:p>
            <a:pPr marL="469900" indent="-457834">
              <a:lnSpc>
                <a:spcPct val="100000"/>
              </a:lnSpc>
              <a:buFont typeface="Baskerville Old Face"/>
              <a:buAutoNum type="arabicPeriod"/>
              <a:tabLst>
                <a:tab pos="469900" algn="l"/>
              </a:tabLst>
            </a:pPr>
            <a:r>
              <a:rPr sz="3600" spc="-10" dirty="0" smtClean="0">
                <a:latin typeface="Baskerville Old Face"/>
                <a:cs typeface="Baskerville Old Face"/>
              </a:rPr>
              <a:t>F</a:t>
            </a:r>
            <a:r>
              <a:rPr sz="3600" spc="-5" dirty="0" smtClean="0">
                <a:latin typeface="Baskerville Old Face"/>
                <a:cs typeface="Baskerville Old Face"/>
              </a:rPr>
              <a:t>abr</a:t>
            </a:r>
            <a:r>
              <a:rPr sz="3600" spc="0" dirty="0" smtClean="0">
                <a:latin typeface="Baskerville Old Face"/>
                <a:cs typeface="Baskerville Old Face"/>
              </a:rPr>
              <a:t>ic</a:t>
            </a:r>
            <a:r>
              <a:rPr sz="3600" spc="1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C</a:t>
            </a:r>
            <a:r>
              <a:rPr sz="3600" spc="-10" dirty="0" smtClean="0">
                <a:latin typeface="Baskerville Old Face"/>
                <a:cs typeface="Baskerville Old Face"/>
              </a:rPr>
              <a:t>o</a:t>
            </a:r>
            <a:r>
              <a:rPr sz="3600" spc="-5" dirty="0" smtClean="0">
                <a:latin typeface="Baskerville Old Face"/>
                <a:cs typeface="Baskerville Old Face"/>
              </a:rPr>
              <a:t>m</a:t>
            </a:r>
            <a:r>
              <a:rPr sz="3600" spc="-10" dirty="0" smtClean="0">
                <a:latin typeface="Baskerville Old Face"/>
                <a:cs typeface="Baskerville Old Face"/>
              </a:rPr>
              <a:t>po</a:t>
            </a:r>
            <a:r>
              <a:rPr sz="3600" spc="-5" dirty="0" smtClean="0">
                <a:latin typeface="Baskerville Old Face"/>
                <a:cs typeface="Baskerville Old Face"/>
              </a:rPr>
              <a:t>nent</a:t>
            </a:r>
            <a:r>
              <a:rPr sz="3600" spc="0" dirty="0" smtClean="0">
                <a:latin typeface="Baskerville Old Face"/>
                <a:cs typeface="Baskerville Old Face"/>
              </a:rPr>
              <a:t>s</a:t>
            </a:r>
            <a:endParaRPr sz="3600">
              <a:latin typeface="Baskerville Old Face"/>
              <a:cs typeface="Baskerville Old Face"/>
            </a:endParaRPr>
          </a:p>
          <a:p>
            <a:pPr>
              <a:lnSpc>
                <a:spcPts val="850"/>
              </a:lnSpc>
              <a:spcBef>
                <a:spcPts val="25"/>
              </a:spcBef>
              <a:buFont typeface="Baskerville Old Face"/>
              <a:buAutoNum type="arabicPeriod"/>
            </a:pPr>
            <a:endParaRPr sz="850"/>
          </a:p>
          <a:p>
            <a:pPr marL="469900" indent="-457834">
              <a:lnSpc>
                <a:spcPct val="100000"/>
              </a:lnSpc>
              <a:buFont typeface="Baskerville Old Face"/>
              <a:buAutoNum type="arabicPeriod"/>
              <a:tabLst>
                <a:tab pos="469900" algn="l"/>
              </a:tabLst>
            </a:pPr>
            <a:r>
              <a:rPr sz="3600" spc="-10" dirty="0" smtClean="0">
                <a:latin typeface="Baskerville Old Face"/>
                <a:cs typeface="Baskerville Old Face"/>
              </a:rPr>
              <a:t>P</a:t>
            </a:r>
            <a:r>
              <a:rPr sz="3600" spc="0" dirty="0" smtClean="0">
                <a:latin typeface="Baskerville Old Face"/>
                <a:cs typeface="Baskerville Old Face"/>
              </a:rPr>
              <a:t>l</a:t>
            </a:r>
            <a:r>
              <a:rPr sz="3600" spc="-5" dirty="0" smtClean="0">
                <a:latin typeface="Baskerville Old Face"/>
                <a:cs typeface="Baskerville Old Face"/>
              </a:rPr>
              <a:t>ast</a:t>
            </a:r>
            <a:r>
              <a:rPr sz="3600" spc="0" dirty="0" smtClean="0">
                <a:latin typeface="Baskerville Old Face"/>
                <a:cs typeface="Baskerville Old Face"/>
              </a:rPr>
              <a:t>ic</a:t>
            </a:r>
            <a:r>
              <a:rPr sz="3600" spc="1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C</a:t>
            </a:r>
            <a:r>
              <a:rPr sz="3600" spc="-10" dirty="0" smtClean="0">
                <a:latin typeface="Baskerville Old Face"/>
                <a:cs typeface="Baskerville Old Face"/>
              </a:rPr>
              <a:t>o</a:t>
            </a:r>
            <a:r>
              <a:rPr sz="3600" spc="-5" dirty="0" smtClean="0">
                <a:latin typeface="Baskerville Old Face"/>
                <a:cs typeface="Baskerville Old Face"/>
              </a:rPr>
              <a:t>m</a:t>
            </a:r>
            <a:r>
              <a:rPr sz="3600" spc="-10" dirty="0" smtClean="0">
                <a:latin typeface="Baskerville Old Face"/>
                <a:cs typeface="Baskerville Old Face"/>
              </a:rPr>
              <a:t>po</a:t>
            </a:r>
            <a:r>
              <a:rPr sz="3600" spc="-5" dirty="0" smtClean="0">
                <a:latin typeface="Baskerville Old Face"/>
                <a:cs typeface="Baskerville Old Face"/>
              </a:rPr>
              <a:t>nent</a:t>
            </a:r>
            <a:r>
              <a:rPr sz="3600" spc="0" dirty="0" smtClean="0">
                <a:latin typeface="Baskerville Old Face"/>
                <a:cs typeface="Baskerville Old Face"/>
              </a:rPr>
              <a:t>s</a:t>
            </a:r>
            <a:endParaRPr sz="3600">
              <a:latin typeface="Baskerville Old Face"/>
              <a:cs typeface="Baskerville Old Face"/>
            </a:endParaRPr>
          </a:p>
          <a:p>
            <a:pPr>
              <a:lnSpc>
                <a:spcPts val="850"/>
              </a:lnSpc>
              <a:spcBef>
                <a:spcPts val="13"/>
              </a:spcBef>
              <a:buFont typeface="Baskerville Old Face"/>
              <a:buAutoNum type="arabicPeriod"/>
            </a:pPr>
            <a:endParaRPr sz="850"/>
          </a:p>
          <a:p>
            <a:pPr marL="469900" indent="-457834">
              <a:lnSpc>
                <a:spcPct val="100000"/>
              </a:lnSpc>
              <a:buFont typeface="Baskerville Old Face"/>
              <a:buAutoNum type="arabicPeriod"/>
              <a:tabLst>
                <a:tab pos="469900" algn="l"/>
              </a:tabLst>
            </a:pPr>
            <a:r>
              <a:rPr sz="3600" spc="-15" dirty="0" smtClean="0">
                <a:latin typeface="Baskerville Old Face"/>
                <a:cs typeface="Baskerville Old Face"/>
              </a:rPr>
              <a:t>M</a:t>
            </a:r>
            <a:r>
              <a:rPr sz="3600" spc="-5" dirty="0" smtClean="0">
                <a:latin typeface="Baskerville Old Face"/>
                <a:cs typeface="Baskerville Old Face"/>
              </a:rPr>
              <a:t>eta</a:t>
            </a:r>
            <a:r>
              <a:rPr sz="3600" spc="0" dirty="0" smtClean="0">
                <a:latin typeface="Baskerville Old Face"/>
                <a:cs typeface="Baskerville Old Face"/>
              </a:rPr>
              <a:t>l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5" dirty="0" smtClean="0">
                <a:latin typeface="Baskerville Old Face"/>
                <a:cs typeface="Baskerville Old Face"/>
              </a:rPr>
              <a:t>C</a:t>
            </a:r>
            <a:r>
              <a:rPr sz="3600" spc="-10" dirty="0" smtClean="0">
                <a:latin typeface="Baskerville Old Face"/>
                <a:cs typeface="Baskerville Old Face"/>
              </a:rPr>
              <a:t>o</a:t>
            </a:r>
            <a:r>
              <a:rPr sz="3600" spc="-5" dirty="0" smtClean="0">
                <a:latin typeface="Baskerville Old Face"/>
                <a:cs typeface="Baskerville Old Face"/>
              </a:rPr>
              <a:t>m</a:t>
            </a:r>
            <a:r>
              <a:rPr sz="3600" spc="-10" dirty="0" smtClean="0">
                <a:latin typeface="Baskerville Old Face"/>
                <a:cs typeface="Baskerville Old Face"/>
              </a:rPr>
              <a:t>po</a:t>
            </a:r>
            <a:r>
              <a:rPr sz="3600" spc="-5" dirty="0" smtClean="0">
                <a:latin typeface="Baskerville Old Face"/>
                <a:cs typeface="Baskerville Old Face"/>
              </a:rPr>
              <a:t>n</a:t>
            </a:r>
            <a:r>
              <a:rPr sz="3600" spc="5" dirty="0" smtClean="0">
                <a:latin typeface="Baskerville Old Face"/>
                <a:cs typeface="Baskerville Old Face"/>
              </a:rPr>
              <a:t>e</a:t>
            </a:r>
            <a:r>
              <a:rPr sz="3600" spc="-5" dirty="0" smtClean="0">
                <a:latin typeface="Baskerville Old Face"/>
                <a:cs typeface="Baskerville Old Face"/>
              </a:rPr>
              <a:t>nt</a:t>
            </a:r>
            <a:r>
              <a:rPr sz="3600" spc="0" dirty="0" smtClean="0">
                <a:latin typeface="Baskerville Old Face"/>
                <a:cs typeface="Baskerville Old Face"/>
              </a:rPr>
              <a:t>s</a:t>
            </a:r>
            <a:endParaRPr sz="3600">
              <a:latin typeface="Baskerville Old Face"/>
              <a:cs typeface="Baskerville Old Face"/>
            </a:endParaRPr>
          </a:p>
        </p:txBody>
      </p:sp>
      <p:sp>
        <p:nvSpPr>
          <p:cNvPr id="4" name="object 4" title="two workers with a notebook"/>
          <p:cNvSpPr/>
          <p:nvPr/>
        </p:nvSpPr>
        <p:spPr>
          <a:xfrm>
            <a:off x="6781800" y="4572000"/>
            <a:ext cx="2677667" cy="2583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5247" y="873251"/>
            <a:ext cx="7867650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 smtClean="0">
                <a:latin typeface="Baskerville Old Face"/>
                <a:cs typeface="Baskerville Old Face"/>
              </a:rPr>
              <a:t>Per</a:t>
            </a:r>
            <a:r>
              <a:rPr sz="3000" spc="-5" dirty="0" smtClean="0">
                <a:latin typeface="Baskerville Old Face"/>
                <a:cs typeface="Baskerville Old Face"/>
              </a:rPr>
              <a:t>s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15" dirty="0" smtClean="0">
                <a:latin typeface="Baskerville Old Face"/>
                <a:cs typeface="Baskerville Old Face"/>
              </a:rPr>
              <a:t>t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-10" dirty="0" smtClean="0">
                <a:latin typeface="Baskerville Old Face"/>
                <a:cs typeface="Baskerville Old Face"/>
              </a:rPr>
              <a:t>iv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q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pm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t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Fo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20" dirty="0" smtClean="0">
                <a:latin typeface="Baskerville Old Face"/>
                <a:cs typeface="Baskerville Old Face"/>
              </a:rPr>
              <a:t>m</a:t>
            </a:r>
            <a:r>
              <a:rPr sz="3000" spc="0" dirty="0" smtClean="0">
                <a:latin typeface="Baskerville Old Face"/>
                <a:cs typeface="Baskerville Old Face"/>
              </a:rPr>
              <a:t>al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5" dirty="0" smtClean="0">
                <a:latin typeface="Baskerville Old Face"/>
                <a:cs typeface="Baskerville Old Face"/>
              </a:rPr>
              <a:t>Insp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</a:t>
            </a:r>
            <a:r>
              <a:rPr sz="3000" spc="-15" dirty="0" smtClean="0">
                <a:latin typeface="Baskerville Old Face"/>
                <a:cs typeface="Baskerville Old Face"/>
              </a:rPr>
              <a:t>t</a:t>
            </a:r>
            <a:r>
              <a:rPr sz="3000" spc="-10" dirty="0" smtClean="0">
                <a:latin typeface="Baskerville Old Face"/>
                <a:cs typeface="Baskerville Old Face"/>
              </a:rPr>
              <a:t>io</a:t>
            </a:r>
            <a:r>
              <a:rPr sz="3000" spc="0" dirty="0" smtClean="0">
                <a:latin typeface="Baskerville Old Face"/>
                <a:cs typeface="Baskerville Old Face"/>
              </a:rPr>
              <a:t>n</a:t>
            </a:r>
            <a:endParaRPr sz="3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618995"/>
            <a:ext cx="7013575" cy="4523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Ma</a:t>
            </a:r>
            <a:r>
              <a:rPr sz="3200" spc="-15" dirty="0" smtClean="0">
                <a:latin typeface="Baskerville Old Face"/>
                <a:cs typeface="Baskerville Old Face"/>
              </a:rPr>
              <a:t>n</a:t>
            </a:r>
            <a:r>
              <a:rPr sz="3200" spc="0" dirty="0" smtClean="0">
                <a:latin typeface="Baskerville Old Face"/>
                <a:cs typeface="Baskerville Old Face"/>
              </a:rPr>
              <a:t>uf</a:t>
            </a:r>
            <a:r>
              <a:rPr sz="3200" spc="-5" dirty="0" smtClean="0">
                <a:latin typeface="Baskerville Old Face"/>
                <a:cs typeface="Baskerville Old Face"/>
              </a:rPr>
              <a:t>ac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ur</a:t>
            </a:r>
            <a:r>
              <a:rPr sz="3200" spc="-5" dirty="0" smtClean="0">
                <a:latin typeface="Baskerville Old Face"/>
                <a:cs typeface="Baskerville Old Face"/>
              </a:rPr>
              <a:t>e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0" dirty="0" smtClean="0">
                <a:latin typeface="Baskerville Old Face"/>
                <a:cs typeface="Baskerville Old Face"/>
              </a:rPr>
              <a:t>’s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rm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15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Baskerville Old Face"/>
                <a:cs typeface="Baskerville Old Face"/>
              </a:rPr>
              <a:t>p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rms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37"/>
              </a:spcBef>
              <a:buFont typeface="Baskerville Old Face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M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N</a:t>
            </a:r>
            <a:r>
              <a:rPr sz="2800" spc="-10" dirty="0" smtClean="0">
                <a:latin typeface="Baskerville Old Face"/>
                <a:cs typeface="Baskerville Old Face"/>
              </a:rPr>
              <a:t>umb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r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N</a:t>
            </a:r>
            <a:r>
              <a:rPr sz="2800" spc="-10" dirty="0" smtClean="0">
                <a:latin typeface="Baskerville Old Face"/>
                <a:cs typeface="Baskerville Old Face"/>
              </a:rPr>
              <a:t>umb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r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D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0" dirty="0" smtClean="0">
                <a:latin typeface="Baskerville Old Face"/>
                <a:cs typeface="Baskerville Old Face"/>
              </a:rPr>
              <a:t>at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10" dirty="0" smtClean="0">
                <a:latin typeface="Baskerville Old Face"/>
                <a:cs typeface="Baskerville Old Face"/>
              </a:rPr>
              <a:t>M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d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is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D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of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10" dirty="0" smtClean="0">
                <a:latin typeface="Baskerville Old Face"/>
                <a:cs typeface="Baskerville Old Face"/>
              </a:rPr>
              <a:t>M</a:t>
            </a:r>
            <a:r>
              <a:rPr sz="2800" spc="-10" dirty="0" smtClean="0">
                <a:latin typeface="Baskerville Old Face"/>
                <a:cs typeface="Baskerville Old Face"/>
              </a:rPr>
              <a:t>anu</a:t>
            </a: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15" dirty="0" smtClean="0">
                <a:latin typeface="Baskerville Old Face"/>
                <a:cs typeface="Baskerville Old Face"/>
              </a:rPr>
              <a:t>re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8"/>
              </a:spcBef>
              <a:buFont typeface="Baskerville Old Face"/>
              <a:buChar char="–"/>
            </a:pPr>
            <a:endParaRPr sz="650"/>
          </a:p>
          <a:p>
            <a:pPr marL="756285" marR="40640" lvl="1" indent="-287020">
              <a:lnSpc>
                <a:spcPct val="1004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5" dirty="0" smtClean="0">
                <a:latin typeface="Baskerville Old Face"/>
                <a:cs typeface="Baskerville Old Face"/>
              </a:rPr>
              <a:t>os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on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–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u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f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r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10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is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m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Po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0" dirty="0" smtClean="0">
                <a:latin typeface="Baskerville Old Face"/>
                <a:cs typeface="Baskerville Old Face"/>
              </a:rPr>
              <a:t>ts</a:t>
            </a:r>
            <a:endParaRPr sz="280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three workers"/>
          <p:cNvSpPr/>
          <p:nvPr/>
        </p:nvSpPr>
        <p:spPr>
          <a:xfrm>
            <a:off x="6781800" y="5181600"/>
            <a:ext cx="2677667" cy="1984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1214701" y="239776"/>
            <a:ext cx="7628741" cy="1244472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z="1800" smtClean="0">
                <a:latin typeface="Baskerville Old Face"/>
                <a:cs typeface="Baskerville Old Face"/>
              </a:rPr>
              <a:t>Per</a:t>
            </a:r>
            <a:r>
              <a:rPr lang="en-US" sz="1800" spc="-5" smtClean="0">
                <a:latin typeface="Baskerville Old Face"/>
                <a:cs typeface="Baskerville Old Face"/>
              </a:rPr>
              <a:t>s</a:t>
            </a:r>
            <a:r>
              <a:rPr lang="en-US" sz="1800" spc="-10" smtClean="0">
                <a:latin typeface="Baskerville Old Face"/>
                <a:cs typeface="Baskerville Old Face"/>
              </a:rPr>
              <a:t>o</a:t>
            </a:r>
            <a:r>
              <a:rPr lang="en-US" sz="1800" spc="-5" smtClean="0">
                <a:latin typeface="Baskerville Old Face"/>
                <a:cs typeface="Baskerville Old Face"/>
              </a:rPr>
              <a:t>n</a:t>
            </a:r>
            <a:r>
              <a:rPr lang="en-US" sz="1800" spc="-10" smtClean="0">
                <a:latin typeface="Baskerville Old Face"/>
                <a:cs typeface="Baskerville Old Face"/>
              </a:rPr>
              <a:t>a</a:t>
            </a:r>
            <a:r>
              <a:rPr lang="en-US" sz="1800" spc="0" smtClean="0">
                <a:latin typeface="Baskerville Old Face"/>
                <a:cs typeface="Baskerville Old Face"/>
              </a:rPr>
              <a:t>l</a:t>
            </a:r>
            <a:r>
              <a:rPr lang="en-US" sz="1800" spc="-5" smtClean="0">
                <a:latin typeface="Times New Roman"/>
                <a:cs typeface="Times New Roman"/>
              </a:rPr>
              <a:t> </a:t>
            </a:r>
            <a:r>
              <a:rPr lang="en-US" sz="1800" spc="0" smtClean="0">
                <a:latin typeface="Baskerville Old Face"/>
                <a:cs typeface="Baskerville Old Face"/>
              </a:rPr>
              <a:t>Pr</a:t>
            </a:r>
            <a:r>
              <a:rPr lang="en-US" sz="1800" spc="-10" smtClean="0">
                <a:latin typeface="Baskerville Old Face"/>
                <a:cs typeface="Baskerville Old Face"/>
              </a:rPr>
              <a:t>o</a:t>
            </a:r>
            <a:r>
              <a:rPr lang="en-US" sz="1800" spc="-15" smtClean="0">
                <a:latin typeface="Baskerville Old Face"/>
                <a:cs typeface="Baskerville Old Face"/>
              </a:rPr>
              <a:t>t</a:t>
            </a:r>
            <a:r>
              <a:rPr lang="en-US" sz="1800" spc="0" smtClean="0">
                <a:latin typeface="Baskerville Old Face"/>
                <a:cs typeface="Baskerville Old Face"/>
              </a:rPr>
              <a:t>e</a:t>
            </a:r>
            <a:r>
              <a:rPr lang="en-US" sz="1800" spc="-5" smtClean="0">
                <a:latin typeface="Baskerville Old Face"/>
                <a:cs typeface="Baskerville Old Face"/>
              </a:rPr>
              <a:t>ct</a:t>
            </a:r>
            <a:r>
              <a:rPr lang="en-US" sz="1800" spc="-10" smtClean="0">
                <a:latin typeface="Baskerville Old Face"/>
                <a:cs typeface="Baskerville Old Face"/>
              </a:rPr>
              <a:t>iv</a:t>
            </a:r>
            <a:r>
              <a:rPr lang="en-US" sz="1800" spc="0" smtClean="0">
                <a:latin typeface="Baskerville Old Face"/>
                <a:cs typeface="Baskerville Old Face"/>
              </a:rPr>
              <a:t>e</a:t>
            </a:r>
            <a:r>
              <a:rPr lang="en-US" sz="1800" spc="-5" smtClean="0">
                <a:latin typeface="Times New Roman"/>
                <a:cs typeface="Times New Roman"/>
              </a:rPr>
              <a:t> </a:t>
            </a:r>
            <a:r>
              <a:rPr lang="en-US" sz="1800" spc="-5" smtClean="0">
                <a:latin typeface="Baskerville Old Face"/>
                <a:cs typeface="Baskerville Old Face"/>
              </a:rPr>
              <a:t>E</a:t>
            </a:r>
            <a:r>
              <a:rPr lang="en-US" sz="1800" spc="-10" smtClean="0">
                <a:latin typeface="Baskerville Old Face"/>
                <a:cs typeface="Baskerville Old Face"/>
              </a:rPr>
              <a:t>q</a:t>
            </a:r>
            <a:r>
              <a:rPr lang="en-US" sz="1800" spc="-5" smtClean="0">
                <a:latin typeface="Baskerville Old Face"/>
                <a:cs typeface="Baskerville Old Face"/>
              </a:rPr>
              <a:t>u</a:t>
            </a:r>
            <a:r>
              <a:rPr lang="en-US" sz="1800" spc="0" smtClean="0">
                <a:latin typeface="Baskerville Old Face"/>
                <a:cs typeface="Baskerville Old Face"/>
              </a:rPr>
              <a:t>i</a:t>
            </a:r>
            <a:r>
              <a:rPr lang="en-US" sz="1800" spc="-5" smtClean="0">
                <a:latin typeface="Baskerville Old Face"/>
                <a:cs typeface="Baskerville Old Face"/>
              </a:rPr>
              <a:t>pm</a:t>
            </a:r>
            <a:r>
              <a:rPr lang="en-US" sz="1800" spc="-10" smtClean="0">
                <a:latin typeface="Baskerville Old Face"/>
                <a:cs typeface="Baskerville Old Face"/>
              </a:rPr>
              <a:t>e</a:t>
            </a:r>
            <a:r>
              <a:rPr lang="en-US" sz="1800" spc="-5" smtClean="0">
                <a:latin typeface="Baskerville Old Face"/>
                <a:cs typeface="Baskerville Old Face"/>
              </a:rPr>
              <a:t>n</a:t>
            </a:r>
            <a:r>
              <a:rPr lang="en-US" sz="1800" spc="0" smtClean="0">
                <a:latin typeface="Baskerville Old Face"/>
                <a:cs typeface="Baskerville Old Face"/>
              </a:rPr>
              <a:t>t</a:t>
            </a:r>
            <a:r>
              <a:rPr lang="en-US" sz="1800" spc="5" smtClean="0">
                <a:latin typeface="Times New Roman"/>
                <a:cs typeface="Times New Roman"/>
              </a:rPr>
              <a:t> </a:t>
            </a:r>
            <a:r>
              <a:rPr lang="en-US" sz="1800" spc="0" smtClean="0">
                <a:latin typeface="Baskerville Old Face"/>
                <a:cs typeface="Baskerville Old Face"/>
              </a:rPr>
              <a:t>–</a:t>
            </a:r>
            <a:r>
              <a:rPr lang="en-US" sz="1800" spc="5" smtClean="0">
                <a:latin typeface="Times New Roman"/>
                <a:cs typeface="Times New Roman"/>
              </a:rPr>
              <a:t> </a:t>
            </a:r>
            <a:r>
              <a:rPr lang="en-US" sz="1800" spc="-10" smtClean="0">
                <a:latin typeface="Baskerville Old Face"/>
                <a:cs typeface="Baskerville Old Face"/>
              </a:rPr>
              <a:t>Fo</a:t>
            </a:r>
            <a:r>
              <a:rPr lang="en-US" sz="1800" spc="0" smtClean="0">
                <a:latin typeface="Baskerville Old Face"/>
                <a:cs typeface="Baskerville Old Face"/>
              </a:rPr>
              <a:t>r</a:t>
            </a:r>
            <a:r>
              <a:rPr lang="en-US" sz="1800" spc="-20" smtClean="0">
                <a:latin typeface="Baskerville Old Face"/>
                <a:cs typeface="Baskerville Old Face"/>
              </a:rPr>
              <a:t>m</a:t>
            </a:r>
            <a:r>
              <a:rPr lang="en-US" sz="1800" spc="0" smtClean="0">
                <a:latin typeface="Baskerville Old Face"/>
                <a:cs typeface="Baskerville Old Face"/>
              </a:rPr>
              <a:t>al</a:t>
            </a:r>
            <a:r>
              <a:rPr lang="en-US" sz="1800" spc="-5" smtClean="0">
                <a:latin typeface="Times New Roman"/>
                <a:cs typeface="Times New Roman"/>
              </a:rPr>
              <a:t> </a:t>
            </a:r>
            <a:r>
              <a:rPr lang="en-US" sz="1800" spc="-5" smtClean="0">
                <a:latin typeface="Baskerville Old Face"/>
                <a:cs typeface="Baskerville Old Face"/>
              </a:rPr>
              <a:t>Insp</a:t>
            </a:r>
            <a:r>
              <a:rPr lang="en-US" sz="1800" spc="0" smtClean="0">
                <a:latin typeface="Baskerville Old Face"/>
                <a:cs typeface="Baskerville Old Face"/>
              </a:rPr>
              <a:t>e</a:t>
            </a:r>
            <a:r>
              <a:rPr lang="en-US" sz="1800" spc="-5" smtClean="0">
                <a:latin typeface="Baskerville Old Face"/>
                <a:cs typeface="Baskerville Old Face"/>
              </a:rPr>
              <a:t>c</a:t>
            </a:r>
            <a:r>
              <a:rPr lang="en-US" sz="1800" spc="-15" smtClean="0">
                <a:latin typeface="Baskerville Old Face"/>
                <a:cs typeface="Baskerville Old Face"/>
              </a:rPr>
              <a:t>t</a:t>
            </a:r>
            <a:r>
              <a:rPr lang="en-US" sz="1800" spc="-10" smtClean="0">
                <a:latin typeface="Baskerville Old Face"/>
                <a:cs typeface="Baskerville Old Face"/>
              </a:rPr>
              <a:t>io</a:t>
            </a:r>
            <a:r>
              <a:rPr lang="en-US" sz="1800" spc="0" smtClean="0">
                <a:latin typeface="Baskerville Old Face"/>
                <a:cs typeface="Baskerville Old Face"/>
              </a:rPr>
              <a:t>n</a:t>
            </a:r>
            <a:endParaRPr lang="en-US" sz="1800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1674" y="542264"/>
            <a:ext cx="6896734" cy="1170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5190" marR="12700" indent="-2143125">
              <a:lnSpc>
                <a:spcPct val="100499"/>
              </a:lnSpc>
            </a:pPr>
            <a:r>
              <a:rPr sz="3700" spc="-5" dirty="0" smtClean="0">
                <a:latin typeface="Baskerville Old Face"/>
                <a:cs typeface="Baskerville Old Face"/>
              </a:rPr>
              <a:t>W</a:t>
            </a:r>
            <a:r>
              <a:rPr sz="3700" spc="0" dirty="0" smtClean="0">
                <a:latin typeface="Baskerville Old Face"/>
                <a:cs typeface="Baskerville Old Face"/>
              </a:rPr>
              <a:t>h</a:t>
            </a:r>
            <a:r>
              <a:rPr sz="3700" spc="-10" dirty="0" smtClean="0">
                <a:latin typeface="Baskerville Old Face"/>
                <a:cs typeface="Baskerville Old Face"/>
              </a:rPr>
              <a:t>a</a:t>
            </a:r>
            <a:r>
              <a:rPr sz="3700" spc="0" dirty="0" smtClean="0">
                <a:latin typeface="Baskerville Old Face"/>
                <a:cs typeface="Baskerville Old Face"/>
              </a:rPr>
              <a:t>t</a:t>
            </a:r>
            <a:r>
              <a:rPr sz="3700" spc="-5" dirty="0" smtClean="0">
                <a:latin typeface="Times New Roman"/>
                <a:cs typeface="Times New Roman"/>
              </a:rPr>
              <a:t> </a:t>
            </a:r>
            <a:r>
              <a:rPr sz="3700" spc="-5" dirty="0" smtClean="0">
                <a:latin typeface="Baskerville Old Face"/>
                <a:cs typeface="Baskerville Old Face"/>
              </a:rPr>
              <a:t>H</a:t>
            </a:r>
            <a:r>
              <a:rPr sz="3700" spc="0" dirty="0" smtClean="0">
                <a:latin typeface="Baskerville Old Face"/>
                <a:cs typeface="Baskerville Old Face"/>
              </a:rPr>
              <a:t>a</a:t>
            </a:r>
            <a:r>
              <a:rPr sz="3700" spc="-10" dirty="0" smtClean="0">
                <a:latin typeface="Baskerville Old Face"/>
                <a:cs typeface="Baskerville Old Face"/>
              </a:rPr>
              <a:t>p</a:t>
            </a:r>
            <a:r>
              <a:rPr sz="3700" spc="0" dirty="0" smtClean="0">
                <a:latin typeface="Baskerville Old Face"/>
                <a:cs typeface="Baskerville Old Face"/>
              </a:rPr>
              <a:t>pe</a:t>
            </a:r>
            <a:r>
              <a:rPr sz="3700" spc="-30" dirty="0" smtClean="0">
                <a:latin typeface="Baskerville Old Face"/>
                <a:cs typeface="Baskerville Old Face"/>
              </a:rPr>
              <a:t>n</a:t>
            </a:r>
            <a:r>
              <a:rPr sz="3700" spc="-15" dirty="0" smtClean="0">
                <a:latin typeface="Baskerville Old Face"/>
                <a:cs typeface="Baskerville Old Face"/>
              </a:rPr>
              <a:t>s</a:t>
            </a:r>
            <a:r>
              <a:rPr sz="3700" spc="-5" dirty="0" smtClean="0">
                <a:latin typeface="Times New Roman"/>
                <a:cs typeface="Times New Roman"/>
              </a:rPr>
              <a:t> </a:t>
            </a:r>
            <a:r>
              <a:rPr sz="3700" spc="10" dirty="0" smtClean="0">
                <a:latin typeface="Baskerville Old Face"/>
                <a:cs typeface="Baskerville Old Face"/>
              </a:rPr>
              <a:t>i</a:t>
            </a:r>
            <a:r>
              <a:rPr sz="3700" spc="-20" dirty="0" smtClean="0">
                <a:latin typeface="Baskerville Old Face"/>
                <a:cs typeface="Baskerville Old Face"/>
              </a:rPr>
              <a:t>n</a:t>
            </a:r>
            <a:r>
              <a:rPr sz="3700" spc="-10" dirty="0" smtClean="0">
                <a:latin typeface="Times New Roman"/>
                <a:cs typeface="Times New Roman"/>
              </a:rPr>
              <a:t> </a:t>
            </a:r>
            <a:r>
              <a:rPr sz="3700" spc="0" dirty="0" smtClean="0">
                <a:latin typeface="Baskerville Old Face"/>
                <a:cs typeface="Baskerville Old Face"/>
              </a:rPr>
              <a:t>a</a:t>
            </a:r>
            <a:r>
              <a:rPr sz="3700" spc="-10" dirty="0" smtClean="0">
                <a:latin typeface="Times New Roman"/>
                <a:cs typeface="Times New Roman"/>
              </a:rPr>
              <a:t> </a:t>
            </a:r>
            <a:r>
              <a:rPr sz="3700" spc="0" dirty="0" smtClean="0">
                <a:latin typeface="Baskerville Old Face"/>
                <a:cs typeface="Baskerville Old Face"/>
              </a:rPr>
              <a:t>F</a:t>
            </a:r>
            <a:r>
              <a:rPr sz="3700" spc="-10" dirty="0" smtClean="0">
                <a:latin typeface="Baskerville Old Face"/>
                <a:cs typeface="Baskerville Old Face"/>
              </a:rPr>
              <a:t>a</a:t>
            </a:r>
            <a:r>
              <a:rPr sz="3700" spc="0" dirty="0" smtClean="0">
                <a:latin typeface="Baskerville Old Face"/>
                <a:cs typeface="Baskerville Old Face"/>
              </a:rPr>
              <a:t>ll</a:t>
            </a:r>
            <a:r>
              <a:rPr sz="3700" spc="10" dirty="0" smtClean="0">
                <a:latin typeface="Times New Roman"/>
                <a:cs typeface="Times New Roman"/>
              </a:rPr>
              <a:t> </a:t>
            </a:r>
            <a:r>
              <a:rPr sz="3700" spc="-5" dirty="0" smtClean="0">
                <a:latin typeface="Baskerville Old Face"/>
                <a:cs typeface="Baskerville Old Face"/>
              </a:rPr>
              <a:t>w</a:t>
            </a:r>
            <a:r>
              <a:rPr sz="3700" spc="0" dirty="0" smtClean="0">
                <a:latin typeface="Baskerville Old Face"/>
                <a:cs typeface="Baskerville Old Face"/>
              </a:rPr>
              <a:t>i</a:t>
            </a:r>
            <a:r>
              <a:rPr sz="3700" spc="-5" dirty="0" smtClean="0">
                <a:latin typeface="Baskerville Old Face"/>
                <a:cs typeface="Baskerville Old Face"/>
              </a:rPr>
              <a:t>t</a:t>
            </a:r>
            <a:r>
              <a:rPr sz="3700" spc="0" dirty="0" smtClean="0">
                <a:latin typeface="Baskerville Old Face"/>
                <a:cs typeface="Baskerville Old Face"/>
              </a:rPr>
              <a:t>h</a:t>
            </a:r>
            <a:r>
              <a:rPr sz="3700" spc="0" dirty="0" smtClean="0">
                <a:latin typeface="Times New Roman"/>
                <a:cs typeface="Times New Roman"/>
              </a:rPr>
              <a:t> </a:t>
            </a:r>
            <a:r>
              <a:rPr sz="3700" spc="0" dirty="0" smtClean="0">
                <a:latin typeface="Baskerville Old Face"/>
                <a:cs typeface="Baskerville Old Face"/>
              </a:rPr>
              <a:t>a</a:t>
            </a:r>
            <a:r>
              <a:rPr sz="3700" spc="-10" dirty="0" smtClean="0">
                <a:latin typeface="Times New Roman"/>
                <a:cs typeface="Times New Roman"/>
              </a:rPr>
              <a:t> </a:t>
            </a:r>
            <a:r>
              <a:rPr sz="3700" spc="0" dirty="0" smtClean="0">
                <a:latin typeface="Baskerville Old Face"/>
                <a:cs typeface="Baskerville Old Face"/>
              </a:rPr>
              <a:t>1</a:t>
            </a:r>
            <a:r>
              <a:rPr sz="3700" spc="5" dirty="0" smtClean="0">
                <a:latin typeface="Baskerville Old Face"/>
                <a:cs typeface="Baskerville Old Face"/>
              </a:rPr>
              <a:t>.</a:t>
            </a:r>
            <a:r>
              <a:rPr sz="3700" spc="0" dirty="0" smtClean="0">
                <a:latin typeface="Baskerville Old Face"/>
                <a:cs typeface="Baskerville Old Face"/>
              </a:rPr>
              <a:t>8</a:t>
            </a:r>
            <a:r>
              <a:rPr sz="3700" spc="0" dirty="0" smtClean="0">
                <a:latin typeface="Times New Roman"/>
                <a:cs typeface="Times New Roman"/>
              </a:rPr>
              <a:t> </a:t>
            </a:r>
            <a:r>
              <a:rPr sz="3700" spc="0" dirty="0" smtClean="0">
                <a:latin typeface="Baskerville Old Face"/>
                <a:cs typeface="Baskerville Old Face"/>
              </a:rPr>
              <a:t>m</a:t>
            </a:r>
            <a:r>
              <a:rPr sz="3700" spc="0" dirty="0" smtClean="0">
                <a:latin typeface="Times New Roman"/>
                <a:cs typeface="Times New Roman"/>
              </a:rPr>
              <a:t> </a:t>
            </a:r>
            <a:r>
              <a:rPr sz="3700" spc="0" dirty="0" smtClean="0">
                <a:latin typeface="Baskerville Old Face"/>
                <a:cs typeface="Baskerville Old Face"/>
              </a:rPr>
              <a:t>(6</a:t>
            </a:r>
            <a:r>
              <a:rPr sz="3700" spc="0" dirty="0" smtClean="0">
                <a:latin typeface="Times New Roman"/>
                <a:cs typeface="Times New Roman"/>
              </a:rPr>
              <a:t> </a:t>
            </a:r>
            <a:r>
              <a:rPr sz="3700" spc="-5" dirty="0" smtClean="0">
                <a:latin typeface="Baskerville Old Face"/>
                <a:cs typeface="Baskerville Old Face"/>
              </a:rPr>
              <a:t>f</a:t>
            </a:r>
            <a:r>
              <a:rPr sz="3700" spc="10" dirty="0" smtClean="0">
                <a:latin typeface="Baskerville Old Face"/>
                <a:cs typeface="Baskerville Old Face"/>
              </a:rPr>
              <a:t>t</a:t>
            </a:r>
            <a:r>
              <a:rPr sz="3700" spc="0" dirty="0" smtClean="0">
                <a:latin typeface="Baskerville Old Face"/>
                <a:cs typeface="Baskerville Old Face"/>
              </a:rPr>
              <a:t>)</a:t>
            </a:r>
            <a:r>
              <a:rPr sz="3700" spc="-10" dirty="0" smtClean="0">
                <a:latin typeface="Times New Roman"/>
                <a:cs typeface="Times New Roman"/>
              </a:rPr>
              <a:t> </a:t>
            </a:r>
            <a:r>
              <a:rPr sz="3700" spc="0" dirty="0" smtClean="0">
                <a:latin typeface="Baskerville Old Face"/>
                <a:cs typeface="Baskerville Old Face"/>
              </a:rPr>
              <a:t>la</a:t>
            </a:r>
            <a:r>
              <a:rPr sz="3700" spc="-30" dirty="0" smtClean="0">
                <a:latin typeface="Baskerville Old Face"/>
                <a:cs typeface="Baskerville Old Face"/>
              </a:rPr>
              <a:t>n</a:t>
            </a:r>
            <a:r>
              <a:rPr sz="3700" spc="0" dirty="0" smtClean="0">
                <a:latin typeface="Baskerville Old Face"/>
                <a:cs typeface="Baskerville Old Face"/>
              </a:rPr>
              <a:t>ya</a:t>
            </a:r>
            <a:r>
              <a:rPr sz="3700" spc="-20" dirty="0" smtClean="0">
                <a:latin typeface="Baskerville Old Face"/>
                <a:cs typeface="Baskerville Old Face"/>
              </a:rPr>
              <a:t>r</a:t>
            </a:r>
            <a:r>
              <a:rPr sz="3700" spc="0" dirty="0" smtClean="0">
                <a:latin typeface="Baskerville Old Face"/>
                <a:cs typeface="Baskerville Old Face"/>
              </a:rPr>
              <a:t>d?</a:t>
            </a:r>
            <a:endParaRPr sz="37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lanyard"/>
          <p:cNvSpPr/>
          <p:nvPr/>
        </p:nvSpPr>
        <p:spPr>
          <a:xfrm>
            <a:off x="4953000" y="6158483"/>
            <a:ext cx="4480559" cy="1004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hoto - lanyard"/>
          <p:cNvSpPr/>
          <p:nvPr/>
        </p:nvSpPr>
        <p:spPr>
          <a:xfrm>
            <a:off x="609600" y="6182867"/>
            <a:ext cx="4302251" cy="1132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object 3" title="Table - Time, Physical Response, Free-Fall Distance, Velocit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249660"/>
              </p:ext>
            </p:extLst>
          </p:nvPr>
        </p:nvGraphicFramePr>
        <p:xfrm>
          <a:off x="1358900" y="1892300"/>
          <a:ext cx="7580372" cy="3657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0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79"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</a:pP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u="heavy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53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600" u="heavy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600" u="heavy" spc="-2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u="heavy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l 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600" u="heavy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53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Fre</a:t>
                      </a:r>
                      <a:r>
                        <a:rPr sz="1600" u="heavy" spc="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-Fa</a:t>
                      </a:r>
                      <a:r>
                        <a:rPr sz="1600" u="heavy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l 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600" u="heavy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tan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53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600" u="heavy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u="heavy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600" u="heavy" spc="-1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600" u="heavy" spc="-1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600" u="heavy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u="heavy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253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5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0.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Una</a:t>
                      </a:r>
                      <a:r>
                        <a:rPr sz="1600" spc="-15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ar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5.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cm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1.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(3.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f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t/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5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0.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15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ar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20.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cm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2.1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3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0.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tar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1.2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4.8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(1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05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0.6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600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gh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1.8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5.9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(19.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f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527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0.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pa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2.4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(7.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f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7.0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(2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63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0.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Reboun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3.9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(1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8.8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(2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49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1.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53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pen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53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4.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(1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53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9.7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(3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53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pc="-5" dirty="0" smtClean="0">
                <a:latin typeface="Baskerville Old Face"/>
                <a:cs typeface="Baskerville Old Face"/>
              </a:rPr>
              <a:t>W</a:t>
            </a:r>
            <a:r>
              <a:rPr lang="en-US" sz="1800" spc="0" dirty="0" smtClean="0">
                <a:latin typeface="Baskerville Old Face"/>
                <a:cs typeface="Baskerville Old Face"/>
              </a:rPr>
              <a:t>h</a:t>
            </a:r>
            <a:r>
              <a:rPr lang="en-US" sz="1800" spc="-10" dirty="0" smtClean="0">
                <a:latin typeface="Baskerville Old Face"/>
                <a:cs typeface="Baskerville Old Face"/>
              </a:rPr>
              <a:t>a</a:t>
            </a:r>
            <a:r>
              <a:rPr lang="en-US" sz="1800" spc="0" dirty="0" smtClean="0">
                <a:latin typeface="Baskerville Old Face"/>
                <a:cs typeface="Baskerville Old Face"/>
              </a:rPr>
              <a:t>t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H</a:t>
            </a:r>
            <a:r>
              <a:rPr lang="en-US" sz="1800" spc="0" dirty="0" smtClean="0">
                <a:latin typeface="Baskerville Old Face"/>
                <a:cs typeface="Baskerville Old Face"/>
              </a:rPr>
              <a:t>a</a:t>
            </a:r>
            <a:r>
              <a:rPr lang="en-US" sz="1800" spc="-10" dirty="0" smtClean="0">
                <a:latin typeface="Baskerville Old Face"/>
                <a:cs typeface="Baskerville Old Face"/>
              </a:rPr>
              <a:t>p</a:t>
            </a:r>
            <a:r>
              <a:rPr lang="en-US" sz="1800" spc="0" dirty="0" smtClean="0">
                <a:latin typeface="Baskerville Old Face"/>
                <a:cs typeface="Baskerville Old Face"/>
              </a:rPr>
              <a:t>pe</a:t>
            </a:r>
            <a:r>
              <a:rPr lang="en-US" sz="1800" spc="-30" dirty="0" smtClean="0">
                <a:latin typeface="Baskerville Old Face"/>
                <a:cs typeface="Baskerville Old Face"/>
              </a:rPr>
              <a:t>n</a:t>
            </a:r>
            <a:r>
              <a:rPr lang="en-US" sz="1800" spc="-15" dirty="0" smtClean="0">
                <a:latin typeface="Baskerville Old Face"/>
                <a:cs typeface="Baskerville Old Face"/>
              </a:rPr>
              <a:t>s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spc="10" dirty="0" smtClean="0">
                <a:latin typeface="Baskerville Old Face"/>
                <a:cs typeface="Baskerville Old Face"/>
              </a:rPr>
              <a:t>i</a:t>
            </a:r>
            <a:r>
              <a:rPr lang="en-US" sz="1800" spc="-20" dirty="0" smtClean="0">
                <a:latin typeface="Baskerville Old Face"/>
                <a:cs typeface="Baskerville Old Face"/>
              </a:rPr>
              <a:t>n</a:t>
            </a:r>
            <a:r>
              <a:rPr lang="en-US" sz="1800" spc="-10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a</a:t>
            </a:r>
            <a:r>
              <a:rPr lang="en-US" sz="1800" spc="-10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F</a:t>
            </a:r>
            <a:r>
              <a:rPr lang="en-US" sz="1800" spc="-10" dirty="0" smtClean="0">
                <a:latin typeface="Baskerville Old Face"/>
                <a:cs typeface="Baskerville Old Face"/>
              </a:rPr>
              <a:t>a</a:t>
            </a:r>
            <a:r>
              <a:rPr lang="en-US" sz="1800" spc="0" dirty="0" smtClean="0">
                <a:latin typeface="Baskerville Old Face"/>
                <a:cs typeface="Baskerville Old Face"/>
              </a:rPr>
              <a:t>ll</a:t>
            </a:r>
            <a:r>
              <a:rPr lang="en-US" sz="1800" spc="10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smtClean="0">
                <a:latin typeface="Baskerville Old Face"/>
                <a:cs typeface="Baskerville Old Face"/>
              </a:rPr>
              <a:t>w</a:t>
            </a:r>
            <a:r>
              <a:rPr lang="en-US" sz="1800" spc="0" dirty="0" smtClean="0">
                <a:latin typeface="Baskerville Old Face"/>
                <a:cs typeface="Baskerville Old Face"/>
              </a:rPr>
              <a:t>i</a:t>
            </a:r>
            <a:r>
              <a:rPr lang="en-US" sz="1800" spc="-5" dirty="0" smtClean="0">
                <a:latin typeface="Baskerville Old Face"/>
                <a:cs typeface="Baskerville Old Face"/>
              </a:rPr>
              <a:t>t</a:t>
            </a:r>
            <a:r>
              <a:rPr lang="en-US" sz="1800" spc="0" dirty="0" smtClean="0">
                <a:latin typeface="Baskerville Old Face"/>
                <a:cs typeface="Baskerville Old Face"/>
              </a:rPr>
              <a:t>h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a</a:t>
            </a:r>
            <a:r>
              <a:rPr lang="en-US" sz="1800" spc="-10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1</a:t>
            </a:r>
            <a:r>
              <a:rPr lang="en-US" sz="1800" spc="5" dirty="0" smtClean="0">
                <a:latin typeface="Baskerville Old Face"/>
                <a:cs typeface="Baskerville Old Face"/>
              </a:rPr>
              <a:t>.</a:t>
            </a:r>
            <a:r>
              <a:rPr lang="en-US" sz="1800" spc="0" dirty="0" smtClean="0">
                <a:latin typeface="Baskerville Old Face"/>
                <a:cs typeface="Baskerville Old Face"/>
              </a:rPr>
              <a:t>8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m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(6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-5" dirty="0" err="1" smtClean="0">
                <a:latin typeface="Baskerville Old Face"/>
                <a:cs typeface="Baskerville Old Face"/>
              </a:rPr>
              <a:t>f</a:t>
            </a:r>
            <a:r>
              <a:rPr lang="en-US" sz="1800" spc="10" dirty="0" err="1" smtClean="0">
                <a:latin typeface="Baskerville Old Face"/>
                <a:cs typeface="Baskerville Old Face"/>
              </a:rPr>
              <a:t>t</a:t>
            </a:r>
            <a:r>
              <a:rPr lang="en-US" sz="1800" spc="0" dirty="0" smtClean="0">
                <a:latin typeface="Baskerville Old Face"/>
                <a:cs typeface="Baskerville Old Face"/>
              </a:rPr>
              <a:t>)</a:t>
            </a:r>
            <a:r>
              <a:rPr lang="en-US" sz="1800" spc="-10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la</a:t>
            </a:r>
            <a:r>
              <a:rPr lang="en-US" sz="1800" spc="-30" dirty="0" smtClean="0">
                <a:latin typeface="Baskerville Old Face"/>
                <a:cs typeface="Baskerville Old Face"/>
              </a:rPr>
              <a:t>n</a:t>
            </a:r>
            <a:r>
              <a:rPr lang="en-US" sz="1800" spc="0" dirty="0" smtClean="0">
                <a:latin typeface="Baskerville Old Face"/>
                <a:cs typeface="Baskerville Old Face"/>
              </a:rPr>
              <a:t>ya</a:t>
            </a:r>
            <a:r>
              <a:rPr lang="en-US" sz="1800" spc="-20" dirty="0" smtClean="0">
                <a:latin typeface="Baskerville Old Face"/>
                <a:cs typeface="Baskerville Old Face"/>
              </a:rPr>
              <a:t>r</a:t>
            </a:r>
            <a:r>
              <a:rPr lang="en-US" sz="1800" spc="0" dirty="0" smtClean="0">
                <a:latin typeface="Baskerville Old Face"/>
                <a:cs typeface="Baskerville Old Face"/>
              </a:rPr>
              <a:t>d?</a:t>
            </a:r>
            <a:r>
              <a:rPr lang="en-US" sz="1800" dirty="0" smtClean="0">
                <a:latin typeface="Baskerville Old Face"/>
                <a:cs typeface="Baskerville Old Face"/>
              </a:rPr>
              <a:t/>
            </a:r>
            <a:br>
              <a:rPr lang="en-US" sz="1800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047" rIns="0" bIns="0" rtlCol="0">
            <a:noAutofit/>
          </a:bodyPr>
          <a:lstStyle/>
          <a:p>
            <a:pPr marL="839469" marR="12700" indent="630555">
              <a:lnSpc>
                <a:spcPct val="100000"/>
              </a:lnSpc>
            </a:pPr>
            <a:r>
              <a:rPr sz="3000" dirty="0" smtClean="0">
                <a:latin typeface="Baskerville Old Face"/>
                <a:cs typeface="Baskerville Old Face"/>
              </a:rPr>
              <a:t>Per</a:t>
            </a:r>
            <a:r>
              <a:rPr sz="3000" spc="-5" dirty="0" smtClean="0">
                <a:latin typeface="Baskerville Old Face"/>
                <a:cs typeface="Baskerville Old Face"/>
              </a:rPr>
              <a:t>s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15" dirty="0" smtClean="0">
                <a:latin typeface="Baskerville Old Face"/>
                <a:cs typeface="Baskerville Old Face"/>
              </a:rPr>
              <a:t>t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-10" dirty="0" smtClean="0">
                <a:latin typeface="Baskerville Old Face"/>
                <a:cs typeface="Baskerville Old Face"/>
              </a:rPr>
              <a:t>iv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q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pm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t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5" dirty="0" smtClean="0">
                <a:latin typeface="Baskerville Old Face"/>
                <a:cs typeface="Baskerville Old Face"/>
              </a:rPr>
              <a:t>Insp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2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nt</a:t>
            </a:r>
            <a:r>
              <a:rPr sz="3000" spc="0" dirty="0" smtClean="0">
                <a:latin typeface="Baskerville Old Face"/>
                <a:cs typeface="Baskerville Old Face"/>
              </a:rPr>
              <a:t>s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2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f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0" dirty="0" smtClean="0">
                <a:latin typeface="Baskerville Old Face"/>
                <a:cs typeface="Baskerville Old Face"/>
              </a:rPr>
              <a:t>ll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Bo</a:t>
            </a:r>
            <a:r>
              <a:rPr sz="3000" spc="-20" dirty="0" smtClean="0">
                <a:latin typeface="Baskerville Old Face"/>
                <a:cs typeface="Baskerville Old Face"/>
              </a:rPr>
              <a:t>d</a:t>
            </a:r>
            <a:r>
              <a:rPr sz="3000" spc="0" dirty="0" smtClean="0">
                <a:latin typeface="Baskerville Old Face"/>
                <a:cs typeface="Baskerville Old Face"/>
              </a:rPr>
              <a:t>y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5" dirty="0" smtClean="0">
                <a:latin typeface="Baskerville Old Face"/>
                <a:cs typeface="Baskerville Old Face"/>
              </a:rPr>
              <a:t>H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s</a:t>
            </a:r>
            <a:r>
              <a:rPr sz="3000" spc="0" dirty="0" smtClean="0">
                <a:latin typeface="Baskerville Old Face"/>
                <a:cs typeface="Baskerville Old Face"/>
              </a:rPr>
              <a:t>s</a:t>
            </a:r>
            <a:endParaRPr sz="3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898394"/>
            <a:ext cx="4492625" cy="4587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500" spc="-10" dirty="0" smtClean="0">
                <a:latin typeface="Baskerville Old Face"/>
                <a:cs typeface="Baskerville Old Face"/>
              </a:rPr>
              <a:t>F</a:t>
            </a:r>
            <a:r>
              <a:rPr sz="2500" spc="-15" dirty="0" smtClean="0">
                <a:latin typeface="Baskerville Old Face"/>
                <a:cs typeface="Baskerville Old Face"/>
              </a:rPr>
              <a:t>abr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P</a:t>
            </a:r>
            <a:r>
              <a:rPr sz="2500" spc="-15" dirty="0" smtClean="0">
                <a:latin typeface="Baskerville Old Face"/>
                <a:cs typeface="Baskerville Old Face"/>
              </a:rPr>
              <a:t>ar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dirty="0" smtClean="0">
                <a:latin typeface="Baskerville Old Face"/>
                <a:cs typeface="Baskerville Old Face"/>
              </a:rPr>
              <a:t>W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0" dirty="0" smtClean="0">
                <a:latin typeface="Baskerville Old Face"/>
                <a:cs typeface="Baskerville Old Face"/>
              </a:rPr>
              <a:t>b</a:t>
            </a:r>
            <a:r>
              <a:rPr sz="2500" spc="0" dirty="0" smtClean="0">
                <a:latin typeface="Baskerville Old Face"/>
                <a:cs typeface="Baskerville Old Face"/>
              </a:rPr>
              <a:t>b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g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dirty="0" smtClean="0">
                <a:latin typeface="Baskerville Old Face"/>
                <a:cs typeface="Baskerville Old Face"/>
              </a:rPr>
              <a:t>S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g</a:t>
            </a:r>
            <a:endParaRPr sz="25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2500" spc="-35" dirty="0" smtClean="0">
                <a:latin typeface="Baskerville Old Face"/>
                <a:cs typeface="Baskerville Old Face"/>
              </a:rPr>
              <a:t>M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lli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P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rt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dirty="0" smtClean="0">
                <a:latin typeface="Baskerville Old Face"/>
                <a:cs typeface="Baskerville Old Face"/>
              </a:rPr>
              <a:t>D</a:t>
            </a:r>
            <a:r>
              <a:rPr sz="2500" spc="-5" dirty="0" smtClean="0">
                <a:latin typeface="Baskerville Old Face"/>
                <a:cs typeface="Baskerville Old Face"/>
              </a:rPr>
              <a:t>-R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0" dirty="0" smtClean="0">
                <a:latin typeface="Baskerville Old Face"/>
                <a:cs typeface="Baskerville Old Face"/>
              </a:rPr>
              <a:t>gs</a:t>
            </a:r>
            <a:r>
              <a:rPr sz="2500" spc="-5" dirty="0" smtClean="0">
                <a:latin typeface="Baskerville Old Face"/>
                <a:cs typeface="Baskerville Old Face"/>
              </a:rPr>
              <a:t>/O</a:t>
            </a:r>
            <a:r>
              <a:rPr sz="2500" spc="-15" dirty="0" smtClean="0">
                <a:latin typeface="Baskerville Old Face"/>
                <a:cs typeface="Baskerville Old Face"/>
              </a:rPr>
              <a:t>val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0" dirty="0" smtClean="0">
                <a:latin typeface="Baskerville Old Face"/>
                <a:cs typeface="Baskerville Old Face"/>
              </a:rPr>
              <a:t>gs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spc="-5" dirty="0" smtClean="0">
                <a:latin typeface="Baskerville Old Face"/>
                <a:cs typeface="Baskerville Old Face"/>
              </a:rPr>
              <a:t>B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15" dirty="0" smtClean="0">
                <a:latin typeface="Baskerville Old Face"/>
                <a:cs typeface="Baskerville Old Face"/>
              </a:rPr>
              <a:t>k</a:t>
            </a:r>
            <a:r>
              <a:rPr sz="2500" spc="-10" dirty="0" smtClean="0">
                <a:latin typeface="Baskerville Old Face"/>
                <a:cs typeface="Baskerville Old Face"/>
              </a:rPr>
              <a:t>les</a:t>
            </a:r>
            <a:r>
              <a:rPr sz="2500" spc="-5" dirty="0" smtClean="0">
                <a:latin typeface="Baskerville Old Face"/>
                <a:cs typeface="Baskerville Old Face"/>
              </a:rPr>
              <a:t>/</a:t>
            </a:r>
            <a:r>
              <a:rPr sz="2500" spc="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10" dirty="0" smtClean="0">
                <a:latin typeface="Baskerville Old Face"/>
                <a:cs typeface="Baskerville Old Face"/>
              </a:rPr>
              <a:t>j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st</a:t>
            </a:r>
            <a:r>
              <a:rPr sz="2500" spc="-15" dirty="0" smtClean="0">
                <a:latin typeface="Baskerville Old Face"/>
                <a:cs typeface="Baskerville Old Face"/>
              </a:rPr>
              <a:t>er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r>
              <a:rPr sz="2500" spc="10" dirty="0" smtClean="0">
                <a:latin typeface="Baskerville Old Face"/>
                <a:cs typeface="Baskerville Old Face"/>
              </a:rPr>
              <a:t>/</a:t>
            </a:r>
            <a:r>
              <a:rPr sz="2500" spc="0" dirty="0" smtClean="0">
                <a:latin typeface="Baskerville Old Face"/>
                <a:cs typeface="Baskerville Old Face"/>
              </a:rPr>
              <a:t>G</a:t>
            </a:r>
            <a:r>
              <a:rPr sz="2500" spc="-15" dirty="0" smtClean="0">
                <a:latin typeface="Baskerville Old Face"/>
                <a:cs typeface="Baskerville Old Face"/>
              </a:rPr>
              <a:t>r</a:t>
            </a:r>
            <a:r>
              <a:rPr sz="2500" spc="-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mm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endParaRPr sz="25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2500" spc="-10" dirty="0" smtClean="0">
                <a:latin typeface="Baskerville Old Face"/>
                <a:cs typeface="Baskerville Old Face"/>
              </a:rPr>
              <a:t>Pl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st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P</a:t>
            </a:r>
            <a:r>
              <a:rPr sz="2500" spc="-15" dirty="0" smtClean="0">
                <a:latin typeface="Baskerville Old Face"/>
                <a:cs typeface="Baskerville Old Face"/>
              </a:rPr>
              <a:t>ar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spc="-5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ack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D-</a:t>
            </a:r>
            <a:r>
              <a:rPr sz="2500" spc="-15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g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L</a:t>
            </a:r>
            <a:r>
              <a:rPr sz="2500" spc="-15" dirty="0" smtClean="0">
                <a:latin typeface="Baskerville Old Face"/>
                <a:cs typeface="Baskerville Old Face"/>
              </a:rPr>
              <a:t>oca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or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dirty="0" smtClean="0">
                <a:latin typeface="Baskerville Old Face"/>
                <a:cs typeface="Baskerville Old Face"/>
              </a:rPr>
              <a:t>S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rap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C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ll</a:t>
            </a:r>
            <a:r>
              <a:rPr sz="2500" spc="-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r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spc="-5" dirty="0" smtClean="0">
                <a:latin typeface="Baskerville Old Face"/>
                <a:cs typeface="Baskerville Old Face"/>
              </a:rPr>
              <a:t>L</a:t>
            </a:r>
            <a:r>
              <a:rPr sz="2500" spc="-15" dirty="0" smtClean="0">
                <a:latin typeface="Baskerville Old Face"/>
                <a:cs typeface="Baskerville Old Face"/>
              </a:rPr>
              <a:t>abe</a:t>
            </a:r>
            <a:r>
              <a:rPr sz="2500" spc="-10" dirty="0" smtClean="0">
                <a:latin typeface="Baskerville Old Face"/>
                <a:cs typeface="Baskerville Old Face"/>
              </a:rPr>
              <a:t>ls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spc="-15" dirty="0" smtClean="0">
                <a:latin typeface="Baskerville Old Face"/>
                <a:cs typeface="Baskerville Old Face"/>
              </a:rPr>
              <a:t>Tool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Baskerville Old Face"/>
                <a:cs typeface="Baskerville Old Face"/>
              </a:rPr>
              <a:t>S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ppo</a:t>
            </a:r>
            <a:r>
              <a:rPr sz="2500" spc="-15" dirty="0" smtClean="0">
                <a:latin typeface="Baskerville Old Face"/>
                <a:cs typeface="Baskerville Old Face"/>
              </a:rPr>
              <a:t>r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Cli</a:t>
            </a:r>
            <a:r>
              <a:rPr sz="2500" spc="10" dirty="0" smtClean="0">
                <a:latin typeface="Baskerville Old Face"/>
                <a:cs typeface="Baskerville Old Face"/>
              </a:rPr>
              <a:t>p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endParaRPr sz="250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worker in full body harness"/>
          <p:cNvSpPr/>
          <p:nvPr/>
        </p:nvSpPr>
        <p:spPr>
          <a:xfrm>
            <a:off x="7391400" y="2362200"/>
            <a:ext cx="2043683" cy="480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hoto - inspection point of full body harness"/>
          <p:cNvSpPr/>
          <p:nvPr/>
        </p:nvSpPr>
        <p:spPr>
          <a:xfrm>
            <a:off x="5029200" y="5486400"/>
            <a:ext cx="1915667" cy="1284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 - inspection point of full body harness"/>
          <p:cNvSpPr/>
          <p:nvPr/>
        </p:nvSpPr>
        <p:spPr>
          <a:xfrm>
            <a:off x="4114800" y="2057400"/>
            <a:ext cx="1915667" cy="1246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photo - inspection point of full body harness"/>
          <p:cNvSpPr/>
          <p:nvPr/>
        </p:nvSpPr>
        <p:spPr>
          <a:xfrm>
            <a:off x="5410200" y="3657600"/>
            <a:ext cx="1915667" cy="1246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4103" rIns="0" bIns="0" rtlCol="0">
            <a:noAutofit/>
          </a:bodyPr>
          <a:lstStyle/>
          <a:p>
            <a:pPr marL="932180">
              <a:lnSpc>
                <a:spcPct val="100000"/>
              </a:lnSpc>
            </a:pPr>
            <a:r>
              <a:rPr sz="4400" spc="-5" dirty="0" smtClean="0">
                <a:latin typeface="Baskerville Old Face"/>
                <a:cs typeface="Baskerville Old Face"/>
              </a:rPr>
              <a:t>E</a:t>
            </a:r>
            <a:r>
              <a:rPr sz="4400" spc="-15" dirty="0" smtClean="0">
                <a:latin typeface="Baskerville Old Face"/>
                <a:cs typeface="Baskerville Old Face"/>
              </a:rPr>
              <a:t>x</a:t>
            </a:r>
            <a:r>
              <a:rPr sz="4400" spc="0" dirty="0" smtClean="0">
                <a:latin typeface="Baskerville Old Face"/>
                <a:cs typeface="Baskerville Old Face"/>
              </a:rPr>
              <a:t>a</a:t>
            </a:r>
            <a:r>
              <a:rPr sz="4400" spc="-15" dirty="0" smtClean="0">
                <a:latin typeface="Baskerville Old Face"/>
                <a:cs typeface="Baskerville Old Face"/>
              </a:rPr>
              <a:t>m</a:t>
            </a:r>
            <a:r>
              <a:rPr sz="4400" spc="-10" dirty="0" smtClean="0">
                <a:latin typeface="Baskerville Old Face"/>
                <a:cs typeface="Baskerville Old Face"/>
              </a:rPr>
              <a:t>p</a:t>
            </a:r>
            <a:r>
              <a:rPr sz="4400" spc="-5" dirty="0" smtClean="0">
                <a:latin typeface="Baskerville Old Face"/>
                <a:cs typeface="Baskerville Old Face"/>
              </a:rPr>
              <a:t>l</a:t>
            </a:r>
            <a:r>
              <a:rPr sz="4400" spc="-10" dirty="0" smtClean="0">
                <a:latin typeface="Baskerville Old Face"/>
                <a:cs typeface="Baskerville Old Face"/>
              </a:rPr>
              <a:t>e</a:t>
            </a:r>
            <a:r>
              <a:rPr sz="4400" spc="0" dirty="0" smtClean="0">
                <a:latin typeface="Baskerville Old Face"/>
                <a:cs typeface="Baskerville Old Face"/>
              </a:rPr>
              <a:t>s</a:t>
            </a:r>
            <a:r>
              <a:rPr sz="4400" spc="-10" dirty="0" smtClean="0">
                <a:latin typeface="Times New Roman"/>
                <a:cs typeface="Times New Roman"/>
              </a:rPr>
              <a:t> </a:t>
            </a:r>
            <a:r>
              <a:rPr sz="4400" spc="-15" dirty="0" smtClean="0">
                <a:latin typeface="Baskerville Old Face"/>
                <a:cs typeface="Baskerville Old Face"/>
              </a:rPr>
              <a:t>o</a:t>
            </a:r>
            <a:r>
              <a:rPr sz="4400" spc="0" dirty="0" smtClean="0">
                <a:latin typeface="Baskerville Old Face"/>
                <a:cs typeface="Baskerville Old Face"/>
              </a:rPr>
              <a:t>f</a:t>
            </a:r>
            <a:r>
              <a:rPr sz="4400" spc="-10" dirty="0" smtClean="0">
                <a:latin typeface="Times New Roman"/>
                <a:cs typeface="Times New Roman"/>
              </a:rPr>
              <a:t> </a:t>
            </a:r>
            <a:r>
              <a:rPr sz="4400" spc="-10" dirty="0" smtClean="0">
                <a:latin typeface="Baskerville Old Face"/>
                <a:cs typeface="Baskerville Old Face"/>
              </a:rPr>
              <a:t>PP</a:t>
            </a:r>
            <a:r>
              <a:rPr sz="4400" spc="0" dirty="0" smtClean="0">
                <a:latin typeface="Baskerville Old Face"/>
                <a:cs typeface="Baskerville Old Face"/>
              </a:rPr>
              <a:t>E</a:t>
            </a:r>
            <a:r>
              <a:rPr sz="4400" spc="-10" dirty="0" smtClean="0">
                <a:latin typeface="Times New Roman"/>
                <a:cs typeface="Times New Roman"/>
              </a:rPr>
              <a:t> </a:t>
            </a:r>
            <a:r>
              <a:rPr sz="4400" spc="-5" dirty="0" smtClean="0">
                <a:latin typeface="Baskerville Old Face"/>
                <a:cs typeface="Baskerville Old Face"/>
              </a:rPr>
              <a:t>F</a:t>
            </a:r>
            <a:r>
              <a:rPr sz="4400" spc="0" dirty="0" smtClean="0">
                <a:latin typeface="Baskerville Old Face"/>
                <a:cs typeface="Baskerville Old Face"/>
              </a:rPr>
              <a:t>a</a:t>
            </a:r>
            <a:r>
              <a:rPr sz="4400" spc="-15" dirty="0" smtClean="0">
                <a:latin typeface="Baskerville Old Face"/>
                <a:cs typeface="Baskerville Old Face"/>
              </a:rPr>
              <a:t>i</a:t>
            </a:r>
            <a:r>
              <a:rPr sz="4400" spc="-5" dirty="0" smtClean="0">
                <a:latin typeface="Baskerville Old Face"/>
                <a:cs typeface="Baskerville Old Face"/>
              </a:rPr>
              <a:t>l</a:t>
            </a:r>
            <a:r>
              <a:rPr sz="4400" spc="-15" dirty="0" smtClean="0">
                <a:latin typeface="Baskerville Old Face"/>
                <a:cs typeface="Baskerville Old Face"/>
              </a:rPr>
              <a:t>u</a:t>
            </a:r>
            <a:r>
              <a:rPr sz="4400" spc="0" dirty="0" smtClean="0">
                <a:latin typeface="Baskerville Old Face"/>
                <a:cs typeface="Baskerville Old Face"/>
              </a:rPr>
              <a:t>r</a:t>
            </a:r>
            <a:r>
              <a:rPr sz="4400" spc="-10" dirty="0" smtClean="0">
                <a:latin typeface="Baskerville Old Face"/>
                <a:cs typeface="Baskerville Old Face"/>
              </a:rPr>
              <a:t>e</a:t>
            </a:r>
            <a:r>
              <a:rPr sz="4400" spc="0" dirty="0" smtClean="0">
                <a:latin typeface="Baskerville Old Face"/>
                <a:cs typeface="Baskerville Old Face"/>
              </a:rPr>
              <a:t>s</a:t>
            </a:r>
            <a:endParaRPr sz="4400">
              <a:latin typeface="Baskerville Old Face"/>
              <a:cs typeface="Baskerville Old Face"/>
            </a:endParaRPr>
          </a:p>
        </p:txBody>
      </p:sp>
      <p:sp>
        <p:nvSpPr>
          <p:cNvPr id="3" name="object 3" title="photo - example of PPE failure - heat damage"/>
          <p:cNvSpPr/>
          <p:nvPr/>
        </p:nvSpPr>
        <p:spPr>
          <a:xfrm>
            <a:off x="609600" y="2514599"/>
            <a:ext cx="8813292" cy="476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5425" y="3410710"/>
            <a:ext cx="1550035" cy="280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800" b="1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10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photo - example of PPE failure - separation of layers - stiching was broken"/>
          <p:cNvSpPr/>
          <p:nvPr/>
        </p:nvSpPr>
        <p:spPr>
          <a:xfrm>
            <a:off x="457200" y="1981200"/>
            <a:ext cx="8965692" cy="530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56535" y="3087622"/>
            <a:ext cx="4999990" cy="280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800" b="1" spc="-10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ti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1800" b="1" spc="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b="1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yer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b="1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800" b="1" spc="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stitchin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800" b="1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800" b="1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b="1" spc="-10" dirty="0" smtClean="0">
                <a:solidFill>
                  <a:srgbClr val="FFFFFF"/>
                </a:solidFill>
                <a:latin typeface="Tahoma"/>
                <a:cs typeface="Tahoma"/>
              </a:rPr>
              <a:t>ok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831" rIns="0" bIns="0" rtlCol="0">
            <a:noAutofit/>
          </a:bodyPr>
          <a:lstStyle/>
          <a:p>
            <a:pPr marL="1314450">
              <a:lnSpc>
                <a:spcPct val="100000"/>
              </a:lnSpc>
            </a:pPr>
            <a:r>
              <a:rPr sz="3800" dirty="0" smtClean="0">
                <a:latin typeface="Baskerville Old Face"/>
                <a:cs typeface="Baskerville Old Face"/>
              </a:rPr>
              <a:t>E</a:t>
            </a:r>
            <a:r>
              <a:rPr sz="3800" spc="-10" dirty="0" smtClean="0">
                <a:latin typeface="Baskerville Old Face"/>
                <a:cs typeface="Baskerville Old Face"/>
              </a:rPr>
              <a:t>xa</a:t>
            </a:r>
            <a:r>
              <a:rPr sz="3800" spc="0" dirty="0" smtClean="0">
                <a:latin typeface="Baskerville Old Face"/>
                <a:cs typeface="Baskerville Old Face"/>
              </a:rPr>
              <a:t>m</a:t>
            </a:r>
            <a:r>
              <a:rPr sz="3800" spc="-5" dirty="0" smtClean="0">
                <a:latin typeface="Baskerville Old Face"/>
                <a:cs typeface="Baskerville Old Face"/>
              </a:rPr>
              <a:t>p</a:t>
            </a:r>
            <a:r>
              <a:rPr sz="3800" spc="-15" dirty="0" smtClean="0">
                <a:latin typeface="Baskerville Old Face"/>
                <a:cs typeface="Baskerville Old Face"/>
              </a:rPr>
              <a:t>l</a:t>
            </a:r>
            <a:r>
              <a:rPr sz="3800" spc="-5" dirty="0" smtClean="0">
                <a:latin typeface="Baskerville Old Face"/>
                <a:cs typeface="Baskerville Old Face"/>
              </a:rPr>
              <a:t>e</a:t>
            </a:r>
            <a:r>
              <a:rPr sz="3800" spc="0" dirty="0" smtClean="0">
                <a:latin typeface="Baskerville Old Face"/>
                <a:cs typeface="Baskerville Old Face"/>
              </a:rPr>
              <a:t>s</a:t>
            </a:r>
            <a:r>
              <a:rPr sz="3800" spc="-5" dirty="0" smtClean="0">
                <a:latin typeface="Times New Roman"/>
                <a:cs typeface="Times New Roman"/>
              </a:rPr>
              <a:t> </a:t>
            </a:r>
            <a:r>
              <a:rPr sz="3800" spc="-15" dirty="0" smtClean="0">
                <a:latin typeface="Baskerville Old Face"/>
                <a:cs typeface="Baskerville Old Face"/>
              </a:rPr>
              <a:t>o</a:t>
            </a:r>
            <a:r>
              <a:rPr sz="3800" spc="0" dirty="0" smtClean="0">
                <a:latin typeface="Baskerville Old Face"/>
                <a:cs typeface="Baskerville Old Face"/>
              </a:rPr>
              <a:t>f</a:t>
            </a:r>
            <a:r>
              <a:rPr sz="3800" spc="0" dirty="0" smtClean="0">
                <a:latin typeface="Times New Roman"/>
                <a:cs typeface="Times New Roman"/>
              </a:rPr>
              <a:t> </a:t>
            </a:r>
            <a:r>
              <a:rPr sz="3800" spc="-10" dirty="0" smtClean="0">
                <a:latin typeface="Baskerville Old Face"/>
                <a:cs typeface="Baskerville Old Face"/>
              </a:rPr>
              <a:t>PP</a:t>
            </a:r>
            <a:r>
              <a:rPr sz="3800" spc="0" dirty="0" smtClean="0">
                <a:latin typeface="Baskerville Old Face"/>
                <a:cs typeface="Baskerville Old Face"/>
              </a:rPr>
              <a:t>E</a:t>
            </a:r>
            <a:r>
              <a:rPr sz="3800" spc="-5" dirty="0" smtClean="0">
                <a:latin typeface="Times New Roman"/>
                <a:cs typeface="Times New Roman"/>
              </a:rPr>
              <a:t> </a:t>
            </a:r>
            <a:r>
              <a:rPr sz="3800" spc="-5" dirty="0" smtClean="0">
                <a:latin typeface="Baskerville Old Face"/>
                <a:cs typeface="Baskerville Old Face"/>
              </a:rPr>
              <a:t>F</a:t>
            </a:r>
            <a:r>
              <a:rPr sz="3800" spc="-10" dirty="0" smtClean="0">
                <a:latin typeface="Baskerville Old Face"/>
                <a:cs typeface="Baskerville Old Face"/>
              </a:rPr>
              <a:t>a</a:t>
            </a:r>
            <a:r>
              <a:rPr sz="3800" spc="0" dirty="0" smtClean="0">
                <a:latin typeface="Baskerville Old Face"/>
                <a:cs typeface="Baskerville Old Face"/>
              </a:rPr>
              <a:t>il</a:t>
            </a:r>
            <a:r>
              <a:rPr sz="3800" spc="-10" dirty="0" smtClean="0">
                <a:latin typeface="Baskerville Old Face"/>
                <a:cs typeface="Baskerville Old Face"/>
              </a:rPr>
              <a:t>u</a:t>
            </a:r>
            <a:r>
              <a:rPr sz="3800" spc="-5" dirty="0" smtClean="0">
                <a:latin typeface="Baskerville Old Face"/>
                <a:cs typeface="Baskerville Old Face"/>
              </a:rPr>
              <a:t>re</a:t>
            </a:r>
            <a:r>
              <a:rPr sz="3800" spc="0" dirty="0" smtClean="0">
                <a:latin typeface="Baskerville Old Face"/>
                <a:cs typeface="Baskerville Old Face"/>
              </a:rPr>
              <a:t>s</a:t>
            </a:r>
            <a:r>
              <a:rPr lang="en-US" sz="3800" spc="0" dirty="0" smtClean="0">
                <a:latin typeface="Baskerville Old Face"/>
                <a:cs typeface="Baskerville Old Face"/>
              </a:rPr>
              <a:t> </a:t>
            </a:r>
            <a:endParaRPr sz="3800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543" rIns="0" bIns="0" rtlCol="0">
            <a:noAutofit/>
          </a:bodyPr>
          <a:lstStyle/>
          <a:p>
            <a:pPr marL="1771650">
              <a:lnSpc>
                <a:spcPct val="100000"/>
              </a:lnSpc>
            </a:pPr>
            <a:r>
              <a:rPr sz="3000" spc="-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x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5" dirty="0" smtClean="0">
                <a:latin typeface="Baskerville Old Face"/>
                <a:cs typeface="Baskerville Old Face"/>
              </a:rPr>
              <a:t>mp</a:t>
            </a:r>
            <a:r>
              <a:rPr sz="3000" spc="0" dirty="0" smtClean="0">
                <a:latin typeface="Baskerville Old Face"/>
                <a:cs typeface="Baskerville Old Face"/>
              </a:rPr>
              <a:t>les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f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PPE</a:t>
            </a:r>
            <a:r>
              <a:rPr sz="3000" spc="-1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10" dirty="0" smtClean="0">
                <a:latin typeface="Baskerville Old Face"/>
                <a:cs typeface="Baskerville Old Face"/>
              </a:rPr>
              <a:t>i</a:t>
            </a:r>
            <a:r>
              <a:rPr sz="3000" spc="0" dirty="0" smtClean="0">
                <a:latin typeface="Baskerville Old Face"/>
                <a:cs typeface="Baskerville Old Face"/>
              </a:rPr>
              <a:t>l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-15" dirty="0" smtClean="0">
                <a:latin typeface="Baskerville Old Face"/>
                <a:cs typeface="Baskerville Old Face"/>
              </a:rPr>
              <a:t>r</a:t>
            </a:r>
            <a:r>
              <a:rPr sz="3000" spc="0" dirty="0" smtClean="0">
                <a:latin typeface="Baskerville Old Face"/>
                <a:cs typeface="Baskerville Old Face"/>
              </a:rPr>
              <a:t>es</a:t>
            </a:r>
            <a:r>
              <a:rPr lang="en-US" sz="3000" spc="0" dirty="0" smtClean="0">
                <a:latin typeface="Baskerville Old Face"/>
                <a:cs typeface="Baskerville Old Face"/>
              </a:rPr>
              <a:t>  </a:t>
            </a:r>
            <a:endParaRPr sz="3000" dirty="0">
              <a:latin typeface="Baskerville Old Face"/>
              <a:cs typeface="Baskerville Old Face"/>
            </a:endParaRPr>
          </a:p>
        </p:txBody>
      </p:sp>
      <p:sp>
        <p:nvSpPr>
          <p:cNvPr id="3" name="object 3" title="photo - example of PPE failure - Outside plastic cover was damaged - inside exposed"/>
          <p:cNvSpPr/>
          <p:nvPr/>
        </p:nvSpPr>
        <p:spPr>
          <a:xfrm>
            <a:off x="786384" y="2212848"/>
            <a:ext cx="8662416" cy="5076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38149" y="4427218"/>
            <a:ext cx="6438900" cy="1050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62940">
              <a:lnSpc>
                <a:spcPct val="100000"/>
              </a:lnSpc>
            </a:pPr>
            <a:r>
              <a:rPr sz="1800" b="1" dirty="0" smtClean="0">
                <a:latin typeface="Tahoma"/>
                <a:cs typeface="Tahoma"/>
              </a:rPr>
              <a:t>O</a:t>
            </a:r>
            <a:r>
              <a:rPr sz="1800" b="1" spc="-5" dirty="0" smtClean="0">
                <a:latin typeface="Tahoma"/>
                <a:cs typeface="Tahoma"/>
              </a:rPr>
              <a:t>utsi</a:t>
            </a:r>
            <a:r>
              <a:rPr sz="1800" b="1" spc="-10" dirty="0" smtClean="0">
                <a:latin typeface="Tahoma"/>
                <a:cs typeface="Tahoma"/>
              </a:rPr>
              <a:t>d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r>
              <a:rPr sz="1800" b="1" spc="85" dirty="0" smtClean="0"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latin typeface="Tahoma"/>
                <a:cs typeface="Tahoma"/>
              </a:rPr>
              <a:t>p</a:t>
            </a:r>
            <a:r>
              <a:rPr sz="1800" b="1" spc="-5" dirty="0" smtClean="0">
                <a:latin typeface="Tahoma"/>
                <a:cs typeface="Tahoma"/>
              </a:rPr>
              <a:t>l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5" dirty="0" smtClean="0">
                <a:latin typeface="Tahoma"/>
                <a:cs typeface="Tahoma"/>
              </a:rPr>
              <a:t>s</a:t>
            </a:r>
            <a:r>
              <a:rPr sz="1800" b="1" spc="5" dirty="0" smtClean="0">
                <a:latin typeface="Tahoma"/>
                <a:cs typeface="Tahoma"/>
              </a:rPr>
              <a:t>t</a:t>
            </a:r>
            <a:r>
              <a:rPr sz="1800" b="1" spc="-5" dirty="0" smtClean="0">
                <a:latin typeface="Tahoma"/>
                <a:cs typeface="Tahoma"/>
              </a:rPr>
              <a:t>i</a:t>
            </a:r>
            <a:r>
              <a:rPr sz="1800" b="1" spc="0" dirty="0" smtClean="0">
                <a:latin typeface="Tahoma"/>
                <a:cs typeface="Tahoma"/>
              </a:rPr>
              <a:t>c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c</a:t>
            </a:r>
            <a:r>
              <a:rPr sz="1800" b="1" spc="0" dirty="0" smtClean="0">
                <a:latin typeface="Tahoma"/>
                <a:cs typeface="Tahoma"/>
              </a:rPr>
              <a:t>ov</a:t>
            </a:r>
            <a:r>
              <a:rPr sz="1800" b="1" spc="-5" dirty="0" smtClean="0">
                <a:latin typeface="Tahoma"/>
                <a:cs typeface="Tahoma"/>
              </a:rPr>
              <a:t>e</a:t>
            </a:r>
            <a:r>
              <a:rPr sz="1800" b="1" spc="0" dirty="0" smtClean="0">
                <a:latin typeface="Tahoma"/>
                <a:cs typeface="Tahoma"/>
              </a:rPr>
              <a:t>r</a:t>
            </a:r>
            <a:r>
              <a:rPr sz="1800" b="1" spc="75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i</a:t>
            </a:r>
            <a:r>
              <a:rPr sz="1800" b="1" spc="0" dirty="0" smtClean="0">
                <a:latin typeface="Tahoma"/>
                <a:cs typeface="Tahoma"/>
              </a:rPr>
              <a:t>s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latin typeface="Tahoma"/>
                <a:cs typeface="Tahoma"/>
              </a:rPr>
              <a:t>d</a:t>
            </a:r>
            <a:r>
              <a:rPr sz="1800" b="1" spc="-15" dirty="0" smtClean="0">
                <a:latin typeface="Tahoma"/>
                <a:cs typeface="Tahoma"/>
              </a:rPr>
              <a:t>a</a:t>
            </a:r>
            <a:r>
              <a:rPr sz="1800" b="1" spc="-5" dirty="0" smtClean="0">
                <a:latin typeface="Tahoma"/>
                <a:cs typeface="Tahoma"/>
              </a:rPr>
              <a:t>m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10" dirty="0" smtClean="0">
                <a:latin typeface="Tahoma"/>
                <a:cs typeface="Tahoma"/>
              </a:rPr>
              <a:t>g</a:t>
            </a:r>
            <a:r>
              <a:rPr sz="1800" b="1" spc="-5" dirty="0" smtClean="0">
                <a:latin typeface="Tahoma"/>
                <a:cs typeface="Tahoma"/>
              </a:rPr>
              <a:t>e</a:t>
            </a:r>
            <a:r>
              <a:rPr sz="1800" b="1" spc="0" dirty="0" smtClean="0">
                <a:latin typeface="Tahoma"/>
                <a:cs typeface="Tahoma"/>
              </a:rPr>
              <a:t>d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ahoma"/>
                <a:cs typeface="Tahoma"/>
              </a:rPr>
              <a:t>–</a:t>
            </a:r>
            <a:r>
              <a:rPr sz="1800" b="1" spc="80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insi</a:t>
            </a:r>
            <a:r>
              <a:rPr sz="1800" b="1" spc="-10" dirty="0" smtClean="0">
                <a:latin typeface="Tahoma"/>
                <a:cs typeface="Tahoma"/>
              </a:rPr>
              <a:t>d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r>
              <a:rPr sz="1800" b="1" spc="85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e</a:t>
            </a:r>
            <a:r>
              <a:rPr sz="1800" b="1" spc="0" dirty="0" smtClean="0">
                <a:latin typeface="Tahoma"/>
                <a:cs typeface="Tahoma"/>
              </a:rPr>
              <a:t>x</a:t>
            </a:r>
            <a:r>
              <a:rPr sz="1800" b="1" spc="-10" dirty="0" smtClean="0">
                <a:latin typeface="Tahoma"/>
                <a:cs typeface="Tahoma"/>
              </a:rPr>
              <a:t>p</a:t>
            </a:r>
            <a:r>
              <a:rPr sz="1800" b="1" spc="0" dirty="0" smtClean="0">
                <a:latin typeface="Tahoma"/>
                <a:cs typeface="Tahoma"/>
              </a:rPr>
              <a:t>o</a:t>
            </a:r>
            <a:r>
              <a:rPr sz="1800" b="1" spc="-5" dirty="0" smtClean="0">
                <a:latin typeface="Tahoma"/>
                <a:cs typeface="Tahoma"/>
              </a:rPr>
              <a:t>s</a:t>
            </a:r>
            <a:r>
              <a:rPr sz="1800" b="1" spc="5" dirty="0" smtClean="0">
                <a:latin typeface="Tahoma"/>
                <a:cs typeface="Tahoma"/>
              </a:rPr>
              <a:t>e</a:t>
            </a:r>
            <a:r>
              <a:rPr sz="1800" b="1" spc="0" dirty="0" smtClean="0">
                <a:latin typeface="Tahoma"/>
                <a:cs typeface="Tahoma"/>
              </a:rPr>
              <a:t>d</a:t>
            </a:r>
            <a:endParaRPr sz="1800">
              <a:latin typeface="Tahoma"/>
              <a:cs typeface="Tahoma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800" b="1" spc="-5" dirty="0" smtClean="0">
                <a:latin typeface="Tahoma"/>
                <a:cs typeface="Tahoma"/>
              </a:rPr>
              <a:t>Stretchin</a:t>
            </a:r>
            <a:r>
              <a:rPr sz="1800" b="1" spc="0" dirty="0" smtClean="0">
                <a:latin typeface="Tahoma"/>
                <a:cs typeface="Tahoma"/>
              </a:rPr>
              <a:t>g</a:t>
            </a:r>
            <a:r>
              <a:rPr sz="1800" b="1" spc="80" dirty="0" smtClean="0"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latin typeface="Tahoma"/>
                <a:cs typeface="Tahoma"/>
              </a:rPr>
              <a:t>d</a:t>
            </a:r>
            <a:r>
              <a:rPr sz="1800" b="1" spc="5" dirty="0" smtClean="0">
                <a:latin typeface="Tahoma"/>
                <a:cs typeface="Tahoma"/>
              </a:rPr>
              <a:t>u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r>
              <a:rPr sz="1800" b="1" spc="75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t</a:t>
            </a:r>
            <a:r>
              <a:rPr sz="1800" b="1" spc="0" dirty="0" smtClean="0">
                <a:latin typeface="Tahoma"/>
                <a:cs typeface="Tahoma"/>
              </a:rPr>
              <a:t>o</a:t>
            </a:r>
            <a:r>
              <a:rPr sz="1800" b="1" spc="80" dirty="0" smtClean="0"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latin typeface="Tahoma"/>
                <a:cs typeface="Tahoma"/>
              </a:rPr>
              <a:t>f</a:t>
            </a:r>
            <a:r>
              <a:rPr sz="1800" b="1" spc="0" dirty="0" smtClean="0">
                <a:latin typeface="Tahoma"/>
                <a:cs typeface="Tahoma"/>
              </a:rPr>
              <a:t>o</a:t>
            </a:r>
            <a:r>
              <a:rPr sz="1800" b="1" spc="-5" dirty="0" smtClean="0">
                <a:latin typeface="Tahoma"/>
                <a:cs typeface="Tahoma"/>
              </a:rPr>
              <a:t>rc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r>
              <a:rPr sz="1800" b="1" spc="75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ahoma"/>
                <a:cs typeface="Tahoma"/>
              </a:rPr>
              <a:t>or</a:t>
            </a:r>
            <a:r>
              <a:rPr sz="1800" b="1" spc="60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he</a:t>
            </a:r>
            <a:r>
              <a:rPr sz="1800" b="1" spc="0" dirty="0" smtClean="0">
                <a:latin typeface="Tahoma"/>
                <a:cs typeface="Tahoma"/>
              </a:rPr>
              <a:t>at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ahoma"/>
                <a:cs typeface="Tahoma"/>
              </a:rPr>
              <a:t>–</a:t>
            </a:r>
            <a:r>
              <a:rPr sz="1800" b="1" spc="80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inc</a:t>
            </a:r>
            <a:r>
              <a:rPr sz="1800" b="1" spc="0" dirty="0" smtClean="0">
                <a:latin typeface="Tahoma"/>
                <a:cs typeface="Tahoma"/>
              </a:rPr>
              <a:t>o</a:t>
            </a:r>
            <a:r>
              <a:rPr sz="1800" b="1" spc="-15" dirty="0" smtClean="0">
                <a:latin typeface="Tahoma"/>
                <a:cs typeface="Tahoma"/>
              </a:rPr>
              <a:t>rr</a:t>
            </a:r>
            <a:r>
              <a:rPr sz="1800" b="1" spc="-5" dirty="0" smtClean="0">
                <a:latin typeface="Tahoma"/>
                <a:cs typeface="Tahoma"/>
              </a:rPr>
              <a:t>ec</a:t>
            </a:r>
            <a:r>
              <a:rPr sz="1800" b="1" spc="0" dirty="0" smtClean="0">
                <a:latin typeface="Tahoma"/>
                <a:cs typeface="Tahoma"/>
              </a:rPr>
              <a:t>t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sh</a:t>
            </a:r>
            <a:r>
              <a:rPr sz="1800" b="1" spc="0" dirty="0" smtClean="0">
                <a:latin typeface="Tahoma"/>
                <a:cs typeface="Tahoma"/>
              </a:rPr>
              <a:t>ape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 title="decorative bar"/>
          <p:cNvSpPr/>
          <p:nvPr/>
        </p:nvSpPr>
        <p:spPr>
          <a:xfrm>
            <a:off x="710183" y="1981200"/>
            <a:ext cx="8662415" cy="464819"/>
          </a:xfrm>
          <a:custGeom>
            <a:avLst/>
            <a:gdLst/>
            <a:ahLst/>
            <a:cxnLst/>
            <a:rect l="l" t="t" r="r" b="b"/>
            <a:pathLst>
              <a:path w="8662415" h="464819">
                <a:moveTo>
                  <a:pt x="0" y="0"/>
                </a:moveTo>
                <a:lnTo>
                  <a:pt x="0" y="464819"/>
                </a:lnTo>
                <a:lnTo>
                  <a:pt x="8662415" y="464819"/>
                </a:lnTo>
                <a:lnTo>
                  <a:pt x="8662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photo - example of PPE failure - damage due to spark or heat - surface dmaged and buckling damage"/>
          <p:cNvSpPr/>
          <p:nvPr/>
        </p:nvSpPr>
        <p:spPr>
          <a:xfrm>
            <a:off x="609600" y="1371599"/>
            <a:ext cx="8813292" cy="591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3343" y="2987038"/>
            <a:ext cx="5605780" cy="280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Tahoma"/>
                <a:cs typeface="Tahoma"/>
              </a:rPr>
              <a:t>Da</a:t>
            </a:r>
            <a:r>
              <a:rPr sz="1800" b="1" spc="-15" dirty="0" smtClean="0">
                <a:latin typeface="Tahoma"/>
                <a:cs typeface="Tahoma"/>
              </a:rPr>
              <a:t>m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10" dirty="0" smtClean="0">
                <a:latin typeface="Tahoma"/>
                <a:cs typeface="Tahoma"/>
              </a:rPr>
              <a:t>g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r>
              <a:rPr sz="1800" b="1" spc="75" dirty="0" smtClean="0"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latin typeface="Tahoma"/>
                <a:cs typeface="Tahoma"/>
              </a:rPr>
              <a:t>d</a:t>
            </a:r>
            <a:r>
              <a:rPr sz="1800" b="1" spc="5" dirty="0" smtClean="0">
                <a:latin typeface="Tahoma"/>
                <a:cs typeface="Tahoma"/>
              </a:rPr>
              <a:t>u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r>
              <a:rPr sz="1800" b="1" spc="75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t</a:t>
            </a:r>
            <a:r>
              <a:rPr sz="1800" b="1" spc="0" dirty="0" smtClean="0">
                <a:latin typeface="Tahoma"/>
                <a:cs typeface="Tahoma"/>
              </a:rPr>
              <a:t>o</a:t>
            </a:r>
            <a:r>
              <a:rPr sz="1800" b="1" spc="80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s</a:t>
            </a:r>
            <a:r>
              <a:rPr sz="1800" b="1" spc="-10" dirty="0" smtClean="0">
                <a:latin typeface="Tahoma"/>
                <a:cs typeface="Tahoma"/>
              </a:rPr>
              <a:t>p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5" dirty="0" smtClean="0">
                <a:latin typeface="Tahoma"/>
                <a:cs typeface="Tahoma"/>
              </a:rPr>
              <a:t>r</a:t>
            </a:r>
            <a:r>
              <a:rPr sz="1800" b="1" spc="0" dirty="0" smtClean="0">
                <a:latin typeface="Tahoma"/>
                <a:cs typeface="Tahoma"/>
              </a:rPr>
              <a:t>k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ahoma"/>
                <a:cs typeface="Tahoma"/>
              </a:rPr>
              <a:t>or</a:t>
            </a:r>
            <a:r>
              <a:rPr sz="1800" b="1" spc="75" dirty="0" smtClean="0">
                <a:latin typeface="Times New Roman"/>
                <a:cs typeface="Times New Roman"/>
              </a:rPr>
              <a:t> </a:t>
            </a:r>
            <a:r>
              <a:rPr sz="1800" b="1" spc="-15" dirty="0" smtClean="0">
                <a:latin typeface="Tahoma"/>
                <a:cs typeface="Tahoma"/>
              </a:rPr>
              <a:t>h</a:t>
            </a:r>
            <a:r>
              <a:rPr sz="1800" b="1" spc="-5" dirty="0" smtClean="0">
                <a:latin typeface="Tahoma"/>
                <a:cs typeface="Tahoma"/>
              </a:rPr>
              <a:t>e</a:t>
            </a:r>
            <a:r>
              <a:rPr sz="1800" b="1" spc="0" dirty="0" smtClean="0">
                <a:latin typeface="Tahoma"/>
                <a:cs typeface="Tahoma"/>
              </a:rPr>
              <a:t>at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ahoma"/>
                <a:cs typeface="Tahoma"/>
              </a:rPr>
              <a:t>–</a:t>
            </a:r>
            <a:r>
              <a:rPr sz="1800" b="1" spc="80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sur</a:t>
            </a:r>
            <a:r>
              <a:rPr sz="1800" b="1" spc="-10" dirty="0" smtClean="0">
                <a:latin typeface="Tahoma"/>
                <a:cs typeface="Tahoma"/>
              </a:rPr>
              <a:t>f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5" dirty="0" smtClean="0">
                <a:latin typeface="Tahoma"/>
                <a:cs typeface="Tahoma"/>
              </a:rPr>
              <a:t>c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r>
              <a:rPr sz="1800" b="1" spc="75" dirty="0" smtClean="0"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latin typeface="Tahoma"/>
                <a:cs typeface="Tahoma"/>
              </a:rPr>
              <a:t>d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5" dirty="0" smtClean="0">
                <a:latin typeface="Tahoma"/>
                <a:cs typeface="Tahoma"/>
              </a:rPr>
              <a:t>m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10" dirty="0" smtClean="0">
                <a:latin typeface="Tahoma"/>
                <a:cs typeface="Tahoma"/>
              </a:rPr>
              <a:t>g</a:t>
            </a:r>
            <a:r>
              <a:rPr sz="1800" b="1" spc="5" dirty="0" smtClean="0">
                <a:latin typeface="Tahoma"/>
                <a:cs typeface="Tahoma"/>
              </a:rPr>
              <a:t>e</a:t>
            </a:r>
            <a:r>
              <a:rPr sz="1800" b="1" spc="0" dirty="0" smtClean="0">
                <a:latin typeface="Tahoma"/>
                <a:cs typeface="Tahoma"/>
              </a:rPr>
              <a:t>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1720" y="4383022"/>
            <a:ext cx="1996439" cy="280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 smtClean="0">
                <a:latin typeface="Tahoma"/>
                <a:cs typeface="Tahoma"/>
              </a:rPr>
              <a:t>Buc</a:t>
            </a:r>
            <a:r>
              <a:rPr sz="1800" b="1" spc="-10" dirty="0" smtClean="0">
                <a:latin typeface="Tahoma"/>
                <a:cs typeface="Tahoma"/>
              </a:rPr>
              <a:t>k</a:t>
            </a:r>
            <a:r>
              <a:rPr sz="1800" b="1" spc="-5" dirty="0" smtClean="0">
                <a:latin typeface="Tahoma"/>
                <a:cs typeface="Tahoma"/>
              </a:rPr>
              <a:t>lin</a:t>
            </a:r>
            <a:r>
              <a:rPr sz="1800" b="1" spc="0" dirty="0" smtClean="0">
                <a:latin typeface="Tahoma"/>
                <a:cs typeface="Tahoma"/>
              </a:rPr>
              <a:t>g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latin typeface="Tahoma"/>
                <a:cs typeface="Tahoma"/>
              </a:rPr>
              <a:t>d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5" dirty="0" smtClean="0">
                <a:latin typeface="Tahoma"/>
                <a:cs typeface="Tahoma"/>
              </a:rPr>
              <a:t>m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10" dirty="0" smtClean="0">
                <a:latin typeface="Tahoma"/>
                <a:cs typeface="Tahoma"/>
              </a:rPr>
              <a:t>g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4338" y="627887"/>
            <a:ext cx="3957954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x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5" dirty="0" smtClean="0">
                <a:latin typeface="Baskerville Old Face"/>
                <a:cs typeface="Baskerville Old Face"/>
              </a:rPr>
              <a:t>mp</a:t>
            </a:r>
            <a:r>
              <a:rPr sz="3000" spc="0" dirty="0" smtClean="0">
                <a:latin typeface="Baskerville Old Face"/>
                <a:cs typeface="Baskerville Old Face"/>
              </a:rPr>
              <a:t>les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f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PPE</a:t>
            </a:r>
            <a:r>
              <a:rPr sz="3000" spc="-1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10" dirty="0" smtClean="0">
                <a:latin typeface="Baskerville Old Face"/>
                <a:cs typeface="Baskerville Old Face"/>
              </a:rPr>
              <a:t>i</a:t>
            </a:r>
            <a:r>
              <a:rPr sz="3000" spc="0" dirty="0" smtClean="0">
                <a:latin typeface="Baskerville Old Face"/>
                <a:cs typeface="Baskerville Old Face"/>
              </a:rPr>
              <a:t>l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-15" dirty="0" smtClean="0">
                <a:latin typeface="Baskerville Old Face"/>
                <a:cs typeface="Baskerville Old Face"/>
              </a:rPr>
              <a:t>r</a:t>
            </a:r>
            <a:r>
              <a:rPr sz="3000" spc="0" dirty="0" smtClean="0">
                <a:latin typeface="Baskerville Old Face"/>
                <a:cs typeface="Baskerville Old Face"/>
              </a:rPr>
              <a:t>es</a:t>
            </a:r>
            <a:endParaRPr sz="3000" dirty="0">
              <a:latin typeface="Baskerville Old Face"/>
              <a:cs typeface="Baskerville Old Face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pc="-5" dirty="0" smtClean="0">
                <a:latin typeface="Baskerville Old Face"/>
                <a:cs typeface="Baskerville Old Face"/>
              </a:rPr>
              <a:t>E</a:t>
            </a:r>
            <a:r>
              <a:rPr lang="en-US" sz="1800" spc="-10" dirty="0" smtClean="0">
                <a:latin typeface="Baskerville Old Face"/>
                <a:cs typeface="Baskerville Old Face"/>
              </a:rPr>
              <a:t>x</a:t>
            </a:r>
            <a:r>
              <a:rPr lang="en-US" sz="1800" spc="0" dirty="0" smtClean="0">
                <a:latin typeface="Baskerville Old Face"/>
                <a:cs typeface="Baskerville Old Face"/>
              </a:rPr>
              <a:t>a</a:t>
            </a:r>
            <a:r>
              <a:rPr lang="en-US" sz="1800" spc="-5" dirty="0" smtClean="0">
                <a:latin typeface="Baskerville Old Face"/>
                <a:cs typeface="Baskerville Old Face"/>
              </a:rPr>
              <a:t>mp</a:t>
            </a:r>
            <a:r>
              <a:rPr lang="en-US" sz="1800" spc="0" dirty="0" smtClean="0">
                <a:latin typeface="Baskerville Old Face"/>
                <a:cs typeface="Baskerville Old Face"/>
              </a:rPr>
              <a:t>les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</a:t>
            </a:r>
            <a:r>
              <a:rPr lang="en-US" sz="1800" spc="0" dirty="0" smtClean="0">
                <a:latin typeface="Baskerville Old Face"/>
                <a:cs typeface="Baskerville Old Face"/>
              </a:rPr>
              <a:t>f</a:t>
            </a:r>
            <a:r>
              <a:rPr lang="en-US" sz="1800" spc="5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PPE</a:t>
            </a:r>
            <a:r>
              <a:rPr lang="en-US" sz="1800" spc="-10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F</a:t>
            </a:r>
            <a:r>
              <a:rPr lang="en-US" sz="1800" spc="0" dirty="0" smtClean="0">
                <a:latin typeface="Baskerville Old Face"/>
                <a:cs typeface="Baskerville Old Face"/>
              </a:rPr>
              <a:t>a</a:t>
            </a:r>
            <a:r>
              <a:rPr lang="en-US" sz="1800" spc="-10" dirty="0" smtClean="0">
                <a:latin typeface="Baskerville Old Face"/>
                <a:cs typeface="Baskerville Old Face"/>
              </a:rPr>
              <a:t>i</a:t>
            </a:r>
            <a:r>
              <a:rPr lang="en-US" sz="1800" spc="0" dirty="0" smtClean="0">
                <a:latin typeface="Baskerville Old Face"/>
                <a:cs typeface="Baskerville Old Face"/>
              </a:rPr>
              <a:t>l</a:t>
            </a:r>
            <a:r>
              <a:rPr lang="en-US" sz="1800" spc="-5" dirty="0" smtClean="0">
                <a:latin typeface="Baskerville Old Face"/>
                <a:cs typeface="Baskerville Old Face"/>
              </a:rPr>
              <a:t>u</a:t>
            </a:r>
            <a:r>
              <a:rPr lang="en-US" sz="1800" spc="-15" dirty="0" smtClean="0">
                <a:latin typeface="Baskerville Old Face"/>
                <a:cs typeface="Baskerville Old Face"/>
              </a:rPr>
              <a:t>r</a:t>
            </a:r>
            <a:r>
              <a:rPr lang="en-US" sz="1800" spc="0" dirty="0" smtClean="0">
                <a:latin typeface="Baskerville Old Face"/>
                <a:cs typeface="Baskerville Old Face"/>
              </a:rPr>
              <a:t>es</a:t>
            </a:r>
            <a:r>
              <a:rPr lang="en-US" sz="1800" dirty="0" smtClean="0">
                <a:latin typeface="Baskerville Old Face"/>
                <a:cs typeface="Baskerville Old Face"/>
              </a:rPr>
              <a:t/>
            </a:r>
            <a:br>
              <a:rPr lang="en-US" sz="1800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3523486"/>
            <a:ext cx="2675255" cy="946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3000" spc="-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x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5" dirty="0" smtClean="0">
                <a:latin typeface="Baskerville Old Face"/>
                <a:cs typeface="Baskerville Old Face"/>
              </a:rPr>
              <a:t>mp</a:t>
            </a:r>
            <a:r>
              <a:rPr sz="3000" spc="0" dirty="0" smtClean="0">
                <a:latin typeface="Baskerville Old Face"/>
                <a:cs typeface="Baskerville Old Face"/>
              </a:rPr>
              <a:t>les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f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PPE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ail</a:t>
            </a:r>
            <a:r>
              <a:rPr sz="3000" spc="-15" dirty="0" smtClean="0">
                <a:latin typeface="Baskerville Old Face"/>
                <a:cs typeface="Baskerville Old Face"/>
              </a:rPr>
              <a:t>u</a:t>
            </a:r>
            <a:r>
              <a:rPr sz="3000" spc="0" dirty="0" smtClean="0">
                <a:latin typeface="Baskerville Old Face"/>
                <a:cs typeface="Baskerville Old Face"/>
              </a:rPr>
              <a:t>re</a:t>
            </a:r>
            <a:r>
              <a:rPr lang="en-US" sz="3000" spc="0" dirty="0" smtClean="0">
                <a:latin typeface="Baskerville Old Face"/>
                <a:cs typeface="Baskerville Old Face"/>
              </a:rPr>
              <a:t>s</a:t>
            </a:r>
            <a:endParaRPr sz="3000" dirty="0">
              <a:latin typeface="Baskerville Old Face"/>
              <a:cs typeface="Baskerville Old Face"/>
            </a:endParaRPr>
          </a:p>
        </p:txBody>
      </p:sp>
      <p:sp>
        <p:nvSpPr>
          <p:cNvPr id="3" name="object 3" title="photo - example of PPE failure - connection is coming lose - fewer wrappings and timble is lost "/>
          <p:cNvSpPr/>
          <p:nvPr/>
        </p:nvSpPr>
        <p:spPr>
          <a:xfrm>
            <a:off x="4495800" y="685800"/>
            <a:ext cx="49530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pc="-5" dirty="0" smtClean="0">
                <a:latin typeface="Baskerville Old Face"/>
                <a:cs typeface="Baskerville Old Face"/>
              </a:rPr>
              <a:t>E</a:t>
            </a:r>
            <a:r>
              <a:rPr lang="en-US" sz="1800" spc="-10" dirty="0" smtClean="0">
                <a:latin typeface="Baskerville Old Face"/>
                <a:cs typeface="Baskerville Old Face"/>
              </a:rPr>
              <a:t>x</a:t>
            </a:r>
            <a:r>
              <a:rPr lang="en-US" sz="1800" spc="0" dirty="0" smtClean="0">
                <a:latin typeface="Baskerville Old Face"/>
                <a:cs typeface="Baskerville Old Face"/>
              </a:rPr>
              <a:t>a</a:t>
            </a:r>
            <a:r>
              <a:rPr lang="en-US" sz="1800" spc="-5" dirty="0" smtClean="0">
                <a:latin typeface="Baskerville Old Face"/>
                <a:cs typeface="Baskerville Old Face"/>
              </a:rPr>
              <a:t>mp</a:t>
            </a:r>
            <a:r>
              <a:rPr lang="en-US" sz="1800" spc="0" dirty="0" smtClean="0">
                <a:latin typeface="Baskerville Old Face"/>
                <a:cs typeface="Baskerville Old Face"/>
              </a:rPr>
              <a:t>les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o</a:t>
            </a:r>
            <a:r>
              <a:rPr lang="en-US" sz="1800" spc="0" dirty="0" smtClean="0">
                <a:latin typeface="Baskerville Old Face"/>
                <a:cs typeface="Baskerville Old Face"/>
              </a:rPr>
              <a:t>f</a:t>
            </a:r>
            <a:r>
              <a:rPr lang="en-US" sz="1800" spc="5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PPE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-10" dirty="0" smtClean="0">
                <a:latin typeface="Baskerville Old Face"/>
                <a:cs typeface="Baskerville Old Face"/>
              </a:rPr>
              <a:t>F</a:t>
            </a:r>
            <a:r>
              <a:rPr lang="en-US" sz="1800" spc="0" dirty="0" smtClean="0">
                <a:latin typeface="Baskerville Old Face"/>
                <a:cs typeface="Baskerville Old Face"/>
              </a:rPr>
              <a:t>ail</a:t>
            </a:r>
            <a:r>
              <a:rPr lang="en-US" sz="1800" spc="-15" dirty="0" smtClean="0">
                <a:latin typeface="Baskerville Old Face"/>
                <a:cs typeface="Baskerville Old Face"/>
              </a:rPr>
              <a:t>u</a:t>
            </a:r>
            <a:r>
              <a:rPr lang="en-US" sz="1800" spc="0" dirty="0" smtClean="0">
                <a:latin typeface="Baskerville Old Face"/>
                <a:cs typeface="Baskerville Old Face"/>
              </a:rPr>
              <a:t>res </a:t>
            </a:r>
            <a:r>
              <a:rPr lang="en-US" sz="1800" dirty="0" smtClean="0">
                <a:latin typeface="Baskerville Old Face"/>
                <a:cs typeface="Baskerville Old Face"/>
              </a:rPr>
              <a:t/>
            </a:r>
            <a:br>
              <a:rPr lang="en-US" sz="1800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1470">
              <a:lnSpc>
                <a:spcPct val="100000"/>
              </a:lnSpc>
            </a:pPr>
            <a:r>
              <a:rPr sz="4800" spc="-5" dirty="0" smtClean="0">
                <a:latin typeface="Baskerville Old Face"/>
                <a:cs typeface="Baskerville Old Face"/>
              </a:rPr>
              <a:t>F</a:t>
            </a:r>
            <a:r>
              <a:rPr sz="4800" spc="0" dirty="0" smtClean="0">
                <a:latin typeface="Baskerville Old Face"/>
                <a:cs typeface="Baskerville Old Face"/>
              </a:rPr>
              <a:t>a</a:t>
            </a:r>
            <a:r>
              <a:rPr sz="4800" spc="-5" dirty="0" smtClean="0">
                <a:latin typeface="Baskerville Old Face"/>
                <a:cs typeface="Baskerville Old Face"/>
              </a:rPr>
              <a:t>l</a:t>
            </a:r>
            <a:r>
              <a:rPr sz="4800" spc="0" dirty="0" smtClean="0">
                <a:latin typeface="Baskerville Old Face"/>
                <a:cs typeface="Baskerville Old Face"/>
              </a:rPr>
              <a:t>l</a:t>
            </a:r>
            <a:r>
              <a:rPr sz="4800" spc="-5" dirty="0" smtClean="0">
                <a:latin typeface="Times New Roman"/>
                <a:cs typeface="Times New Roman"/>
              </a:rPr>
              <a:t> </a:t>
            </a:r>
            <a:r>
              <a:rPr sz="4800" spc="-10" dirty="0" smtClean="0">
                <a:latin typeface="Baskerville Old Face"/>
                <a:cs typeface="Baskerville Old Face"/>
              </a:rPr>
              <a:t>P</a:t>
            </a:r>
            <a:r>
              <a:rPr sz="4800" spc="-5" dirty="0" smtClean="0">
                <a:latin typeface="Baskerville Old Face"/>
                <a:cs typeface="Baskerville Old Face"/>
              </a:rPr>
              <a:t>rot</a:t>
            </a:r>
            <a:r>
              <a:rPr sz="4800" spc="5" dirty="0" smtClean="0">
                <a:latin typeface="Baskerville Old Face"/>
                <a:cs typeface="Baskerville Old Face"/>
              </a:rPr>
              <a:t>e</a:t>
            </a:r>
            <a:r>
              <a:rPr sz="4800" spc="-10" dirty="0" smtClean="0">
                <a:latin typeface="Baskerville Old Face"/>
                <a:cs typeface="Baskerville Old Face"/>
              </a:rPr>
              <a:t>c</a:t>
            </a:r>
            <a:r>
              <a:rPr sz="4800" spc="-5" dirty="0" smtClean="0">
                <a:latin typeface="Baskerville Old Face"/>
                <a:cs typeface="Baskerville Old Face"/>
              </a:rPr>
              <a:t>t</a:t>
            </a:r>
            <a:r>
              <a:rPr sz="4800" spc="10" dirty="0" smtClean="0">
                <a:latin typeface="Baskerville Old Face"/>
                <a:cs typeface="Baskerville Old Face"/>
              </a:rPr>
              <a:t>i</a:t>
            </a:r>
            <a:r>
              <a:rPr sz="4800" spc="-5" dirty="0" smtClean="0">
                <a:latin typeface="Baskerville Old Face"/>
                <a:cs typeface="Baskerville Old Face"/>
              </a:rPr>
              <a:t>o</a:t>
            </a:r>
            <a:r>
              <a:rPr sz="4800" spc="0" dirty="0" smtClean="0">
                <a:latin typeface="Baskerville Old Face"/>
                <a:cs typeface="Baskerville Old Face"/>
              </a:rPr>
              <a:t>n</a:t>
            </a:r>
            <a:r>
              <a:rPr sz="4800" spc="-5" dirty="0" smtClean="0">
                <a:latin typeface="Times New Roman"/>
                <a:cs typeface="Times New Roman"/>
              </a:rPr>
              <a:t> </a:t>
            </a:r>
            <a:r>
              <a:rPr sz="4800" spc="0" dirty="0" smtClean="0">
                <a:latin typeface="Baskerville Old Face"/>
                <a:cs typeface="Baskerville Old Face"/>
              </a:rPr>
              <a:t>-</a:t>
            </a:r>
            <a:r>
              <a:rPr sz="4800" spc="-10" dirty="0" smtClean="0">
                <a:latin typeface="Times New Roman"/>
                <a:cs typeface="Times New Roman"/>
              </a:rPr>
              <a:t> </a:t>
            </a:r>
            <a:r>
              <a:rPr sz="4800" spc="0" dirty="0" smtClean="0">
                <a:latin typeface="Baskerville Old Face"/>
                <a:cs typeface="Baskerville Old Face"/>
              </a:rPr>
              <a:t>R</a:t>
            </a:r>
            <a:r>
              <a:rPr sz="4800" spc="-10" dirty="0" smtClean="0">
                <a:latin typeface="Baskerville Old Face"/>
                <a:cs typeface="Baskerville Old Face"/>
              </a:rPr>
              <a:t>e</a:t>
            </a:r>
            <a:r>
              <a:rPr sz="4800" spc="5" dirty="0" smtClean="0">
                <a:latin typeface="Baskerville Old Face"/>
                <a:cs typeface="Baskerville Old Face"/>
              </a:rPr>
              <a:t>s</a:t>
            </a:r>
            <a:r>
              <a:rPr sz="4800" spc="-10" dirty="0" smtClean="0">
                <a:latin typeface="Baskerville Old Face"/>
                <a:cs typeface="Baskerville Old Face"/>
              </a:rPr>
              <a:t>c</a:t>
            </a:r>
            <a:r>
              <a:rPr sz="4800" spc="0" dirty="0" smtClean="0">
                <a:latin typeface="Baskerville Old Face"/>
                <a:cs typeface="Baskerville Old Face"/>
              </a:rPr>
              <a:t>ue</a:t>
            </a:r>
            <a:r>
              <a:rPr sz="4800" spc="5" dirty="0" smtClean="0">
                <a:latin typeface="Times New Roman"/>
                <a:cs typeface="Times New Roman"/>
              </a:rPr>
              <a:t> </a:t>
            </a:r>
            <a:r>
              <a:rPr sz="4800" spc="-10" dirty="0" smtClean="0">
                <a:latin typeface="Baskerville Old Face"/>
                <a:cs typeface="Baskerville Old Face"/>
              </a:rPr>
              <a:t>P</a:t>
            </a:r>
            <a:r>
              <a:rPr sz="4800" spc="-5" dirty="0" smtClean="0">
                <a:latin typeface="Baskerville Old Face"/>
                <a:cs typeface="Baskerville Old Face"/>
              </a:rPr>
              <a:t>l</a:t>
            </a:r>
            <a:r>
              <a:rPr sz="4800" spc="0" dirty="0" smtClean="0">
                <a:latin typeface="Baskerville Old Face"/>
                <a:cs typeface="Baskerville Old Face"/>
              </a:rPr>
              <a:t>an</a:t>
            </a:r>
            <a:endParaRPr sz="48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39" y="2092959"/>
            <a:ext cx="6278880" cy="2776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02235" indent="-342900">
              <a:lnSpc>
                <a:spcPts val="241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500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Baskerville Old Face"/>
                <a:cs typeface="Baskerville Old Face"/>
              </a:rPr>
              <a:t>ach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im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5" dirty="0" smtClean="0">
                <a:latin typeface="Baskerville Old Face"/>
                <a:cs typeface="Baskerville Old Face"/>
              </a:rPr>
              <a:t>P</a:t>
            </a:r>
            <a:r>
              <a:rPr sz="2500" spc="-10" dirty="0" smtClean="0">
                <a:latin typeface="Baskerville Old Face"/>
                <a:cs typeface="Baskerville Old Face"/>
              </a:rPr>
              <a:t>P</a:t>
            </a:r>
            <a:r>
              <a:rPr sz="2500" spc="0" dirty="0" smtClean="0">
                <a:latin typeface="Baskerville Old Face"/>
                <a:cs typeface="Baskerville Old Face"/>
              </a:rPr>
              <a:t>E</a:t>
            </a:r>
            <a:r>
              <a:rPr sz="2500" spc="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is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0" dirty="0" smtClean="0">
                <a:latin typeface="Baskerville Old Face"/>
                <a:cs typeface="Baskerville Old Face"/>
              </a:rPr>
              <a:t>,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1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ere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p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!</a:t>
            </a:r>
            <a:endParaRPr sz="2500">
              <a:latin typeface="Baskerville Old Face"/>
              <a:cs typeface="Baskerville Old Face"/>
            </a:endParaRPr>
          </a:p>
          <a:p>
            <a:pPr marL="707390" marR="877569" lvl="1" indent="-238125">
              <a:lnSpc>
                <a:spcPct val="100000"/>
              </a:lnSpc>
              <a:spcBef>
                <a:spcPts val="1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spc="-15" dirty="0" smtClean="0">
                <a:latin typeface="Baskerville Old Face"/>
                <a:cs typeface="Baskerville Old Face"/>
              </a:rPr>
              <a:t>You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ab</a:t>
            </a:r>
            <a:r>
              <a:rPr sz="2500" spc="-20" dirty="0" smtClean="0">
                <a:latin typeface="Baskerville Old Face"/>
                <a:cs typeface="Baskerville Old Face"/>
              </a:rPr>
              <a:t>l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5" dirty="0" smtClean="0">
                <a:latin typeface="Baskerville Old Face"/>
                <a:cs typeface="Baskerville Old Face"/>
              </a:rPr>
              <a:t>s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15" dirty="0" smtClean="0">
                <a:latin typeface="Baskerville Old Face"/>
                <a:cs typeface="Baskerville Old Face"/>
              </a:rPr>
              <a:t>eo</a:t>
            </a:r>
            <a:r>
              <a:rPr sz="2500" spc="-1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n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mi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5" dirty="0" smtClean="0">
                <a:latin typeface="Baskerville Old Face"/>
                <a:cs typeface="Baskerville Old Face"/>
              </a:rPr>
              <a:t>i</a:t>
            </a:r>
            <a:r>
              <a:rPr sz="2500" spc="-10" dirty="0" smtClean="0">
                <a:latin typeface="Baskerville Old Face"/>
                <a:cs typeface="Baskerville Old Face"/>
              </a:rPr>
              <a:t>mu</a:t>
            </a:r>
            <a:r>
              <a:rPr sz="2500" spc="0" dirty="0" smtClean="0">
                <a:latin typeface="Baskerville Old Face"/>
                <a:cs typeface="Baskerville Old Face"/>
              </a:rPr>
              <a:t>m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u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of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5" dirty="0" smtClean="0">
                <a:latin typeface="Baskerville Old Face"/>
                <a:cs typeface="Baskerville Old Face"/>
              </a:rPr>
              <a:t>i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15" dirty="0" smtClean="0">
                <a:latin typeface="Baskerville Old Face"/>
                <a:cs typeface="Baskerville Old Face"/>
              </a:rPr>
              <a:t>e.</a:t>
            </a:r>
            <a:endParaRPr sz="2500">
              <a:latin typeface="Baskerville Old Face"/>
              <a:cs typeface="Baskerville Old Face"/>
            </a:endParaRPr>
          </a:p>
          <a:p>
            <a:pPr lvl="1">
              <a:lnSpc>
                <a:spcPts val="550"/>
              </a:lnSpc>
              <a:spcBef>
                <a:spcPts val="10"/>
              </a:spcBef>
              <a:buFont typeface="Baskerville Old Face"/>
              <a:buChar char="–"/>
            </a:pPr>
            <a:endParaRPr sz="550"/>
          </a:p>
          <a:p>
            <a:pPr marL="756285" marR="1162685" lvl="1" indent="-287020">
              <a:lnSpc>
                <a:spcPts val="241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f</a:t>
            </a:r>
            <a:r>
              <a:rPr sz="2500" spc="0" dirty="0" smtClean="0">
                <a:latin typeface="Baskerville Old Face"/>
                <a:cs typeface="Baskerville Old Face"/>
              </a:rPr>
              <a:t>y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15" dirty="0" smtClean="0">
                <a:latin typeface="Baskerville Old Face"/>
                <a:cs typeface="Baskerville Old Face"/>
              </a:rPr>
              <a:t>al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n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ll</a:t>
            </a:r>
            <a:r>
              <a:rPr sz="2500" spc="-15" dirty="0" smtClean="0">
                <a:latin typeface="Baskerville Old Face"/>
                <a:cs typeface="Baskerville Old Face"/>
              </a:rPr>
              <a:t>owa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0" dirty="0" smtClean="0">
                <a:latin typeface="Baskerville Old Face"/>
                <a:cs typeface="Baskerville Old Face"/>
              </a:rPr>
              <a:t>.</a:t>
            </a:r>
            <a:endParaRPr sz="2500">
              <a:latin typeface="Baskerville Old Face"/>
              <a:cs typeface="Baskerville Old Face"/>
            </a:endParaRPr>
          </a:p>
          <a:p>
            <a:pPr lvl="1">
              <a:lnSpc>
                <a:spcPts val="550"/>
              </a:lnSpc>
              <a:spcBef>
                <a:spcPts val="28"/>
              </a:spcBef>
              <a:buFont typeface="Baskerville Old Face"/>
              <a:buChar char="–"/>
            </a:pPr>
            <a:endParaRPr sz="550"/>
          </a:p>
          <a:p>
            <a:pPr marL="756285" marR="12700" lvl="1" indent="-287020">
              <a:lnSpc>
                <a:spcPts val="241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500" dirty="0" smtClean="0">
                <a:latin typeface="Baskerville Old Face"/>
                <a:cs typeface="Baskerville Old Face"/>
              </a:rPr>
              <a:t>D</a:t>
            </a:r>
            <a:r>
              <a:rPr sz="2500" spc="-15" dirty="0" smtClean="0">
                <a:latin typeface="Baskerville Old Face"/>
                <a:cs typeface="Baskerville Old Face"/>
              </a:rPr>
              <a:t>ef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p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-15" dirty="0" smtClean="0">
                <a:latin typeface="Baskerville Old Face"/>
                <a:cs typeface="Baskerville Old Face"/>
              </a:rPr>
              <a:t>an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0" dirty="0" smtClean="0">
                <a:latin typeface="Baskerville Old Face"/>
                <a:cs typeface="Baskerville Old Face"/>
              </a:rPr>
              <a:t>u</a:t>
            </a:r>
            <a:r>
              <a:rPr sz="2500" spc="-15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g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z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r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5" dirty="0" smtClean="0">
                <a:latin typeface="Baskerville Old Face"/>
                <a:cs typeface="Baskerville Old Face"/>
              </a:rPr>
              <a:t>k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5" dirty="0" smtClean="0">
                <a:latin typeface="Baskerville Old Face"/>
                <a:cs typeface="Baskerville Old Face"/>
              </a:rPr>
              <a:t>P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.</a:t>
            </a:r>
            <a:endParaRPr sz="250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worker in full body harness"/>
          <p:cNvSpPr/>
          <p:nvPr/>
        </p:nvSpPr>
        <p:spPr>
          <a:xfrm>
            <a:off x="7315200" y="2743200"/>
            <a:ext cx="2119883" cy="4440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0">
              <a:lnSpc>
                <a:spcPct val="100000"/>
              </a:lnSpc>
            </a:pPr>
            <a:r>
              <a:rPr sz="3000" spc="-5" dirty="0" smtClean="0">
                <a:latin typeface="Baskerville Old Face"/>
                <a:cs typeface="Baskerville Old Face"/>
              </a:rPr>
              <a:t>R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scu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-1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q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pm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t</a:t>
            </a:r>
            <a:endParaRPr sz="3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437131"/>
            <a:ext cx="4352925" cy="3813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ue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-1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r>
              <a:rPr sz="1800" spc="-5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endParaRPr sz="1800">
              <a:latin typeface="Baskerville Old Face"/>
              <a:cs typeface="Baskerville Old Face"/>
            </a:endParaRPr>
          </a:p>
          <a:p>
            <a:pPr marL="756285" marR="12700" lvl="1" indent="-287020">
              <a:lnSpc>
                <a:spcPts val="1739"/>
              </a:lnSpc>
              <a:spcBef>
                <a:spcPts val="39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Pe</a:t>
            </a:r>
            <a:r>
              <a:rPr sz="1800" spc="-5" dirty="0" smtClean="0">
                <a:latin typeface="Baskerville Old Face"/>
                <a:cs typeface="Baskerville Old Face"/>
              </a:rPr>
              <a:t>rs</a:t>
            </a:r>
            <a:r>
              <a:rPr sz="1800" spc="0" dirty="0" smtClean="0">
                <a:latin typeface="Baskerville Old Face"/>
                <a:cs typeface="Baskerville Old Face"/>
              </a:rPr>
              <a:t>on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i</a:t>
            </a:r>
            <a:r>
              <a:rPr sz="1800" spc="0" dirty="0" smtClean="0">
                <a:latin typeface="Baskerville Old Face"/>
                <a:cs typeface="Baskerville Old Face"/>
              </a:rPr>
              <a:t>s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u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i</a:t>
            </a:r>
            <a:r>
              <a:rPr sz="1800" spc="0" dirty="0" smtClean="0">
                <a:latin typeface="Baskerville Old Face"/>
                <a:cs typeface="Baskerville Old Face"/>
              </a:rPr>
              <a:t>n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ph</a:t>
            </a:r>
            <a:r>
              <a:rPr sz="1800" spc="0" dirty="0" smtClean="0">
                <a:latin typeface="Baskerville Old Face"/>
                <a:cs typeface="Baskerville Old Face"/>
              </a:rPr>
              <a:t>y</a:t>
            </a:r>
            <a:r>
              <a:rPr sz="1800" spc="-5" dirty="0" smtClean="0">
                <a:latin typeface="Baskerville Old Face"/>
                <a:cs typeface="Baskerville Old Face"/>
              </a:rPr>
              <a:t>si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-5" dirty="0" smtClean="0">
                <a:latin typeface="Baskerville Old Face"/>
                <a:cs typeface="Baskerville Old Face"/>
              </a:rPr>
              <a:t>al</a:t>
            </a:r>
            <a:r>
              <a:rPr sz="1800" spc="-10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Baskerville Old Face"/>
                <a:cs typeface="Baskerville Old Face"/>
              </a:rPr>
              <a:t>y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eut</a:t>
            </a:r>
            <a:r>
              <a:rPr sz="1800" spc="-5" dirty="0" smtClean="0">
                <a:latin typeface="Baskerville Old Face"/>
                <a:cs typeface="Baskerville Old Face"/>
              </a:rPr>
              <a:t>ra</a:t>
            </a:r>
            <a:r>
              <a:rPr sz="1800" spc="0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po</a:t>
            </a:r>
            <a:r>
              <a:rPr sz="1800" spc="-5" dirty="0" smtClean="0">
                <a:latin typeface="Baskerville Old Face"/>
                <a:cs typeface="Baskerville Old Face"/>
              </a:rPr>
              <a:t>si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5" dirty="0" smtClean="0">
                <a:latin typeface="Baskerville Old Face"/>
                <a:cs typeface="Baskerville Old Face"/>
              </a:rPr>
              <a:t>i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.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10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Fu</a:t>
            </a:r>
            <a:r>
              <a:rPr sz="1800" spc="-5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B</a:t>
            </a:r>
            <a:r>
              <a:rPr sz="1800" spc="0" dirty="0" smtClean="0">
                <a:latin typeface="Baskerville Old Face"/>
                <a:cs typeface="Baskerville Old Face"/>
              </a:rPr>
              <a:t>ody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20" dirty="0" smtClean="0">
                <a:latin typeface="Baskerville Old Face"/>
                <a:cs typeface="Baskerville Old Face"/>
              </a:rPr>
              <a:t>H</a:t>
            </a:r>
            <a:r>
              <a:rPr sz="1800" spc="-5" dirty="0" smtClean="0">
                <a:latin typeface="Baskerville Old Face"/>
                <a:cs typeface="Baskerville Old Face"/>
              </a:rPr>
              <a:t>arn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s</a:t>
            </a:r>
            <a:endParaRPr sz="18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M</a:t>
            </a:r>
            <a:r>
              <a:rPr sz="1800" spc="-1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y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be</a:t>
            </a:r>
            <a:r>
              <a:rPr sz="1800" spc="-1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r>
              <a:rPr sz="1800" spc="-5" dirty="0" smtClean="0">
                <a:latin typeface="Baskerville Old Face"/>
                <a:cs typeface="Baskerville Old Face"/>
              </a:rPr>
              <a:t>iff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1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endParaRPr sz="18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All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w</a:t>
            </a:r>
            <a:r>
              <a:rPr sz="1800" spc="0" dirty="0" smtClean="0">
                <a:latin typeface="Baskerville Old Face"/>
                <a:cs typeface="Baskerville Old Face"/>
              </a:rPr>
              <a:t>s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ger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u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pe</a:t>
            </a:r>
            <a:r>
              <a:rPr sz="1800" spc="-5" dirty="0" smtClean="0">
                <a:latin typeface="Baskerville Old Face"/>
                <a:cs typeface="Baskerville Old Face"/>
              </a:rPr>
              <a:t>nsi</a:t>
            </a:r>
            <a:r>
              <a:rPr sz="1800" spc="0" dirty="0" smtClean="0">
                <a:latin typeface="Baskerville Old Face"/>
                <a:cs typeface="Baskerville Old Face"/>
              </a:rPr>
              <a:t>on</a:t>
            </a:r>
            <a:endParaRPr sz="1800">
              <a:latin typeface="Baskerville Old Face"/>
              <a:cs typeface="Baskerville Old Face"/>
            </a:endParaRPr>
          </a:p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4965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An</a:t>
            </a:r>
            <a:r>
              <a:rPr sz="1800" spc="0" dirty="0" smtClean="0">
                <a:latin typeface="Baskerville Old Face"/>
                <a:cs typeface="Baskerville Old Face"/>
              </a:rPr>
              <a:t>th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on</a:t>
            </a:r>
            <a:endParaRPr sz="18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Se</a:t>
            </a:r>
            <a:r>
              <a:rPr sz="1800" spc="-5" dirty="0" smtClean="0">
                <a:latin typeface="Baskerville Old Face"/>
                <a:cs typeface="Baskerville Old Face"/>
              </a:rPr>
              <a:t>l</a:t>
            </a:r>
            <a:r>
              <a:rPr sz="1800" spc="-15" dirty="0" smtClean="0">
                <a:latin typeface="Baskerville Old Face"/>
                <a:cs typeface="Baskerville Old Face"/>
              </a:rPr>
              <a:t>f</a:t>
            </a:r>
            <a:r>
              <a:rPr sz="1800" spc="0" dirty="0" smtClean="0">
                <a:latin typeface="Baskerville Old Face"/>
                <a:cs typeface="Baskerville Old Face"/>
              </a:rPr>
              <a:t>-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ue</a:t>
            </a:r>
            <a:endParaRPr sz="18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G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1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i</a:t>
            </a:r>
            <a:r>
              <a:rPr sz="1800" spc="0" dirty="0" smtClean="0">
                <a:latin typeface="Baskerville Old Face"/>
                <a:cs typeface="Baskerville Old Face"/>
              </a:rPr>
              <a:t>n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p</a:t>
            </a:r>
            <a:r>
              <a:rPr sz="1800" spc="-5" dirty="0" smtClean="0">
                <a:latin typeface="Baskerville Old Face"/>
                <a:cs typeface="Baskerville Old Face"/>
              </a:rPr>
              <a:t>ani</a:t>
            </a:r>
            <a:r>
              <a:rPr sz="1800" spc="0" dirty="0" smtClean="0">
                <a:latin typeface="Baskerville Old Face"/>
                <a:cs typeface="Baskerville Old Face"/>
              </a:rPr>
              <a:t>c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ue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0" dirty="0" smtClean="0">
                <a:latin typeface="Baskerville Old Face"/>
                <a:cs typeface="Baskerville Old Face"/>
              </a:rPr>
              <a:t>qu</a:t>
            </a:r>
            <a:r>
              <a:rPr sz="1800" spc="-5" dirty="0" smtClean="0">
                <a:latin typeface="Baskerville Old Face"/>
                <a:cs typeface="Baskerville Old Face"/>
              </a:rPr>
              <a:t>i</a:t>
            </a:r>
            <a:r>
              <a:rPr sz="1800" spc="0" dirty="0" smtClean="0">
                <a:latin typeface="Baskerville Old Face"/>
                <a:cs typeface="Baskerville Old Face"/>
              </a:rPr>
              <a:t>p</a:t>
            </a:r>
            <a:r>
              <a:rPr sz="1800" spc="-5" dirty="0" smtClean="0">
                <a:latin typeface="Baskerville Old Face"/>
                <a:cs typeface="Baskerville Old Face"/>
              </a:rPr>
              <a:t>m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Ki</a:t>
            </a:r>
            <a:r>
              <a:rPr sz="1800" spc="0" dirty="0" smtClean="0">
                <a:latin typeface="Baskerville Old Face"/>
                <a:cs typeface="Baskerville Old Face"/>
              </a:rPr>
              <a:t>ts</a:t>
            </a:r>
            <a:endParaRPr sz="18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ue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U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5" dirty="0" smtClean="0">
                <a:latin typeface="Baskerville Old Face"/>
                <a:cs typeface="Baskerville Old Face"/>
              </a:rPr>
              <a:t>ilit</a:t>
            </a:r>
            <a:r>
              <a:rPr sz="1800" spc="0" dirty="0" smtClean="0">
                <a:latin typeface="Baskerville Old Face"/>
                <a:cs typeface="Baskerville Old Face"/>
              </a:rPr>
              <a:t>y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Se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ue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H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is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endParaRPr sz="18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nfin</a:t>
            </a:r>
            <a:r>
              <a:rPr sz="1800" spc="0" dirty="0" smtClean="0">
                <a:latin typeface="Baskerville Old Face"/>
                <a:cs typeface="Baskerville Old Face"/>
              </a:rPr>
              <a:t>ed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p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1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latin typeface="Baskerville Old Face"/>
                <a:cs typeface="Baskerville Old Face"/>
              </a:rPr>
              <a:t>p</a:t>
            </a:r>
            <a:r>
              <a:rPr sz="1800" spc="0" dirty="0" smtClean="0">
                <a:latin typeface="Baskerville Old Face"/>
                <a:cs typeface="Baskerville Old Face"/>
              </a:rPr>
              <a:t>p</a:t>
            </a:r>
            <a:r>
              <a:rPr sz="1800" spc="-5" dirty="0" smtClean="0">
                <a:latin typeface="Baskerville Old Face"/>
                <a:cs typeface="Baskerville Old Face"/>
              </a:rPr>
              <a:t>li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5" dirty="0" smtClean="0">
                <a:latin typeface="Baskerville Old Face"/>
                <a:cs typeface="Baskerville Old Face"/>
              </a:rPr>
              <a:t>i</a:t>
            </a:r>
            <a:r>
              <a:rPr sz="1800" spc="0" dirty="0" smtClean="0">
                <a:latin typeface="Baskerville Old Face"/>
                <a:cs typeface="Baskerville Old Face"/>
              </a:rPr>
              <a:t>on</a:t>
            </a:r>
            <a:endParaRPr sz="18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b</a:t>
            </a:r>
            <a:r>
              <a:rPr sz="1800" spc="-5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to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endParaRPr sz="180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- rescue cradle"/>
          <p:cNvSpPr/>
          <p:nvPr/>
        </p:nvSpPr>
        <p:spPr>
          <a:xfrm>
            <a:off x="685800" y="5410200"/>
            <a:ext cx="2380488" cy="1658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hoto - rescue equipment"/>
          <p:cNvSpPr/>
          <p:nvPr/>
        </p:nvSpPr>
        <p:spPr>
          <a:xfrm>
            <a:off x="5257800" y="457200"/>
            <a:ext cx="1584960" cy="23622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 - rescue equipment kit"/>
          <p:cNvSpPr/>
          <p:nvPr/>
        </p:nvSpPr>
        <p:spPr>
          <a:xfrm>
            <a:off x="7162800" y="685800"/>
            <a:ext cx="2150364" cy="350519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photo - full body harness"/>
          <p:cNvSpPr/>
          <p:nvPr/>
        </p:nvSpPr>
        <p:spPr>
          <a:xfrm>
            <a:off x="3429000" y="5105400"/>
            <a:ext cx="2209800" cy="18288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title="photo - rescue equipment"/>
          <p:cNvSpPr/>
          <p:nvPr/>
        </p:nvSpPr>
        <p:spPr>
          <a:xfrm>
            <a:off x="5562600" y="3048000"/>
            <a:ext cx="1066799" cy="29718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 title="photo - rescue equipment"/>
          <p:cNvSpPr/>
          <p:nvPr/>
        </p:nvSpPr>
        <p:spPr>
          <a:xfrm>
            <a:off x="7086600" y="4267200"/>
            <a:ext cx="2514599" cy="304799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803" rIns="0" bIns="0" rtlCol="0">
            <a:noAutofit/>
          </a:bodyPr>
          <a:lstStyle/>
          <a:p>
            <a:pPr marL="3024505">
              <a:lnSpc>
                <a:spcPct val="100000"/>
              </a:lnSpc>
            </a:pPr>
            <a:r>
              <a:rPr sz="4400" spc="-5" dirty="0" smtClean="0">
                <a:latin typeface="Baskerville Old Face"/>
                <a:cs typeface="Baskerville Old Face"/>
              </a:rPr>
              <a:t>R</a:t>
            </a:r>
            <a:r>
              <a:rPr sz="4400" spc="-10" dirty="0" smtClean="0">
                <a:latin typeface="Baskerville Old Face"/>
                <a:cs typeface="Baskerville Old Face"/>
              </a:rPr>
              <a:t>e</a:t>
            </a:r>
            <a:r>
              <a:rPr sz="4400" spc="-5" dirty="0" smtClean="0">
                <a:latin typeface="Baskerville Old Face"/>
                <a:cs typeface="Baskerville Old Face"/>
              </a:rPr>
              <a:t>vi</a:t>
            </a:r>
            <a:r>
              <a:rPr sz="4400" spc="-10" dirty="0" smtClean="0">
                <a:latin typeface="Baskerville Old Face"/>
                <a:cs typeface="Baskerville Old Face"/>
              </a:rPr>
              <a:t>e</a:t>
            </a:r>
            <a:r>
              <a:rPr sz="4400" spc="0" dirty="0" smtClean="0">
                <a:latin typeface="Baskerville Old Face"/>
                <a:cs typeface="Baskerville Old Face"/>
              </a:rPr>
              <a:t>w</a:t>
            </a:r>
            <a:endParaRPr sz="44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l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25" dirty="0" smtClean="0">
                <a:latin typeface="Baskerville Old Face"/>
                <a:cs typeface="Baskerville Old Face"/>
              </a:rPr>
              <a:t>H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z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rd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na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ha</a:t>
            </a:r>
            <a:r>
              <a:rPr sz="3200" spc="0" dirty="0" smtClean="0">
                <a:latin typeface="Baskerville Old Face"/>
                <a:cs typeface="Baskerville Old Face"/>
              </a:rPr>
              <a:t>ve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op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on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37"/>
              </a:spcBef>
              <a:buFont typeface="Baskerville Old Face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10" dirty="0" smtClean="0">
                <a:latin typeface="Baskerville Old Face"/>
                <a:cs typeface="Baskerville Old Face"/>
              </a:rPr>
              <a:t>P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10" dirty="0" smtClean="0">
                <a:latin typeface="Baskerville Old Face"/>
                <a:cs typeface="Baskerville Old Face"/>
              </a:rPr>
              <a:t>ev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on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10" dirty="0" smtClean="0">
                <a:latin typeface="Baskerville Old Face"/>
                <a:cs typeface="Baskerville Old Face"/>
              </a:rPr>
              <a:t>P</a:t>
            </a:r>
            <a:r>
              <a:rPr sz="2800" spc="-15" dirty="0" smtClean="0">
                <a:latin typeface="Baskerville Old Face"/>
                <a:cs typeface="Baskerville Old Face"/>
              </a:rPr>
              <a:t>ro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10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-15" dirty="0" smtClean="0">
                <a:latin typeface="Baskerville Old Face"/>
                <a:cs typeface="Baskerville Old Face"/>
              </a:rPr>
              <a:t>on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700"/>
              </a:lnSpc>
              <a:spcBef>
                <a:spcPts val="16"/>
              </a:spcBef>
              <a:buFont typeface="Baskerville Old Face"/>
              <a:buChar char="–"/>
            </a:pPr>
            <a:endParaRPr sz="700"/>
          </a:p>
          <a:p>
            <a:pPr marL="354965" marR="12700" indent="-342900">
              <a:lnSpc>
                <a:spcPct val="100299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M</a:t>
            </a:r>
            <a:r>
              <a:rPr sz="3200" spc="0" dirty="0" smtClean="0">
                <a:latin typeface="Baskerville Old Face"/>
                <a:cs typeface="Baskerville Old Face"/>
              </a:rPr>
              <a:t>u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choo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w</a:t>
            </a:r>
            <a:r>
              <a:rPr sz="3200" spc="-5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0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lu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20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w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k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b</a:t>
            </a:r>
            <a:r>
              <a:rPr sz="3200" spc="-10" dirty="0" smtClean="0">
                <a:latin typeface="Baskerville Old Face"/>
                <a:cs typeface="Baskerville Old Face"/>
              </a:rPr>
              <a:t>es</a:t>
            </a:r>
            <a:r>
              <a:rPr sz="3200" spc="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y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ur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w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rk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10" dirty="0" smtClean="0">
                <a:latin typeface="Baskerville Old Face"/>
                <a:cs typeface="Baskerville Old Face"/>
              </a:rPr>
              <a:t>tu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750"/>
              </a:lnSpc>
              <a:spcBef>
                <a:spcPts val="5"/>
              </a:spcBef>
              <a:buFont typeface="Baskerville Old Face"/>
              <a:buChar char="•"/>
            </a:pPr>
            <a:endParaRPr sz="750"/>
          </a:p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l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P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49"/>
              </a:spcBef>
              <a:buFont typeface="Baskerville Old Face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25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R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endParaRPr sz="2800">
              <a:latin typeface="Baskerville Old Face"/>
              <a:cs typeface="Baskerville Old Face"/>
            </a:endParaRPr>
          </a:p>
        </p:txBody>
      </p:sp>
      <p:sp>
        <p:nvSpPr>
          <p:cNvPr id="4" name="object 4" title="photo "/>
          <p:cNvSpPr/>
          <p:nvPr/>
        </p:nvSpPr>
        <p:spPr>
          <a:xfrm>
            <a:off x="6858000" y="3810000"/>
            <a:ext cx="2551175" cy="338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803" rIns="0" bIns="0" rtlCol="0">
            <a:noAutofit/>
          </a:bodyPr>
          <a:lstStyle/>
          <a:p>
            <a:pPr marL="2559685">
              <a:lnSpc>
                <a:spcPct val="100000"/>
              </a:lnSpc>
            </a:pPr>
            <a:r>
              <a:rPr sz="4400" spc="-15" dirty="0" smtClean="0">
                <a:latin typeface="Baskerville Old Face"/>
                <a:cs typeface="Baskerville Old Face"/>
              </a:rPr>
              <a:t>Q</a:t>
            </a:r>
            <a:r>
              <a:rPr sz="4400" spc="-5" dirty="0" smtClean="0">
                <a:latin typeface="Baskerville Old Face"/>
                <a:cs typeface="Baskerville Old Face"/>
              </a:rPr>
              <a:t>u</a:t>
            </a:r>
            <a:r>
              <a:rPr sz="4400" spc="-10" dirty="0" smtClean="0">
                <a:latin typeface="Baskerville Old Face"/>
                <a:cs typeface="Baskerville Old Face"/>
              </a:rPr>
              <a:t>e</a:t>
            </a:r>
            <a:r>
              <a:rPr sz="4400" spc="0" dirty="0" smtClean="0">
                <a:latin typeface="Baskerville Old Face"/>
                <a:cs typeface="Baskerville Old Face"/>
              </a:rPr>
              <a:t>s</a:t>
            </a:r>
            <a:r>
              <a:rPr sz="4400" spc="-10" dirty="0" smtClean="0">
                <a:latin typeface="Baskerville Old Face"/>
                <a:cs typeface="Baskerville Old Face"/>
              </a:rPr>
              <a:t>t</a:t>
            </a:r>
            <a:r>
              <a:rPr sz="4400" spc="-5" dirty="0" smtClean="0">
                <a:latin typeface="Baskerville Old Face"/>
                <a:cs typeface="Baskerville Old Face"/>
              </a:rPr>
              <a:t>ion</a:t>
            </a:r>
            <a:r>
              <a:rPr sz="4400" spc="0" dirty="0" smtClean="0">
                <a:latin typeface="Baskerville Old Face"/>
                <a:cs typeface="Baskerville Old Face"/>
              </a:rPr>
              <a:t>s?</a:t>
            </a:r>
            <a:endParaRPr sz="4400">
              <a:latin typeface="Baskerville Old Face"/>
              <a:cs typeface="Baskerville Old Face"/>
            </a:endParaRPr>
          </a:p>
        </p:txBody>
      </p:sp>
      <p:sp>
        <p:nvSpPr>
          <p:cNvPr id="3" name="object 3" title="drawing of hands"/>
          <p:cNvSpPr/>
          <p:nvPr/>
        </p:nvSpPr>
        <p:spPr>
          <a:xfrm>
            <a:off x="2519172" y="2461260"/>
            <a:ext cx="3043427" cy="289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 title="drawings of a person being pulled up"/>
          <p:cNvSpPr/>
          <p:nvPr/>
        </p:nvSpPr>
        <p:spPr>
          <a:xfrm>
            <a:off x="7391400" y="457200"/>
            <a:ext cx="22097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839" rIns="0" bIns="0" rtlCol="0">
            <a:noAutofit/>
          </a:bodyPr>
          <a:lstStyle/>
          <a:p>
            <a:pPr marL="1869439">
              <a:lnSpc>
                <a:spcPct val="100000"/>
              </a:lnSpc>
            </a:pPr>
            <a:r>
              <a:rPr sz="4000" spc="-5" dirty="0" smtClean="0">
                <a:latin typeface="Baskerville Old Face"/>
                <a:cs typeface="Baskerville Old Face"/>
              </a:rPr>
              <a:t>W</a:t>
            </a:r>
            <a:r>
              <a:rPr sz="4000" spc="0" dirty="0" smtClean="0">
                <a:latin typeface="Baskerville Old Face"/>
                <a:cs typeface="Baskerville Old Face"/>
              </a:rPr>
              <a:t>h</a:t>
            </a:r>
            <a:r>
              <a:rPr sz="4000" spc="-5" dirty="0" smtClean="0">
                <a:latin typeface="Baskerville Old Face"/>
                <a:cs typeface="Baskerville Old Face"/>
              </a:rPr>
              <a:t>a</a:t>
            </a:r>
            <a:r>
              <a:rPr sz="4000" spc="0" dirty="0" smtClean="0">
                <a:latin typeface="Baskerville Old Face"/>
                <a:cs typeface="Baskerville Old Face"/>
              </a:rPr>
              <a:t>t</a:t>
            </a:r>
            <a:r>
              <a:rPr sz="4000" spc="0" dirty="0" smtClean="0">
                <a:latin typeface="Times New Roman"/>
                <a:cs typeface="Times New Roman"/>
              </a:rPr>
              <a:t> </a:t>
            </a:r>
            <a:r>
              <a:rPr sz="4000" spc="10" dirty="0" smtClean="0">
                <a:latin typeface="Baskerville Old Face"/>
                <a:cs typeface="Baskerville Old Face"/>
              </a:rPr>
              <a:t>i</a:t>
            </a:r>
            <a:r>
              <a:rPr sz="4000" spc="-15" dirty="0" smtClean="0">
                <a:latin typeface="Baskerville Old Face"/>
                <a:cs typeface="Baskerville Old Face"/>
              </a:rPr>
              <a:t>s</a:t>
            </a:r>
            <a:r>
              <a:rPr sz="4000" spc="-5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Baskerville Old Face"/>
                <a:cs typeface="Baskerville Old Face"/>
              </a:rPr>
              <a:t>a</a:t>
            </a:r>
            <a:r>
              <a:rPr sz="4000" spc="-10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Baskerville Old Face"/>
                <a:cs typeface="Baskerville Old Face"/>
              </a:rPr>
              <a:t>F</a:t>
            </a:r>
            <a:r>
              <a:rPr sz="4000" spc="-5" dirty="0" smtClean="0">
                <a:latin typeface="Baskerville Old Face"/>
                <a:cs typeface="Baskerville Old Face"/>
              </a:rPr>
              <a:t>a</a:t>
            </a:r>
            <a:r>
              <a:rPr sz="4000" spc="10" dirty="0" smtClean="0">
                <a:latin typeface="Baskerville Old Face"/>
                <a:cs typeface="Baskerville Old Face"/>
              </a:rPr>
              <a:t>l</a:t>
            </a:r>
            <a:r>
              <a:rPr sz="4000" spc="0" dirty="0" smtClean="0">
                <a:latin typeface="Baskerville Old Face"/>
                <a:cs typeface="Baskerville Old Face"/>
              </a:rPr>
              <a:t>l</a:t>
            </a:r>
            <a:r>
              <a:rPr sz="4000" spc="5" dirty="0" smtClean="0">
                <a:latin typeface="Times New Roman"/>
                <a:cs typeface="Times New Roman"/>
              </a:rPr>
              <a:t> </a:t>
            </a:r>
            <a:r>
              <a:rPr sz="4000" spc="-10" dirty="0" smtClean="0">
                <a:latin typeface="Baskerville Old Face"/>
                <a:cs typeface="Baskerville Old Face"/>
              </a:rPr>
              <a:t>H</a:t>
            </a:r>
            <a:r>
              <a:rPr sz="4000" spc="-5" dirty="0" smtClean="0">
                <a:latin typeface="Baskerville Old Face"/>
                <a:cs typeface="Baskerville Old Face"/>
              </a:rPr>
              <a:t>aza</a:t>
            </a:r>
            <a:r>
              <a:rPr sz="4000" spc="-15" dirty="0" smtClean="0">
                <a:latin typeface="Baskerville Old Face"/>
                <a:cs typeface="Baskerville Old Face"/>
              </a:rPr>
              <a:t>rd?</a:t>
            </a:r>
            <a:endParaRPr sz="4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5139" y="2038094"/>
            <a:ext cx="4017010" cy="3403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0" indent="-343535" algn="ctr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r>
              <a:rPr sz="3200" spc="-5" dirty="0" smtClean="0">
                <a:latin typeface="Baskerville Old Face"/>
                <a:cs typeface="Baskerville Old Face"/>
              </a:rPr>
              <a:t>p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l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25" dirty="0" smtClean="0">
                <a:latin typeface="Baskerville Old Face"/>
                <a:cs typeface="Baskerville Old Face"/>
              </a:rPr>
              <a:t>H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z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:</a:t>
            </a:r>
            <a:endParaRPr sz="3200" dirty="0">
              <a:latin typeface="Baskerville Old Face"/>
              <a:cs typeface="Baskerville Old Face"/>
            </a:endParaRPr>
          </a:p>
          <a:p>
            <a:pPr>
              <a:lnSpc>
                <a:spcPts val="550"/>
              </a:lnSpc>
              <a:spcBef>
                <a:spcPts val="13"/>
              </a:spcBef>
              <a:buFont typeface="Baskerville Old Face"/>
              <a:buChar char="•"/>
            </a:pPr>
            <a:endParaRPr sz="55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10" dirty="0" smtClean="0">
                <a:latin typeface="Baskerville Old Face"/>
                <a:cs typeface="Baskerville Old Face"/>
              </a:rPr>
              <a:t>ls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Baskerville Old Face"/>
                <a:cs typeface="Baskerville Old Face"/>
              </a:rPr>
              <a:t>w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r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lev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endParaRPr sz="28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10" dirty="0" smtClean="0">
                <a:latin typeface="Baskerville Old Face"/>
                <a:cs typeface="Baskerville Old Face"/>
              </a:rPr>
              <a:t>ls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5" dirty="0" smtClean="0">
                <a:latin typeface="Baskerville Old Face"/>
                <a:cs typeface="Baskerville Old Face"/>
              </a:rPr>
              <a:t>h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m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lev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endParaRPr sz="28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4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10" dirty="0" smtClean="0">
                <a:latin typeface="Baskerville Old Face"/>
                <a:cs typeface="Baskerville Old Face"/>
              </a:rPr>
              <a:t>ls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h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5" dirty="0" smtClean="0">
                <a:latin typeface="Baskerville Old Face"/>
                <a:cs typeface="Baskerville Old Face"/>
              </a:rPr>
              <a:t>h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r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lev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endParaRPr sz="28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-10" dirty="0" smtClean="0">
                <a:latin typeface="Baskerville Old Face"/>
                <a:cs typeface="Baskerville Old Face"/>
              </a:rPr>
              <a:t>Sli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r>
              <a:rPr lang="en-US" sz="2800" dirty="0">
                <a:latin typeface="Baskerville Old Face"/>
                <a:cs typeface="Baskerville Old Face"/>
              </a:rPr>
              <a:t> </a:t>
            </a:r>
            <a:r>
              <a:rPr lang="en-US" sz="2800" dirty="0" smtClean="0">
                <a:latin typeface="Baskerville Old Face"/>
                <a:cs typeface="Baskerville Old Face"/>
              </a:rPr>
              <a:t>&amp; </a:t>
            </a:r>
            <a:r>
              <a:rPr sz="2800" spc="-25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endParaRPr sz="28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stick man"/>
          <p:cNvSpPr/>
          <p:nvPr/>
        </p:nvSpPr>
        <p:spPr>
          <a:xfrm>
            <a:off x="7391400" y="5408743"/>
            <a:ext cx="2017775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9151" y="1185163"/>
            <a:ext cx="8032750" cy="635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4000" spc="-25" dirty="0" smtClean="0">
                <a:latin typeface="Baskerville Old Face"/>
                <a:cs typeface="Baskerville Old Face"/>
              </a:rPr>
              <a:t>T</a:t>
            </a:r>
            <a:r>
              <a:rPr sz="4000" spc="-15" dirty="0" smtClean="0">
                <a:latin typeface="Baskerville Old Face"/>
                <a:cs typeface="Baskerville Old Face"/>
              </a:rPr>
              <a:t>r</a:t>
            </a:r>
            <a:r>
              <a:rPr sz="4000" spc="5" dirty="0" smtClean="0">
                <a:latin typeface="Baskerville Old Face"/>
                <a:cs typeface="Baskerville Old Face"/>
              </a:rPr>
              <a:t>a</a:t>
            </a:r>
            <a:r>
              <a:rPr sz="4000" spc="0" dirty="0" smtClean="0">
                <a:latin typeface="Baskerville Old Face"/>
                <a:cs typeface="Baskerville Old Face"/>
              </a:rPr>
              <a:t>i</a:t>
            </a:r>
            <a:r>
              <a:rPr sz="4000" spc="-35" dirty="0" smtClean="0">
                <a:latin typeface="Baskerville Old Face"/>
                <a:cs typeface="Baskerville Old Face"/>
              </a:rPr>
              <a:t>n</a:t>
            </a:r>
            <a:r>
              <a:rPr sz="4000" spc="10" dirty="0" smtClean="0">
                <a:latin typeface="Baskerville Old Face"/>
                <a:cs typeface="Baskerville Old Face"/>
              </a:rPr>
              <a:t>i</a:t>
            </a:r>
            <a:r>
              <a:rPr sz="4000" spc="-20" dirty="0" smtClean="0">
                <a:latin typeface="Baskerville Old Face"/>
                <a:cs typeface="Baskerville Old Face"/>
              </a:rPr>
              <a:t>ng</a:t>
            </a:r>
            <a:r>
              <a:rPr lang="en-US" sz="4000" spc="-20" dirty="0" smtClean="0">
                <a:latin typeface="Baskerville Old Face"/>
                <a:cs typeface="Baskerville Old Face"/>
              </a:rPr>
              <a:t> Objectives</a:t>
            </a:r>
            <a:endParaRPr sz="4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539" y="2209800"/>
            <a:ext cx="6550661" cy="4019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>
              <a:lnSpc>
                <a:spcPct val="100000"/>
              </a:lnSpc>
              <a:tabLst>
                <a:tab pos="355600" algn="l"/>
              </a:tabLst>
            </a:pPr>
            <a:endParaRPr sz="24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7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400" spc="-1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ec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-5" dirty="0" smtClean="0">
                <a:latin typeface="Baskerville Old Face"/>
                <a:cs typeface="Baskerville Old Face"/>
              </a:rPr>
              <a:t>g</a:t>
            </a:r>
            <a:r>
              <a:rPr sz="2400" spc="5" dirty="0" smtClean="0">
                <a:latin typeface="Baskerville Old Face"/>
                <a:cs typeface="Baskerville Old Face"/>
              </a:rPr>
              <a:t>n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10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of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F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5" dirty="0" smtClean="0">
                <a:latin typeface="Baskerville Old Face"/>
                <a:cs typeface="Baskerville Old Face"/>
              </a:rPr>
              <a:t>l</a:t>
            </a:r>
            <a:r>
              <a:rPr sz="2400" spc="0" dirty="0" smtClean="0">
                <a:latin typeface="Baskerville Old Face"/>
                <a:cs typeface="Baskerville Old Face"/>
              </a:rPr>
              <a:t>l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H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5" dirty="0" smtClean="0">
                <a:latin typeface="Baskerville Old Face"/>
                <a:cs typeface="Baskerville Old Face"/>
              </a:rPr>
              <a:t>za</a:t>
            </a:r>
            <a:r>
              <a:rPr sz="2400" spc="0" dirty="0" smtClean="0">
                <a:latin typeface="Baskerville Old Face"/>
                <a:cs typeface="Baskerville Old Face"/>
              </a:rPr>
              <a:t>rds</a:t>
            </a:r>
            <a:endParaRPr sz="24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400" spc="-1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10" dirty="0" smtClean="0">
                <a:latin typeface="Baskerville Old Face"/>
                <a:cs typeface="Baskerville Old Face"/>
              </a:rPr>
              <a:t>v</a:t>
            </a:r>
            <a:r>
              <a:rPr sz="2400" spc="5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w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of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App</a:t>
            </a:r>
            <a:r>
              <a:rPr sz="2400" spc="5" dirty="0" smtClean="0">
                <a:latin typeface="Baskerville Old Face"/>
                <a:cs typeface="Baskerville Old Face"/>
              </a:rPr>
              <a:t>li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b</a:t>
            </a:r>
            <a:r>
              <a:rPr sz="2400" spc="5" dirty="0" smtClean="0">
                <a:latin typeface="Baskerville Old Face"/>
                <a:cs typeface="Baskerville Old Face"/>
              </a:rPr>
              <a:t>l</a:t>
            </a:r>
            <a:r>
              <a:rPr sz="2400" spc="0" dirty="0" smtClean="0">
                <a:latin typeface="Baskerville Old Face"/>
                <a:cs typeface="Baskerville Old Face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S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5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d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rds/</a:t>
            </a:r>
            <a:r>
              <a:rPr sz="2400" spc="-1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eg</a:t>
            </a:r>
            <a:r>
              <a:rPr sz="2400" spc="5" dirty="0" smtClean="0">
                <a:latin typeface="Baskerville Old Face"/>
                <a:cs typeface="Baskerville Old Face"/>
              </a:rPr>
              <a:t>u</a:t>
            </a:r>
            <a:r>
              <a:rPr sz="2400" spc="-10" dirty="0" smtClean="0">
                <a:latin typeface="Baskerville Old Face"/>
                <a:cs typeface="Baskerville Old Face"/>
              </a:rPr>
              <a:t>la</a:t>
            </a:r>
            <a:r>
              <a:rPr sz="2400" spc="10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7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400" dirty="0" smtClean="0">
                <a:latin typeface="Baskerville Old Face"/>
                <a:cs typeface="Baskerville Old Face"/>
              </a:rPr>
              <a:t>B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c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5" dirty="0" smtClean="0">
                <a:latin typeface="Baskerville Old Face"/>
                <a:cs typeface="Baskerville Old Face"/>
              </a:rPr>
              <a:t>Fal</a:t>
            </a:r>
            <a:r>
              <a:rPr sz="2400" spc="0" dirty="0" smtClean="0">
                <a:latin typeface="Baskerville Old Face"/>
                <a:cs typeface="Baskerville Old Face"/>
              </a:rPr>
              <a:t>l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Pr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10" dirty="0" smtClean="0">
                <a:latin typeface="Baskerville Old Face"/>
                <a:cs typeface="Baskerville Old Face"/>
              </a:rPr>
              <a:t>v</a:t>
            </a:r>
            <a:r>
              <a:rPr sz="2400" spc="-5" dirty="0" smtClean="0">
                <a:latin typeface="Baskerville Old Face"/>
                <a:cs typeface="Baskerville Old Face"/>
              </a:rPr>
              <a:t>en</a:t>
            </a:r>
            <a:r>
              <a:rPr sz="2400" spc="10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Pr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nc</a:t>
            </a:r>
            <a:r>
              <a:rPr sz="2400" spc="5" dirty="0" smtClean="0">
                <a:latin typeface="Baskerville Old Face"/>
                <a:cs typeface="Baskerville Old Face"/>
              </a:rPr>
              <a:t>i</a:t>
            </a:r>
            <a:r>
              <a:rPr sz="2400" spc="10" dirty="0" smtClean="0">
                <a:latin typeface="Baskerville Old Face"/>
                <a:cs typeface="Baskerville Old Face"/>
              </a:rPr>
              <a:t>p</a:t>
            </a:r>
            <a:r>
              <a:rPr sz="2400" spc="-10" dirty="0" smtClean="0">
                <a:latin typeface="Baskerville Old Face"/>
                <a:cs typeface="Baskerville Old Face"/>
              </a:rPr>
              <a:t>l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400" dirty="0" smtClean="0">
                <a:latin typeface="Baskerville Old Face"/>
                <a:cs typeface="Baskerville Old Face"/>
              </a:rPr>
              <a:t>B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c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5" dirty="0" smtClean="0">
                <a:latin typeface="Baskerville Old Face"/>
                <a:cs typeface="Baskerville Old Face"/>
              </a:rPr>
              <a:t>Fal</a:t>
            </a:r>
            <a:r>
              <a:rPr sz="2400" spc="0" dirty="0" smtClean="0">
                <a:latin typeface="Baskerville Old Face"/>
                <a:cs typeface="Baskerville Old Face"/>
              </a:rPr>
              <a:t>l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Pro</a:t>
            </a:r>
            <a:r>
              <a:rPr sz="2400" spc="-5" dirty="0" smtClean="0">
                <a:latin typeface="Baskerville Old Face"/>
                <a:cs typeface="Baskerville Old Face"/>
              </a:rPr>
              <a:t>tect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Pr</a:t>
            </a:r>
            <a:r>
              <a:rPr sz="2400" spc="5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nc</a:t>
            </a:r>
            <a:r>
              <a:rPr sz="2400" spc="5" dirty="0" smtClean="0">
                <a:latin typeface="Baskerville Old Face"/>
                <a:cs typeface="Baskerville Old Face"/>
              </a:rPr>
              <a:t>i</a:t>
            </a:r>
            <a:r>
              <a:rPr sz="2400" spc="10" dirty="0" smtClean="0">
                <a:latin typeface="Baskerville Old Face"/>
                <a:cs typeface="Baskerville Old Face"/>
              </a:rPr>
              <a:t>p</a:t>
            </a:r>
            <a:r>
              <a:rPr sz="2400" spc="-10" dirty="0" smtClean="0">
                <a:latin typeface="Baskerville Old Face"/>
                <a:cs typeface="Baskerville Old Face"/>
              </a:rPr>
              <a:t>l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400" spc="-5" dirty="0" smtClean="0">
                <a:latin typeface="Baskerville Old Face"/>
                <a:cs typeface="Baskerville Old Face"/>
              </a:rPr>
              <a:t>In</a:t>
            </a:r>
            <a:r>
              <a:rPr sz="2400" spc="0" dirty="0" smtClean="0">
                <a:latin typeface="Baskerville Old Face"/>
                <a:cs typeface="Baskerville Old Face"/>
              </a:rPr>
              <a:t>sp</a:t>
            </a:r>
            <a:r>
              <a:rPr sz="2400" spc="-5" dirty="0" smtClean="0">
                <a:latin typeface="Baskerville Old Face"/>
                <a:cs typeface="Baskerville Old Face"/>
              </a:rPr>
              <a:t>ec</a:t>
            </a:r>
            <a:r>
              <a:rPr sz="2400" spc="10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Pr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5" dirty="0" smtClean="0">
                <a:latin typeface="Baskerville Old Face"/>
                <a:cs typeface="Baskerville Old Face"/>
              </a:rPr>
              <a:t>c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10" dirty="0" smtClean="0">
                <a:latin typeface="Baskerville Old Face"/>
                <a:cs typeface="Baskerville Old Face"/>
              </a:rPr>
              <a:t>p</a:t>
            </a:r>
            <a:r>
              <a:rPr sz="2400" spc="5" dirty="0" smtClean="0">
                <a:latin typeface="Baskerville Old Face"/>
                <a:cs typeface="Baskerville Old Face"/>
              </a:rPr>
              <a:t>l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7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400" spc="-1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5" dirty="0" smtClean="0">
                <a:latin typeface="Baskerville Old Face"/>
                <a:cs typeface="Baskerville Old Face"/>
              </a:rPr>
              <a:t>u</a:t>
            </a:r>
            <a:r>
              <a:rPr sz="2400" spc="0" dirty="0" smtClean="0">
                <a:latin typeface="Baskerville Old Face"/>
                <a:cs typeface="Baskerville Old Face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Pr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5" dirty="0" smtClean="0">
                <a:latin typeface="Baskerville Old Face"/>
                <a:cs typeface="Baskerville Old Face"/>
              </a:rPr>
              <a:t>n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10" dirty="0" smtClean="0">
                <a:latin typeface="Baskerville Old Face"/>
                <a:cs typeface="Baskerville Old Face"/>
              </a:rPr>
              <a:t>p</a:t>
            </a:r>
            <a:r>
              <a:rPr sz="2400" spc="5" dirty="0" smtClean="0">
                <a:latin typeface="Baskerville Old Face"/>
                <a:cs typeface="Baskerville Old Face"/>
              </a:rPr>
              <a:t>l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34"/>
              </a:spcBef>
              <a:buFont typeface="Baskerville Old Face"/>
              <a:buChar char="•"/>
            </a:pPr>
            <a:endParaRPr sz="500" dirty="0"/>
          </a:p>
        </p:txBody>
      </p:sp>
      <p:sp>
        <p:nvSpPr>
          <p:cNvPr id="4" name="object 4" title="stick man"/>
          <p:cNvSpPr/>
          <p:nvPr/>
        </p:nvSpPr>
        <p:spPr>
          <a:xfrm>
            <a:off x="7391400" y="5486400"/>
            <a:ext cx="2017775" cy="182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803" rIns="0" bIns="0" rtlCol="0">
            <a:noAutofit/>
          </a:bodyPr>
          <a:lstStyle/>
          <a:p>
            <a:pPr marL="1797685">
              <a:lnSpc>
                <a:spcPct val="100000"/>
              </a:lnSpc>
            </a:pPr>
            <a:r>
              <a:rPr sz="4400" spc="-5" dirty="0" smtClean="0">
                <a:latin typeface="Baskerville Old Face"/>
                <a:cs typeface="Baskerville Old Face"/>
              </a:rPr>
              <a:t>R</a:t>
            </a:r>
            <a:r>
              <a:rPr sz="4400" spc="-10" dirty="0" smtClean="0">
                <a:latin typeface="Baskerville Old Face"/>
                <a:cs typeface="Baskerville Old Face"/>
              </a:rPr>
              <a:t>e</a:t>
            </a:r>
            <a:r>
              <a:rPr sz="4400" spc="-5" dirty="0" smtClean="0">
                <a:latin typeface="Baskerville Old Face"/>
                <a:cs typeface="Baskerville Old Face"/>
              </a:rPr>
              <a:t>gu</a:t>
            </a:r>
            <a:r>
              <a:rPr sz="4400" spc="-15" dirty="0" smtClean="0">
                <a:latin typeface="Baskerville Old Face"/>
                <a:cs typeface="Baskerville Old Face"/>
              </a:rPr>
              <a:t>l</a:t>
            </a:r>
            <a:r>
              <a:rPr sz="4400" spc="-10" dirty="0" smtClean="0">
                <a:latin typeface="Baskerville Old Face"/>
                <a:cs typeface="Baskerville Old Face"/>
              </a:rPr>
              <a:t>at</a:t>
            </a:r>
            <a:r>
              <a:rPr sz="4400" spc="-15" dirty="0" smtClean="0">
                <a:latin typeface="Baskerville Old Face"/>
                <a:cs typeface="Baskerville Old Face"/>
              </a:rPr>
              <a:t>o</a:t>
            </a:r>
            <a:r>
              <a:rPr sz="4400" spc="0" dirty="0" smtClean="0">
                <a:latin typeface="Baskerville Old Face"/>
                <a:cs typeface="Baskerville Old Face"/>
              </a:rPr>
              <a:t>ry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15" dirty="0" smtClean="0">
                <a:latin typeface="Baskerville Old Face"/>
                <a:cs typeface="Baskerville Old Face"/>
              </a:rPr>
              <a:t>S</a:t>
            </a:r>
            <a:r>
              <a:rPr sz="4400" spc="-5" dirty="0" smtClean="0">
                <a:latin typeface="Baskerville Old Face"/>
                <a:cs typeface="Baskerville Old Face"/>
              </a:rPr>
              <a:t>um</a:t>
            </a:r>
            <a:r>
              <a:rPr sz="4400" spc="-15" dirty="0" smtClean="0">
                <a:latin typeface="Baskerville Old Face"/>
                <a:cs typeface="Baskerville Old Face"/>
              </a:rPr>
              <a:t>m</a:t>
            </a:r>
            <a:r>
              <a:rPr sz="4400" spc="-10" dirty="0" smtClean="0">
                <a:latin typeface="Baskerville Old Face"/>
                <a:cs typeface="Baskerville Old Face"/>
              </a:rPr>
              <a:t>a</a:t>
            </a:r>
            <a:r>
              <a:rPr sz="4400" spc="0" dirty="0" smtClean="0">
                <a:latin typeface="Baskerville Old Face"/>
                <a:cs typeface="Baskerville Old Face"/>
              </a:rPr>
              <a:t>ry</a:t>
            </a:r>
            <a:endParaRPr sz="44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139" y="2149407"/>
            <a:ext cx="6525259" cy="315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294005" indent="-342900">
              <a:lnSpc>
                <a:spcPct val="100299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0" dirty="0" smtClean="0">
                <a:latin typeface="Baskerville Old Face"/>
                <a:cs typeface="Baskerville Old Face"/>
              </a:rPr>
              <a:t>O</a:t>
            </a:r>
            <a:r>
              <a:rPr sz="3200" spc="-5" dirty="0" smtClean="0">
                <a:latin typeface="Baskerville Old Face"/>
                <a:cs typeface="Baskerville Old Face"/>
              </a:rPr>
              <a:t>cc</a:t>
            </a:r>
            <a:r>
              <a:rPr sz="3200" spc="0" dirty="0" smtClean="0">
                <a:latin typeface="Baskerville Old Face"/>
                <a:cs typeface="Baskerville Old Face"/>
              </a:rPr>
              <a:t>u</a:t>
            </a:r>
            <a:r>
              <a:rPr sz="3200" spc="-5" dirty="0" smtClean="0">
                <a:latin typeface="Baskerville Old Face"/>
                <a:cs typeface="Baskerville Old Face"/>
              </a:rPr>
              <a:t>pa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-1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ona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Sa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an</a:t>
            </a:r>
            <a:r>
              <a:rPr sz="3200" spc="0" dirty="0" smtClean="0">
                <a:latin typeface="Baskerville Old Face"/>
                <a:cs typeface="Baskerville Old Face"/>
              </a:rPr>
              <a:t>d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25" dirty="0" smtClean="0">
                <a:latin typeface="Baskerville Old Face"/>
                <a:cs typeface="Baskerville Old Face"/>
              </a:rPr>
              <a:t>H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Baskerville Old Face"/>
                <a:cs typeface="Baskerville Old Face"/>
              </a:rPr>
              <a:t>mi</a:t>
            </a:r>
            <a:r>
              <a:rPr sz="3200" spc="-15" dirty="0" smtClean="0">
                <a:latin typeface="Baskerville Old Face"/>
                <a:cs typeface="Baskerville Old Face"/>
              </a:rPr>
              <a:t>n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10" dirty="0" smtClean="0">
                <a:latin typeface="Baskerville Old Face"/>
                <a:cs typeface="Baskerville Old Face"/>
              </a:rPr>
              <a:t>st</a:t>
            </a:r>
            <a:r>
              <a:rPr sz="3200" spc="0" dirty="0" smtClean="0">
                <a:latin typeface="Baskerville Old Face"/>
                <a:cs typeface="Baskerville Old Face"/>
              </a:rPr>
              <a:t>ra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(</a:t>
            </a:r>
            <a:r>
              <a:rPr sz="3200" spc="-15" dirty="0" smtClean="0">
                <a:latin typeface="Baskerville Old Face"/>
                <a:cs typeface="Baskerville Old Face"/>
              </a:rPr>
              <a:t>O</a:t>
            </a:r>
            <a:r>
              <a:rPr sz="3200" spc="-5" dirty="0" smtClean="0">
                <a:latin typeface="Baskerville Old Face"/>
                <a:cs typeface="Baskerville Old Face"/>
              </a:rPr>
              <a:t>S</a:t>
            </a:r>
            <a:r>
              <a:rPr sz="3200" spc="-15" dirty="0" smtClean="0">
                <a:latin typeface="Baskerville Old Face"/>
                <a:cs typeface="Baskerville Old Face"/>
              </a:rPr>
              <a:t>H</a:t>
            </a:r>
            <a:r>
              <a:rPr sz="3200" spc="-10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)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R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g</a:t>
            </a:r>
            <a:r>
              <a:rPr sz="3200" spc="-10" dirty="0" smtClean="0">
                <a:latin typeface="Baskerville Old Face"/>
                <a:cs typeface="Baskerville Old Face"/>
              </a:rPr>
              <a:t>u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on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700"/>
              </a:lnSpc>
              <a:spcBef>
                <a:spcPts val="32"/>
              </a:spcBef>
              <a:buFont typeface="Baskerville Old Face"/>
              <a:buChar char="•"/>
            </a:pPr>
            <a:endParaRPr sz="700"/>
          </a:p>
          <a:p>
            <a:pPr marL="355600" marR="12700" indent="-342900">
              <a:lnSpc>
                <a:spcPct val="100299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m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ri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Na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-15" dirty="0" smtClean="0">
                <a:latin typeface="Baskerville Old Face"/>
                <a:cs typeface="Baskerville Old Face"/>
              </a:rPr>
              <a:t>n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S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5" dirty="0" smtClean="0">
                <a:latin typeface="Baskerville Old Face"/>
                <a:cs typeface="Baskerville Old Face"/>
              </a:rPr>
              <a:t>da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In</a:t>
            </a:r>
            <a:r>
              <a:rPr sz="3200" spc="-10" dirty="0" smtClean="0">
                <a:latin typeface="Baskerville Old Face"/>
                <a:cs typeface="Baskerville Old Face"/>
              </a:rPr>
              <a:t>st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u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(A</a:t>
            </a:r>
            <a:r>
              <a:rPr sz="3200" spc="-5" dirty="0" smtClean="0">
                <a:latin typeface="Baskerville Old Face"/>
                <a:cs typeface="Baskerville Old Face"/>
              </a:rPr>
              <a:t>NSI</a:t>
            </a:r>
            <a:r>
              <a:rPr sz="3200" spc="0" dirty="0" smtClean="0">
                <a:latin typeface="Baskerville Old Face"/>
                <a:cs typeface="Baskerville Old Face"/>
              </a:rPr>
              <a:t>)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20" dirty="0" smtClean="0">
                <a:latin typeface="Baskerville Old Face"/>
                <a:cs typeface="Baskerville Old Face"/>
              </a:rPr>
              <a:t>R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g</a:t>
            </a:r>
            <a:r>
              <a:rPr sz="3200" spc="-10" dirty="0" smtClean="0">
                <a:latin typeface="Baskerville Old Face"/>
                <a:cs typeface="Baskerville Old Face"/>
              </a:rPr>
              <a:t>u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-15" dirty="0" smtClean="0">
                <a:latin typeface="Baskerville Old Face"/>
                <a:cs typeface="Baskerville Old Face"/>
              </a:rPr>
              <a:t>n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700"/>
              </a:lnSpc>
              <a:spcBef>
                <a:spcPts val="32"/>
              </a:spcBef>
              <a:buFont typeface="Baskerville Old Face"/>
              <a:buChar char="•"/>
            </a:pPr>
            <a:endParaRPr sz="700"/>
          </a:p>
          <a:p>
            <a:pPr marL="355600" marR="724535" indent="-342900">
              <a:lnSpc>
                <a:spcPct val="100299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-1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Sa</a:t>
            </a:r>
            <a:r>
              <a:rPr sz="3200" spc="-10" dirty="0" smtClean="0">
                <a:latin typeface="Baskerville Old Face"/>
                <a:cs typeface="Baskerville Old Face"/>
              </a:rPr>
              <a:t>fet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A</a:t>
            </a:r>
            <a:r>
              <a:rPr sz="3200" spc="5" dirty="0" smtClean="0">
                <a:latin typeface="Baskerville Old Face"/>
                <a:cs typeface="Baskerville Old Face"/>
              </a:rPr>
              <a:t>s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5" dirty="0" smtClean="0">
                <a:latin typeface="Baskerville Old Face"/>
                <a:cs typeface="Baskerville Old Face"/>
              </a:rPr>
              <a:t>o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te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(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0" dirty="0" smtClean="0">
                <a:latin typeface="Baskerville Old Face"/>
                <a:cs typeface="Baskerville Old Face"/>
              </a:rPr>
              <a:t>SA</a:t>
            </a:r>
            <a:r>
              <a:rPr sz="3200" spc="0" dirty="0" smtClean="0">
                <a:latin typeface="Baskerville Old Face"/>
                <a:cs typeface="Baskerville Old Face"/>
              </a:rPr>
              <a:t>)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R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g</a:t>
            </a:r>
            <a:r>
              <a:rPr sz="3200" spc="-10" dirty="0" smtClean="0">
                <a:latin typeface="Baskerville Old Face"/>
                <a:cs typeface="Baskerville Old Face"/>
              </a:rPr>
              <a:t>u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on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endParaRPr sz="3200">
              <a:latin typeface="Baskerville Old Face"/>
              <a:cs typeface="Baskerville Old Face"/>
            </a:endParaRPr>
          </a:p>
        </p:txBody>
      </p:sp>
      <p:sp>
        <p:nvSpPr>
          <p:cNvPr id="4" name="object 4" title="Drawing of two workers with blueprint in their hands"/>
          <p:cNvSpPr/>
          <p:nvPr/>
        </p:nvSpPr>
        <p:spPr>
          <a:xfrm>
            <a:off x="6553200" y="4800600"/>
            <a:ext cx="3047999" cy="25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7663" y="673607"/>
            <a:ext cx="578231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eg</a:t>
            </a:r>
            <a:r>
              <a:rPr sz="2400" spc="5" dirty="0" smtClean="0">
                <a:latin typeface="Baskerville Old Face"/>
                <a:cs typeface="Baskerville Old Face"/>
              </a:rPr>
              <a:t>ul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Baskerville Old Face"/>
                <a:cs typeface="Baskerville Old Face"/>
              </a:rPr>
              <a:t>ory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Baskerville Old Face"/>
                <a:cs typeface="Baskerville Old Face"/>
              </a:rPr>
              <a:t>S</a:t>
            </a:r>
            <a:r>
              <a:rPr sz="2400" spc="-10" dirty="0" smtClean="0">
                <a:latin typeface="Baskerville Old Face"/>
                <a:cs typeface="Baskerville Old Face"/>
              </a:rPr>
              <a:t>u</a:t>
            </a:r>
            <a:r>
              <a:rPr sz="2400" spc="-5" dirty="0" smtClean="0">
                <a:latin typeface="Baskerville Old Face"/>
                <a:cs typeface="Baskerville Old Face"/>
              </a:rPr>
              <a:t>mm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ry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-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</a:t>
            </a:r>
            <a:r>
              <a:rPr sz="24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S</a:t>
            </a:r>
            <a:r>
              <a:rPr sz="24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H</a:t>
            </a:r>
            <a:r>
              <a:rPr sz="24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4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G</a:t>
            </a:r>
            <a:r>
              <a:rPr sz="24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ene</a:t>
            </a:r>
            <a:r>
              <a:rPr sz="24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r</a:t>
            </a:r>
            <a:r>
              <a:rPr sz="24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4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</a:t>
            </a:r>
            <a:r>
              <a:rPr sz="24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</a:t>
            </a:r>
            <a:r>
              <a:rPr sz="24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n</a:t>
            </a:r>
            <a:r>
              <a:rPr sz="24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d</a:t>
            </a:r>
            <a:r>
              <a:rPr sz="24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u</a:t>
            </a:r>
            <a:r>
              <a:rPr sz="24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s</a:t>
            </a:r>
            <a:r>
              <a:rPr sz="24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4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ry</a:t>
            </a:r>
            <a:endParaRPr sz="2400" b="1" dirty="0">
              <a:solidFill>
                <a:srgbClr val="FF0000"/>
              </a:solidFill>
              <a:latin typeface="Baskerville Old Face"/>
              <a:cs typeface="Baskerville Old Face"/>
            </a:endParaRPr>
          </a:p>
        </p:txBody>
      </p:sp>
      <p:sp>
        <p:nvSpPr>
          <p:cNvPr id="4" name="object 4" title="Drawing of a welder"/>
          <p:cNvSpPr/>
          <p:nvPr/>
        </p:nvSpPr>
        <p:spPr>
          <a:xfrm>
            <a:off x="7391400" y="5791200"/>
            <a:ext cx="2209799" cy="1523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pc="-10" dirty="0" smtClean="0">
                <a:latin typeface="Baskerville Old Face"/>
                <a:cs typeface="Baskerville Old Face"/>
              </a:rPr>
              <a:t>R</a:t>
            </a:r>
            <a:r>
              <a:rPr lang="en-US" sz="1800" spc="-5" dirty="0" smtClean="0">
                <a:latin typeface="Baskerville Old Face"/>
                <a:cs typeface="Baskerville Old Face"/>
              </a:rPr>
              <a:t>eg</a:t>
            </a:r>
            <a:r>
              <a:rPr lang="en-US" sz="1800" spc="5" dirty="0" smtClean="0">
                <a:latin typeface="Baskerville Old Face"/>
                <a:cs typeface="Baskerville Old Face"/>
              </a:rPr>
              <a:t>ul</a:t>
            </a:r>
            <a:r>
              <a:rPr lang="en-US" sz="1800" spc="-10" dirty="0" smtClean="0">
                <a:latin typeface="Baskerville Old Face"/>
                <a:cs typeface="Baskerville Old Face"/>
              </a:rPr>
              <a:t>a</a:t>
            </a:r>
            <a:r>
              <a:rPr lang="en-US" sz="1800" spc="-5" dirty="0" smtClean="0">
                <a:latin typeface="Baskerville Old Face"/>
                <a:cs typeface="Baskerville Old Face"/>
              </a:rPr>
              <a:t>t</a:t>
            </a:r>
            <a:r>
              <a:rPr lang="en-US" sz="1800" spc="0" dirty="0" smtClean="0">
                <a:latin typeface="Baskerville Old Face"/>
                <a:cs typeface="Baskerville Old Face"/>
              </a:rPr>
              <a:t>ory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-20" dirty="0" smtClean="0">
                <a:latin typeface="Baskerville Old Face"/>
                <a:cs typeface="Baskerville Old Face"/>
              </a:rPr>
              <a:t>S</a:t>
            </a:r>
            <a:r>
              <a:rPr lang="en-US" sz="1800" spc="-10" dirty="0" smtClean="0">
                <a:latin typeface="Baskerville Old Face"/>
                <a:cs typeface="Baskerville Old Face"/>
              </a:rPr>
              <a:t>u</a:t>
            </a:r>
            <a:r>
              <a:rPr lang="en-US" sz="1800" spc="-5" dirty="0" smtClean="0">
                <a:latin typeface="Baskerville Old Face"/>
                <a:cs typeface="Baskerville Old Face"/>
              </a:rPr>
              <a:t>mm</a:t>
            </a:r>
            <a:r>
              <a:rPr lang="en-US" sz="1800" spc="-10" dirty="0" smtClean="0">
                <a:latin typeface="Baskerville Old Face"/>
                <a:cs typeface="Baskerville Old Face"/>
              </a:rPr>
              <a:t>a</a:t>
            </a:r>
            <a:r>
              <a:rPr lang="en-US" sz="1800" spc="0" dirty="0" smtClean="0">
                <a:latin typeface="Baskerville Old Face"/>
                <a:cs typeface="Baskerville Old Face"/>
              </a:rPr>
              <a:t>ry</a:t>
            </a:r>
            <a:r>
              <a:rPr lang="en-US" sz="1800" spc="0" dirty="0" smtClean="0">
                <a:latin typeface="Times New Roman"/>
                <a:cs typeface="Times New Roman"/>
              </a:rPr>
              <a:t> </a:t>
            </a:r>
            <a:r>
              <a:rPr lang="en-US" sz="1800" spc="0" dirty="0" smtClean="0">
                <a:latin typeface="Baskerville Old Face"/>
                <a:cs typeface="Baskerville Old Face"/>
              </a:rPr>
              <a:t>-</a:t>
            </a:r>
            <a:r>
              <a:rPr lang="en-US" sz="1800" spc="-5" dirty="0" smtClean="0">
                <a:latin typeface="Times New Roman"/>
                <a:cs typeface="Times New Roman"/>
              </a:rPr>
              <a:t> </a:t>
            </a:r>
            <a:r>
              <a:rPr lang="en-US" sz="18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</a:t>
            </a:r>
            <a:r>
              <a:rPr lang="en-US" sz="18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S</a:t>
            </a:r>
            <a:r>
              <a:rPr lang="en-US" sz="18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H</a:t>
            </a:r>
            <a:r>
              <a:rPr lang="en-US" sz="18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lang="en-US" sz="1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G</a:t>
            </a:r>
            <a:r>
              <a:rPr lang="en-US" sz="18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ene</a:t>
            </a:r>
            <a:r>
              <a:rPr lang="en-US" sz="18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r</a:t>
            </a:r>
            <a:r>
              <a:rPr lang="en-US" sz="18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lang="en-US" sz="18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</a:t>
            </a:r>
            <a:r>
              <a:rPr lang="en-US" sz="18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</a:t>
            </a:r>
            <a:r>
              <a:rPr lang="en-US" sz="18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n</a:t>
            </a:r>
            <a:r>
              <a:rPr lang="en-US" sz="18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d</a:t>
            </a:r>
            <a:r>
              <a:rPr lang="en-US" sz="18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u</a:t>
            </a:r>
            <a:r>
              <a:rPr lang="en-US" sz="18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s</a:t>
            </a:r>
            <a:r>
              <a:rPr lang="en-US" sz="18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lang="en-US" sz="18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ry</a:t>
            </a:r>
            <a:r>
              <a:rPr lang="en-US" sz="18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</a:br>
            <a:endParaRPr lang="en-US" dirty="0"/>
          </a:p>
        </p:txBody>
      </p:sp>
      <p:pic>
        <p:nvPicPr>
          <p:cNvPr id="6" name="Picture 5" title="regulatory summary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8431499" cy="472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2339</Words>
  <Application>Microsoft Office PowerPoint</Application>
  <PresentationFormat>Custom</PresentationFormat>
  <Paragraphs>475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Baskerville Old Face</vt:lpstr>
      <vt:lpstr>Book Antiqua</vt:lpstr>
      <vt:lpstr>Calibri</vt:lpstr>
      <vt:lpstr>Showcard Gothic</vt:lpstr>
      <vt:lpstr>Tahoma</vt:lpstr>
      <vt:lpstr>Times New Roman</vt:lpstr>
      <vt:lpstr>Wingdings</vt:lpstr>
      <vt:lpstr>Office Theme</vt:lpstr>
      <vt:lpstr>Fall Protection in General Industry</vt:lpstr>
      <vt:lpstr>disclaimer</vt:lpstr>
      <vt:lpstr>Results of a Fall</vt:lpstr>
      <vt:lpstr>What happens in the industry?</vt:lpstr>
      <vt:lpstr>What Happens in a Fall with a 1.8 m (6 ft) lanyard? </vt:lpstr>
      <vt:lpstr>What is a Fall Hazard?</vt:lpstr>
      <vt:lpstr>Training objectives</vt:lpstr>
      <vt:lpstr>Regulatory Summary</vt:lpstr>
      <vt:lpstr>Regulatory Summary - OSHA General Industry </vt:lpstr>
      <vt:lpstr>Regulatory Summary - OSHA Construction </vt:lpstr>
      <vt:lpstr>Most Common U.S. Requirements</vt:lpstr>
      <vt:lpstr>Most Common U.S. Requirements </vt:lpstr>
      <vt:lpstr>Solution Choices</vt:lpstr>
      <vt:lpstr>Engineering</vt:lpstr>
      <vt:lpstr>Administrative</vt:lpstr>
      <vt:lpstr>Personal Protective Equipment</vt:lpstr>
      <vt:lpstr>Commonly Used Terms</vt:lpstr>
      <vt:lpstr>Examples</vt:lpstr>
      <vt:lpstr>Examples </vt:lpstr>
      <vt:lpstr>Examples  </vt:lpstr>
      <vt:lpstr>Examples   </vt:lpstr>
      <vt:lpstr>Examples    </vt:lpstr>
      <vt:lpstr> Examples</vt:lpstr>
      <vt:lpstr>  Examples</vt:lpstr>
      <vt:lpstr>   Examples</vt:lpstr>
      <vt:lpstr>Fall Hazard Analysis</vt:lpstr>
      <vt:lpstr>Examples     </vt:lpstr>
      <vt:lpstr>Fall Hazard Solutions</vt:lpstr>
      <vt:lpstr>Fall Prevention Options</vt:lpstr>
      <vt:lpstr>Fall Prevention Options - Ladders</vt:lpstr>
      <vt:lpstr>Fall Prevention Options – Fall Restraint</vt:lpstr>
      <vt:lpstr>Fall Protection Options – Personal Protective Equipment </vt:lpstr>
      <vt:lpstr>Personal Protective Equipment – Full Body Harness </vt:lpstr>
      <vt:lpstr>Personal Protective Equipment – Connectors </vt:lpstr>
      <vt:lpstr>Personal Protective Equipment – Energy Absorbing Lanyard </vt:lpstr>
      <vt:lpstr>Fall Protection Background – Forces</vt:lpstr>
      <vt:lpstr>Personal Protective Equipment – Self-Retracting Lanyard </vt:lpstr>
      <vt:lpstr>Personal Protective Equipment – Ladder Climbing Device </vt:lpstr>
      <vt:lpstr>Personal Protective Equipment – Vertical Lifeline</vt:lpstr>
      <vt:lpstr>Personal Protective Equipment – Horizontal Lifeline </vt:lpstr>
      <vt:lpstr>Fall Protection Background – Personal Protective Equipment </vt:lpstr>
      <vt:lpstr>Fall Protection Background – Anchorage Points</vt:lpstr>
      <vt:lpstr>Fall Protection Background – Anchorage Points </vt:lpstr>
      <vt:lpstr>Fall Protection Background – Anchorage Points  </vt:lpstr>
      <vt:lpstr>Fall Protection Background – Anchorage Points   </vt:lpstr>
      <vt:lpstr>Personal Protective Equipment – Formal Inspection </vt:lpstr>
      <vt:lpstr>Personal Protective Equipment – Formal Inspection  </vt:lpstr>
      <vt:lpstr>Points of Formal Inspection</vt:lpstr>
      <vt:lpstr>Personal Protective Equipment – Formal Inspection</vt:lpstr>
      <vt:lpstr>Personal Protective Equipment Inspection Points of Full Body Harness</vt:lpstr>
      <vt:lpstr>Examples of PPE Failures</vt:lpstr>
      <vt:lpstr>Examples of PPE Failures </vt:lpstr>
      <vt:lpstr>Examples of PPE Failures  </vt:lpstr>
      <vt:lpstr>Examples of PPE Failures </vt:lpstr>
      <vt:lpstr>Examples of PPE Failures  </vt:lpstr>
      <vt:lpstr>Fall Protection - Rescue Plan</vt:lpstr>
      <vt:lpstr>Rescue Equipment</vt:lpstr>
      <vt:lpstr>Review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- 2013 Fall Protection - English</dc:title>
  <dc:creator>02QUESADAJ54</dc:creator>
  <cp:lastModifiedBy>Robertson, Donna - OSHA</cp:lastModifiedBy>
  <cp:revision>82</cp:revision>
  <dcterms:created xsi:type="dcterms:W3CDTF">2014-05-18T12:24:51Z</dcterms:created>
  <dcterms:modified xsi:type="dcterms:W3CDTF">2020-02-25T18:07:41Z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2012-07-03T00:00:00Z</vt:filetime>
  </property>
  <property fmtid="{D5CDD505-2E9C-101B-9397-08002B2CF9AE}" pid="3" name="LastSaved">
    <vt:filetime>2014-05-18T00:00:00Z</vt:filetime>
  </property>
</Properties>
</file>