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35" r:id="rId3"/>
    <p:sldId id="260" r:id="rId4"/>
    <p:sldId id="336" r:id="rId5"/>
    <p:sldId id="337" r:id="rId6"/>
    <p:sldId id="359" r:id="rId7"/>
    <p:sldId id="338" r:id="rId8"/>
    <p:sldId id="339" r:id="rId9"/>
    <p:sldId id="340" r:id="rId10"/>
    <p:sldId id="341" r:id="rId11"/>
    <p:sldId id="362" r:id="rId12"/>
    <p:sldId id="348" r:id="rId13"/>
    <p:sldId id="349" r:id="rId14"/>
    <p:sldId id="351" r:id="rId15"/>
    <p:sldId id="360" r:id="rId16"/>
    <p:sldId id="352" r:id="rId17"/>
    <p:sldId id="353" r:id="rId18"/>
    <p:sldId id="354" r:id="rId19"/>
    <p:sldId id="355" r:id="rId20"/>
    <p:sldId id="356" r:id="rId21"/>
    <p:sldId id="317" r:id="rId22"/>
    <p:sldId id="364" r:id="rId23"/>
    <p:sldId id="363" r:id="rId24"/>
    <p:sldId id="366" r:id="rId25"/>
    <p:sldId id="330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 Winnebeck" initials="KHW" lastIdx="1" clrIdx="0"/>
  <p:cmAuthor id="1" name="Susan McQuade" initials="S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0283" autoAdjust="0"/>
  </p:normalViewPr>
  <p:slideViewPr>
    <p:cSldViewPr>
      <p:cViewPr varScale="1">
        <p:scale>
          <a:sx n="74" d="100"/>
          <a:sy n="74" d="100"/>
        </p:scale>
        <p:origin x="177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77FA5A-3E22-4889-B815-368CFF37FEB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92BBE1-31FF-4733-812C-5E12CED8D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18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97F6D6-AAE2-47ED-BDF7-6B8A3370C437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2CE6E2-8208-4806-99A0-25D1A5F4A9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2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healthy </a:t>
            </a:r>
            <a:r>
              <a:rPr lang="en-US" dirty="0" smtClean="0"/>
              <a:t>nail salons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CE6E2-8208-4806-99A0-25D1A5F4A9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68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CE6E2-8208-4806-99A0-25D1A5F4A93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26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CE6E2-8208-4806-99A0-25D1A5F4A93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9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CE6E2-8208-4806-99A0-25D1A5F4A93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06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CE6E2-8208-4806-99A0-25D1A5F4A93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17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CE6E2-8208-4806-99A0-25D1A5F4A93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75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CE6E2-8208-4806-99A0-25D1A5F4A93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44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CE6E2-8208-4806-99A0-25D1A5F4A93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33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CE6E2-8208-4806-99A0-25D1A5F4A93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42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CE6E2-8208-4806-99A0-25D1A5F4A93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92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CE6E2-8208-4806-99A0-25D1A5F4A93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37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B0FE-266A-497A-B802-9808EECF110A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AB0C-9614-499E-8DA7-C867E648057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B0FE-266A-497A-B802-9808EECF110A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AB0C-9614-499E-8DA7-C867E6480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B0FE-266A-497A-B802-9808EECF110A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AB0C-9614-499E-8DA7-C867E6480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B0FE-266A-497A-B802-9808EECF110A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AB0C-9614-499E-8DA7-C867E6480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B0FE-266A-497A-B802-9808EECF110A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AB0C-9614-499E-8DA7-C867E648057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B0FE-266A-497A-B802-9808EECF110A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AB0C-9614-499E-8DA7-C867E6480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B0FE-266A-497A-B802-9808EECF110A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AB0C-9614-499E-8DA7-C867E648057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B0FE-266A-497A-B802-9808EECF110A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AB0C-9614-499E-8DA7-C867E6480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B0FE-266A-497A-B802-9808EECF110A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AB0C-9614-499E-8DA7-C867E6480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B0FE-266A-497A-B802-9808EECF110A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AB0C-9614-499E-8DA7-C867E648057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B0FE-266A-497A-B802-9808EECF110A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AB0C-9614-499E-8DA7-C867E6480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ADCB0FE-266A-497A-B802-9808EECF110A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CB3AB0C-9614-499E-8DA7-C867E6480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971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Salones</a:t>
            </a:r>
            <a:r>
              <a:rPr lang="en-US" dirty="0" smtClean="0"/>
              <a:t> </a:t>
            </a:r>
            <a:r>
              <a:rPr lang="en-US" dirty="0" err="1" smtClean="0"/>
              <a:t>Saludables</a:t>
            </a:r>
            <a:r>
              <a:rPr lang="en-US" dirty="0" smtClean="0"/>
              <a:t>: </a:t>
            </a:r>
            <a:r>
              <a:rPr lang="en-US" dirty="0" err="1" smtClean="0"/>
              <a:t>Protegiendo</a:t>
            </a:r>
            <a:r>
              <a:rPr lang="en-US" dirty="0" smtClean="0"/>
              <a:t> la </a:t>
            </a:r>
            <a:r>
              <a:rPr lang="en-US" dirty="0" err="1" smtClean="0"/>
              <a:t>Salud</a:t>
            </a:r>
            <a:r>
              <a:rPr lang="en-US" dirty="0" smtClean="0"/>
              <a:t> y </a:t>
            </a:r>
            <a:r>
              <a:rPr lang="en-US" dirty="0" err="1" smtClean="0"/>
              <a:t>Seguridad</a:t>
            </a:r>
            <a:r>
              <a:rPr lang="en-US" dirty="0" smtClean="0"/>
              <a:t> de </a:t>
            </a:r>
            <a:r>
              <a:rPr lang="en-US" dirty="0" err="1" smtClean="0"/>
              <a:t>Trabajadoras</a:t>
            </a:r>
            <a:r>
              <a:rPr lang="en-US" dirty="0" smtClean="0"/>
              <a:t>, </a:t>
            </a:r>
            <a:r>
              <a:rPr lang="en-US" dirty="0" err="1" smtClean="0"/>
              <a:t>Empleadores</a:t>
            </a:r>
            <a:r>
              <a:rPr lang="en-US" dirty="0" smtClean="0"/>
              <a:t>, y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Clientes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74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Efectos</a:t>
            </a:r>
            <a:r>
              <a:rPr lang="en-US" dirty="0" smtClean="0"/>
              <a:t> </a:t>
            </a:r>
            <a:r>
              <a:rPr lang="en-US" dirty="0" err="1" smtClean="0"/>
              <a:t>posibles</a:t>
            </a:r>
            <a:r>
              <a:rPr lang="en-US" dirty="0" smtClean="0"/>
              <a:t> de </a:t>
            </a:r>
            <a:r>
              <a:rPr lang="en-US" dirty="0" err="1" smtClean="0"/>
              <a:t>qu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dirty="0" err="1" smtClean="0"/>
              <a:t>micos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salones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Dolores de </a:t>
            </a:r>
            <a:r>
              <a:rPr lang="en-US" dirty="0" err="1" smtClean="0"/>
              <a:t>cabeza</a:t>
            </a:r>
            <a:r>
              <a:rPr lang="en-US" dirty="0" smtClean="0"/>
              <a:t>, nausea, </a:t>
            </a:r>
            <a:r>
              <a:rPr lang="en-US" dirty="0" err="1" smtClean="0"/>
              <a:t>v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dirty="0" err="1" smtClean="0"/>
              <a:t>mito</a:t>
            </a:r>
            <a:r>
              <a:rPr lang="en-US" dirty="0" smtClean="0"/>
              <a:t>, </a:t>
            </a:r>
            <a:r>
              <a:rPr lang="en-US" dirty="0" err="1" smtClean="0"/>
              <a:t>irritacion</a:t>
            </a:r>
            <a:r>
              <a:rPr lang="en-US" dirty="0" smtClean="0"/>
              <a:t> de </a:t>
            </a:r>
            <a:r>
              <a:rPr lang="en-US" dirty="0" err="1" smtClean="0"/>
              <a:t>ojos</a:t>
            </a:r>
            <a:r>
              <a:rPr lang="en-US" dirty="0" smtClean="0"/>
              <a:t>, </a:t>
            </a:r>
            <a:r>
              <a:rPr lang="en-US" dirty="0" err="1" smtClean="0"/>
              <a:t>nariz</a:t>
            </a:r>
            <a:r>
              <a:rPr lang="en-US" dirty="0" smtClean="0"/>
              <a:t>, </a:t>
            </a:r>
            <a:r>
              <a:rPr lang="en-US" dirty="0" err="1" smtClean="0"/>
              <a:t>piel</a:t>
            </a:r>
            <a:r>
              <a:rPr lang="en-US" dirty="0" smtClean="0"/>
              <a:t>, </a:t>
            </a:r>
            <a:r>
              <a:rPr lang="en-US" dirty="0" err="1" smtClean="0"/>
              <a:t>boca</a:t>
            </a:r>
            <a:r>
              <a:rPr lang="en-US" dirty="0" smtClean="0"/>
              <a:t> y </a:t>
            </a:r>
            <a:r>
              <a:rPr lang="en-US" dirty="0" err="1" smtClean="0"/>
              <a:t>garganta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exposici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dirty="0" err="1" smtClean="0"/>
              <a:t>n</a:t>
            </a:r>
            <a:r>
              <a:rPr lang="en-US" dirty="0" smtClean="0"/>
              <a:t> al largo </a:t>
            </a:r>
            <a:r>
              <a:rPr lang="en-US" dirty="0" err="1" smtClean="0"/>
              <a:t>plazo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llegar</a:t>
            </a:r>
            <a:r>
              <a:rPr lang="en-US" dirty="0" smtClean="0"/>
              <a:t> a </a:t>
            </a:r>
            <a:r>
              <a:rPr lang="en-US" dirty="0" err="1" smtClean="0"/>
              <a:t>efectos</a:t>
            </a:r>
            <a:r>
              <a:rPr lang="en-US" dirty="0" smtClean="0"/>
              <a:t> </a:t>
            </a:r>
            <a:r>
              <a:rPr lang="en-US" dirty="0" err="1" smtClean="0"/>
              <a:t>serios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cancer y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reproductivos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C:\Users\smcquade\Desktop\PowerPointImages\nail polish.png" title="nail polis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002" y="1865301"/>
            <a:ext cx="3254995" cy="43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53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/>
              <a:t>Administracion</a:t>
            </a:r>
            <a:r>
              <a:rPr lang="en-US" sz="2600" dirty="0" smtClean="0"/>
              <a:t> de </a:t>
            </a:r>
            <a:r>
              <a:rPr lang="en-US" sz="2600" dirty="0" err="1" smtClean="0"/>
              <a:t>Salud</a:t>
            </a:r>
            <a:r>
              <a:rPr lang="en-US" sz="2600" dirty="0" smtClean="0"/>
              <a:t> y </a:t>
            </a:r>
            <a:r>
              <a:rPr lang="en-US" sz="2600" dirty="0" err="1" smtClean="0"/>
              <a:t>Seguridad</a:t>
            </a:r>
            <a:r>
              <a:rPr lang="en-US" sz="2600" dirty="0" smtClean="0"/>
              <a:t> </a:t>
            </a:r>
            <a:r>
              <a:rPr lang="en-US" sz="2600" dirty="0" err="1" smtClean="0"/>
              <a:t>Ocupacional</a:t>
            </a:r>
            <a:r>
              <a:rPr lang="en-US" sz="2600" dirty="0" smtClean="0"/>
              <a:t> (OSHA) /US DOL – </a:t>
            </a:r>
            <a:r>
              <a:rPr lang="en-US" sz="2600" dirty="0" err="1" smtClean="0"/>
              <a:t>agencia</a:t>
            </a:r>
            <a:r>
              <a:rPr lang="en-US" sz="2600" dirty="0" smtClean="0"/>
              <a:t> federal que </a:t>
            </a:r>
            <a:r>
              <a:rPr lang="en-US" sz="2600" dirty="0" err="1" smtClean="0"/>
              <a:t>asegura</a:t>
            </a:r>
            <a:r>
              <a:rPr lang="en-US" sz="2600" dirty="0" smtClean="0"/>
              <a:t> la </a:t>
            </a:r>
            <a:r>
              <a:rPr lang="en-US" sz="2600" dirty="0" err="1" smtClean="0"/>
              <a:t>salud</a:t>
            </a:r>
            <a:r>
              <a:rPr lang="en-US" sz="2600" dirty="0" smtClean="0"/>
              <a:t> y </a:t>
            </a:r>
            <a:r>
              <a:rPr lang="en-US" sz="2600" dirty="0" err="1" smtClean="0"/>
              <a:t>seguridad</a:t>
            </a:r>
            <a:r>
              <a:rPr lang="en-US" sz="2600" dirty="0" smtClean="0"/>
              <a:t> </a:t>
            </a:r>
            <a:r>
              <a:rPr lang="en-US" sz="2600" dirty="0" err="1" smtClean="0"/>
              <a:t>ocupacional</a:t>
            </a:r>
            <a:endParaRPr lang="en-US" sz="2600" dirty="0"/>
          </a:p>
          <a:p>
            <a:r>
              <a:rPr lang="en-US" sz="2600" dirty="0" err="1" smtClean="0"/>
              <a:t>Bajo</a:t>
            </a:r>
            <a:r>
              <a:rPr lang="en-US" sz="2600" dirty="0" smtClean="0"/>
              <a:t> el Derecho a </a:t>
            </a:r>
            <a:r>
              <a:rPr lang="en-US" sz="2600" dirty="0" err="1" smtClean="0"/>
              <a:t>Conocer</a:t>
            </a:r>
            <a:r>
              <a:rPr lang="en-US" sz="2600" dirty="0" smtClean="0"/>
              <a:t>, </a:t>
            </a:r>
            <a:r>
              <a:rPr lang="en-US" sz="2600" dirty="0" err="1" smtClean="0"/>
              <a:t>los</a:t>
            </a:r>
            <a:r>
              <a:rPr lang="en-US" sz="2600" dirty="0" smtClean="0"/>
              <a:t> </a:t>
            </a:r>
            <a:r>
              <a:rPr lang="en-US" sz="2600" dirty="0" err="1" smtClean="0"/>
              <a:t>empleadores</a:t>
            </a:r>
            <a:r>
              <a:rPr lang="en-US" sz="2600" dirty="0" smtClean="0"/>
              <a:t> </a:t>
            </a:r>
            <a:r>
              <a:rPr lang="en-US" sz="2600" dirty="0" err="1" smtClean="0"/>
              <a:t>tienen</a:t>
            </a:r>
            <a:r>
              <a:rPr lang="en-US" sz="2600" dirty="0" smtClean="0"/>
              <a:t> que </a:t>
            </a:r>
            <a:r>
              <a:rPr lang="en-US" sz="2600" dirty="0" err="1" smtClean="0"/>
              <a:t>proveer</a:t>
            </a:r>
            <a:r>
              <a:rPr lang="en-US" sz="2600" dirty="0" smtClean="0"/>
              <a:t> </a:t>
            </a:r>
            <a:r>
              <a:rPr lang="en-US" sz="2600" dirty="0" err="1" smtClean="0"/>
              <a:t>entrenamiento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3" name="Object 2" descr="Poster with title YOU have a right to know!" title="Poster Right to know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606721"/>
              </p:ext>
            </p:extLst>
          </p:nvPr>
        </p:nvGraphicFramePr>
        <p:xfrm>
          <a:off x="4648200" y="1600199"/>
          <a:ext cx="3931920" cy="5088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Acrobat Document" r:id="rId3" imgW="7779960" imgH="10051560" progId="AcroExch.Document.7">
                  <p:embed/>
                </p:oleObj>
              </mc:Choice>
              <mc:Fallback>
                <p:oleObj name="Acrobat Document" r:id="rId3" imgW="7779960" imgH="1005156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00199"/>
                        <a:ext cx="3931920" cy="50888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Ud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el derecho a </a:t>
            </a:r>
            <a:r>
              <a:rPr lang="en-US" dirty="0" err="1" smtClean="0"/>
              <a:t>conocer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31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Usar</a:t>
            </a:r>
            <a:r>
              <a:rPr lang="en-US" dirty="0" smtClean="0"/>
              <a:t> </a:t>
            </a:r>
            <a:r>
              <a:rPr lang="en-US" dirty="0" err="1" smtClean="0"/>
              <a:t>productos</a:t>
            </a:r>
            <a:r>
              <a:rPr lang="en-US" dirty="0" smtClean="0"/>
              <a:t> que son “3-free” que no </a:t>
            </a:r>
            <a:r>
              <a:rPr lang="en-US" dirty="0" err="1" smtClean="0"/>
              <a:t>contienen</a:t>
            </a:r>
            <a:r>
              <a:rPr lang="en-US" dirty="0" smtClean="0"/>
              <a:t> </a:t>
            </a:r>
            <a:r>
              <a:rPr lang="en-US" dirty="0" err="1" smtClean="0"/>
              <a:t>tolueno</a:t>
            </a:r>
            <a:r>
              <a:rPr lang="en-US" dirty="0" smtClean="0"/>
              <a:t>, </a:t>
            </a:r>
            <a:r>
              <a:rPr lang="en-US" dirty="0" err="1" smtClean="0"/>
              <a:t>formaldehido</a:t>
            </a:r>
            <a:r>
              <a:rPr lang="en-US" dirty="0" smtClean="0"/>
              <a:t> y </a:t>
            </a:r>
            <a:r>
              <a:rPr lang="en-US" dirty="0" err="1" smtClean="0"/>
              <a:t>dibutyl</a:t>
            </a:r>
            <a:r>
              <a:rPr lang="en-US" dirty="0" smtClean="0"/>
              <a:t> phthalate (“el trio </a:t>
            </a:r>
            <a:r>
              <a:rPr lang="en-US" dirty="0" err="1" smtClean="0"/>
              <a:t>t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dirty="0" err="1" smtClean="0"/>
              <a:t>xico</a:t>
            </a:r>
            <a:r>
              <a:rPr lang="en-US" dirty="0" smtClean="0"/>
              <a:t>”)</a:t>
            </a:r>
          </a:p>
          <a:p>
            <a:endParaRPr lang="en-US" dirty="0" smtClean="0"/>
          </a:p>
          <a:p>
            <a:r>
              <a:rPr lang="en-US" dirty="0" err="1" smtClean="0"/>
              <a:t>Usar</a:t>
            </a:r>
            <a:r>
              <a:rPr lang="en-US" dirty="0" smtClean="0"/>
              <a:t> </a:t>
            </a:r>
            <a:r>
              <a:rPr lang="en-US" dirty="0" err="1" smtClean="0"/>
              <a:t>productos</a:t>
            </a:r>
            <a:r>
              <a:rPr lang="en-US" dirty="0" smtClean="0"/>
              <a:t> “</a:t>
            </a:r>
            <a:r>
              <a:rPr lang="en-US" dirty="0" err="1" smtClean="0"/>
              <a:t>libres</a:t>
            </a:r>
            <a:r>
              <a:rPr lang="en-US" dirty="0" smtClean="0"/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dirty="0" err="1" smtClean="0"/>
              <a:t>cido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Chequear</a:t>
            </a:r>
            <a:r>
              <a:rPr lang="en-US" dirty="0" smtClean="0"/>
              <a:t> el SDS para </a:t>
            </a:r>
            <a:r>
              <a:rPr lang="en-US" dirty="0" err="1" smtClean="0"/>
              <a:t>informaci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el </a:t>
            </a:r>
            <a:r>
              <a:rPr lang="en-US" dirty="0" err="1" smtClean="0"/>
              <a:t>producto</a:t>
            </a:r>
            <a:endParaRPr lang="en-US" dirty="0"/>
          </a:p>
        </p:txBody>
      </p:sp>
      <p:pic>
        <p:nvPicPr>
          <p:cNvPr id="6146" name="Picture 2" title="bottles of nail polis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2280" y="3581400"/>
            <a:ext cx="398162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Usar</a:t>
            </a:r>
            <a:r>
              <a:rPr lang="en-US" dirty="0" smtClean="0"/>
              <a:t> </a:t>
            </a:r>
            <a:r>
              <a:rPr lang="en-US" dirty="0" err="1" smtClean="0"/>
              <a:t>Productos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enos</a:t>
            </a:r>
            <a:r>
              <a:rPr lang="en-US" dirty="0" smtClean="0"/>
              <a:t> </a:t>
            </a:r>
            <a:r>
              <a:rPr lang="en-US" dirty="0" err="1" smtClean="0"/>
              <a:t>Toxicos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43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Siempre</a:t>
            </a:r>
            <a:r>
              <a:rPr lang="en-US" dirty="0" smtClean="0"/>
              <a:t> </a:t>
            </a:r>
            <a:r>
              <a:rPr lang="en-US" dirty="0" err="1" smtClean="0"/>
              <a:t>tener</a:t>
            </a:r>
            <a:r>
              <a:rPr lang="en-US" dirty="0" smtClean="0"/>
              <a:t> el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prendido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las horas de </a:t>
            </a:r>
            <a:r>
              <a:rPr lang="en-US" dirty="0" err="1" smtClean="0"/>
              <a:t>trabajo</a:t>
            </a:r>
            <a:endParaRPr lang="en-US" dirty="0" smtClean="0"/>
          </a:p>
          <a:p>
            <a:r>
              <a:rPr lang="en-US" dirty="0" err="1" smtClean="0"/>
              <a:t>Asegurar</a:t>
            </a:r>
            <a:r>
              <a:rPr lang="en-US" dirty="0" smtClean="0"/>
              <a:t> que se </a:t>
            </a:r>
            <a:r>
              <a:rPr lang="en-US" dirty="0" err="1" smtClean="0"/>
              <a:t>mantenga</a:t>
            </a:r>
            <a:r>
              <a:rPr lang="en-US" dirty="0" smtClean="0"/>
              <a:t> el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limpio</a:t>
            </a:r>
            <a:r>
              <a:rPr lang="en-US" dirty="0" smtClean="0"/>
              <a:t> y se </a:t>
            </a:r>
            <a:r>
              <a:rPr lang="en-US" dirty="0" err="1" smtClean="0"/>
              <a:t>reemplacen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filtros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 title="picture of overhead ventilation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534131"/>
            <a:ext cx="4038600" cy="3320626"/>
          </a:xfrm>
        </p:spPr>
      </p:pic>
      <p:pic>
        <p:nvPicPr>
          <p:cNvPr id="7171" name="Picture 3" title="picture of ventilation contro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3154680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Controles</a:t>
            </a:r>
            <a:r>
              <a:rPr lang="en-US" dirty="0" smtClean="0"/>
              <a:t> de </a:t>
            </a:r>
            <a:r>
              <a:rPr lang="en-US" dirty="0" err="1" smtClean="0"/>
              <a:t>Ingenieria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Ventilaci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mec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dirty="0" err="1" smtClean="0"/>
              <a:t>nica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28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Content Placeholder 2" descr="mesa de ventilacion" title="ventilation table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488" y="1673225"/>
            <a:ext cx="3554024" cy="4718050"/>
          </a:xfrm>
          <a:prstGeom prst="rect">
            <a:avLst/>
          </a:prstGeom>
        </p:spPr>
      </p:pic>
      <p:pic>
        <p:nvPicPr>
          <p:cNvPr id="3074" name="Picture 2" descr="Diagrama de mesa de ventilacion&#10;&#10;C:\Users\smcquade\Desktop\PowerPointImages\ventilated-table.jpg" title="Diagram ventilation tab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08806"/>
            <a:ext cx="4114800" cy="479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Controles</a:t>
            </a:r>
            <a:r>
              <a:rPr lang="en-US" dirty="0" smtClean="0"/>
              <a:t> de </a:t>
            </a:r>
            <a:r>
              <a:rPr lang="en-US" dirty="0" err="1" smtClean="0"/>
              <a:t>Ingenieria</a:t>
            </a:r>
            <a:r>
              <a:rPr lang="en-US" dirty="0" smtClean="0"/>
              <a:t> – </a:t>
            </a:r>
            <a:br>
              <a:rPr lang="en-US" dirty="0" smtClean="0"/>
            </a:br>
            <a:r>
              <a:rPr lang="en-US" dirty="0" err="1" smtClean="0"/>
              <a:t>Ventilaci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Mec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dirty="0" err="1" smtClean="0"/>
              <a:t>nica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58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 descr="various warning symbols, pictograms and picture of MSDS folder" title="MSDS and pictograms"/>
          <p:cNvSpPr>
            <a:spLocks noGrp="1"/>
          </p:cNvSpPr>
          <p:nvPr>
            <p:ph sz="half" idx="1"/>
          </p:nvPr>
        </p:nvSpPr>
        <p:spPr>
          <a:xfrm>
            <a:off x="380999" y="1905000"/>
            <a:ext cx="4038600" cy="49022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88164" y="1676400"/>
            <a:ext cx="4038600" cy="4718304"/>
          </a:xfrm>
        </p:spPr>
        <p:txBody>
          <a:bodyPr/>
          <a:lstStyle/>
          <a:p>
            <a:r>
              <a:rPr lang="en-US" dirty="0" smtClean="0"/>
              <a:t>Leer las </a:t>
            </a:r>
            <a:r>
              <a:rPr lang="en-US" dirty="0" err="1" smtClean="0"/>
              <a:t>etiquetas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Safety Data Sheets (SDSs) – </a:t>
            </a:r>
            <a:r>
              <a:rPr lang="en-US" dirty="0" err="1" smtClean="0"/>
              <a:t>Tienen</a:t>
            </a:r>
            <a:r>
              <a:rPr lang="en-US" dirty="0" smtClean="0"/>
              <a:t> que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disponibles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Contienen</a:t>
            </a:r>
            <a:r>
              <a:rPr lang="en-US" dirty="0" smtClean="0"/>
              <a:t> </a:t>
            </a:r>
            <a:r>
              <a:rPr lang="en-US" dirty="0" err="1" smtClean="0"/>
              <a:t>informacion</a:t>
            </a:r>
            <a:r>
              <a:rPr lang="en-US" dirty="0" smtClean="0"/>
              <a:t> </a:t>
            </a:r>
            <a:r>
              <a:rPr lang="en-US" dirty="0" err="1" smtClean="0"/>
              <a:t>detallada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qu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dirty="0" err="1" smtClean="0"/>
              <a:t>micos</a:t>
            </a:r>
            <a:r>
              <a:rPr lang="en-US" dirty="0" smtClean="0"/>
              <a:t> y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peligros</a:t>
            </a:r>
            <a:endParaRPr lang="en-US" dirty="0"/>
          </a:p>
        </p:txBody>
      </p:sp>
      <p:pic>
        <p:nvPicPr>
          <p:cNvPr id="6146" name="Picture 2" descr="archivo con hojas informativas sobre quimicos" title="MSDS fol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054" y="4191000"/>
            <a:ext cx="356754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etiquetas con avisos de peligro" title="pictogram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042" y="1922929"/>
            <a:ext cx="3289747" cy="254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Controles</a:t>
            </a:r>
            <a:r>
              <a:rPr lang="en-US" dirty="0" smtClean="0"/>
              <a:t> </a:t>
            </a:r>
            <a:r>
              <a:rPr lang="en-US" dirty="0" err="1" smtClean="0"/>
              <a:t>Administrativos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/>
              <a:t>Informaci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Qu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dirty="0" err="1" smtClean="0"/>
              <a:t>micos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72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s-ES" dirty="0" smtClean="0"/>
              <a:t>Mantener todos </a:t>
            </a:r>
            <a:r>
              <a:rPr lang="es-ES" dirty="0"/>
              <a:t>los productos químicos </a:t>
            </a:r>
            <a:r>
              <a:rPr lang="es-ES" dirty="0" smtClean="0"/>
              <a:t>en </a:t>
            </a:r>
            <a:r>
              <a:rPr lang="es-ES" dirty="0"/>
              <a:t>botellas pequeñas y etiquetados; </a:t>
            </a:r>
            <a:r>
              <a:rPr lang="es-ES" dirty="0" smtClean="0"/>
              <a:t>cerrar cuando </a:t>
            </a:r>
            <a:r>
              <a:rPr lang="es-ES" dirty="0"/>
              <a:t>no esté en uso</a:t>
            </a:r>
          </a:p>
          <a:p>
            <a:endParaRPr lang="es-ES" dirty="0"/>
          </a:p>
          <a:p>
            <a:r>
              <a:rPr lang="es-ES" dirty="0"/>
              <a:t>Utilice </a:t>
            </a:r>
            <a:r>
              <a:rPr lang="es-ES" dirty="0" smtClean="0"/>
              <a:t>basureros metálicos </a:t>
            </a:r>
            <a:r>
              <a:rPr lang="es-ES" dirty="0"/>
              <a:t>con tapas apretadas; Poner las bolas de algodón inmediatamente después del uso, </a:t>
            </a:r>
            <a:r>
              <a:rPr lang="es-ES" dirty="0" smtClean="0"/>
              <a:t>y vaciarlo a </a:t>
            </a:r>
            <a:r>
              <a:rPr lang="es-ES" dirty="0"/>
              <a:t>menudo</a:t>
            </a:r>
          </a:p>
          <a:p>
            <a:endParaRPr lang="es-ES" dirty="0"/>
          </a:p>
          <a:p>
            <a:r>
              <a:rPr lang="es-ES" dirty="0"/>
              <a:t>Eliminar los productos químicos en forma segura; </a:t>
            </a:r>
            <a:r>
              <a:rPr lang="es-ES" dirty="0" smtClean="0"/>
              <a:t>no </a:t>
            </a:r>
            <a:r>
              <a:rPr lang="es-ES" dirty="0"/>
              <a:t>vierta en lavabo o inodoro.</a:t>
            </a:r>
          </a:p>
          <a:p>
            <a:endParaRPr lang="es-ES" dirty="0"/>
          </a:p>
          <a:p>
            <a:r>
              <a:rPr lang="es-ES" dirty="0"/>
              <a:t>Salir a tomar aire fresco en su descanso</a:t>
            </a:r>
          </a:p>
          <a:p>
            <a:endParaRPr lang="es-ES" dirty="0"/>
          </a:p>
          <a:p>
            <a:r>
              <a:rPr lang="es-ES" dirty="0"/>
              <a:t>Mantenga los alimentos y bebidas cubiertos en todo momento; </a:t>
            </a:r>
            <a:r>
              <a:rPr lang="es-ES" dirty="0" smtClean="0"/>
              <a:t>no </a:t>
            </a:r>
            <a:r>
              <a:rPr lang="es-ES" dirty="0"/>
              <a:t>coma en las áreas de trabajo.</a:t>
            </a:r>
            <a:endParaRPr lang="en-US" dirty="0"/>
          </a:p>
        </p:txBody>
      </p:sp>
      <p:pic>
        <p:nvPicPr>
          <p:cNvPr id="5123" name="Picture 3" descr="basureros de metal" title="metal wastebaske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505200"/>
            <a:ext cx="3810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lores y esmalte" title="flowers and nail polish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9977" y="1673352"/>
            <a:ext cx="334682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Controles</a:t>
            </a:r>
            <a:r>
              <a:rPr lang="en-US" dirty="0" smtClean="0"/>
              <a:t> </a:t>
            </a:r>
            <a:r>
              <a:rPr lang="en-US" dirty="0" err="1" smtClean="0"/>
              <a:t>Administrativos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Practicas</a:t>
            </a:r>
            <a:r>
              <a:rPr lang="en-US" dirty="0" smtClean="0"/>
              <a:t> </a:t>
            </a:r>
            <a:r>
              <a:rPr lang="en-US" dirty="0" err="1" smtClean="0"/>
              <a:t>Saludables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26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empleadores</a:t>
            </a:r>
            <a:r>
              <a:rPr lang="en-US" dirty="0" smtClean="0"/>
              <a:t> </a:t>
            </a:r>
            <a:r>
              <a:rPr lang="en-US" dirty="0" err="1" smtClean="0"/>
              <a:t>deben</a:t>
            </a:r>
            <a:r>
              <a:rPr lang="en-US" dirty="0" smtClean="0"/>
              <a:t> </a:t>
            </a:r>
            <a:r>
              <a:rPr lang="en-US" dirty="0" err="1" smtClean="0"/>
              <a:t>proveer</a:t>
            </a:r>
            <a:r>
              <a:rPr lang="en-US" dirty="0" smtClean="0"/>
              <a:t>: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Respiradores</a:t>
            </a:r>
            <a:r>
              <a:rPr lang="en-US" dirty="0" smtClean="0"/>
              <a:t> </a:t>
            </a:r>
            <a:r>
              <a:rPr lang="en-US" dirty="0"/>
              <a:t>N-95 or N-100 </a:t>
            </a:r>
            <a:r>
              <a:rPr lang="en-US" dirty="0" smtClean="0"/>
              <a:t>para </a:t>
            </a:r>
            <a:r>
              <a:rPr lang="en-US" dirty="0" err="1" smtClean="0"/>
              <a:t>reducir</a:t>
            </a:r>
            <a:r>
              <a:rPr lang="en-US" dirty="0" smtClean="0"/>
              <a:t> </a:t>
            </a:r>
            <a:r>
              <a:rPr lang="en-US" dirty="0" err="1" smtClean="0"/>
              <a:t>inhalaci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dirty="0" err="1" smtClean="0"/>
              <a:t>n</a:t>
            </a:r>
            <a:r>
              <a:rPr lang="en-US" dirty="0" smtClean="0"/>
              <a:t> de </a:t>
            </a:r>
            <a:r>
              <a:rPr lang="en-US" dirty="0" err="1" smtClean="0"/>
              <a:t>polvo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Guantes</a:t>
            </a:r>
            <a:r>
              <a:rPr lang="en-US" dirty="0" smtClean="0"/>
              <a:t> de </a:t>
            </a:r>
            <a:r>
              <a:rPr lang="en-US" dirty="0" err="1" smtClean="0"/>
              <a:t>nitrilo</a:t>
            </a:r>
            <a:r>
              <a:rPr lang="en-US" dirty="0" smtClean="0"/>
              <a:t> (</a:t>
            </a:r>
            <a:r>
              <a:rPr lang="en-US" dirty="0" err="1" smtClean="0"/>
              <a:t>m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dirty="0" err="1" smtClean="0"/>
              <a:t>nimo</a:t>
            </a:r>
            <a:r>
              <a:rPr lang="en-US" dirty="0" smtClean="0"/>
              <a:t> de </a:t>
            </a:r>
            <a:r>
              <a:rPr lang="en-US" dirty="0" err="1" smtClean="0"/>
              <a:t>uno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cliente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 smtClean="0"/>
              <a:t>Protecci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dirty="0" err="1" smtClean="0"/>
              <a:t>n</a:t>
            </a:r>
            <a:r>
              <a:rPr lang="en-US" dirty="0" smtClean="0"/>
              <a:t> de Ojos (</a:t>
            </a:r>
            <a:r>
              <a:rPr lang="en-US" dirty="0" err="1" smtClean="0"/>
              <a:t>gafas</a:t>
            </a:r>
            <a:r>
              <a:rPr lang="en-US" dirty="0" smtClean="0"/>
              <a:t>) – </a:t>
            </a:r>
            <a:r>
              <a:rPr lang="en-US" dirty="0" err="1"/>
              <a:t>c</a:t>
            </a:r>
            <a:r>
              <a:rPr lang="en-US" dirty="0" err="1" smtClean="0"/>
              <a:t>uando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dirty="0" smtClean="0"/>
              <a:t> </a:t>
            </a:r>
            <a:r>
              <a:rPr lang="en-US" dirty="0" err="1" smtClean="0"/>
              <a:t>preparando</a:t>
            </a:r>
            <a:r>
              <a:rPr lang="en-US" dirty="0" smtClean="0"/>
              <a:t> o </a:t>
            </a:r>
            <a:r>
              <a:rPr lang="en-US" dirty="0" err="1" smtClean="0"/>
              <a:t>embotellando</a:t>
            </a:r>
            <a:r>
              <a:rPr lang="en-US" dirty="0" smtClean="0"/>
              <a:t> </a:t>
            </a:r>
            <a:r>
              <a:rPr lang="en-US" dirty="0" err="1" smtClean="0"/>
              <a:t>liquidos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5" descr="guantes de nitrilo" title="nitrile glov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9946" y="1680475"/>
            <a:ext cx="2142054" cy="190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gafas protectivas" title="goggl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59" y="2265240"/>
            <a:ext cx="2184136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spirador n-95  C:\Users\smcquade\Pictures\N-95 respirator.jpg" title="N-95 respirato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170" y="3868037"/>
            <a:ext cx="3111230" cy="288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Equipo</a:t>
            </a:r>
            <a:r>
              <a:rPr lang="en-US" dirty="0" smtClean="0"/>
              <a:t> de </a:t>
            </a:r>
            <a:r>
              <a:rPr lang="en-US" dirty="0" err="1" smtClean="0"/>
              <a:t>Proteccion</a:t>
            </a:r>
            <a:r>
              <a:rPr lang="en-US" dirty="0" smtClean="0"/>
              <a:t> Personal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8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Protecci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Respiratoria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/>
              <a:t>Las máscaras médicas de papel o tela no ofrecen protección contra gases, vapores o polvo</a:t>
            </a:r>
          </a:p>
          <a:p>
            <a:r>
              <a:rPr lang="es-ES" dirty="0"/>
              <a:t>Debería disponer de respiradores de careta filtrantes aprobados por NIOSH (los N-95 son de un tipo) para </a:t>
            </a:r>
            <a:r>
              <a:rPr lang="es-ES" dirty="0" smtClean="0"/>
              <a:t>proteger </a:t>
            </a:r>
            <a:r>
              <a:rPr lang="es-ES" dirty="0"/>
              <a:t>del polvo, virus y gérmenes</a:t>
            </a:r>
          </a:p>
          <a:p>
            <a:r>
              <a:rPr lang="es-ES" dirty="0"/>
              <a:t>Utilícelo al pulir o limar las uñas, o usar polvos acrílicos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122" name="Picture 2" descr="respirador n-95  C:\Users\smcquade\Pictures\N-95 respirator.jpg" title="n-95 respirat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1903" y="1874447"/>
            <a:ext cx="3593897" cy="361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722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Los respiradores de medio rostro con cartuchos químicos ayudan a </a:t>
            </a:r>
            <a:r>
              <a:rPr lang="es-ES" dirty="0" smtClean="0"/>
              <a:t>proteger contra vapores </a:t>
            </a:r>
            <a:r>
              <a:rPr lang="es-ES" dirty="0"/>
              <a:t>(como formaldehído)</a:t>
            </a:r>
          </a:p>
          <a:p>
            <a:r>
              <a:rPr lang="es-ES" dirty="0"/>
              <a:t>Use esto cuando transfiera químicos de botellas grandes a pequeñas, o limpie grandes derrames</a:t>
            </a:r>
          </a:p>
          <a:p>
            <a:r>
              <a:rPr lang="es-ES" dirty="0"/>
              <a:t>Si usa un respirador, debe ser entrenado y probado, los cartuchos necesitan ser cambiados regularmente</a:t>
            </a:r>
            <a:endParaRPr lang="en-US" dirty="0"/>
          </a:p>
        </p:txBody>
      </p:sp>
      <p:pic>
        <p:nvPicPr>
          <p:cNvPr id="5122" name="Picture 2" descr="respirador de media cara&#10;&#10;C:\Users\smcquade\AppData\Local\Microsoft\Windows\Temporary Internet Files\Content.Outlook\6GJ9A38E\half face APR.jpg" title="half face respira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1" y="1535506"/>
            <a:ext cx="4224758" cy="494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Respiradores</a:t>
            </a:r>
            <a:r>
              <a:rPr lang="en-US" dirty="0" smtClean="0"/>
              <a:t> para </a:t>
            </a:r>
            <a:r>
              <a:rPr lang="en-US" dirty="0" err="1" smtClean="0"/>
              <a:t>protecci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contra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vapores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químicos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28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Agradecimiento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382000" cy="4270248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s-ES" dirty="0"/>
              <a:t>Este material fue producido bajo una </a:t>
            </a:r>
            <a:r>
              <a:rPr lang="es-ES" dirty="0" smtClean="0"/>
              <a:t>beca de </a:t>
            </a:r>
            <a:r>
              <a:rPr lang="es-ES" dirty="0"/>
              <a:t>la Administración de Seguridad y Salud Ocupacional </a:t>
            </a:r>
            <a:r>
              <a:rPr lang="es-ES" dirty="0" smtClean="0"/>
              <a:t>(SH-29648-SH6</a:t>
            </a:r>
            <a:r>
              <a:rPr lang="es-ES" dirty="0"/>
              <a:t>), Departamento de Trabajo de los Estados Unidos. No refleja necesariamente los puntos de vista o las políticas del Departamento de Trabajo de los Estados Unidos, ni tampoco la mención de nombres comerciales, productos comerciales u organizaciones implica el respaldo del gobierno de los Estados Unidos.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597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718" y="6858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s-ES" sz="3600" dirty="0"/>
              <a:t>Prevención de la exposición a peligros biológicos (hongos, bacterias y virus - hepatitis B / C, VIH)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s-ES" dirty="0" smtClean="0"/>
              <a:t>Evite </a:t>
            </a:r>
            <a:r>
              <a:rPr lang="es-ES" dirty="0"/>
              <a:t>tocar la sangre o fluidos corporales</a:t>
            </a:r>
          </a:p>
          <a:p>
            <a:r>
              <a:rPr lang="es-ES" dirty="0"/>
              <a:t>Use guantes, tire después de usarlos</a:t>
            </a:r>
          </a:p>
          <a:p>
            <a:r>
              <a:rPr lang="es-ES" dirty="0"/>
              <a:t>Lavarse las manos con agua y jabón</a:t>
            </a:r>
          </a:p>
          <a:p>
            <a:r>
              <a:rPr lang="es-ES" dirty="0"/>
              <a:t>Cubrir los cortes abiertos o la piel rota para evitar el contacto</a:t>
            </a:r>
          </a:p>
          <a:p>
            <a:r>
              <a:rPr lang="es-ES" dirty="0"/>
              <a:t>Considere obtener la vacuna contra la hepatitis B</a:t>
            </a:r>
          </a:p>
          <a:p>
            <a:r>
              <a:rPr lang="es-ES" dirty="0"/>
              <a:t>Limpiar y desinfectar las herramientas, los lavabos de los pies y los balnearios después de cada cliente; </a:t>
            </a:r>
            <a:r>
              <a:rPr lang="es-ES" dirty="0" smtClean="0"/>
              <a:t>seguir </a:t>
            </a:r>
            <a:r>
              <a:rPr lang="es-ES" dirty="0"/>
              <a:t>la política estatal</a:t>
            </a:r>
          </a:p>
          <a:p>
            <a:r>
              <a:rPr lang="es-ES" dirty="0"/>
              <a:t>Guarde todas las herramientas desinfectadas en un área limpia y cubierta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7377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s-ES" dirty="0"/>
              <a:t>Las tijeras de cutícula y otros implementos que recortan las capas superficiales de habilidad deben ser limpiados con agua tibia, secos y sumergidos en desinfectante de grado hospitalario aprobado por la EPA por no menos de 10 minutos.</a:t>
            </a:r>
          </a:p>
          <a:p>
            <a:endParaRPr lang="es-ES" dirty="0"/>
          </a:p>
          <a:p>
            <a:r>
              <a:rPr lang="es-ES" dirty="0"/>
              <a:t>Los implementos que penetran la piel o penetran en los poros deben ser de un solo uso desechables o esterilizados (usar un autoclave, envasado antes de la esterilización)</a:t>
            </a:r>
            <a:endParaRPr lang="en-US" dirty="0" smtClean="0"/>
          </a:p>
        </p:txBody>
      </p:sp>
      <p:pic>
        <p:nvPicPr>
          <p:cNvPr id="5" name="Content Placeholder 4" descr="autoclave - estirilizador de equipos" title="autoclave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3657600"/>
            <a:ext cx="4038600" cy="3471936"/>
          </a:xfrm>
        </p:spPr>
      </p:pic>
      <p:pic>
        <p:nvPicPr>
          <p:cNvPr id="6" name="Picture 5" descr="jarro de inmersion para desinfectar equipo" title="immersion jar for disinfectan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097" y="1012487"/>
            <a:ext cx="28575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Limpieza, Desinfección o Esterilización de Implementos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31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Peligros</a:t>
            </a:r>
            <a:r>
              <a:rPr lang="en-US" dirty="0" smtClean="0"/>
              <a:t> </a:t>
            </a:r>
            <a:r>
              <a:rPr lang="en-US" dirty="0" err="1" smtClean="0"/>
              <a:t>Ergon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dirty="0" err="1" smtClean="0"/>
              <a:t>micos</a:t>
            </a:r>
            <a:endParaRPr lang="en-US" dirty="0"/>
          </a:p>
        </p:txBody>
      </p:sp>
      <p:pic>
        <p:nvPicPr>
          <p:cNvPr id="6" name="Content Placeholder 5" descr="trabajadora de salon de una, con peligros de salud en su postura marcadas en rojo" title="nail salon worker w mistakes marked in red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209800"/>
            <a:ext cx="4038600" cy="317380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Las </a:t>
            </a:r>
            <a:r>
              <a:rPr lang="en-US" dirty="0" err="1" smtClean="0"/>
              <a:t>trabajadoras</a:t>
            </a:r>
            <a:r>
              <a:rPr lang="en-US" dirty="0" smtClean="0"/>
              <a:t> les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dar</a:t>
            </a:r>
            <a:r>
              <a:rPr lang="en-US" dirty="0" smtClean="0"/>
              <a:t> dolor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agachadas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mucho </a:t>
            </a:r>
            <a:r>
              <a:rPr lang="en-US" dirty="0" err="1" smtClean="0"/>
              <a:t>tiempo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Los </a:t>
            </a:r>
            <a:r>
              <a:rPr lang="en-US" dirty="0" err="1" smtClean="0"/>
              <a:t>movimientos</a:t>
            </a:r>
            <a:r>
              <a:rPr lang="en-US" dirty="0" smtClean="0"/>
              <a:t> </a:t>
            </a:r>
            <a:r>
              <a:rPr lang="en-US" dirty="0" err="1" smtClean="0"/>
              <a:t>repetitivos</a:t>
            </a:r>
            <a:r>
              <a:rPr lang="en-US" dirty="0" smtClean="0"/>
              <a:t> </a:t>
            </a:r>
            <a:r>
              <a:rPr lang="en-US" dirty="0" err="1" smtClean="0"/>
              <a:t>afectan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lang="en-US" dirty="0" err="1" smtClean="0"/>
              <a:t>sculos</a:t>
            </a:r>
            <a:r>
              <a:rPr lang="en-US" dirty="0" smtClean="0"/>
              <a:t> y </a:t>
            </a:r>
            <a:r>
              <a:rPr lang="en-US" dirty="0" err="1" smtClean="0"/>
              <a:t>huesos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Ergonomia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sciencia</a:t>
            </a:r>
            <a:r>
              <a:rPr lang="en-US" dirty="0" smtClean="0"/>
              <a:t> de “</a:t>
            </a:r>
            <a:r>
              <a:rPr lang="en-US" dirty="0" err="1" smtClean="0"/>
              <a:t>acomodar</a:t>
            </a:r>
            <a:r>
              <a:rPr lang="en-US" dirty="0" smtClean="0"/>
              <a:t> la </a:t>
            </a:r>
            <a:r>
              <a:rPr lang="en-US" dirty="0" err="1" smtClean="0"/>
              <a:t>tarea</a:t>
            </a:r>
            <a:r>
              <a:rPr lang="en-US" dirty="0" smtClean="0"/>
              <a:t> al </a:t>
            </a:r>
            <a:r>
              <a:rPr lang="en-US" dirty="0" err="1" smtClean="0"/>
              <a:t>trabajador</a:t>
            </a:r>
            <a:r>
              <a:rPr lang="en-US" dirty="0" smtClean="0"/>
              <a:t>.” </a:t>
            </a:r>
          </a:p>
          <a:p>
            <a:r>
              <a:rPr lang="en-US" dirty="0" smtClean="0"/>
              <a:t>Las </a:t>
            </a:r>
            <a:r>
              <a:rPr lang="en-US" dirty="0" err="1"/>
              <a:t>b</a:t>
            </a:r>
            <a:r>
              <a:rPr lang="en-US" dirty="0" err="1" smtClean="0"/>
              <a:t>uenas</a:t>
            </a:r>
            <a:r>
              <a:rPr lang="en-US" dirty="0" smtClean="0"/>
              <a:t> </a:t>
            </a:r>
            <a:r>
              <a:rPr lang="en-US" dirty="0" err="1" smtClean="0"/>
              <a:t>pr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dirty="0" err="1" smtClean="0"/>
              <a:t>cticas</a:t>
            </a:r>
            <a:r>
              <a:rPr lang="en-US" dirty="0" smtClean="0"/>
              <a:t> </a:t>
            </a:r>
            <a:r>
              <a:rPr lang="en-US" dirty="0" err="1" smtClean="0"/>
              <a:t>ergon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dirty="0" err="1" smtClean="0"/>
              <a:t>micas</a:t>
            </a:r>
            <a:r>
              <a:rPr lang="en-US" dirty="0" smtClean="0"/>
              <a:t> </a:t>
            </a:r>
            <a:r>
              <a:rPr lang="en-US" dirty="0" err="1" smtClean="0"/>
              <a:t>reducen</a:t>
            </a:r>
            <a:r>
              <a:rPr lang="en-US" dirty="0" smtClean="0"/>
              <a:t> el </a:t>
            </a:r>
            <a:r>
              <a:rPr lang="en-US" dirty="0" err="1" smtClean="0"/>
              <a:t>estr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dirty="0" err="1" smtClean="0"/>
              <a:t>s</a:t>
            </a:r>
            <a:r>
              <a:rPr lang="en-US" dirty="0" smtClean="0"/>
              <a:t> al </a:t>
            </a:r>
            <a:r>
              <a:rPr lang="en-US" dirty="0" err="1" smtClean="0"/>
              <a:t>cuerpo</a:t>
            </a:r>
            <a:r>
              <a:rPr lang="en-US" dirty="0" smtClean="0"/>
              <a:t> y </a:t>
            </a:r>
            <a:r>
              <a:rPr lang="en-US" dirty="0" err="1" smtClean="0"/>
              <a:t>previenen</a:t>
            </a:r>
            <a:r>
              <a:rPr lang="en-US" dirty="0" smtClean="0"/>
              <a:t> </a:t>
            </a:r>
            <a:r>
              <a:rPr lang="en-US" dirty="0" err="1" smtClean="0"/>
              <a:t>dolores</a:t>
            </a:r>
            <a:r>
              <a:rPr lang="en-US" dirty="0" smtClean="0"/>
              <a:t> y </a:t>
            </a:r>
            <a:r>
              <a:rPr lang="en-US" dirty="0" err="1" smtClean="0"/>
              <a:t>sufrimiento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81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Usar </a:t>
            </a:r>
            <a:r>
              <a:rPr lang="es-ES" dirty="0"/>
              <a:t>silla ajustable</a:t>
            </a:r>
          </a:p>
          <a:p>
            <a:r>
              <a:rPr lang="es-ES" dirty="0"/>
              <a:t>Ajuste la iluminación</a:t>
            </a:r>
          </a:p>
          <a:p>
            <a:r>
              <a:rPr lang="es-ES" dirty="0"/>
              <a:t>Levante la mano / pie de los clientes para reducir la flexión</a:t>
            </a:r>
          </a:p>
          <a:p>
            <a:r>
              <a:rPr lang="es-ES" dirty="0"/>
              <a:t>Tome descansos frecuentes</a:t>
            </a:r>
          </a:p>
          <a:p>
            <a:r>
              <a:rPr lang="es-ES" dirty="0"/>
              <a:t>Use toalla o almohadilla </a:t>
            </a:r>
            <a:r>
              <a:rPr lang="es-ES" dirty="0" smtClean="0"/>
              <a:t>para </a:t>
            </a:r>
            <a:r>
              <a:rPr lang="es-ES" dirty="0"/>
              <a:t>suavizar el borde de la mesa</a:t>
            </a:r>
          </a:p>
          <a:p>
            <a:r>
              <a:rPr lang="es-ES" dirty="0"/>
              <a:t>Haga ejercicios suaves de estiramiento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2050" name="Picture 2" descr="silla ergonomica - se puede mover C:\Users\smcquade\Desktop\PowerPointImages\st-20blk_techincians_stool_with_backrest_900.jpg" title="ergonomic chai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1524000"/>
            <a:ext cx="43434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Reducir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Peligros</a:t>
            </a:r>
            <a:r>
              <a:rPr lang="en-US" dirty="0" smtClean="0"/>
              <a:t> </a:t>
            </a:r>
            <a:r>
              <a:rPr lang="en-US" dirty="0" err="1" smtClean="0"/>
              <a:t>Ergon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dirty="0" err="1" smtClean="0"/>
              <a:t>micos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74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Como </a:t>
            </a:r>
            <a:r>
              <a:rPr lang="en-US" dirty="0" err="1" smtClean="0"/>
              <a:t>Poner</a:t>
            </a:r>
            <a:r>
              <a:rPr lang="en-US" dirty="0" smtClean="0"/>
              <a:t> </a:t>
            </a:r>
            <a:r>
              <a:rPr lang="en-US" dirty="0" err="1" smtClean="0"/>
              <a:t>Quejas</a:t>
            </a:r>
            <a:r>
              <a:rPr lang="en-US" dirty="0" smtClean="0"/>
              <a:t> con OSHA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dirty="0" smtClean="0"/>
              <a:t>Los </a:t>
            </a:r>
            <a:r>
              <a:rPr lang="en-US" dirty="0" err="1" smtClean="0"/>
              <a:t>trabajadores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el derecho de </a:t>
            </a:r>
            <a:r>
              <a:rPr lang="en-US" dirty="0" err="1" smtClean="0"/>
              <a:t>archivar</a:t>
            </a:r>
            <a:r>
              <a:rPr lang="en-US" dirty="0" smtClean="0"/>
              <a:t> </a:t>
            </a:r>
            <a:r>
              <a:rPr lang="en-US" dirty="0" err="1" smtClean="0"/>
              <a:t>quejas</a:t>
            </a:r>
            <a:r>
              <a:rPr lang="en-US" dirty="0" smtClean="0"/>
              <a:t> con OSHA. </a:t>
            </a:r>
          </a:p>
          <a:p>
            <a:pPr lvl="1"/>
            <a:r>
              <a:rPr lang="en-US" dirty="0" smtClean="0"/>
              <a:t>1-800-321-OSHA </a:t>
            </a:r>
            <a:r>
              <a:rPr lang="en-US" dirty="0"/>
              <a:t>(</a:t>
            </a:r>
            <a:r>
              <a:rPr lang="en-US" dirty="0" smtClean="0"/>
              <a:t>6742) </a:t>
            </a:r>
          </a:p>
          <a:p>
            <a:pPr lvl="1"/>
            <a:r>
              <a:rPr lang="en-US" dirty="0" smtClean="0"/>
              <a:t>www.osha.gov</a:t>
            </a:r>
          </a:p>
          <a:p>
            <a:endParaRPr lang="en-US" dirty="0" smtClean="0"/>
          </a:p>
          <a:p>
            <a:r>
              <a:rPr lang="en-US" dirty="0" smtClean="0"/>
              <a:t>Una </a:t>
            </a:r>
            <a:r>
              <a:rPr lang="en-US" dirty="0" err="1" smtClean="0"/>
              <a:t>queja</a:t>
            </a:r>
            <a:r>
              <a:rPr lang="en-US" dirty="0" smtClean="0"/>
              <a:t> de OSHA y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investigaci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lugar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resultar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penalidades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contra del </a:t>
            </a:r>
            <a:r>
              <a:rPr lang="en-US" dirty="0" err="1" smtClean="0"/>
              <a:t>empleador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hay </a:t>
            </a:r>
            <a:r>
              <a:rPr lang="en-US" dirty="0" err="1" smtClean="0"/>
              <a:t>violaciones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ilegal</a:t>
            </a:r>
            <a:r>
              <a:rPr lang="en-US" dirty="0" smtClean="0"/>
              <a:t> que un </a:t>
            </a:r>
            <a:r>
              <a:rPr lang="en-US" dirty="0" err="1" smtClean="0"/>
              <a:t>empleador</a:t>
            </a:r>
            <a:r>
              <a:rPr lang="en-US" dirty="0" smtClean="0"/>
              <a:t> tome </a:t>
            </a:r>
            <a:r>
              <a:rPr lang="en-US" dirty="0" err="1" smtClean="0"/>
              <a:t>represalia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contra de un </a:t>
            </a:r>
            <a:r>
              <a:rPr lang="en-US" dirty="0" err="1" smtClean="0"/>
              <a:t>trabajador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poner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queja</a:t>
            </a:r>
            <a:r>
              <a:rPr lang="en-US" dirty="0" smtClean="0"/>
              <a:t> con OSHA</a:t>
            </a: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53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hombre con senal de interrogacion" title="man w question ma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2057400"/>
            <a:ext cx="4572000" cy="361647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Preguntas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84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Objetivos</a:t>
            </a:r>
            <a:r>
              <a:rPr lang="en-US" dirty="0" smtClean="0"/>
              <a:t> del </a:t>
            </a:r>
            <a:r>
              <a:rPr lang="en-US" dirty="0" err="1" smtClean="0"/>
              <a:t>Entrenamiento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 err="1" smtClean="0"/>
              <a:t>Identificar</a:t>
            </a:r>
            <a:r>
              <a:rPr lang="en-US" b="1" dirty="0" smtClean="0"/>
              <a:t> </a:t>
            </a:r>
            <a:r>
              <a:rPr lang="en-US" b="1" dirty="0" err="1" smtClean="0"/>
              <a:t>los</a:t>
            </a:r>
            <a:r>
              <a:rPr lang="en-US" b="1" dirty="0" smtClean="0"/>
              <a:t> </a:t>
            </a:r>
            <a:r>
              <a:rPr lang="en-US" b="1" dirty="0" err="1" smtClean="0"/>
              <a:t>peligros</a:t>
            </a:r>
            <a:r>
              <a:rPr lang="en-US" b="1" dirty="0" smtClean="0"/>
              <a:t> </a:t>
            </a:r>
            <a:r>
              <a:rPr lang="en-US" dirty="0" smtClean="0"/>
              <a:t>que </a:t>
            </a:r>
            <a:r>
              <a:rPr lang="en-US" dirty="0" err="1" smtClean="0"/>
              <a:t>existen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salones</a:t>
            </a:r>
            <a:r>
              <a:rPr lang="en-US" dirty="0" smtClean="0"/>
              <a:t> de </a:t>
            </a:r>
            <a:r>
              <a:rPr lang="en-US" dirty="0" err="1" smtClean="0"/>
              <a:t>unas</a:t>
            </a:r>
            <a:r>
              <a:rPr lang="en-US" dirty="0" smtClean="0"/>
              <a:t> y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esos</a:t>
            </a:r>
            <a:r>
              <a:rPr lang="en-US" dirty="0" smtClean="0"/>
              <a:t> </a:t>
            </a:r>
            <a:r>
              <a:rPr lang="en-US" dirty="0" err="1" smtClean="0"/>
              <a:t>peligros</a:t>
            </a:r>
            <a:r>
              <a:rPr lang="en-US" dirty="0" smtClean="0"/>
              <a:t> </a:t>
            </a:r>
            <a:r>
              <a:rPr lang="en-US" dirty="0" err="1" smtClean="0"/>
              <a:t>afectan</a:t>
            </a:r>
            <a:r>
              <a:rPr lang="en-US" dirty="0" smtClean="0"/>
              <a:t> la </a:t>
            </a:r>
            <a:r>
              <a:rPr lang="en-US" dirty="0" err="1" smtClean="0"/>
              <a:t>salud</a:t>
            </a:r>
            <a:r>
              <a:rPr lang="en-US" dirty="0" smtClean="0"/>
              <a:t> y </a:t>
            </a:r>
            <a:r>
              <a:rPr lang="en-US" dirty="0" err="1" smtClean="0"/>
              <a:t>seguridad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trabajadores</a:t>
            </a:r>
            <a:r>
              <a:rPr lang="en-US" dirty="0" smtClean="0"/>
              <a:t>; </a:t>
            </a:r>
          </a:p>
          <a:p>
            <a:r>
              <a:rPr lang="en-US" b="1" dirty="0" err="1" smtClean="0"/>
              <a:t>Aprender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qu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dirty="0" err="1" smtClean="0"/>
              <a:t>micos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entrar</a:t>
            </a:r>
            <a:r>
              <a:rPr lang="en-US" dirty="0" smtClean="0"/>
              <a:t> al </a:t>
            </a:r>
            <a:r>
              <a:rPr lang="en-US" dirty="0" err="1" smtClean="0"/>
              <a:t>cuerpo</a:t>
            </a:r>
            <a:r>
              <a:rPr lang="en-US" dirty="0" smtClean="0"/>
              <a:t> y </a:t>
            </a:r>
            <a:r>
              <a:rPr lang="en-US" dirty="0" err="1" smtClean="0"/>
              <a:t>causar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ñ</a:t>
            </a:r>
            <a:r>
              <a:rPr lang="en-US" dirty="0" err="1" smtClean="0"/>
              <a:t>o</a:t>
            </a:r>
            <a:r>
              <a:rPr lang="en-US" dirty="0" smtClean="0"/>
              <a:t>;</a:t>
            </a:r>
          </a:p>
          <a:p>
            <a:r>
              <a:rPr lang="en-US" b="1" dirty="0" err="1" smtClean="0"/>
              <a:t>Entender</a:t>
            </a:r>
            <a:r>
              <a:rPr lang="en-US" b="1" dirty="0" smtClean="0"/>
              <a:t> </a:t>
            </a:r>
            <a:r>
              <a:rPr lang="en-US" b="1" dirty="0" err="1" smtClean="0"/>
              <a:t>los</a:t>
            </a:r>
            <a:r>
              <a:rPr lang="en-US" b="1" dirty="0" smtClean="0"/>
              <a:t> </a:t>
            </a:r>
            <a:r>
              <a:rPr lang="en-US" b="1" dirty="0" err="1" smtClean="0"/>
              <a:t>principios</a:t>
            </a:r>
            <a:r>
              <a:rPr lang="en-US" b="1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salud</a:t>
            </a:r>
            <a:r>
              <a:rPr lang="en-US" dirty="0" smtClean="0"/>
              <a:t> y </a:t>
            </a:r>
            <a:r>
              <a:rPr lang="en-US" dirty="0" err="1" smtClean="0"/>
              <a:t>seguridad</a:t>
            </a:r>
            <a:r>
              <a:rPr lang="en-US" dirty="0" smtClean="0"/>
              <a:t> </a:t>
            </a:r>
            <a:r>
              <a:rPr lang="en-US" dirty="0" err="1" smtClean="0"/>
              <a:t>ocupacional</a:t>
            </a:r>
            <a:r>
              <a:rPr lang="en-US" dirty="0" smtClean="0"/>
              <a:t> y la </a:t>
            </a:r>
            <a:r>
              <a:rPr lang="en-US" dirty="0" err="1" smtClean="0"/>
              <a:t>prevenci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dirty="0" err="1" smtClean="0"/>
              <a:t>n</a:t>
            </a:r>
            <a:r>
              <a:rPr lang="en-US" dirty="0" smtClean="0"/>
              <a:t> y control de </a:t>
            </a:r>
            <a:r>
              <a:rPr lang="en-US" dirty="0" err="1" smtClean="0"/>
              <a:t>peligros</a:t>
            </a:r>
            <a:r>
              <a:rPr lang="en-US" dirty="0" smtClean="0"/>
              <a:t>, y </a:t>
            </a:r>
            <a:r>
              <a:rPr lang="en-US" dirty="0" err="1" smtClean="0"/>
              <a:t>aprender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estos</a:t>
            </a:r>
            <a:r>
              <a:rPr lang="en-US" dirty="0" smtClean="0"/>
              <a:t> </a:t>
            </a:r>
            <a:r>
              <a:rPr lang="en-US" dirty="0" err="1" smtClean="0"/>
              <a:t>principios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aplicar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salones</a:t>
            </a:r>
            <a:r>
              <a:rPr lang="en-US" dirty="0" smtClean="0"/>
              <a:t> de </a:t>
            </a:r>
            <a:r>
              <a:rPr lang="en-US" dirty="0" err="1" smtClean="0"/>
              <a:t>u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ñ</a:t>
            </a:r>
            <a:r>
              <a:rPr lang="en-US" dirty="0" err="1" smtClean="0"/>
              <a:t>as</a:t>
            </a:r>
            <a:r>
              <a:rPr lang="en-US" dirty="0" smtClean="0"/>
              <a:t>;</a:t>
            </a:r>
          </a:p>
          <a:p>
            <a:r>
              <a:rPr lang="en-US" b="1" dirty="0" err="1" smtClean="0"/>
              <a:t>Repasar</a:t>
            </a:r>
            <a:r>
              <a:rPr lang="en-US" b="1" dirty="0" smtClean="0"/>
              <a:t> las </a:t>
            </a:r>
            <a:r>
              <a:rPr lang="en-US" b="1" dirty="0" err="1" smtClean="0"/>
              <a:t>leyes</a:t>
            </a:r>
            <a:r>
              <a:rPr lang="en-US" b="1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salud</a:t>
            </a:r>
            <a:r>
              <a:rPr lang="en-US" dirty="0" smtClean="0"/>
              <a:t> y </a:t>
            </a:r>
            <a:r>
              <a:rPr lang="en-US" dirty="0" err="1" smtClean="0"/>
              <a:t>seguridad</a:t>
            </a:r>
            <a:r>
              <a:rPr lang="en-US" dirty="0" smtClean="0"/>
              <a:t> que </a:t>
            </a:r>
            <a:r>
              <a:rPr lang="en-US" dirty="0" err="1" smtClean="0"/>
              <a:t>aplican</a:t>
            </a:r>
            <a:r>
              <a:rPr lang="en-US" dirty="0" smtClean="0"/>
              <a:t> a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salones</a:t>
            </a:r>
            <a:r>
              <a:rPr lang="en-US" dirty="0" smtClean="0"/>
              <a:t> de </a:t>
            </a:r>
            <a:r>
              <a:rPr lang="en-US" dirty="0" err="1" smtClean="0"/>
              <a:t>u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ñ</a:t>
            </a:r>
            <a:r>
              <a:rPr lang="en-US" dirty="0" err="1" smtClean="0"/>
              <a:t>as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836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8633" cy="487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err="1" smtClean="0"/>
              <a:t>Usar</a:t>
            </a:r>
            <a:r>
              <a:rPr lang="en-US" sz="2800" dirty="0" smtClean="0"/>
              <a:t> el “</a:t>
            </a:r>
            <a:r>
              <a:rPr lang="en-US" sz="2800" dirty="0" err="1" smtClean="0"/>
              <a:t>mapa</a:t>
            </a:r>
            <a:r>
              <a:rPr lang="en-US" sz="2800" dirty="0" smtClean="0"/>
              <a:t> del </a:t>
            </a:r>
            <a:r>
              <a:rPr lang="en-US" sz="2800" dirty="0" err="1" smtClean="0"/>
              <a:t>cuerpo</a:t>
            </a:r>
            <a:r>
              <a:rPr lang="en-US" sz="2800" dirty="0" smtClean="0"/>
              <a:t>” para </a:t>
            </a:r>
            <a:r>
              <a:rPr lang="en-US" sz="2800" dirty="0" err="1" smtClean="0"/>
              <a:t>mostrar</a:t>
            </a:r>
            <a:r>
              <a:rPr lang="en-US" sz="2800" dirty="0" smtClean="0"/>
              <a:t> </a:t>
            </a:r>
            <a:r>
              <a:rPr lang="en-US" sz="2800" dirty="0" err="1" smtClean="0"/>
              <a:t>donde</a:t>
            </a:r>
            <a:r>
              <a:rPr lang="en-US" sz="2800" dirty="0" smtClean="0"/>
              <a:t> le </a:t>
            </a:r>
            <a:r>
              <a:rPr lang="en-US" sz="2800" dirty="0" err="1" smtClean="0"/>
              <a:t>duele</a:t>
            </a:r>
            <a:r>
              <a:rPr lang="en-US" sz="2800" dirty="0" smtClean="0"/>
              <a:t> o </a:t>
            </a:r>
            <a:r>
              <a:rPr lang="en-US" sz="2800" dirty="0" err="1" smtClean="0"/>
              <a:t>donde</a:t>
            </a:r>
            <a:r>
              <a:rPr lang="en-US" sz="2800" dirty="0" smtClean="0"/>
              <a:t> se </a:t>
            </a:r>
            <a:r>
              <a:rPr lang="en-US" sz="2800" dirty="0" err="1" smtClean="0"/>
              <a:t>siente</a:t>
            </a:r>
            <a:r>
              <a:rPr lang="en-US" sz="2800" dirty="0" smtClean="0"/>
              <a:t> </a:t>
            </a:r>
            <a:r>
              <a:rPr lang="en-US" sz="2800" dirty="0" err="1" smtClean="0"/>
              <a:t>enferma</a:t>
            </a:r>
            <a:r>
              <a:rPr lang="en-US" sz="2800" dirty="0" smtClean="0"/>
              <a:t> a causa de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trabajo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7170" name="Picture 2" descr="Outline of front and back of human body" title="Body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293282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Identificar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Peligros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el Salon de </a:t>
            </a:r>
            <a:r>
              <a:rPr lang="en-US" dirty="0" err="1" smtClean="0"/>
              <a:t>Unas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4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Peligros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Salones</a:t>
            </a:r>
            <a:r>
              <a:rPr lang="en-US" dirty="0" smtClean="0"/>
              <a:t> de </a:t>
            </a:r>
            <a:r>
              <a:rPr lang="en-US" dirty="0" err="1" smtClean="0"/>
              <a:t>Unas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Quimicos</a:t>
            </a:r>
            <a:r>
              <a:rPr lang="en-US" dirty="0" smtClean="0"/>
              <a:t> (</a:t>
            </a:r>
            <a:r>
              <a:rPr lang="en-US" dirty="0" err="1" smtClean="0"/>
              <a:t>acetona</a:t>
            </a:r>
            <a:r>
              <a:rPr lang="en-US" dirty="0" smtClean="0"/>
              <a:t>, </a:t>
            </a:r>
            <a:r>
              <a:rPr lang="en-US" dirty="0" err="1" smtClean="0"/>
              <a:t>esmalte</a:t>
            </a:r>
            <a:r>
              <a:rPr lang="en-US" dirty="0" smtClean="0"/>
              <a:t>, </a:t>
            </a:r>
            <a:r>
              <a:rPr lang="en-US" dirty="0" err="1" smtClean="0"/>
              <a:t>quitaesmalte</a:t>
            </a:r>
            <a:r>
              <a:rPr lang="en-US" dirty="0" smtClean="0"/>
              <a:t>) </a:t>
            </a:r>
          </a:p>
          <a:p>
            <a:endParaRPr lang="en-US" dirty="0"/>
          </a:p>
          <a:p>
            <a:r>
              <a:rPr lang="en-US" dirty="0" err="1" smtClean="0"/>
              <a:t>Biologicos</a:t>
            </a:r>
            <a:r>
              <a:rPr lang="en-US" dirty="0" smtClean="0"/>
              <a:t> (</a:t>
            </a:r>
            <a:r>
              <a:rPr lang="en-US" dirty="0" err="1" smtClean="0"/>
              <a:t>hongos</a:t>
            </a:r>
            <a:r>
              <a:rPr lang="en-US" dirty="0" smtClean="0"/>
              <a:t>, </a:t>
            </a:r>
            <a:r>
              <a:rPr lang="en-US" dirty="0"/>
              <a:t>H</a:t>
            </a:r>
            <a:r>
              <a:rPr lang="en-US" dirty="0" smtClean="0"/>
              <a:t>epatitis B y C)  </a:t>
            </a:r>
          </a:p>
          <a:p>
            <a:endParaRPr lang="en-US" dirty="0"/>
          </a:p>
          <a:p>
            <a:r>
              <a:rPr lang="en-US" dirty="0" err="1" smtClean="0"/>
              <a:t>Ergonomicos</a:t>
            </a:r>
            <a:r>
              <a:rPr lang="en-US" dirty="0" smtClean="0"/>
              <a:t> (Dolores de </a:t>
            </a:r>
            <a:r>
              <a:rPr lang="en-US" dirty="0" err="1" smtClean="0"/>
              <a:t>musculos</a:t>
            </a:r>
            <a:r>
              <a:rPr lang="en-US" dirty="0" smtClean="0"/>
              <a:t> y </a:t>
            </a:r>
            <a:r>
              <a:rPr lang="en-US" dirty="0" err="1" smtClean="0"/>
              <a:t>articulaciones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 smtClean="0"/>
              <a:t>Otros</a:t>
            </a:r>
            <a:r>
              <a:rPr lang="en-US" dirty="0" smtClean="0"/>
              <a:t>: </a:t>
            </a:r>
            <a:r>
              <a:rPr lang="en-US" dirty="0" err="1" smtClean="0"/>
              <a:t>Peligros</a:t>
            </a:r>
            <a:r>
              <a:rPr lang="en-US" dirty="0" smtClean="0"/>
              <a:t> </a:t>
            </a:r>
            <a:r>
              <a:rPr lang="en-US" dirty="0" err="1" smtClean="0"/>
              <a:t>electricos</a:t>
            </a:r>
            <a:r>
              <a:rPr lang="en-US" dirty="0" smtClean="0"/>
              <a:t>, </a:t>
            </a:r>
            <a:r>
              <a:rPr lang="en-US" dirty="0" err="1" smtClean="0"/>
              <a:t>violencia</a:t>
            </a:r>
            <a:r>
              <a:rPr lang="en-US" dirty="0" smtClean="0"/>
              <a:t>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229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yramid with elimination, substitution, engineering controls, administrative controls, and personal protective equipment" title="hierarchy of control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47837"/>
            <a:ext cx="6577013" cy="404336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Jerarqu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dirty="0" err="1" smtClean="0"/>
              <a:t>a</a:t>
            </a:r>
            <a:r>
              <a:rPr lang="en-US" dirty="0" smtClean="0"/>
              <a:t> de </a:t>
            </a:r>
            <a:r>
              <a:rPr lang="en-US" dirty="0" err="1" smtClean="0"/>
              <a:t>Controles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44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Como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Qu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dirty="0" err="1" smtClean="0"/>
              <a:t>micos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ueden</a:t>
            </a:r>
            <a:r>
              <a:rPr lang="en-US" dirty="0" smtClean="0"/>
              <a:t> </a:t>
            </a:r>
            <a:r>
              <a:rPr lang="en-US" dirty="0" err="1"/>
              <a:t>C</a:t>
            </a:r>
            <a:r>
              <a:rPr lang="en-US" dirty="0" err="1" smtClean="0"/>
              <a:t>ausar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ñ</a:t>
            </a:r>
            <a:r>
              <a:rPr lang="en-US" dirty="0" err="1" smtClean="0"/>
              <a:t>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Toxicidad</a:t>
            </a:r>
            <a:r>
              <a:rPr lang="en-US" sz="3200" dirty="0" smtClean="0"/>
              <a:t> (</a:t>
            </a:r>
            <a:r>
              <a:rPr lang="en-US" sz="3200" dirty="0" err="1" smtClean="0"/>
              <a:t>nivel</a:t>
            </a:r>
            <a:r>
              <a:rPr lang="en-US" sz="3200" dirty="0" smtClean="0"/>
              <a:t> de </a:t>
            </a:r>
            <a:r>
              <a:rPr lang="en-US" sz="3200" dirty="0" err="1" smtClean="0"/>
              <a:t>peligro</a:t>
            </a:r>
            <a:r>
              <a:rPr lang="en-US" sz="3200" dirty="0" smtClean="0"/>
              <a:t> de </a:t>
            </a:r>
            <a:r>
              <a:rPr lang="en-US" sz="3200" dirty="0" err="1" smtClean="0"/>
              <a:t>una</a:t>
            </a:r>
            <a:r>
              <a:rPr lang="en-US" sz="3200" dirty="0" smtClean="0"/>
              <a:t> </a:t>
            </a:r>
            <a:r>
              <a:rPr lang="en-US" sz="3200" dirty="0" err="1" smtClean="0"/>
              <a:t>substancia</a:t>
            </a:r>
            <a:r>
              <a:rPr lang="en-US" sz="3200" dirty="0" smtClean="0"/>
              <a:t>) </a:t>
            </a:r>
            <a:r>
              <a:rPr lang="en-US" sz="3200" dirty="0" err="1" smtClean="0"/>
              <a:t>depende</a:t>
            </a:r>
            <a:r>
              <a:rPr lang="en-US" sz="3200" dirty="0" smtClean="0"/>
              <a:t> de: </a:t>
            </a:r>
          </a:p>
          <a:p>
            <a:pPr lvl="1"/>
            <a:r>
              <a:rPr lang="en-US" sz="3200" dirty="0" smtClean="0"/>
              <a:t>La forma </a:t>
            </a:r>
            <a:r>
              <a:rPr lang="en-US" sz="3200" dirty="0" err="1" smtClean="0"/>
              <a:t>f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sz="3200" dirty="0" err="1" smtClean="0"/>
              <a:t>sica</a:t>
            </a:r>
            <a:r>
              <a:rPr lang="en-US" sz="3200" dirty="0" smtClean="0"/>
              <a:t> de la </a:t>
            </a:r>
            <a:r>
              <a:rPr lang="en-US" sz="3200" dirty="0" err="1" smtClean="0"/>
              <a:t>substancia</a:t>
            </a:r>
            <a:endParaRPr lang="en-US" sz="3200" dirty="0" smtClean="0"/>
          </a:p>
          <a:p>
            <a:pPr lvl="1"/>
            <a:r>
              <a:rPr lang="en-US" sz="3200" dirty="0" err="1" smtClean="0"/>
              <a:t>Ruta</a:t>
            </a:r>
            <a:r>
              <a:rPr lang="en-US" sz="3200" dirty="0" smtClean="0"/>
              <a:t> de entrada </a:t>
            </a:r>
          </a:p>
          <a:p>
            <a:pPr lvl="1"/>
            <a:r>
              <a:rPr lang="en-US" sz="3200" dirty="0" err="1" smtClean="0"/>
              <a:t>Respuesta</a:t>
            </a:r>
            <a:r>
              <a:rPr lang="en-US" sz="3200" dirty="0" smtClean="0"/>
              <a:t> de </a:t>
            </a:r>
            <a:r>
              <a:rPr lang="en-US" sz="3200" dirty="0" err="1" smtClean="0"/>
              <a:t>dosis</a:t>
            </a:r>
            <a:endParaRPr lang="en-US" sz="3200" dirty="0" smtClean="0"/>
          </a:p>
          <a:p>
            <a:pPr lvl="1"/>
            <a:r>
              <a:rPr lang="en-US" sz="3200" dirty="0" err="1" smtClean="0"/>
              <a:t>Sinergia</a:t>
            </a:r>
            <a:endParaRPr lang="en-US" sz="3200" dirty="0" smtClean="0"/>
          </a:p>
          <a:p>
            <a:pPr lvl="1"/>
            <a:r>
              <a:rPr lang="en-US" sz="3200" dirty="0" err="1" smtClean="0"/>
              <a:t>Sensibilidad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1846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err="1" smtClean="0"/>
              <a:t>Inhalaci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dirty="0" err="1" smtClean="0"/>
              <a:t>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Ingesti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dirty="0" err="1" smtClean="0"/>
              <a:t>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Contacto</a:t>
            </a:r>
            <a:r>
              <a:rPr lang="en-US" dirty="0" smtClean="0"/>
              <a:t> </a:t>
            </a:r>
            <a:r>
              <a:rPr lang="en-US" dirty="0" err="1" smtClean="0"/>
              <a:t>directo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Absorpci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dirty="0" err="1" smtClean="0"/>
              <a:t>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Cambria" panose="02040503050406030204" pitchFamily="18" charset="0"/>
              </a:rPr>
              <a:t>¿</a:t>
            </a:r>
            <a:r>
              <a:rPr lang="en-US" dirty="0" err="1" smtClean="0"/>
              <a:t>Cuales</a:t>
            </a:r>
            <a:r>
              <a:rPr lang="en-US" dirty="0" smtClean="0"/>
              <a:t> son </a:t>
            </a:r>
            <a:r>
              <a:rPr lang="en-US" dirty="0" err="1" smtClean="0"/>
              <a:t>los</a:t>
            </a:r>
            <a:r>
              <a:rPr lang="en-US" dirty="0" smtClean="0"/>
              <a:t> mas </a:t>
            </a:r>
            <a:r>
              <a:rPr lang="en-US" dirty="0" err="1" smtClean="0"/>
              <a:t>comunes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sal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dirty="0" err="1" smtClean="0"/>
              <a:t>n</a:t>
            </a:r>
            <a:r>
              <a:rPr lang="en-US" dirty="0" smtClean="0"/>
              <a:t>?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1026" name="Picture 2" descr="C:\Users\smcquade\Desktop\PowerPointImages\candid-portrait.jpg" title="woman doing pedicur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191000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Rutas</a:t>
            </a:r>
            <a:r>
              <a:rPr lang="en-US" dirty="0" smtClean="0"/>
              <a:t> de entrada: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peligros</a:t>
            </a:r>
            <a:r>
              <a:rPr lang="en-US" dirty="0" smtClean="0"/>
              <a:t> </a:t>
            </a:r>
            <a:r>
              <a:rPr lang="en-US" dirty="0" err="1" smtClean="0"/>
              <a:t>entran</a:t>
            </a:r>
            <a:r>
              <a:rPr lang="en-US" dirty="0" smtClean="0"/>
              <a:t> 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cuerpo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15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err="1"/>
              <a:t>Acetona</a:t>
            </a:r>
            <a:r>
              <a:rPr lang="en-US" sz="2400" dirty="0"/>
              <a:t> - </a:t>
            </a:r>
            <a:r>
              <a:rPr lang="en-US" sz="2400" dirty="0" err="1"/>
              <a:t>removedor</a:t>
            </a:r>
            <a:r>
              <a:rPr lang="en-US" sz="2400" dirty="0"/>
              <a:t> de </a:t>
            </a:r>
            <a:r>
              <a:rPr lang="en-US" sz="2400" dirty="0" err="1"/>
              <a:t>esmalte</a:t>
            </a:r>
            <a:r>
              <a:rPr lang="en-US" sz="2400" dirty="0"/>
              <a:t> de </a:t>
            </a:r>
            <a:r>
              <a:rPr lang="en-US" sz="2400" dirty="0" err="1" smtClean="0"/>
              <a:t>uñas</a:t>
            </a:r>
            <a:endParaRPr lang="en-US" sz="2400" dirty="0" smtClean="0"/>
          </a:p>
          <a:p>
            <a:r>
              <a:rPr lang="pt-BR" sz="2400" dirty="0"/>
              <a:t>Acetonitrilo - removedor de pegamento </a:t>
            </a:r>
            <a:endParaRPr lang="pt-BR" sz="2400" dirty="0" smtClean="0"/>
          </a:p>
          <a:p>
            <a:r>
              <a:rPr lang="en-US" sz="2400" dirty="0" err="1"/>
              <a:t>Acetato</a:t>
            </a:r>
            <a:r>
              <a:rPr lang="en-US" sz="2400" dirty="0"/>
              <a:t> de </a:t>
            </a:r>
            <a:r>
              <a:rPr lang="en-US" sz="2400" dirty="0" err="1"/>
              <a:t>butilo</a:t>
            </a:r>
            <a:r>
              <a:rPr lang="en-US" sz="2400" dirty="0"/>
              <a:t> - </a:t>
            </a:r>
            <a:r>
              <a:rPr lang="en-US" sz="2400" dirty="0" err="1"/>
              <a:t>removedor</a:t>
            </a:r>
            <a:r>
              <a:rPr lang="en-US" sz="2400" dirty="0"/>
              <a:t> de </a:t>
            </a:r>
            <a:r>
              <a:rPr lang="en-US" sz="2400" dirty="0" err="1"/>
              <a:t>esmalte</a:t>
            </a:r>
            <a:r>
              <a:rPr lang="en-US" sz="2400" dirty="0"/>
              <a:t> de </a:t>
            </a:r>
            <a:r>
              <a:rPr lang="en-US" sz="2400" dirty="0" err="1" smtClean="0"/>
              <a:t>uñas</a:t>
            </a:r>
            <a:endParaRPr lang="en-US" sz="2400" dirty="0" smtClean="0"/>
          </a:p>
          <a:p>
            <a:r>
              <a:rPr lang="es-ES" sz="2400" dirty="0" err="1"/>
              <a:t>Dibutyl</a:t>
            </a:r>
            <a:r>
              <a:rPr lang="es-ES" sz="2400" dirty="0"/>
              <a:t> </a:t>
            </a:r>
            <a:r>
              <a:rPr lang="es-ES" sz="2400" dirty="0" err="1"/>
              <a:t>phthalate</a:t>
            </a:r>
            <a:r>
              <a:rPr lang="es-ES" sz="2400" dirty="0"/>
              <a:t> - esmalte de </a:t>
            </a:r>
            <a:r>
              <a:rPr lang="es-ES" sz="2400" dirty="0" smtClean="0"/>
              <a:t>uñas</a:t>
            </a:r>
          </a:p>
          <a:p>
            <a:r>
              <a:rPr lang="es-ES" sz="2400" dirty="0"/>
              <a:t>Formaldehído - esmalte de uñas y </a:t>
            </a:r>
            <a:r>
              <a:rPr lang="es-ES" sz="2400" dirty="0" smtClean="0"/>
              <a:t>endurecedores</a:t>
            </a:r>
          </a:p>
          <a:p>
            <a:r>
              <a:rPr lang="pt-BR" sz="2400" dirty="0" smtClean="0"/>
              <a:t>Tolueno - esmalte</a:t>
            </a:r>
            <a:r>
              <a:rPr lang="pt-BR" sz="2400" dirty="0"/>
              <a:t>, pegamento de </a:t>
            </a:r>
            <a:r>
              <a:rPr lang="pt-BR" sz="2400" dirty="0" smtClean="0"/>
              <a:t>uñas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2050" name="Picture 2" descr="C:\Users\smcquade\Desktop\PowerPointImages\IMG_6179.JPG" title="hands of worker doing manicur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267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dirty="0" err="1" smtClean="0"/>
              <a:t>micos</a:t>
            </a:r>
            <a:r>
              <a:rPr lang="en-US" dirty="0" smtClean="0"/>
              <a:t> </a:t>
            </a:r>
            <a:r>
              <a:rPr lang="en-US" dirty="0" err="1" smtClean="0"/>
              <a:t>usados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Salon de </a:t>
            </a:r>
            <a:r>
              <a:rPr lang="en-US" dirty="0" err="1" smtClean="0"/>
              <a:t>Unas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83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2738</TotalTime>
  <Words>1121</Words>
  <Application>Microsoft Office PowerPoint</Application>
  <PresentationFormat>On-screen Show (4:3)</PresentationFormat>
  <Paragraphs>148</Paragraphs>
  <Slides>25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</vt:lpstr>
      <vt:lpstr>Clarity</vt:lpstr>
      <vt:lpstr>Acrobat Document</vt:lpstr>
      <vt:lpstr>Salones Saludables: Protegiendo la Salud y Seguridad de Trabajadoras, Empleadores, y sus Clientes</vt:lpstr>
      <vt:lpstr>Agradecimiento</vt:lpstr>
      <vt:lpstr>Objetivos del Entrenamiento:</vt:lpstr>
      <vt:lpstr>Identificar los Peligros en  el Salon de Unas</vt:lpstr>
      <vt:lpstr>Los Peligros de los Salones de Unas</vt:lpstr>
      <vt:lpstr>La Jerarquía de Controles</vt:lpstr>
      <vt:lpstr>Como los Químicos Pueden Causar Daño</vt:lpstr>
      <vt:lpstr>Rutas de entrada: como los peligros entran a su cuerpo</vt:lpstr>
      <vt:lpstr>Químicos usados en Salon de Unas</vt:lpstr>
      <vt:lpstr>Efectos posibles de químicos en salones</vt:lpstr>
      <vt:lpstr>Ud tiene el derecho a conocer…</vt:lpstr>
      <vt:lpstr>Usar Productos Menos Toxicos</vt:lpstr>
      <vt:lpstr>Controles de Ingenieria:  Ventilación mecánica</vt:lpstr>
      <vt:lpstr>Controles de Ingenieria –  Ventilación Mecánica</vt:lpstr>
      <vt:lpstr>Controles Administrativos: Información sobre los Químicos</vt:lpstr>
      <vt:lpstr>Controles Administrativos:  Practicas Saludables de Trabajo</vt:lpstr>
      <vt:lpstr>Equipo de Proteccion Personal</vt:lpstr>
      <vt:lpstr>Protección Respiratoria</vt:lpstr>
      <vt:lpstr>Respiradores para protección contra vapores de químicos</vt:lpstr>
      <vt:lpstr>Prevención de la exposición a peligros biológicos (hongos, bacterias y virus - hepatitis B / C, VIH)</vt:lpstr>
      <vt:lpstr>Limpieza, Desinfección o Esterilización de Implementos</vt:lpstr>
      <vt:lpstr>Peligros Ergonómicos</vt:lpstr>
      <vt:lpstr>Reducir los Peligros Ergonómicos</vt:lpstr>
      <vt:lpstr>Como Poner Quejas con OSHA</vt:lpstr>
      <vt:lpstr>Preguntas?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Nail Salon HAzards</dc:title>
  <dc:creator>Susan McQuade</dc:creator>
  <cp:lastModifiedBy>Robertson, Donna - OSHA</cp:lastModifiedBy>
  <cp:revision>168</cp:revision>
  <cp:lastPrinted>2018-03-26T18:40:54Z</cp:lastPrinted>
  <dcterms:created xsi:type="dcterms:W3CDTF">2013-06-05T18:03:33Z</dcterms:created>
  <dcterms:modified xsi:type="dcterms:W3CDTF">2020-01-27T17:53:23Z</dcterms:modified>
</cp:coreProperties>
</file>