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1" r:id="rId1"/>
  </p:sldMasterIdLst>
  <p:notesMasterIdLst>
    <p:notesMasterId r:id="rId104"/>
  </p:notesMasterIdLst>
  <p:handoutMasterIdLst>
    <p:handoutMasterId r:id="rId105"/>
  </p:handoutMasterIdLst>
  <p:sldIdLst>
    <p:sldId id="390" r:id="rId2"/>
    <p:sldId id="404" r:id="rId3"/>
    <p:sldId id="405" r:id="rId4"/>
    <p:sldId id="406" r:id="rId5"/>
    <p:sldId id="407" r:id="rId6"/>
    <p:sldId id="408" r:id="rId7"/>
    <p:sldId id="409" r:id="rId8"/>
    <p:sldId id="410" r:id="rId9"/>
    <p:sldId id="411" r:id="rId10"/>
    <p:sldId id="412" r:id="rId11"/>
    <p:sldId id="413" r:id="rId12"/>
    <p:sldId id="414" r:id="rId13"/>
    <p:sldId id="257" r:id="rId14"/>
    <p:sldId id="265" r:id="rId15"/>
    <p:sldId id="266" r:id="rId16"/>
    <p:sldId id="268" r:id="rId17"/>
    <p:sldId id="269" r:id="rId18"/>
    <p:sldId id="267" r:id="rId19"/>
    <p:sldId id="261" r:id="rId20"/>
    <p:sldId id="289" r:id="rId21"/>
    <p:sldId id="290" r:id="rId22"/>
    <p:sldId id="449" r:id="rId23"/>
    <p:sldId id="450" r:id="rId24"/>
    <p:sldId id="274" r:id="rId25"/>
    <p:sldId id="452" r:id="rId26"/>
    <p:sldId id="417" r:id="rId27"/>
    <p:sldId id="418" r:id="rId28"/>
    <p:sldId id="451" r:id="rId29"/>
    <p:sldId id="415" r:id="rId30"/>
    <p:sldId id="420" r:id="rId31"/>
    <p:sldId id="296" r:id="rId32"/>
    <p:sldId id="298" r:id="rId33"/>
    <p:sldId id="299" r:id="rId34"/>
    <p:sldId id="300" r:id="rId35"/>
    <p:sldId id="302" r:id="rId36"/>
    <p:sldId id="303" r:id="rId37"/>
    <p:sldId id="297" r:id="rId38"/>
    <p:sldId id="304" r:id="rId39"/>
    <p:sldId id="305" r:id="rId40"/>
    <p:sldId id="306" r:id="rId41"/>
    <p:sldId id="322" r:id="rId42"/>
    <p:sldId id="307" r:id="rId43"/>
    <p:sldId id="308" r:id="rId44"/>
    <p:sldId id="312" r:id="rId45"/>
    <p:sldId id="423" r:id="rId46"/>
    <p:sldId id="453" r:id="rId47"/>
    <p:sldId id="424" r:id="rId48"/>
    <p:sldId id="454" r:id="rId49"/>
    <p:sldId id="328" r:id="rId50"/>
    <p:sldId id="330" r:id="rId51"/>
    <p:sldId id="336" r:id="rId52"/>
    <p:sldId id="337" r:id="rId53"/>
    <p:sldId id="338" r:id="rId54"/>
    <p:sldId id="311" r:id="rId55"/>
    <p:sldId id="341" r:id="rId56"/>
    <p:sldId id="342" r:id="rId57"/>
    <p:sldId id="343" r:id="rId58"/>
    <p:sldId id="421" r:id="rId59"/>
    <p:sldId id="422" r:id="rId60"/>
    <p:sldId id="347" r:id="rId61"/>
    <p:sldId id="348" r:id="rId62"/>
    <p:sldId id="349" r:id="rId63"/>
    <p:sldId id="456" r:id="rId64"/>
    <p:sldId id="425" r:id="rId65"/>
    <p:sldId id="426" r:id="rId66"/>
    <p:sldId id="355" r:id="rId67"/>
    <p:sldId id="356" r:id="rId68"/>
    <p:sldId id="370" r:id="rId69"/>
    <p:sldId id="364" r:id="rId70"/>
    <p:sldId id="427" r:id="rId71"/>
    <p:sldId id="457" r:id="rId72"/>
    <p:sldId id="428" r:id="rId73"/>
    <p:sldId id="367" r:id="rId74"/>
    <p:sldId id="368" r:id="rId75"/>
    <p:sldId id="371" r:id="rId76"/>
    <p:sldId id="372" r:id="rId77"/>
    <p:sldId id="373" r:id="rId78"/>
    <p:sldId id="458" r:id="rId79"/>
    <p:sldId id="459" r:id="rId80"/>
    <p:sldId id="460" r:id="rId81"/>
    <p:sldId id="430" r:id="rId82"/>
    <p:sldId id="378" r:id="rId83"/>
    <p:sldId id="379" r:id="rId84"/>
    <p:sldId id="376" r:id="rId85"/>
    <p:sldId id="432" r:id="rId86"/>
    <p:sldId id="377" r:id="rId87"/>
    <p:sldId id="380" r:id="rId88"/>
    <p:sldId id="381" r:id="rId89"/>
    <p:sldId id="438" r:id="rId90"/>
    <p:sldId id="439" r:id="rId91"/>
    <p:sldId id="440" r:id="rId92"/>
    <p:sldId id="441" r:id="rId93"/>
    <p:sldId id="442" r:id="rId94"/>
    <p:sldId id="467" r:id="rId95"/>
    <p:sldId id="383" r:id="rId96"/>
    <p:sldId id="384" r:id="rId97"/>
    <p:sldId id="385" r:id="rId98"/>
    <p:sldId id="472" r:id="rId99"/>
    <p:sldId id="386" r:id="rId100"/>
    <p:sldId id="387" r:id="rId101"/>
    <p:sldId id="445" r:id="rId102"/>
    <p:sldId id="388" r:id="rId103"/>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96"/>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56" autoAdjust="0"/>
    <p:restoredTop sz="86435" autoAdjust="0"/>
  </p:normalViewPr>
  <p:slideViewPr>
    <p:cSldViewPr>
      <p:cViewPr varScale="1">
        <p:scale>
          <a:sx n="76" d="100"/>
          <a:sy n="76" d="100"/>
        </p:scale>
        <p:origin x="-1290"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7748"/>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viewProps" Target="viewProps.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theme" Target="theme/theme1.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tableStyles" Target="tableStyle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5.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6.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7.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0226"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eaLnBrk="1" hangingPunct="1">
              <a:defRPr sz="1200"/>
            </a:lvl1pPr>
          </a:lstStyle>
          <a:p>
            <a:pPr>
              <a:defRPr/>
            </a:pPr>
            <a:endParaRPr lang="en-US"/>
          </a:p>
        </p:txBody>
      </p:sp>
      <p:sp>
        <p:nvSpPr>
          <p:cNvPr id="180227"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eaLnBrk="1" hangingPunct="1">
              <a:defRPr sz="1200"/>
            </a:lvl1pPr>
          </a:lstStyle>
          <a:p>
            <a:pPr>
              <a:defRPr/>
            </a:pPr>
            <a:endParaRPr lang="en-US"/>
          </a:p>
        </p:txBody>
      </p:sp>
      <p:sp>
        <p:nvSpPr>
          <p:cNvPr id="180228"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eaLnBrk="1" hangingPunct="1">
              <a:defRPr sz="1200"/>
            </a:lvl1pPr>
          </a:lstStyle>
          <a:p>
            <a:pPr>
              <a:defRPr/>
            </a:pPr>
            <a:endParaRPr lang="en-US"/>
          </a:p>
        </p:txBody>
      </p:sp>
      <p:sp>
        <p:nvSpPr>
          <p:cNvPr id="180229"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eaLnBrk="1" hangingPunct="1">
              <a:defRPr sz="1200"/>
            </a:lvl1pPr>
          </a:lstStyle>
          <a:p>
            <a:pPr>
              <a:defRPr/>
            </a:pPr>
            <a:fld id="{85CE0D3A-BA28-47FA-8792-ED04BF65941F}" type="slidenum">
              <a:rPr lang="en-US"/>
              <a:pPr>
                <a:defRPr/>
              </a:pPr>
              <a:t>‹#›</a:t>
            </a:fld>
            <a:endParaRPr lang="en-US"/>
          </a:p>
        </p:txBody>
      </p:sp>
    </p:spTree>
    <p:extLst>
      <p:ext uri="{BB962C8B-B14F-4D97-AF65-F5344CB8AC3E}">
        <p14:creationId xmlns:p14="http://schemas.microsoft.com/office/powerpoint/2010/main" val="6301912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1122"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p>
        </p:txBody>
      </p:sp>
      <p:sp>
        <p:nvSpPr>
          <p:cNvPr id="261123"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en-US"/>
          </a:p>
        </p:txBody>
      </p:sp>
      <p:sp>
        <p:nvSpPr>
          <p:cNvPr id="107524"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1125"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61126"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p>
        </p:txBody>
      </p:sp>
      <p:sp>
        <p:nvSpPr>
          <p:cNvPr id="261127"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E4E9714E-E39A-4323-98B2-05549F3A1321}" type="slidenum">
              <a:rPr lang="en-US"/>
              <a:pPr>
                <a:defRPr/>
              </a:pPr>
              <a:t>‹#›</a:t>
            </a:fld>
            <a:endParaRPr lang="en-US"/>
          </a:p>
        </p:txBody>
      </p:sp>
    </p:spTree>
    <p:extLst>
      <p:ext uri="{BB962C8B-B14F-4D97-AF65-F5344CB8AC3E}">
        <p14:creationId xmlns:p14="http://schemas.microsoft.com/office/powerpoint/2010/main" val="129480116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1</a:t>
            </a:r>
            <a:endParaRPr lang="en-US"/>
          </a:p>
        </p:txBody>
      </p:sp>
      <p:sp>
        <p:nvSpPr>
          <p:cNvPr id="4" name="Slide Number Placeholder 3"/>
          <p:cNvSpPr>
            <a:spLocks noGrp="1"/>
          </p:cNvSpPr>
          <p:nvPr>
            <p:ph type="sldNum" sz="quarter" idx="10"/>
          </p:nvPr>
        </p:nvSpPr>
        <p:spPr/>
        <p:txBody>
          <a:bodyPr/>
          <a:lstStyle/>
          <a:p>
            <a:pPr>
              <a:defRPr/>
            </a:pPr>
            <a:fld id="{E4E9714E-E39A-4323-98B2-05549F3A1321}" type="slidenum">
              <a:rPr lang="en-US" smtClean="0"/>
              <a:pPr>
                <a:defRPr/>
              </a:pPr>
              <a:t>1</a:t>
            </a:fld>
            <a:endParaRPr lang="en-US"/>
          </a:p>
        </p:txBody>
      </p:sp>
    </p:spTree>
    <p:extLst>
      <p:ext uri="{BB962C8B-B14F-4D97-AF65-F5344CB8AC3E}">
        <p14:creationId xmlns:p14="http://schemas.microsoft.com/office/powerpoint/2010/main" val="41323447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a:t>
            </a:r>
            <a:endParaRPr lang="en-US" dirty="0"/>
          </a:p>
        </p:txBody>
      </p:sp>
      <p:sp>
        <p:nvSpPr>
          <p:cNvPr id="4" name="Slide Number Placeholder 3"/>
          <p:cNvSpPr>
            <a:spLocks noGrp="1"/>
          </p:cNvSpPr>
          <p:nvPr>
            <p:ph type="sldNum" sz="quarter" idx="10"/>
          </p:nvPr>
        </p:nvSpPr>
        <p:spPr/>
        <p:txBody>
          <a:bodyPr/>
          <a:lstStyle/>
          <a:p>
            <a:pPr>
              <a:defRPr/>
            </a:pPr>
            <a:fld id="{E4E9714E-E39A-4323-98B2-05549F3A1321}" type="slidenum">
              <a:rPr lang="en-US" smtClean="0"/>
              <a:pPr>
                <a:defRPr/>
              </a:pPr>
              <a:t>2</a:t>
            </a:fld>
            <a:endParaRPr lang="en-US"/>
          </a:p>
        </p:txBody>
      </p:sp>
    </p:spTree>
    <p:extLst>
      <p:ext uri="{BB962C8B-B14F-4D97-AF65-F5344CB8AC3E}">
        <p14:creationId xmlns:p14="http://schemas.microsoft.com/office/powerpoint/2010/main" val="25397495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3</a:t>
            </a:r>
            <a:endParaRPr lang="en-US"/>
          </a:p>
        </p:txBody>
      </p:sp>
      <p:sp>
        <p:nvSpPr>
          <p:cNvPr id="4" name="Slide Number Placeholder 3"/>
          <p:cNvSpPr>
            <a:spLocks noGrp="1"/>
          </p:cNvSpPr>
          <p:nvPr>
            <p:ph type="sldNum" sz="quarter" idx="10"/>
          </p:nvPr>
        </p:nvSpPr>
        <p:spPr/>
        <p:txBody>
          <a:bodyPr/>
          <a:lstStyle/>
          <a:p>
            <a:pPr>
              <a:defRPr/>
            </a:pPr>
            <a:fld id="{E4E9714E-E39A-4323-98B2-05549F3A1321}" type="slidenum">
              <a:rPr lang="en-US" smtClean="0"/>
              <a:pPr>
                <a:defRPr/>
              </a:pPr>
              <a:t>3</a:t>
            </a:fld>
            <a:endParaRPr lang="en-US"/>
          </a:p>
        </p:txBody>
      </p:sp>
    </p:spTree>
    <p:extLst>
      <p:ext uri="{BB962C8B-B14F-4D97-AF65-F5344CB8AC3E}">
        <p14:creationId xmlns:p14="http://schemas.microsoft.com/office/powerpoint/2010/main" val="16856219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292C5C7-14C3-446D-832A-42259B1558F4}" type="slidenum">
              <a:rPr lang="en-US" smtClean="0"/>
              <a:pPr eaLnBrk="1" hangingPunct="1"/>
              <a:t>29</a:t>
            </a:fld>
            <a:endParaRPr lang="en-US" smtClean="0"/>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xfrm>
            <a:off x="935038" y="4416425"/>
            <a:ext cx="5140325"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Pot, grass, weed, reefer, dope, Mary Jane, Acapulco gold</a:t>
            </a:r>
          </a:p>
          <a:p>
            <a:pPr eaLnBrk="1" hangingPunct="1"/>
            <a:r>
              <a:rPr lang="en-US" smtClean="0"/>
              <a:t>Looks like parsley</a:t>
            </a:r>
          </a:p>
          <a:p>
            <a:pPr eaLnBrk="1" hangingPunct="1"/>
            <a:r>
              <a:rPr lang="en-US" smtClean="0"/>
              <a:t>Can be eaten or smoked</a:t>
            </a:r>
          </a:p>
          <a:p>
            <a:pPr eaLnBrk="1" hangingPunct="1"/>
            <a:endParaRPr lang="en-US" smtClean="0"/>
          </a:p>
          <a:p>
            <a:pPr eaLnBrk="1" hangingPunct="1"/>
            <a:r>
              <a:rPr lang="en-US" smtClean="0"/>
              <a:t>Hashish is black or brown and can be eaten or smoked</a:t>
            </a:r>
          </a:p>
          <a:p>
            <a:pPr eaLnBrk="1" hangingPunct="1"/>
            <a:endParaRPr lang="en-US" smtClean="0"/>
          </a:p>
          <a:p>
            <a:pPr eaLnBrk="1" hangingPunct="1"/>
            <a:r>
              <a:rPr lang="en-US" smtClean="0"/>
              <a:t>Hash Oil is a syrupy liquid that is smoked or mixed with tobacco</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250DB76-6ED5-4A6A-A863-3ABF8DA26450}" type="slidenum">
              <a:rPr lang="en-US" smtClean="0"/>
              <a:pPr eaLnBrk="1" hangingPunct="1"/>
              <a:t>45</a:t>
            </a:fld>
            <a:endParaRPr lang="en-US" smtClean="0"/>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xfrm>
            <a:off x="935038" y="4416425"/>
            <a:ext cx="5140325"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Speed, uppers, Ups, Black Beauties, Pep Pills, 	Copilots, Hearts, Benzedrine, Dexedrine</a:t>
            </a:r>
          </a:p>
          <a:p>
            <a:pPr eaLnBrk="1" hangingPunct="1"/>
            <a:r>
              <a:rPr lang="en-US" smtClean="0"/>
              <a:t>Capsules, pills or Tablets.</a:t>
            </a:r>
          </a:p>
          <a:p>
            <a:pPr eaLnBrk="1" hangingPunct="1"/>
            <a:r>
              <a:rPr lang="en-US" smtClean="0"/>
              <a:t>Taken orally, injected or inhaled through the nose</a:t>
            </a:r>
          </a:p>
          <a:p>
            <a:pPr eaLnBrk="1" hangingPunct="1"/>
            <a:endParaRPr lang="en-US" smtClean="0"/>
          </a:p>
          <a:p>
            <a:pPr eaLnBrk="1" hangingPunct="1"/>
            <a:r>
              <a:rPr lang="en-US" smtClean="0"/>
              <a:t>Methamphetamines are called crank, crystal Meth</a:t>
            </a:r>
          </a:p>
          <a:p>
            <a:pPr eaLnBrk="1" hangingPunct="1"/>
            <a:r>
              <a:rPr lang="en-US" smtClean="0"/>
              <a:t>White powder or pills</a:t>
            </a:r>
          </a:p>
          <a:p>
            <a:pPr eaLnBrk="1" hangingPunct="1"/>
            <a:r>
              <a:rPr lang="en-US" smtClean="0"/>
              <a:t>Taken orally, injected or inhaled</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1C19490-AA91-4C76-8D80-6E531A2D8484}" type="slidenum">
              <a:rPr lang="en-US" smtClean="0"/>
              <a:pPr eaLnBrk="1" hangingPunct="1"/>
              <a:t>58</a:t>
            </a:fld>
            <a:endParaRPr lang="en-US" smtClean="0"/>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xfrm>
            <a:off x="935038" y="4416425"/>
            <a:ext cx="5140325"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Coke, Snow, Flake, White, Nose Candy, Big C, 	Snow Bird, Lady.</a:t>
            </a:r>
          </a:p>
          <a:p>
            <a:pPr eaLnBrk="1" hangingPunct="1"/>
            <a:r>
              <a:rPr lang="en-US" smtClean="0"/>
              <a:t>White crystalline powder</a:t>
            </a:r>
          </a:p>
          <a:p>
            <a:pPr eaLnBrk="1" hangingPunct="1"/>
            <a:r>
              <a:rPr lang="en-US" smtClean="0"/>
              <a:t>Can be inhaled in nose, Injected or smoked</a:t>
            </a:r>
          </a:p>
          <a:p>
            <a:pPr eaLnBrk="1" hangingPunct="1"/>
            <a:endParaRPr lang="en-US" smtClean="0"/>
          </a:p>
          <a:p>
            <a:pPr eaLnBrk="1" hangingPunct="1"/>
            <a:r>
              <a:rPr lang="en-US" smtClean="0"/>
              <a:t>Crack is light brown in color and is smoked</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12C244B-811D-4305-BECA-F0744E8E78F3}" type="slidenum">
              <a:rPr lang="en-US" smtClean="0"/>
              <a:pPr eaLnBrk="1" hangingPunct="1"/>
              <a:t>64</a:t>
            </a:fld>
            <a:endParaRPr lang="en-US" smtClean="0"/>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xfrm>
            <a:off x="935038" y="4416425"/>
            <a:ext cx="5140325"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Heroin, Smack Horse, Brown Sugar, Junk, Mud, 	Big H</a:t>
            </a:r>
          </a:p>
          <a:p>
            <a:pPr eaLnBrk="1" hangingPunct="1"/>
            <a:r>
              <a:rPr lang="en-US" smtClean="0"/>
              <a:t>Powder white to dark brown</a:t>
            </a:r>
          </a:p>
          <a:p>
            <a:pPr eaLnBrk="1" hangingPunct="1"/>
            <a:r>
              <a:rPr lang="en-US" smtClean="0"/>
              <a:t>Injected, inhaled or smoked</a:t>
            </a:r>
          </a:p>
          <a:p>
            <a:pPr eaLnBrk="1" hangingPunct="1"/>
            <a:endParaRPr lang="en-US" smtClean="0"/>
          </a:p>
          <a:p>
            <a:pPr eaLnBrk="1" hangingPunct="1"/>
            <a:r>
              <a:rPr lang="en-US" smtClean="0"/>
              <a:t>Codeine taken orally or injected</a:t>
            </a:r>
          </a:p>
          <a:p>
            <a:pPr eaLnBrk="1" hangingPunct="1"/>
            <a:endParaRPr lang="en-US" smtClean="0"/>
          </a:p>
          <a:p>
            <a:pPr eaLnBrk="1" hangingPunct="1"/>
            <a:r>
              <a:rPr lang="en-US" smtClean="0"/>
              <a:t>Morphine, opium and other pain killing drugs are part of this family</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4B833A5-6011-40A6-B68C-04F11A8306A1}" type="slidenum">
              <a:rPr lang="en-US" smtClean="0"/>
              <a:pPr eaLnBrk="1" hangingPunct="1"/>
              <a:t>70</a:t>
            </a:fld>
            <a:endParaRPr lang="en-US" smtClean="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xfrm>
            <a:off x="935038" y="4416425"/>
            <a:ext cx="5140325"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PCP, Angel Dust, Loveboat, Lovely, Hog, Killer 	Weed</a:t>
            </a:r>
          </a:p>
          <a:p>
            <a:pPr eaLnBrk="1" hangingPunct="1"/>
            <a:r>
              <a:rPr lang="en-US" smtClean="0"/>
              <a:t>Liquid, capsules White Crystalline Powder or pills</a:t>
            </a:r>
          </a:p>
          <a:p>
            <a:pPr eaLnBrk="1" hangingPunct="1"/>
            <a:r>
              <a:rPr lang="en-US" smtClean="0"/>
              <a:t>Taken orally, Injected or smoked and is usually mixed with tobacco or marijuana</a:t>
            </a:r>
          </a:p>
          <a:p>
            <a:pPr eaLnBrk="1" hangingPunct="1"/>
            <a:endParaRPr lang="en-US" smtClean="0"/>
          </a:p>
          <a:p>
            <a:pPr eaLnBrk="1" hangingPunct="1"/>
            <a:r>
              <a:rPr lang="en-US" smtClean="0"/>
              <a:t>LSD is also in the family of hallucinogens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175" y="4267200"/>
            <a:ext cx="9140825" cy="2590800"/>
            <a:chOff x="2" y="2688"/>
            <a:chExt cx="5758" cy="1632"/>
          </a:xfrm>
        </p:grpSpPr>
        <p:sp>
          <p:nvSpPr>
            <p:cNvPr id="5" name="Freeform 3"/>
            <p:cNvSpPr>
              <a:spLocks/>
            </p:cNvSpPr>
            <p:nvPr/>
          </p:nvSpPr>
          <p:spPr bwMode="hidden">
            <a:xfrm>
              <a:off x="2" y="2688"/>
              <a:ext cx="5758" cy="1632"/>
            </a:xfrm>
            <a:custGeom>
              <a:avLst/>
              <a:gdLst>
                <a:gd name="T0" fmla="*/ 5758 w 5740"/>
                <a:gd name="T1" fmla="*/ 1632 h 4316"/>
                <a:gd name="T2" fmla="*/ 0 w 5740"/>
                <a:gd name="T3" fmla="*/ 1632 h 4316"/>
                <a:gd name="T4" fmla="*/ 0 w 5740"/>
                <a:gd name="T5" fmla="*/ 0 h 4316"/>
                <a:gd name="T6" fmla="*/ 5758 w 5740"/>
                <a:gd name="T7" fmla="*/ 0 h 4316"/>
                <a:gd name="T8" fmla="*/ 5758 w 5740"/>
                <a:gd name="T9" fmla="*/ 1632 h 4316"/>
                <a:gd name="T10" fmla="*/ 5758 w 5740"/>
                <a:gd name="T11" fmla="*/ 1632 h 43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4316">
                  <a:moveTo>
                    <a:pt x="5740" y="4316"/>
                  </a:moveTo>
                  <a:lnTo>
                    <a:pt x="0" y="4316"/>
                  </a:lnTo>
                  <a:lnTo>
                    <a:pt x="0" y="0"/>
                  </a:lnTo>
                  <a:lnTo>
                    <a:pt x="5740" y="0"/>
                  </a:lnTo>
                  <a:lnTo>
                    <a:pt x="5740" y="431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6" name="Group 4"/>
            <p:cNvGrpSpPr>
              <a:grpSpLocks/>
            </p:cNvGrpSpPr>
            <p:nvPr userDrawn="1"/>
          </p:nvGrpSpPr>
          <p:grpSpPr bwMode="auto">
            <a:xfrm>
              <a:off x="3528" y="3715"/>
              <a:ext cx="792" cy="521"/>
              <a:chOff x="3527" y="3715"/>
              <a:chExt cx="792" cy="521"/>
            </a:xfrm>
          </p:grpSpPr>
          <p:sp>
            <p:nvSpPr>
              <p:cNvPr id="57" name="Oval 5"/>
              <p:cNvSpPr>
                <a:spLocks noChangeArrowheads="1"/>
              </p:cNvSpPr>
              <p:nvPr/>
            </p:nvSpPr>
            <p:spPr bwMode="hidden">
              <a:xfrm>
                <a:off x="3686" y="3810"/>
                <a:ext cx="532" cy="327"/>
              </a:xfrm>
              <a:prstGeom prst="ellipse">
                <a:avLst/>
              </a:prstGeom>
              <a:gradFill rotWithShape="0">
                <a:gsLst>
                  <a:gs pos="0">
                    <a:schemeClr val="accent2"/>
                  </a:gs>
                  <a:gs pos="100000">
                    <a:schemeClr val="accent2">
                      <a:gamma/>
                      <a:shade val="90980"/>
                      <a:invGamma/>
                    </a:schemeClr>
                  </a:gs>
                </a:gsLst>
                <a:path path="shape">
                  <a:fillToRect l="50000" t="50000" r="50000" b="50000"/>
                </a:path>
              </a:gradFill>
              <a:ln w="9525">
                <a:noFill/>
                <a:round/>
                <a:headEnd/>
                <a:tailEnd/>
              </a:ln>
              <a:effectLst/>
            </p:spPr>
            <p:txBody>
              <a:bodyPr/>
              <a:lstStyle/>
              <a:p>
                <a:pPr eaLnBrk="0" hangingPunct="0">
                  <a:defRPr/>
                </a:pPr>
                <a:endParaRPr lang="en-US"/>
              </a:p>
            </p:txBody>
          </p:sp>
          <p:sp>
            <p:nvSpPr>
              <p:cNvPr id="58" name="Oval 6"/>
              <p:cNvSpPr>
                <a:spLocks noChangeArrowheads="1"/>
              </p:cNvSpPr>
              <p:nvPr/>
            </p:nvSpPr>
            <p:spPr bwMode="hidden">
              <a:xfrm>
                <a:off x="3726" y="3840"/>
                <a:ext cx="452" cy="275"/>
              </a:xfrm>
              <a:prstGeom prst="ellipse">
                <a:avLst/>
              </a:prstGeom>
              <a:gradFill rotWithShape="0">
                <a:gsLst>
                  <a:gs pos="0">
                    <a:schemeClr val="accent2">
                      <a:gamma/>
                      <a:shade val="90980"/>
                      <a:invGamma/>
                    </a:schemeClr>
                  </a:gs>
                  <a:gs pos="100000">
                    <a:schemeClr val="accent2"/>
                  </a:gs>
                </a:gsLst>
                <a:lin ang="5400000" scaled="1"/>
              </a:gradFill>
              <a:ln w="9525">
                <a:noFill/>
                <a:round/>
                <a:headEnd/>
                <a:tailEnd/>
              </a:ln>
              <a:effectLst/>
            </p:spPr>
            <p:txBody>
              <a:bodyPr/>
              <a:lstStyle/>
              <a:p>
                <a:pPr eaLnBrk="0" hangingPunct="0">
                  <a:defRPr/>
                </a:pPr>
                <a:endParaRPr lang="en-US"/>
              </a:p>
            </p:txBody>
          </p:sp>
          <p:sp>
            <p:nvSpPr>
              <p:cNvPr id="59" name="Oval 7"/>
              <p:cNvSpPr>
                <a:spLocks noChangeArrowheads="1"/>
              </p:cNvSpPr>
              <p:nvPr/>
            </p:nvSpPr>
            <p:spPr bwMode="hidden">
              <a:xfrm>
                <a:off x="3782" y="3872"/>
                <a:ext cx="344" cy="2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eaLnBrk="0" hangingPunct="0">
                  <a:defRPr/>
                </a:pPr>
                <a:endParaRPr lang="en-US"/>
              </a:p>
            </p:txBody>
          </p:sp>
          <p:sp>
            <p:nvSpPr>
              <p:cNvPr id="60" name="Oval 8"/>
              <p:cNvSpPr>
                <a:spLocks noChangeArrowheads="1"/>
              </p:cNvSpPr>
              <p:nvPr/>
            </p:nvSpPr>
            <p:spPr bwMode="hidden">
              <a:xfrm>
                <a:off x="3822" y="3896"/>
                <a:ext cx="262" cy="159"/>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pPr eaLnBrk="0" hangingPunct="0">
                  <a:defRPr/>
                </a:pPr>
                <a:endParaRPr lang="en-US"/>
              </a:p>
            </p:txBody>
          </p:sp>
          <p:sp>
            <p:nvSpPr>
              <p:cNvPr id="61" name="Oval 9"/>
              <p:cNvSpPr>
                <a:spLocks noChangeArrowheads="1"/>
              </p:cNvSpPr>
              <p:nvPr/>
            </p:nvSpPr>
            <p:spPr bwMode="hidden">
              <a:xfrm>
                <a:off x="3856" y="3922"/>
                <a:ext cx="192" cy="1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eaLnBrk="0" hangingPunct="0">
                  <a:defRPr/>
                </a:pPr>
                <a:endParaRPr lang="en-US"/>
              </a:p>
            </p:txBody>
          </p:sp>
          <p:sp>
            <p:nvSpPr>
              <p:cNvPr id="62" name="Freeform 10"/>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2">
                      <a:gamma/>
                      <a:shade val="94118"/>
                      <a:invGamma/>
                    </a:schemeClr>
                  </a:gs>
                  <a:gs pos="100000">
                    <a:schemeClr val="accent2"/>
                  </a:gs>
                </a:gsLst>
                <a:lin ang="5400000" scaled="1"/>
              </a:gradFill>
              <a:ln w="9525">
                <a:noFill/>
                <a:round/>
                <a:headEnd/>
                <a:tailEnd/>
              </a:ln>
            </p:spPr>
            <p:txBody>
              <a:bodyPr/>
              <a:lstStyle/>
              <a:p>
                <a:pPr eaLnBrk="0" hangingPunct="0">
                  <a:defRPr/>
                </a:pPr>
                <a:endParaRPr lang="en-US"/>
              </a:p>
            </p:txBody>
          </p:sp>
          <p:sp>
            <p:nvSpPr>
              <p:cNvPr id="63" name="Freeform 11"/>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2">
                      <a:gamma/>
                      <a:shade val="84706"/>
                      <a:invGamma/>
                    </a:schemeClr>
                  </a:gs>
                  <a:gs pos="100000">
                    <a:schemeClr val="accent2"/>
                  </a:gs>
                </a:gsLst>
                <a:lin ang="18900000" scaled="1"/>
              </a:gradFill>
              <a:ln w="9525">
                <a:noFill/>
                <a:round/>
                <a:headEnd/>
                <a:tailEnd/>
              </a:ln>
            </p:spPr>
            <p:txBody>
              <a:bodyPr/>
              <a:lstStyle/>
              <a:p>
                <a:pPr eaLnBrk="0" hangingPunct="0">
                  <a:defRPr/>
                </a:pPr>
                <a:endParaRPr lang="en-US"/>
              </a:p>
            </p:txBody>
          </p:sp>
          <p:sp>
            <p:nvSpPr>
              <p:cNvPr id="64" name="Freeform 12"/>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eaLnBrk="0" hangingPunct="0">
                  <a:defRPr/>
                </a:pPr>
                <a:endParaRPr lang="en-US"/>
              </a:p>
            </p:txBody>
          </p:sp>
          <p:sp>
            <p:nvSpPr>
              <p:cNvPr id="65" name="Freeform 13"/>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2"/>
                  </a:gs>
                  <a:gs pos="100000">
                    <a:schemeClr val="accent2">
                      <a:gamma/>
                      <a:shade val="90980"/>
                      <a:invGamma/>
                    </a:schemeClr>
                  </a:gs>
                </a:gsLst>
                <a:path path="rect">
                  <a:fillToRect l="50000" t="50000" r="50000" b="50000"/>
                </a:path>
              </a:gradFill>
              <a:ln w="9525">
                <a:noFill/>
                <a:round/>
                <a:headEnd/>
                <a:tailEnd/>
              </a:ln>
            </p:spPr>
            <p:txBody>
              <a:bodyPr/>
              <a:lstStyle/>
              <a:p>
                <a:pPr eaLnBrk="0" hangingPunct="0">
                  <a:defRPr/>
                </a:pPr>
                <a:endParaRPr lang="en-US"/>
              </a:p>
            </p:txBody>
          </p:sp>
          <p:sp>
            <p:nvSpPr>
              <p:cNvPr id="66" name="Freeform 14"/>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2"/>
                  </a:gs>
                  <a:gs pos="100000">
                    <a:schemeClr val="accent2">
                      <a:gamma/>
                      <a:shade val="87843"/>
                      <a:invGamma/>
                    </a:schemeClr>
                  </a:gs>
                </a:gsLst>
                <a:lin ang="0" scaled="1"/>
              </a:gradFill>
              <a:ln w="9525">
                <a:noFill/>
                <a:round/>
                <a:headEnd/>
                <a:tailEnd/>
              </a:ln>
            </p:spPr>
            <p:txBody>
              <a:bodyPr/>
              <a:lstStyle/>
              <a:p>
                <a:pPr eaLnBrk="0" hangingPunct="0">
                  <a:defRPr/>
                </a:pPr>
                <a:endParaRPr lang="en-US"/>
              </a:p>
            </p:txBody>
          </p:sp>
          <p:sp>
            <p:nvSpPr>
              <p:cNvPr id="67" name="Oval 15"/>
              <p:cNvSpPr>
                <a:spLocks noChangeArrowheads="1"/>
              </p:cNvSpPr>
              <p:nvPr/>
            </p:nvSpPr>
            <p:spPr bwMode="hidden">
              <a:xfrm>
                <a:off x="3910" y="3948"/>
                <a:ext cx="84" cy="53"/>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eaLnBrk="0" hangingPunct="0">
                  <a:defRPr/>
                </a:pPr>
                <a:endParaRPr lang="en-US"/>
              </a:p>
            </p:txBody>
          </p:sp>
        </p:grpSp>
        <p:grpSp>
          <p:nvGrpSpPr>
            <p:cNvPr id="7" name="Group 16"/>
            <p:cNvGrpSpPr>
              <a:grpSpLocks/>
            </p:cNvGrpSpPr>
            <p:nvPr userDrawn="1"/>
          </p:nvGrpSpPr>
          <p:grpSpPr bwMode="auto">
            <a:xfrm>
              <a:off x="1776" y="3631"/>
              <a:ext cx="1626" cy="683"/>
              <a:chOff x="1776" y="3631"/>
              <a:chExt cx="1626" cy="683"/>
            </a:xfrm>
          </p:grpSpPr>
          <p:sp>
            <p:nvSpPr>
              <p:cNvPr id="39" name="Oval 17"/>
              <p:cNvSpPr>
                <a:spLocks noChangeArrowheads="1"/>
              </p:cNvSpPr>
              <p:nvPr/>
            </p:nvSpPr>
            <p:spPr bwMode="hidden">
              <a:xfrm>
                <a:off x="2268" y="3934"/>
                <a:ext cx="638" cy="377"/>
              </a:xfrm>
              <a:prstGeom prst="ellipse">
                <a:avLst/>
              </a:prstGeom>
              <a:gradFill rotWithShape="0">
                <a:gsLst>
                  <a:gs pos="0">
                    <a:schemeClr val="accent2">
                      <a:gamma/>
                      <a:shade val="87843"/>
                      <a:invGamma/>
                    </a:schemeClr>
                  </a:gs>
                  <a:gs pos="100000">
                    <a:schemeClr val="accent2"/>
                  </a:gs>
                </a:gsLst>
                <a:lin ang="2700000" scaled="1"/>
              </a:gradFill>
              <a:ln w="9525">
                <a:noFill/>
                <a:round/>
                <a:headEnd/>
                <a:tailEnd/>
              </a:ln>
              <a:effectLst/>
            </p:spPr>
            <p:txBody>
              <a:bodyPr/>
              <a:lstStyle/>
              <a:p>
                <a:pPr eaLnBrk="0" hangingPunct="0">
                  <a:defRPr/>
                </a:pPr>
                <a:endParaRPr lang="en-US"/>
              </a:p>
            </p:txBody>
          </p:sp>
          <p:sp>
            <p:nvSpPr>
              <p:cNvPr id="40" name="Oval 18"/>
              <p:cNvSpPr>
                <a:spLocks noChangeArrowheads="1"/>
              </p:cNvSpPr>
              <p:nvPr/>
            </p:nvSpPr>
            <p:spPr bwMode="hidden">
              <a:xfrm>
                <a:off x="2314" y="3958"/>
                <a:ext cx="543" cy="332"/>
              </a:xfrm>
              <a:prstGeom prst="ellipse">
                <a:avLst/>
              </a:prstGeom>
              <a:gradFill rotWithShape="0">
                <a:gsLst>
                  <a:gs pos="0">
                    <a:schemeClr val="accent2"/>
                  </a:gs>
                  <a:gs pos="100000">
                    <a:schemeClr val="accent2">
                      <a:gamma/>
                      <a:shade val="87843"/>
                      <a:invGamma/>
                    </a:schemeClr>
                  </a:gs>
                </a:gsLst>
                <a:lin ang="2700000" scaled="1"/>
              </a:gradFill>
              <a:ln w="9525">
                <a:noFill/>
                <a:round/>
                <a:headEnd/>
                <a:tailEnd/>
              </a:ln>
              <a:effectLst/>
            </p:spPr>
            <p:txBody>
              <a:bodyPr/>
              <a:lstStyle/>
              <a:p>
                <a:pPr eaLnBrk="0" hangingPunct="0">
                  <a:defRPr/>
                </a:pPr>
                <a:endParaRPr lang="en-US"/>
              </a:p>
            </p:txBody>
          </p:sp>
          <p:sp>
            <p:nvSpPr>
              <p:cNvPr id="41" name="Oval 19"/>
              <p:cNvSpPr>
                <a:spLocks noChangeArrowheads="1"/>
              </p:cNvSpPr>
              <p:nvPr/>
            </p:nvSpPr>
            <p:spPr bwMode="hidden">
              <a:xfrm>
                <a:off x="2341" y="3979"/>
                <a:ext cx="501" cy="299"/>
              </a:xfrm>
              <a:prstGeom prst="ellipse">
                <a:avLst/>
              </a:prstGeom>
              <a:gradFill rotWithShape="0">
                <a:gsLst>
                  <a:gs pos="0">
                    <a:schemeClr val="accent2">
                      <a:gamma/>
                      <a:shade val="90980"/>
                      <a:invGamma/>
                    </a:schemeClr>
                  </a:gs>
                  <a:gs pos="100000">
                    <a:schemeClr val="accent2"/>
                  </a:gs>
                </a:gsLst>
                <a:lin ang="2700000" scaled="1"/>
              </a:gradFill>
              <a:ln w="9525">
                <a:noFill/>
                <a:round/>
                <a:headEnd/>
                <a:tailEnd/>
              </a:ln>
              <a:effectLst/>
            </p:spPr>
            <p:txBody>
              <a:bodyPr/>
              <a:lstStyle/>
              <a:p>
                <a:pPr eaLnBrk="0" hangingPunct="0">
                  <a:defRPr/>
                </a:pPr>
                <a:endParaRPr lang="en-US"/>
              </a:p>
            </p:txBody>
          </p:sp>
          <p:sp>
            <p:nvSpPr>
              <p:cNvPr id="42" name="Oval 20"/>
              <p:cNvSpPr>
                <a:spLocks noChangeArrowheads="1"/>
              </p:cNvSpPr>
              <p:nvPr/>
            </p:nvSpPr>
            <p:spPr bwMode="hidden">
              <a:xfrm>
                <a:off x="2368" y="3997"/>
                <a:ext cx="444" cy="258"/>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pPr eaLnBrk="0" hangingPunct="0">
                  <a:defRPr/>
                </a:pPr>
                <a:endParaRPr lang="en-US"/>
              </a:p>
            </p:txBody>
          </p:sp>
          <p:sp>
            <p:nvSpPr>
              <p:cNvPr id="43" name="Oval 21"/>
              <p:cNvSpPr>
                <a:spLocks noChangeArrowheads="1"/>
              </p:cNvSpPr>
              <p:nvPr/>
            </p:nvSpPr>
            <p:spPr bwMode="hidden">
              <a:xfrm>
                <a:off x="2385" y="4005"/>
                <a:ext cx="413" cy="240"/>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eaLnBrk="0" hangingPunct="0">
                  <a:defRPr/>
                </a:pPr>
                <a:endParaRPr lang="en-US"/>
              </a:p>
            </p:txBody>
          </p:sp>
          <p:sp>
            <p:nvSpPr>
              <p:cNvPr id="44" name="Oval 22"/>
              <p:cNvSpPr>
                <a:spLocks noChangeArrowheads="1"/>
              </p:cNvSpPr>
              <p:nvPr/>
            </p:nvSpPr>
            <p:spPr bwMode="hidden">
              <a:xfrm>
                <a:off x="2437" y="4026"/>
                <a:ext cx="306" cy="192"/>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pPr eaLnBrk="0" hangingPunct="0">
                  <a:defRPr/>
                </a:pPr>
                <a:endParaRPr lang="en-US"/>
              </a:p>
            </p:txBody>
          </p:sp>
          <p:sp>
            <p:nvSpPr>
              <p:cNvPr id="45" name="Oval 23"/>
              <p:cNvSpPr>
                <a:spLocks noChangeArrowheads="1"/>
              </p:cNvSpPr>
              <p:nvPr/>
            </p:nvSpPr>
            <p:spPr bwMode="hidden">
              <a:xfrm>
                <a:off x="2476" y="4056"/>
                <a:ext cx="227" cy="135"/>
              </a:xfrm>
              <a:prstGeom prst="ellipse">
                <a:avLst/>
              </a:prstGeom>
              <a:gradFill rotWithShape="0">
                <a:gsLst>
                  <a:gs pos="0">
                    <a:schemeClr val="accent2"/>
                  </a:gs>
                  <a:gs pos="100000">
                    <a:schemeClr val="accent2">
                      <a:gamma/>
                      <a:shade val="90980"/>
                      <a:invGamma/>
                    </a:schemeClr>
                  </a:gs>
                </a:gsLst>
                <a:lin ang="2700000" scaled="1"/>
              </a:gradFill>
              <a:ln w="9525">
                <a:noFill/>
                <a:round/>
                <a:headEnd/>
                <a:tailEnd/>
              </a:ln>
              <a:effectLst/>
            </p:spPr>
            <p:txBody>
              <a:bodyPr/>
              <a:lstStyle/>
              <a:p>
                <a:pPr eaLnBrk="0" hangingPunct="0">
                  <a:defRPr/>
                </a:pPr>
                <a:endParaRPr lang="en-US"/>
              </a:p>
            </p:txBody>
          </p:sp>
          <p:sp>
            <p:nvSpPr>
              <p:cNvPr id="46" name="Oval 24"/>
              <p:cNvSpPr>
                <a:spLocks noChangeArrowheads="1"/>
              </p:cNvSpPr>
              <p:nvPr/>
            </p:nvSpPr>
            <p:spPr bwMode="hidden">
              <a:xfrm>
                <a:off x="2542" y="4097"/>
                <a:ext cx="90" cy="60"/>
              </a:xfrm>
              <a:prstGeom prst="ellipse">
                <a:avLst/>
              </a:prstGeom>
              <a:gradFill rotWithShape="0">
                <a:gsLst>
                  <a:gs pos="0">
                    <a:schemeClr val="accent2"/>
                  </a:gs>
                  <a:gs pos="100000">
                    <a:schemeClr val="accent2">
                      <a:gamma/>
                      <a:shade val="90980"/>
                      <a:invGamma/>
                    </a:schemeClr>
                  </a:gs>
                </a:gsLst>
                <a:lin ang="0" scaled="1"/>
              </a:gradFill>
              <a:ln w="9525">
                <a:noFill/>
                <a:round/>
                <a:headEnd/>
                <a:tailEnd/>
              </a:ln>
              <a:effectLst/>
            </p:spPr>
            <p:txBody>
              <a:bodyPr/>
              <a:lstStyle/>
              <a:p>
                <a:pPr eaLnBrk="0" hangingPunct="0">
                  <a:defRPr/>
                </a:pPr>
                <a:endParaRPr lang="en-US"/>
              </a:p>
            </p:txBody>
          </p:sp>
          <p:sp>
            <p:nvSpPr>
              <p:cNvPr id="47" name="Freeform 25"/>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2">
                      <a:gamma/>
                      <a:shade val="90980"/>
                      <a:invGamma/>
                    </a:schemeClr>
                  </a:gs>
                  <a:gs pos="100000">
                    <a:schemeClr val="accent2"/>
                  </a:gs>
                </a:gsLst>
                <a:lin ang="5400000" scaled="1"/>
              </a:gradFill>
              <a:ln w="9525">
                <a:noFill/>
                <a:round/>
                <a:headEnd/>
                <a:tailEnd/>
              </a:ln>
            </p:spPr>
            <p:txBody>
              <a:bodyPr/>
              <a:lstStyle/>
              <a:p>
                <a:pPr eaLnBrk="0" hangingPunct="0">
                  <a:defRPr/>
                </a:pPr>
                <a:endParaRPr lang="en-US"/>
              </a:p>
            </p:txBody>
          </p:sp>
          <p:sp>
            <p:nvSpPr>
              <p:cNvPr id="48" name="Freeform 26"/>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2"/>
                  </a:gs>
                  <a:gs pos="100000">
                    <a:schemeClr val="accent2">
                      <a:gamma/>
                      <a:shade val="84706"/>
                      <a:invGamma/>
                    </a:schemeClr>
                  </a:gs>
                </a:gsLst>
                <a:lin ang="2700000" scaled="1"/>
              </a:gradFill>
              <a:ln w="9525">
                <a:noFill/>
                <a:round/>
                <a:headEnd/>
                <a:tailEnd/>
              </a:ln>
            </p:spPr>
            <p:txBody>
              <a:bodyPr/>
              <a:lstStyle/>
              <a:p>
                <a:pPr eaLnBrk="0" hangingPunct="0">
                  <a:defRPr/>
                </a:pPr>
                <a:endParaRPr lang="en-US"/>
              </a:p>
            </p:txBody>
          </p:sp>
          <p:sp>
            <p:nvSpPr>
              <p:cNvPr id="49" name="Freeform 27"/>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2"/>
                  </a:gs>
                  <a:gs pos="100000">
                    <a:schemeClr val="accent2">
                      <a:gamma/>
                      <a:shade val="90980"/>
                      <a:invGamma/>
                    </a:schemeClr>
                  </a:gs>
                </a:gsLst>
                <a:lin ang="0" scaled="1"/>
              </a:gradFill>
              <a:ln w="9525">
                <a:noFill/>
                <a:round/>
                <a:headEnd/>
                <a:tailEnd/>
              </a:ln>
            </p:spPr>
            <p:txBody>
              <a:bodyPr/>
              <a:lstStyle/>
              <a:p>
                <a:pPr eaLnBrk="0" hangingPunct="0">
                  <a:defRPr/>
                </a:pPr>
                <a:endParaRPr lang="en-US"/>
              </a:p>
            </p:txBody>
          </p:sp>
          <p:sp>
            <p:nvSpPr>
              <p:cNvPr id="50" name="Freeform 28"/>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2"/>
                  </a:gs>
                  <a:gs pos="100000">
                    <a:schemeClr val="accent2">
                      <a:gamma/>
                      <a:shade val="81961"/>
                      <a:invGamma/>
                    </a:schemeClr>
                  </a:gs>
                </a:gsLst>
                <a:lin ang="5400000" scaled="1"/>
              </a:gradFill>
              <a:ln w="9525">
                <a:noFill/>
                <a:round/>
                <a:headEnd/>
                <a:tailEnd/>
              </a:ln>
            </p:spPr>
            <p:txBody>
              <a:bodyPr/>
              <a:lstStyle/>
              <a:p>
                <a:pPr eaLnBrk="0" hangingPunct="0">
                  <a:defRPr/>
                </a:pPr>
                <a:endParaRPr lang="en-US"/>
              </a:p>
            </p:txBody>
          </p:sp>
          <p:sp>
            <p:nvSpPr>
              <p:cNvPr id="51" name="Freeform 29"/>
              <p:cNvSpPr>
                <a:spLocks/>
              </p:cNvSpPr>
              <p:nvPr/>
            </p:nvSpPr>
            <p:spPr bwMode="hidden">
              <a:xfrm>
                <a:off x="2068" y="3685"/>
                <a:ext cx="835" cy="150"/>
              </a:xfrm>
              <a:custGeom>
                <a:avLst/>
                <a:gdLst>
                  <a:gd name="T0" fmla="*/ 518 w 835"/>
                  <a:gd name="T1" fmla="*/ 18 h 150"/>
                  <a:gd name="T2" fmla="*/ 597 w 835"/>
                  <a:gd name="T3" fmla="*/ 24 h 150"/>
                  <a:gd name="T4" fmla="*/ 682 w 835"/>
                  <a:gd name="T5" fmla="*/ 30 h 150"/>
                  <a:gd name="T6" fmla="*/ 755 w 835"/>
                  <a:gd name="T7" fmla="*/ 42 h 150"/>
                  <a:gd name="T8" fmla="*/ 828 w 835"/>
                  <a:gd name="T9" fmla="*/ 60 h 150"/>
                  <a:gd name="T10" fmla="*/ 835 w 835"/>
                  <a:gd name="T11" fmla="*/ 42 h 150"/>
                  <a:gd name="T12" fmla="*/ 761 w 835"/>
                  <a:gd name="T13" fmla="*/ 24 h 150"/>
                  <a:gd name="T14" fmla="*/ 688 w 835"/>
                  <a:gd name="T15" fmla="*/ 12 h 150"/>
                  <a:gd name="T16" fmla="*/ 603 w 835"/>
                  <a:gd name="T17" fmla="*/ 6 h 150"/>
                  <a:gd name="T18" fmla="*/ 518 w 835"/>
                  <a:gd name="T19" fmla="*/ 0 h 150"/>
                  <a:gd name="T20" fmla="*/ 372 w 835"/>
                  <a:gd name="T21" fmla="*/ 12 h 150"/>
                  <a:gd name="T22" fmla="*/ 232 w 835"/>
                  <a:gd name="T23" fmla="*/ 36 h 150"/>
                  <a:gd name="T24" fmla="*/ 110 w 835"/>
                  <a:gd name="T25" fmla="*/ 78 h 150"/>
                  <a:gd name="T26" fmla="*/ 0 w 835"/>
                  <a:gd name="T27" fmla="*/ 132 h 150"/>
                  <a:gd name="T28" fmla="*/ 19 w 835"/>
                  <a:gd name="T29" fmla="*/ 150 h 150"/>
                  <a:gd name="T30" fmla="*/ 122 w 835"/>
                  <a:gd name="T31" fmla="*/ 96 h 150"/>
                  <a:gd name="T32" fmla="*/ 244 w 835"/>
                  <a:gd name="T33" fmla="*/ 54 h 150"/>
                  <a:gd name="T34" fmla="*/ 378 w 835"/>
                  <a:gd name="T35" fmla="*/ 30 h 150"/>
                  <a:gd name="T36" fmla="*/ 518 w 835"/>
                  <a:gd name="T37" fmla="*/ 18 h 150"/>
                  <a:gd name="T38" fmla="*/ 518 w 835"/>
                  <a:gd name="T39" fmla="*/ 18 h 15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 name="Freeform 30"/>
              <p:cNvSpPr>
                <a:spLocks/>
              </p:cNvSpPr>
              <p:nvPr/>
            </p:nvSpPr>
            <p:spPr bwMode="hidden">
              <a:xfrm>
                <a:off x="1867" y="3853"/>
                <a:ext cx="171" cy="461"/>
              </a:xfrm>
              <a:custGeom>
                <a:avLst/>
                <a:gdLst>
                  <a:gd name="T0" fmla="*/ 31 w 171"/>
                  <a:gd name="T1" fmla="*/ 263 h 461"/>
                  <a:gd name="T2" fmla="*/ 43 w 171"/>
                  <a:gd name="T3" fmla="*/ 191 h 461"/>
                  <a:gd name="T4" fmla="*/ 67 w 171"/>
                  <a:gd name="T5" fmla="*/ 131 h 461"/>
                  <a:gd name="T6" fmla="*/ 116 w 171"/>
                  <a:gd name="T7" fmla="*/ 72 h 461"/>
                  <a:gd name="T8" fmla="*/ 171 w 171"/>
                  <a:gd name="T9" fmla="*/ 18 h 461"/>
                  <a:gd name="T10" fmla="*/ 153 w 171"/>
                  <a:gd name="T11" fmla="*/ 0 h 461"/>
                  <a:gd name="T12" fmla="*/ 86 w 171"/>
                  <a:gd name="T13" fmla="*/ 60 h 461"/>
                  <a:gd name="T14" fmla="*/ 43 w 171"/>
                  <a:gd name="T15" fmla="*/ 120 h 461"/>
                  <a:gd name="T16" fmla="*/ 13 w 171"/>
                  <a:gd name="T17" fmla="*/ 191 h 461"/>
                  <a:gd name="T18" fmla="*/ 0 w 171"/>
                  <a:gd name="T19" fmla="*/ 263 h 461"/>
                  <a:gd name="T20" fmla="*/ 6 w 171"/>
                  <a:gd name="T21" fmla="*/ 317 h 461"/>
                  <a:gd name="T22" fmla="*/ 25 w 171"/>
                  <a:gd name="T23" fmla="*/ 365 h 461"/>
                  <a:gd name="T24" fmla="*/ 49 w 171"/>
                  <a:gd name="T25" fmla="*/ 413 h 461"/>
                  <a:gd name="T26" fmla="*/ 86 w 171"/>
                  <a:gd name="T27" fmla="*/ 461 h 461"/>
                  <a:gd name="T28" fmla="*/ 122 w 171"/>
                  <a:gd name="T29" fmla="*/ 461 h 461"/>
                  <a:gd name="T30" fmla="*/ 86 w 171"/>
                  <a:gd name="T31" fmla="*/ 413 h 461"/>
                  <a:gd name="T32" fmla="*/ 55 w 171"/>
                  <a:gd name="T33" fmla="*/ 365 h 461"/>
                  <a:gd name="T34" fmla="*/ 37 w 171"/>
                  <a:gd name="T35" fmla="*/ 317 h 461"/>
                  <a:gd name="T36" fmla="*/ 31 w 171"/>
                  <a:gd name="T37" fmla="*/ 263 h 461"/>
                  <a:gd name="T38" fmla="*/ 31 w 171"/>
                  <a:gd name="T39" fmla="*/ 263 h 46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 name="Freeform 31"/>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eaLnBrk="0" hangingPunct="0">
                  <a:defRPr/>
                </a:pPr>
                <a:endParaRPr lang="en-US"/>
              </a:p>
            </p:txBody>
          </p:sp>
          <p:sp>
            <p:nvSpPr>
              <p:cNvPr id="54" name="Freeform 32"/>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eaLnBrk="0" hangingPunct="0">
                  <a:defRPr/>
                </a:pPr>
                <a:endParaRPr lang="en-US"/>
              </a:p>
            </p:txBody>
          </p:sp>
          <p:sp>
            <p:nvSpPr>
              <p:cNvPr id="55" name="Freeform 33"/>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eaLnBrk="0" hangingPunct="0">
                  <a:defRPr/>
                </a:pPr>
                <a:endParaRPr lang="en-US"/>
              </a:p>
            </p:txBody>
          </p:sp>
          <p:sp>
            <p:nvSpPr>
              <p:cNvPr id="56" name="Freeform 34"/>
              <p:cNvSpPr>
                <a:spLocks/>
              </p:cNvSpPr>
              <p:nvPr/>
            </p:nvSpPr>
            <p:spPr bwMode="hidden">
              <a:xfrm>
                <a:off x="1776" y="3673"/>
                <a:ext cx="481" cy="641"/>
              </a:xfrm>
              <a:custGeom>
                <a:avLst/>
                <a:gdLst>
                  <a:gd name="T0" fmla="*/ 18 w 481"/>
                  <a:gd name="T1" fmla="*/ 443 h 641"/>
                  <a:gd name="T2" fmla="*/ 24 w 481"/>
                  <a:gd name="T3" fmla="*/ 371 h 641"/>
                  <a:gd name="T4" fmla="*/ 55 w 481"/>
                  <a:gd name="T5" fmla="*/ 305 h 641"/>
                  <a:gd name="T6" fmla="*/ 91 w 481"/>
                  <a:gd name="T7" fmla="*/ 246 h 641"/>
                  <a:gd name="T8" fmla="*/ 146 w 481"/>
                  <a:gd name="T9" fmla="*/ 186 h 641"/>
                  <a:gd name="T10" fmla="*/ 213 w 481"/>
                  <a:gd name="T11" fmla="*/ 132 h 641"/>
                  <a:gd name="T12" fmla="*/ 292 w 481"/>
                  <a:gd name="T13" fmla="*/ 84 h 641"/>
                  <a:gd name="T14" fmla="*/ 384 w 481"/>
                  <a:gd name="T15" fmla="*/ 48 h 641"/>
                  <a:gd name="T16" fmla="*/ 481 w 481"/>
                  <a:gd name="T17" fmla="*/ 12 h 641"/>
                  <a:gd name="T18" fmla="*/ 457 w 481"/>
                  <a:gd name="T19" fmla="*/ 0 h 641"/>
                  <a:gd name="T20" fmla="*/ 359 w 481"/>
                  <a:gd name="T21" fmla="*/ 36 h 641"/>
                  <a:gd name="T22" fmla="*/ 274 w 481"/>
                  <a:gd name="T23" fmla="*/ 78 h 641"/>
                  <a:gd name="T24" fmla="*/ 195 w 481"/>
                  <a:gd name="T25" fmla="*/ 126 h 641"/>
                  <a:gd name="T26" fmla="*/ 128 w 481"/>
                  <a:gd name="T27" fmla="*/ 180 h 641"/>
                  <a:gd name="T28" fmla="*/ 73 w 481"/>
                  <a:gd name="T29" fmla="*/ 240 h 641"/>
                  <a:gd name="T30" fmla="*/ 37 w 481"/>
                  <a:gd name="T31" fmla="*/ 305 h 641"/>
                  <a:gd name="T32" fmla="*/ 6 w 481"/>
                  <a:gd name="T33" fmla="*/ 371 h 641"/>
                  <a:gd name="T34" fmla="*/ 0 w 481"/>
                  <a:gd name="T35" fmla="*/ 443 h 641"/>
                  <a:gd name="T36" fmla="*/ 6 w 481"/>
                  <a:gd name="T37" fmla="*/ 497 h 641"/>
                  <a:gd name="T38" fmla="*/ 18 w 481"/>
                  <a:gd name="T39" fmla="*/ 545 h 641"/>
                  <a:gd name="T40" fmla="*/ 43 w 481"/>
                  <a:gd name="T41" fmla="*/ 593 h 641"/>
                  <a:gd name="T42" fmla="*/ 73 w 481"/>
                  <a:gd name="T43" fmla="*/ 641 h 641"/>
                  <a:gd name="T44" fmla="*/ 97 w 481"/>
                  <a:gd name="T45" fmla="*/ 641 h 641"/>
                  <a:gd name="T46" fmla="*/ 67 w 481"/>
                  <a:gd name="T47" fmla="*/ 593 h 641"/>
                  <a:gd name="T48" fmla="*/ 43 w 481"/>
                  <a:gd name="T49" fmla="*/ 545 h 641"/>
                  <a:gd name="T50" fmla="*/ 24 w 481"/>
                  <a:gd name="T51" fmla="*/ 497 h 641"/>
                  <a:gd name="T52" fmla="*/ 18 w 481"/>
                  <a:gd name="T53" fmla="*/ 443 h 641"/>
                  <a:gd name="T54" fmla="*/ 18 w 481"/>
                  <a:gd name="T55" fmla="*/ 443 h 64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8" name="Group 35"/>
            <p:cNvGrpSpPr>
              <a:grpSpLocks/>
            </p:cNvGrpSpPr>
            <p:nvPr userDrawn="1"/>
          </p:nvGrpSpPr>
          <p:grpSpPr bwMode="auto">
            <a:xfrm>
              <a:off x="4128" y="3360"/>
              <a:ext cx="1351" cy="821"/>
              <a:chOff x="4128" y="3360"/>
              <a:chExt cx="1351" cy="821"/>
            </a:xfrm>
          </p:grpSpPr>
          <p:sp>
            <p:nvSpPr>
              <p:cNvPr id="22" name="Freeform 36"/>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eaLnBrk="0" hangingPunct="0">
                  <a:defRPr/>
                </a:pPr>
                <a:endParaRPr lang="en-US"/>
              </a:p>
            </p:txBody>
          </p:sp>
          <p:sp>
            <p:nvSpPr>
              <p:cNvPr id="23" name="Freeform 37"/>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eaLnBrk="0" hangingPunct="0">
                  <a:defRPr/>
                </a:pPr>
                <a:endParaRPr lang="en-US"/>
              </a:p>
            </p:txBody>
          </p:sp>
          <p:sp>
            <p:nvSpPr>
              <p:cNvPr id="24" name="Freeform 38"/>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2">
                      <a:gamma/>
                      <a:tint val="94118"/>
                      <a:invGamma/>
                    </a:schemeClr>
                  </a:gs>
                  <a:gs pos="100000">
                    <a:schemeClr val="accent2"/>
                  </a:gs>
                </a:gsLst>
                <a:lin ang="5400000" scaled="1"/>
              </a:gradFill>
              <a:ln w="9525">
                <a:noFill/>
                <a:round/>
                <a:headEnd/>
                <a:tailEnd/>
              </a:ln>
            </p:spPr>
            <p:txBody>
              <a:bodyPr/>
              <a:lstStyle/>
              <a:p>
                <a:pPr eaLnBrk="0" hangingPunct="0">
                  <a:defRPr/>
                </a:pPr>
                <a:endParaRPr lang="en-US"/>
              </a:p>
            </p:txBody>
          </p:sp>
          <p:sp>
            <p:nvSpPr>
              <p:cNvPr id="25" name="Freeform 39"/>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eaLnBrk="0" hangingPunct="0">
                  <a:defRPr/>
                </a:pPr>
                <a:endParaRPr lang="en-US"/>
              </a:p>
            </p:txBody>
          </p:sp>
          <p:sp>
            <p:nvSpPr>
              <p:cNvPr id="26" name="Freeform 40"/>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eaLnBrk="0" hangingPunct="0">
                  <a:defRPr/>
                </a:pPr>
                <a:endParaRPr lang="en-US"/>
              </a:p>
            </p:txBody>
          </p:sp>
          <p:sp>
            <p:nvSpPr>
              <p:cNvPr id="27" name="Freeform 41"/>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eaLnBrk="0" hangingPunct="0">
                  <a:defRPr/>
                </a:pPr>
                <a:endParaRPr lang="en-US"/>
              </a:p>
            </p:txBody>
          </p:sp>
          <p:sp>
            <p:nvSpPr>
              <p:cNvPr id="28" name="Freeform 42"/>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eaLnBrk="0" hangingPunct="0">
                  <a:defRPr/>
                </a:pPr>
                <a:endParaRPr lang="en-US"/>
              </a:p>
            </p:txBody>
          </p:sp>
          <p:sp>
            <p:nvSpPr>
              <p:cNvPr id="29" name="Freeform 43"/>
              <p:cNvSpPr>
                <a:spLocks/>
              </p:cNvSpPr>
              <p:nvPr/>
            </p:nvSpPr>
            <p:spPr bwMode="hidden">
              <a:xfrm>
                <a:off x="4445" y="3552"/>
                <a:ext cx="717" cy="431"/>
              </a:xfrm>
              <a:custGeom>
                <a:avLst/>
                <a:gdLst>
                  <a:gd name="T0" fmla="*/ 693 w 717"/>
                  <a:gd name="T1" fmla="*/ 216 h 431"/>
                  <a:gd name="T2" fmla="*/ 687 w 717"/>
                  <a:gd name="T3" fmla="*/ 257 h 431"/>
                  <a:gd name="T4" fmla="*/ 669 w 717"/>
                  <a:gd name="T5" fmla="*/ 293 h 431"/>
                  <a:gd name="T6" fmla="*/ 633 w 717"/>
                  <a:gd name="T7" fmla="*/ 329 h 431"/>
                  <a:gd name="T8" fmla="*/ 598 w 717"/>
                  <a:gd name="T9" fmla="*/ 359 h 431"/>
                  <a:gd name="T10" fmla="*/ 544 w 717"/>
                  <a:gd name="T11" fmla="*/ 383 h 431"/>
                  <a:gd name="T12" fmla="*/ 490 w 717"/>
                  <a:gd name="T13" fmla="*/ 401 h 431"/>
                  <a:gd name="T14" fmla="*/ 424 w 717"/>
                  <a:gd name="T15" fmla="*/ 413 h 431"/>
                  <a:gd name="T16" fmla="*/ 359 w 717"/>
                  <a:gd name="T17" fmla="*/ 419 h 431"/>
                  <a:gd name="T18" fmla="*/ 293 w 717"/>
                  <a:gd name="T19" fmla="*/ 413 h 431"/>
                  <a:gd name="T20" fmla="*/ 227 w 717"/>
                  <a:gd name="T21" fmla="*/ 401 h 431"/>
                  <a:gd name="T22" fmla="*/ 173 w 717"/>
                  <a:gd name="T23" fmla="*/ 383 h 431"/>
                  <a:gd name="T24" fmla="*/ 119 w 717"/>
                  <a:gd name="T25" fmla="*/ 359 h 431"/>
                  <a:gd name="T26" fmla="*/ 84 w 717"/>
                  <a:gd name="T27" fmla="*/ 329 h 431"/>
                  <a:gd name="T28" fmla="*/ 48 w 717"/>
                  <a:gd name="T29" fmla="*/ 293 h 431"/>
                  <a:gd name="T30" fmla="*/ 30 w 717"/>
                  <a:gd name="T31" fmla="*/ 257 h 431"/>
                  <a:gd name="T32" fmla="*/ 24 w 717"/>
                  <a:gd name="T33" fmla="*/ 216 h 431"/>
                  <a:gd name="T34" fmla="*/ 30 w 717"/>
                  <a:gd name="T35" fmla="*/ 174 h 431"/>
                  <a:gd name="T36" fmla="*/ 48 w 717"/>
                  <a:gd name="T37" fmla="*/ 138 h 431"/>
                  <a:gd name="T38" fmla="*/ 84 w 717"/>
                  <a:gd name="T39" fmla="*/ 102 h 431"/>
                  <a:gd name="T40" fmla="*/ 119 w 717"/>
                  <a:gd name="T41" fmla="*/ 72 h 431"/>
                  <a:gd name="T42" fmla="*/ 173 w 717"/>
                  <a:gd name="T43" fmla="*/ 48 h 431"/>
                  <a:gd name="T44" fmla="*/ 227 w 717"/>
                  <a:gd name="T45" fmla="*/ 30 h 431"/>
                  <a:gd name="T46" fmla="*/ 293 w 717"/>
                  <a:gd name="T47" fmla="*/ 18 h 431"/>
                  <a:gd name="T48" fmla="*/ 359 w 717"/>
                  <a:gd name="T49" fmla="*/ 12 h 431"/>
                  <a:gd name="T50" fmla="*/ 418 w 717"/>
                  <a:gd name="T51" fmla="*/ 18 h 431"/>
                  <a:gd name="T52" fmla="*/ 478 w 717"/>
                  <a:gd name="T53" fmla="*/ 30 h 431"/>
                  <a:gd name="T54" fmla="*/ 532 w 717"/>
                  <a:gd name="T55" fmla="*/ 48 h 431"/>
                  <a:gd name="T56" fmla="*/ 580 w 717"/>
                  <a:gd name="T57" fmla="*/ 66 h 431"/>
                  <a:gd name="T58" fmla="*/ 586 w 717"/>
                  <a:gd name="T59" fmla="*/ 48 h 431"/>
                  <a:gd name="T60" fmla="*/ 478 w 717"/>
                  <a:gd name="T61" fmla="*/ 12 h 431"/>
                  <a:gd name="T62" fmla="*/ 418 w 717"/>
                  <a:gd name="T63" fmla="*/ 6 h 431"/>
                  <a:gd name="T64" fmla="*/ 359 w 717"/>
                  <a:gd name="T65" fmla="*/ 0 h 431"/>
                  <a:gd name="T66" fmla="*/ 287 w 717"/>
                  <a:gd name="T67" fmla="*/ 6 h 431"/>
                  <a:gd name="T68" fmla="*/ 221 w 717"/>
                  <a:gd name="T69" fmla="*/ 18 h 431"/>
                  <a:gd name="T70" fmla="*/ 161 w 717"/>
                  <a:gd name="T71" fmla="*/ 36 h 431"/>
                  <a:gd name="T72" fmla="*/ 107 w 717"/>
                  <a:gd name="T73" fmla="*/ 66 h 431"/>
                  <a:gd name="T74" fmla="*/ 60 w 717"/>
                  <a:gd name="T75" fmla="*/ 96 h 431"/>
                  <a:gd name="T76" fmla="*/ 30 w 717"/>
                  <a:gd name="T77" fmla="*/ 132 h 431"/>
                  <a:gd name="T78" fmla="*/ 6 w 717"/>
                  <a:gd name="T79" fmla="*/ 174 h 431"/>
                  <a:gd name="T80" fmla="*/ 0 w 717"/>
                  <a:gd name="T81" fmla="*/ 216 h 431"/>
                  <a:gd name="T82" fmla="*/ 6 w 717"/>
                  <a:gd name="T83" fmla="*/ 257 h 431"/>
                  <a:gd name="T84" fmla="*/ 30 w 717"/>
                  <a:gd name="T85" fmla="*/ 299 h 431"/>
                  <a:gd name="T86" fmla="*/ 60 w 717"/>
                  <a:gd name="T87" fmla="*/ 335 h 431"/>
                  <a:gd name="T88" fmla="*/ 107 w 717"/>
                  <a:gd name="T89" fmla="*/ 371 h 431"/>
                  <a:gd name="T90" fmla="*/ 161 w 717"/>
                  <a:gd name="T91" fmla="*/ 395 h 431"/>
                  <a:gd name="T92" fmla="*/ 221 w 717"/>
                  <a:gd name="T93" fmla="*/ 413 h 431"/>
                  <a:gd name="T94" fmla="*/ 287 w 717"/>
                  <a:gd name="T95" fmla="*/ 425 h 431"/>
                  <a:gd name="T96" fmla="*/ 359 w 717"/>
                  <a:gd name="T97" fmla="*/ 431 h 431"/>
                  <a:gd name="T98" fmla="*/ 430 w 717"/>
                  <a:gd name="T99" fmla="*/ 425 h 431"/>
                  <a:gd name="T100" fmla="*/ 496 w 717"/>
                  <a:gd name="T101" fmla="*/ 413 h 431"/>
                  <a:gd name="T102" fmla="*/ 562 w 717"/>
                  <a:gd name="T103" fmla="*/ 395 h 431"/>
                  <a:gd name="T104" fmla="*/ 610 w 717"/>
                  <a:gd name="T105" fmla="*/ 371 h 431"/>
                  <a:gd name="T106" fmla="*/ 657 w 717"/>
                  <a:gd name="T107" fmla="*/ 335 h 431"/>
                  <a:gd name="T108" fmla="*/ 687 w 717"/>
                  <a:gd name="T109" fmla="*/ 299 h 431"/>
                  <a:gd name="T110" fmla="*/ 711 w 717"/>
                  <a:gd name="T111" fmla="*/ 257 h 431"/>
                  <a:gd name="T112" fmla="*/ 717 w 717"/>
                  <a:gd name="T113" fmla="*/ 216 h 431"/>
                  <a:gd name="T114" fmla="*/ 717 w 717"/>
                  <a:gd name="T115" fmla="*/ 204 h 431"/>
                  <a:gd name="T116" fmla="*/ 711 w 717"/>
                  <a:gd name="T117" fmla="*/ 192 h 431"/>
                  <a:gd name="T118" fmla="*/ 687 w 717"/>
                  <a:gd name="T119" fmla="*/ 198 h 431"/>
                  <a:gd name="T120" fmla="*/ 693 w 717"/>
                  <a:gd name="T121" fmla="*/ 210 h 431"/>
                  <a:gd name="T122" fmla="*/ 693 w 717"/>
                  <a:gd name="T123" fmla="*/ 216 h 431"/>
                  <a:gd name="T124" fmla="*/ 693 w 717"/>
                  <a:gd name="T125" fmla="*/ 216 h 43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 name="Freeform 44"/>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2">
                      <a:gamma/>
                      <a:tint val="96863"/>
                      <a:invGamma/>
                    </a:schemeClr>
                  </a:gs>
                  <a:gs pos="100000">
                    <a:schemeClr val="accent2"/>
                  </a:gs>
                </a:gsLst>
                <a:lin ang="0" scaled="1"/>
              </a:gradFill>
              <a:ln w="9525">
                <a:noFill/>
                <a:round/>
                <a:headEnd/>
                <a:tailEnd/>
              </a:ln>
            </p:spPr>
            <p:txBody>
              <a:bodyPr/>
              <a:lstStyle/>
              <a:p>
                <a:pPr eaLnBrk="0" hangingPunct="0">
                  <a:defRPr/>
                </a:pPr>
                <a:endParaRPr lang="en-US"/>
              </a:p>
            </p:txBody>
          </p:sp>
          <p:sp>
            <p:nvSpPr>
              <p:cNvPr id="31" name="Freeform 45"/>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eaLnBrk="0" hangingPunct="0">
                  <a:defRPr/>
                </a:pPr>
                <a:endParaRPr lang="en-US"/>
              </a:p>
            </p:txBody>
          </p:sp>
          <p:sp>
            <p:nvSpPr>
              <p:cNvPr id="32" name="Freeform 46"/>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eaLnBrk="0" hangingPunct="0">
                  <a:defRPr/>
                </a:pPr>
                <a:endParaRPr lang="en-US"/>
              </a:p>
            </p:txBody>
          </p:sp>
          <p:sp>
            <p:nvSpPr>
              <p:cNvPr id="33" name="Oval 47"/>
              <p:cNvSpPr>
                <a:spLocks noChangeArrowheads="1"/>
              </p:cNvSpPr>
              <p:nvPr/>
            </p:nvSpPr>
            <p:spPr bwMode="hidden">
              <a:xfrm>
                <a:off x="4546" y="3608"/>
                <a:ext cx="518" cy="319"/>
              </a:xfrm>
              <a:prstGeom prst="ellipse">
                <a:avLst/>
              </a:prstGeom>
              <a:gradFill rotWithShape="0">
                <a:gsLst>
                  <a:gs pos="0">
                    <a:schemeClr val="accent2">
                      <a:gamma/>
                      <a:shade val="94118"/>
                      <a:invGamma/>
                    </a:schemeClr>
                  </a:gs>
                  <a:gs pos="100000">
                    <a:schemeClr val="accent2"/>
                  </a:gs>
                </a:gsLst>
                <a:lin ang="0" scaled="1"/>
              </a:gradFill>
              <a:ln w="9525">
                <a:noFill/>
                <a:round/>
                <a:headEnd/>
                <a:tailEnd/>
              </a:ln>
              <a:effectLst/>
            </p:spPr>
            <p:txBody>
              <a:bodyPr/>
              <a:lstStyle/>
              <a:p>
                <a:pPr eaLnBrk="0" hangingPunct="0">
                  <a:defRPr/>
                </a:pPr>
                <a:endParaRPr lang="en-US"/>
              </a:p>
            </p:txBody>
          </p:sp>
          <p:sp>
            <p:nvSpPr>
              <p:cNvPr id="34" name="Oval 48"/>
              <p:cNvSpPr>
                <a:spLocks noChangeArrowheads="1"/>
              </p:cNvSpPr>
              <p:nvPr/>
            </p:nvSpPr>
            <p:spPr bwMode="hidden">
              <a:xfrm>
                <a:off x="4578" y="3630"/>
                <a:ext cx="446" cy="271"/>
              </a:xfrm>
              <a:prstGeom prst="ellipse">
                <a:avLst/>
              </a:prstGeom>
              <a:gradFill rotWithShape="0">
                <a:gsLst>
                  <a:gs pos="0">
                    <a:schemeClr val="accent2">
                      <a:gamma/>
                      <a:tint val="96863"/>
                      <a:invGamma/>
                    </a:schemeClr>
                  </a:gs>
                  <a:gs pos="100000">
                    <a:schemeClr val="accent2"/>
                  </a:gs>
                </a:gsLst>
                <a:lin ang="5400000" scaled="1"/>
              </a:gradFill>
              <a:ln w="9525">
                <a:noFill/>
                <a:round/>
                <a:headEnd/>
                <a:tailEnd/>
              </a:ln>
              <a:effectLst/>
            </p:spPr>
            <p:txBody>
              <a:bodyPr/>
              <a:lstStyle/>
              <a:p>
                <a:pPr eaLnBrk="0" hangingPunct="0">
                  <a:defRPr/>
                </a:pPr>
                <a:endParaRPr lang="en-US"/>
              </a:p>
            </p:txBody>
          </p:sp>
          <p:sp>
            <p:nvSpPr>
              <p:cNvPr id="35" name="Oval 49"/>
              <p:cNvSpPr>
                <a:spLocks noChangeArrowheads="1"/>
              </p:cNvSpPr>
              <p:nvPr/>
            </p:nvSpPr>
            <p:spPr bwMode="hidden">
              <a:xfrm>
                <a:off x="4610" y="3650"/>
                <a:ext cx="386" cy="233"/>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eaLnBrk="0" hangingPunct="0">
                  <a:defRPr/>
                </a:pPr>
                <a:endParaRPr lang="en-US"/>
              </a:p>
            </p:txBody>
          </p:sp>
          <p:sp>
            <p:nvSpPr>
              <p:cNvPr id="36" name="Oval 50"/>
              <p:cNvSpPr>
                <a:spLocks noChangeArrowheads="1"/>
              </p:cNvSpPr>
              <p:nvPr/>
            </p:nvSpPr>
            <p:spPr bwMode="hidden">
              <a:xfrm>
                <a:off x="4654" y="3678"/>
                <a:ext cx="298" cy="177"/>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eaLnBrk="0" hangingPunct="0">
                  <a:defRPr/>
                </a:pPr>
                <a:endParaRPr lang="en-US"/>
              </a:p>
            </p:txBody>
          </p:sp>
          <p:sp>
            <p:nvSpPr>
              <p:cNvPr id="37" name="Oval 51"/>
              <p:cNvSpPr>
                <a:spLocks noChangeArrowheads="1"/>
              </p:cNvSpPr>
              <p:nvPr/>
            </p:nvSpPr>
            <p:spPr bwMode="hidden">
              <a:xfrm>
                <a:off x="4690" y="3698"/>
                <a:ext cx="222" cy="139"/>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eaLnBrk="0" hangingPunct="0">
                  <a:defRPr/>
                </a:pPr>
                <a:endParaRPr lang="en-US"/>
              </a:p>
            </p:txBody>
          </p:sp>
          <p:sp>
            <p:nvSpPr>
              <p:cNvPr id="38" name="Oval 52"/>
              <p:cNvSpPr>
                <a:spLocks noChangeArrowheads="1"/>
              </p:cNvSpPr>
              <p:nvPr/>
            </p:nvSpPr>
            <p:spPr bwMode="hidden">
              <a:xfrm>
                <a:off x="4738" y="3728"/>
                <a:ext cx="126" cy="81"/>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pPr eaLnBrk="0" hangingPunct="0">
                  <a:defRPr/>
                </a:pPr>
                <a:endParaRPr lang="en-US"/>
              </a:p>
            </p:txBody>
          </p:sp>
        </p:grpSp>
        <p:grpSp>
          <p:nvGrpSpPr>
            <p:cNvPr id="9" name="Group 53"/>
            <p:cNvGrpSpPr>
              <a:grpSpLocks/>
            </p:cNvGrpSpPr>
            <p:nvPr userDrawn="1"/>
          </p:nvGrpSpPr>
          <p:grpSpPr bwMode="auto">
            <a:xfrm>
              <a:off x="5280" y="3024"/>
              <a:ext cx="425" cy="258"/>
              <a:chOff x="5280" y="3024"/>
              <a:chExt cx="425" cy="258"/>
            </a:xfrm>
          </p:grpSpPr>
          <p:sp>
            <p:nvSpPr>
              <p:cNvPr id="10" name="Freeform 54"/>
              <p:cNvSpPr>
                <a:spLocks/>
              </p:cNvSpPr>
              <p:nvPr/>
            </p:nvSpPr>
            <p:spPr bwMode="hidden">
              <a:xfrm>
                <a:off x="5280" y="3186"/>
                <a:ext cx="383" cy="96"/>
              </a:xfrm>
              <a:custGeom>
                <a:avLst/>
                <a:gdLst>
                  <a:gd name="T0" fmla="*/ 210 w 382"/>
                  <a:gd name="T1" fmla="*/ 96 h 96"/>
                  <a:gd name="T2" fmla="*/ 143 w 382"/>
                  <a:gd name="T3" fmla="*/ 90 h 96"/>
                  <a:gd name="T4" fmla="*/ 83 w 382"/>
                  <a:gd name="T5" fmla="*/ 66 h 96"/>
                  <a:gd name="T6" fmla="*/ 35 w 382"/>
                  <a:gd name="T7" fmla="*/ 36 h 96"/>
                  <a:gd name="T8" fmla="*/ 6 w 382"/>
                  <a:gd name="T9" fmla="*/ 0 h 96"/>
                  <a:gd name="T10" fmla="*/ 0 w 382"/>
                  <a:gd name="T11" fmla="*/ 6 h 96"/>
                  <a:gd name="T12" fmla="*/ 29 w 382"/>
                  <a:gd name="T13" fmla="*/ 42 h 96"/>
                  <a:gd name="T14" fmla="*/ 77 w 382"/>
                  <a:gd name="T15" fmla="*/ 72 h 96"/>
                  <a:gd name="T16" fmla="*/ 137 w 382"/>
                  <a:gd name="T17" fmla="*/ 90 h 96"/>
                  <a:gd name="T18" fmla="*/ 210 w 382"/>
                  <a:gd name="T19" fmla="*/ 96 h 96"/>
                  <a:gd name="T20" fmla="*/ 264 w 382"/>
                  <a:gd name="T21" fmla="*/ 90 h 96"/>
                  <a:gd name="T22" fmla="*/ 312 w 382"/>
                  <a:gd name="T23" fmla="*/ 84 h 96"/>
                  <a:gd name="T24" fmla="*/ 353 w 382"/>
                  <a:gd name="T25" fmla="*/ 66 h 96"/>
                  <a:gd name="T26" fmla="*/ 383 w 382"/>
                  <a:gd name="T27" fmla="*/ 42 h 96"/>
                  <a:gd name="T28" fmla="*/ 377 w 382"/>
                  <a:gd name="T29" fmla="*/ 42 h 96"/>
                  <a:gd name="T30" fmla="*/ 347 w 382"/>
                  <a:gd name="T31" fmla="*/ 66 h 96"/>
                  <a:gd name="T32" fmla="*/ 306 w 382"/>
                  <a:gd name="T33" fmla="*/ 78 h 96"/>
                  <a:gd name="T34" fmla="*/ 264 w 382"/>
                  <a:gd name="T35" fmla="*/ 90 h 96"/>
                  <a:gd name="T36" fmla="*/ 210 w 382"/>
                  <a:gd name="T37" fmla="*/ 96 h 96"/>
                  <a:gd name="T38" fmla="*/ 210 w 382"/>
                  <a:gd name="T39" fmla="*/ 96 h 9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 name="Freeform 55"/>
              <p:cNvSpPr>
                <a:spLocks/>
              </p:cNvSpPr>
              <p:nvPr/>
            </p:nvSpPr>
            <p:spPr bwMode="hidden">
              <a:xfrm>
                <a:off x="5315" y="3024"/>
                <a:ext cx="258" cy="54"/>
              </a:xfrm>
              <a:custGeom>
                <a:avLst/>
                <a:gdLst>
                  <a:gd name="T0" fmla="*/ 174 w 258"/>
                  <a:gd name="T1" fmla="*/ 0 h 54"/>
                  <a:gd name="T2" fmla="*/ 216 w 258"/>
                  <a:gd name="T3" fmla="*/ 6 h 54"/>
                  <a:gd name="T4" fmla="*/ 258 w 258"/>
                  <a:gd name="T5" fmla="*/ 12 h 54"/>
                  <a:gd name="T6" fmla="*/ 252 w 258"/>
                  <a:gd name="T7" fmla="*/ 6 h 54"/>
                  <a:gd name="T8" fmla="*/ 216 w 258"/>
                  <a:gd name="T9" fmla="*/ 0 h 54"/>
                  <a:gd name="T10" fmla="*/ 174 w 258"/>
                  <a:gd name="T11" fmla="*/ 0 h 54"/>
                  <a:gd name="T12" fmla="*/ 120 w 258"/>
                  <a:gd name="T13" fmla="*/ 6 h 54"/>
                  <a:gd name="T14" fmla="*/ 78 w 258"/>
                  <a:gd name="T15" fmla="*/ 12 h 54"/>
                  <a:gd name="T16" fmla="*/ 36 w 258"/>
                  <a:gd name="T17" fmla="*/ 30 h 54"/>
                  <a:gd name="T18" fmla="*/ 0 w 258"/>
                  <a:gd name="T19" fmla="*/ 48 h 54"/>
                  <a:gd name="T20" fmla="*/ 6 w 258"/>
                  <a:gd name="T21" fmla="*/ 54 h 54"/>
                  <a:gd name="T22" fmla="*/ 36 w 258"/>
                  <a:gd name="T23" fmla="*/ 36 h 54"/>
                  <a:gd name="T24" fmla="*/ 78 w 258"/>
                  <a:gd name="T25" fmla="*/ 18 h 54"/>
                  <a:gd name="T26" fmla="*/ 120 w 258"/>
                  <a:gd name="T27" fmla="*/ 6 h 54"/>
                  <a:gd name="T28" fmla="*/ 174 w 258"/>
                  <a:gd name="T29" fmla="*/ 0 h 54"/>
                  <a:gd name="T30" fmla="*/ 174 w 258"/>
                  <a:gd name="T31" fmla="*/ 0 h 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56"/>
              <p:cNvSpPr>
                <a:spLocks/>
              </p:cNvSpPr>
              <p:nvPr/>
            </p:nvSpPr>
            <p:spPr bwMode="hidden">
              <a:xfrm>
                <a:off x="5645" y="3066"/>
                <a:ext cx="60" cy="156"/>
              </a:xfrm>
              <a:custGeom>
                <a:avLst/>
                <a:gdLst>
                  <a:gd name="T0" fmla="*/ 54 w 60"/>
                  <a:gd name="T1" fmla="*/ 90 h 156"/>
                  <a:gd name="T2" fmla="*/ 48 w 60"/>
                  <a:gd name="T3" fmla="*/ 126 h 156"/>
                  <a:gd name="T4" fmla="*/ 24 w 60"/>
                  <a:gd name="T5" fmla="*/ 156 h 156"/>
                  <a:gd name="T6" fmla="*/ 30 w 60"/>
                  <a:gd name="T7" fmla="*/ 156 h 156"/>
                  <a:gd name="T8" fmla="*/ 54 w 60"/>
                  <a:gd name="T9" fmla="*/ 126 h 156"/>
                  <a:gd name="T10" fmla="*/ 60 w 60"/>
                  <a:gd name="T11" fmla="*/ 90 h 156"/>
                  <a:gd name="T12" fmla="*/ 54 w 60"/>
                  <a:gd name="T13" fmla="*/ 66 h 156"/>
                  <a:gd name="T14" fmla="*/ 48 w 60"/>
                  <a:gd name="T15" fmla="*/ 42 h 156"/>
                  <a:gd name="T16" fmla="*/ 30 w 60"/>
                  <a:gd name="T17" fmla="*/ 18 h 156"/>
                  <a:gd name="T18" fmla="*/ 6 w 60"/>
                  <a:gd name="T19" fmla="*/ 0 h 156"/>
                  <a:gd name="T20" fmla="*/ 0 w 60"/>
                  <a:gd name="T21" fmla="*/ 6 h 156"/>
                  <a:gd name="T22" fmla="*/ 24 w 60"/>
                  <a:gd name="T23" fmla="*/ 24 h 156"/>
                  <a:gd name="T24" fmla="*/ 42 w 60"/>
                  <a:gd name="T25" fmla="*/ 42 h 156"/>
                  <a:gd name="T26" fmla="*/ 48 w 60"/>
                  <a:gd name="T27" fmla="*/ 66 h 156"/>
                  <a:gd name="T28" fmla="*/ 54 w 60"/>
                  <a:gd name="T29" fmla="*/ 90 h 156"/>
                  <a:gd name="T30" fmla="*/ 54 w 60"/>
                  <a:gd name="T31" fmla="*/ 90 h 15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Freeform 57"/>
              <p:cNvSpPr>
                <a:spLocks/>
              </p:cNvSpPr>
              <p:nvPr/>
            </p:nvSpPr>
            <p:spPr bwMode="hidden">
              <a:xfrm>
                <a:off x="5375" y="3246"/>
                <a:ext cx="192" cy="18"/>
              </a:xfrm>
              <a:custGeom>
                <a:avLst/>
                <a:gdLst>
                  <a:gd name="T0" fmla="*/ 114 w 192"/>
                  <a:gd name="T1" fmla="*/ 12 h 18"/>
                  <a:gd name="T2" fmla="*/ 72 w 192"/>
                  <a:gd name="T3" fmla="*/ 6 h 18"/>
                  <a:gd name="T4" fmla="*/ 30 w 192"/>
                  <a:gd name="T5" fmla="*/ 0 h 18"/>
                  <a:gd name="T6" fmla="*/ 0 w 192"/>
                  <a:gd name="T7" fmla="*/ 0 h 18"/>
                  <a:gd name="T8" fmla="*/ 54 w 192"/>
                  <a:gd name="T9" fmla="*/ 12 h 18"/>
                  <a:gd name="T10" fmla="*/ 114 w 192"/>
                  <a:gd name="T11" fmla="*/ 18 h 18"/>
                  <a:gd name="T12" fmla="*/ 156 w 192"/>
                  <a:gd name="T13" fmla="*/ 18 h 18"/>
                  <a:gd name="T14" fmla="*/ 192 w 192"/>
                  <a:gd name="T15" fmla="*/ 12 h 18"/>
                  <a:gd name="T16" fmla="*/ 186 w 192"/>
                  <a:gd name="T17" fmla="*/ 0 h 18"/>
                  <a:gd name="T18" fmla="*/ 150 w 192"/>
                  <a:gd name="T19" fmla="*/ 6 h 18"/>
                  <a:gd name="T20" fmla="*/ 114 w 192"/>
                  <a:gd name="T21" fmla="*/ 12 h 18"/>
                  <a:gd name="T22" fmla="*/ 114 w 192"/>
                  <a:gd name="T23" fmla="*/ 12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58"/>
              <p:cNvSpPr>
                <a:spLocks/>
              </p:cNvSpPr>
              <p:nvPr/>
            </p:nvSpPr>
            <p:spPr bwMode="hidden">
              <a:xfrm>
                <a:off x="5304" y="3042"/>
                <a:ext cx="161" cy="186"/>
              </a:xfrm>
              <a:custGeom>
                <a:avLst/>
                <a:gdLst>
                  <a:gd name="T0" fmla="*/ 11 w 161"/>
                  <a:gd name="T1" fmla="*/ 114 h 186"/>
                  <a:gd name="T2" fmla="*/ 17 w 161"/>
                  <a:gd name="T3" fmla="*/ 96 h 186"/>
                  <a:gd name="T4" fmla="*/ 23 w 161"/>
                  <a:gd name="T5" fmla="*/ 78 h 186"/>
                  <a:gd name="T6" fmla="*/ 53 w 161"/>
                  <a:gd name="T7" fmla="*/ 42 h 186"/>
                  <a:gd name="T8" fmla="*/ 101 w 161"/>
                  <a:gd name="T9" fmla="*/ 18 h 186"/>
                  <a:gd name="T10" fmla="*/ 155 w 161"/>
                  <a:gd name="T11" fmla="*/ 6 h 186"/>
                  <a:gd name="T12" fmla="*/ 161 w 161"/>
                  <a:gd name="T13" fmla="*/ 0 h 186"/>
                  <a:gd name="T14" fmla="*/ 95 w 161"/>
                  <a:gd name="T15" fmla="*/ 12 h 186"/>
                  <a:gd name="T16" fmla="*/ 47 w 161"/>
                  <a:gd name="T17" fmla="*/ 36 h 186"/>
                  <a:gd name="T18" fmla="*/ 11 w 161"/>
                  <a:gd name="T19" fmla="*/ 72 h 186"/>
                  <a:gd name="T20" fmla="*/ 5 w 161"/>
                  <a:gd name="T21" fmla="*/ 90 h 186"/>
                  <a:gd name="T22" fmla="*/ 0 w 161"/>
                  <a:gd name="T23" fmla="*/ 114 h 186"/>
                  <a:gd name="T24" fmla="*/ 11 w 161"/>
                  <a:gd name="T25" fmla="*/ 150 h 186"/>
                  <a:gd name="T26" fmla="*/ 23 w 161"/>
                  <a:gd name="T27" fmla="*/ 168 h 186"/>
                  <a:gd name="T28" fmla="*/ 41 w 161"/>
                  <a:gd name="T29" fmla="*/ 186 h 186"/>
                  <a:gd name="T30" fmla="*/ 65 w 161"/>
                  <a:gd name="T31" fmla="*/ 186 h 186"/>
                  <a:gd name="T32" fmla="*/ 41 w 161"/>
                  <a:gd name="T33" fmla="*/ 168 h 186"/>
                  <a:gd name="T34" fmla="*/ 23 w 161"/>
                  <a:gd name="T35" fmla="*/ 150 h 186"/>
                  <a:gd name="T36" fmla="*/ 17 w 161"/>
                  <a:gd name="T37" fmla="*/ 132 h 186"/>
                  <a:gd name="T38" fmla="*/ 11 w 161"/>
                  <a:gd name="T39" fmla="*/ 114 h 186"/>
                  <a:gd name="T40" fmla="*/ 11 w 161"/>
                  <a:gd name="T41" fmla="*/ 114 h 18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 name="Freeform 59"/>
              <p:cNvSpPr>
                <a:spLocks/>
              </p:cNvSpPr>
              <p:nvPr/>
            </p:nvSpPr>
            <p:spPr bwMode="hidden">
              <a:xfrm>
                <a:off x="5489" y="3042"/>
                <a:ext cx="186" cy="210"/>
              </a:xfrm>
              <a:custGeom>
                <a:avLst/>
                <a:gdLst>
                  <a:gd name="T0" fmla="*/ 0 w 185"/>
                  <a:gd name="T1" fmla="*/ 6 h 210"/>
                  <a:gd name="T2" fmla="*/ 66 w 185"/>
                  <a:gd name="T3" fmla="*/ 12 h 210"/>
                  <a:gd name="T4" fmla="*/ 120 w 185"/>
                  <a:gd name="T5" fmla="*/ 36 h 210"/>
                  <a:gd name="T6" fmla="*/ 156 w 185"/>
                  <a:gd name="T7" fmla="*/ 72 h 210"/>
                  <a:gd name="T8" fmla="*/ 162 w 185"/>
                  <a:gd name="T9" fmla="*/ 90 h 210"/>
                  <a:gd name="T10" fmla="*/ 168 w 185"/>
                  <a:gd name="T11" fmla="*/ 114 h 210"/>
                  <a:gd name="T12" fmla="*/ 162 w 185"/>
                  <a:gd name="T13" fmla="*/ 138 h 210"/>
                  <a:gd name="T14" fmla="*/ 150 w 185"/>
                  <a:gd name="T15" fmla="*/ 162 h 210"/>
                  <a:gd name="T16" fmla="*/ 120 w 185"/>
                  <a:gd name="T17" fmla="*/ 180 h 210"/>
                  <a:gd name="T18" fmla="*/ 90 w 185"/>
                  <a:gd name="T19" fmla="*/ 198 h 210"/>
                  <a:gd name="T20" fmla="*/ 97 w 185"/>
                  <a:gd name="T21" fmla="*/ 210 h 210"/>
                  <a:gd name="T22" fmla="*/ 132 w 185"/>
                  <a:gd name="T23" fmla="*/ 192 h 210"/>
                  <a:gd name="T24" fmla="*/ 162 w 185"/>
                  <a:gd name="T25" fmla="*/ 168 h 210"/>
                  <a:gd name="T26" fmla="*/ 180 w 185"/>
                  <a:gd name="T27" fmla="*/ 144 h 210"/>
                  <a:gd name="T28" fmla="*/ 186 w 185"/>
                  <a:gd name="T29" fmla="*/ 114 h 210"/>
                  <a:gd name="T30" fmla="*/ 180 w 185"/>
                  <a:gd name="T31" fmla="*/ 90 h 210"/>
                  <a:gd name="T32" fmla="*/ 174 w 185"/>
                  <a:gd name="T33" fmla="*/ 66 h 210"/>
                  <a:gd name="T34" fmla="*/ 156 w 185"/>
                  <a:gd name="T35" fmla="*/ 48 h 210"/>
                  <a:gd name="T36" fmla="*/ 132 w 185"/>
                  <a:gd name="T37" fmla="*/ 30 h 210"/>
                  <a:gd name="T38" fmla="*/ 72 w 185"/>
                  <a:gd name="T39" fmla="*/ 6 h 210"/>
                  <a:gd name="T40" fmla="*/ 0 w 185"/>
                  <a:gd name="T41" fmla="*/ 0 h 210"/>
                  <a:gd name="T42" fmla="*/ 0 w 185"/>
                  <a:gd name="T43" fmla="*/ 6 h 210"/>
                  <a:gd name="T44" fmla="*/ 0 w 185"/>
                  <a:gd name="T45" fmla="*/ 6 h 210"/>
                  <a:gd name="T46" fmla="*/ 0 w 185"/>
                  <a:gd name="T47" fmla="*/ 6 h 2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 name="Freeform 60"/>
              <p:cNvSpPr>
                <a:spLocks noEditPoints="1"/>
              </p:cNvSpPr>
              <p:nvPr/>
            </p:nvSpPr>
            <p:spPr bwMode="hidden">
              <a:xfrm>
                <a:off x="5345" y="3058"/>
                <a:ext cx="299" cy="186"/>
              </a:xfrm>
              <a:custGeom>
                <a:avLst/>
                <a:gdLst>
                  <a:gd name="T0" fmla="*/ 150 w 299"/>
                  <a:gd name="T1" fmla="*/ 0 h 186"/>
                  <a:gd name="T2" fmla="*/ 90 w 299"/>
                  <a:gd name="T3" fmla="*/ 6 h 186"/>
                  <a:gd name="T4" fmla="*/ 42 w 299"/>
                  <a:gd name="T5" fmla="*/ 30 h 186"/>
                  <a:gd name="T6" fmla="*/ 12 w 299"/>
                  <a:gd name="T7" fmla="*/ 54 h 186"/>
                  <a:gd name="T8" fmla="*/ 6 w 299"/>
                  <a:gd name="T9" fmla="*/ 72 h 186"/>
                  <a:gd name="T10" fmla="*/ 0 w 299"/>
                  <a:gd name="T11" fmla="*/ 90 h 186"/>
                  <a:gd name="T12" fmla="*/ 6 w 299"/>
                  <a:gd name="T13" fmla="*/ 108 h 186"/>
                  <a:gd name="T14" fmla="*/ 12 w 299"/>
                  <a:gd name="T15" fmla="*/ 126 h 186"/>
                  <a:gd name="T16" fmla="*/ 42 w 299"/>
                  <a:gd name="T17" fmla="*/ 156 h 186"/>
                  <a:gd name="T18" fmla="*/ 90 w 299"/>
                  <a:gd name="T19" fmla="*/ 180 h 186"/>
                  <a:gd name="T20" fmla="*/ 150 w 299"/>
                  <a:gd name="T21" fmla="*/ 186 h 186"/>
                  <a:gd name="T22" fmla="*/ 209 w 299"/>
                  <a:gd name="T23" fmla="*/ 180 h 186"/>
                  <a:gd name="T24" fmla="*/ 257 w 299"/>
                  <a:gd name="T25" fmla="*/ 156 h 186"/>
                  <a:gd name="T26" fmla="*/ 287 w 299"/>
                  <a:gd name="T27" fmla="*/ 126 h 186"/>
                  <a:gd name="T28" fmla="*/ 299 w 299"/>
                  <a:gd name="T29" fmla="*/ 108 h 186"/>
                  <a:gd name="T30" fmla="*/ 299 w 299"/>
                  <a:gd name="T31" fmla="*/ 90 h 186"/>
                  <a:gd name="T32" fmla="*/ 299 w 299"/>
                  <a:gd name="T33" fmla="*/ 72 h 186"/>
                  <a:gd name="T34" fmla="*/ 287 w 299"/>
                  <a:gd name="T35" fmla="*/ 54 h 186"/>
                  <a:gd name="T36" fmla="*/ 257 w 299"/>
                  <a:gd name="T37" fmla="*/ 30 h 186"/>
                  <a:gd name="T38" fmla="*/ 209 w 299"/>
                  <a:gd name="T39" fmla="*/ 6 h 186"/>
                  <a:gd name="T40" fmla="*/ 150 w 299"/>
                  <a:gd name="T41" fmla="*/ 0 h 186"/>
                  <a:gd name="T42" fmla="*/ 150 w 299"/>
                  <a:gd name="T43" fmla="*/ 0 h 186"/>
                  <a:gd name="T44" fmla="*/ 150 w 299"/>
                  <a:gd name="T45" fmla="*/ 180 h 186"/>
                  <a:gd name="T46" fmla="*/ 96 w 299"/>
                  <a:gd name="T47" fmla="*/ 174 h 186"/>
                  <a:gd name="T48" fmla="*/ 48 w 299"/>
                  <a:gd name="T49" fmla="*/ 156 h 186"/>
                  <a:gd name="T50" fmla="*/ 18 w 299"/>
                  <a:gd name="T51" fmla="*/ 126 h 186"/>
                  <a:gd name="T52" fmla="*/ 12 w 299"/>
                  <a:gd name="T53" fmla="*/ 108 h 186"/>
                  <a:gd name="T54" fmla="*/ 6 w 299"/>
                  <a:gd name="T55" fmla="*/ 90 h 186"/>
                  <a:gd name="T56" fmla="*/ 12 w 299"/>
                  <a:gd name="T57" fmla="*/ 72 h 186"/>
                  <a:gd name="T58" fmla="*/ 18 w 299"/>
                  <a:gd name="T59" fmla="*/ 54 h 186"/>
                  <a:gd name="T60" fmla="*/ 48 w 299"/>
                  <a:gd name="T61" fmla="*/ 30 h 186"/>
                  <a:gd name="T62" fmla="*/ 96 w 299"/>
                  <a:gd name="T63" fmla="*/ 12 h 186"/>
                  <a:gd name="T64" fmla="*/ 150 w 299"/>
                  <a:gd name="T65" fmla="*/ 6 h 186"/>
                  <a:gd name="T66" fmla="*/ 203 w 299"/>
                  <a:gd name="T67" fmla="*/ 12 h 186"/>
                  <a:gd name="T68" fmla="*/ 251 w 299"/>
                  <a:gd name="T69" fmla="*/ 30 h 186"/>
                  <a:gd name="T70" fmla="*/ 281 w 299"/>
                  <a:gd name="T71" fmla="*/ 54 h 186"/>
                  <a:gd name="T72" fmla="*/ 293 w 299"/>
                  <a:gd name="T73" fmla="*/ 72 h 186"/>
                  <a:gd name="T74" fmla="*/ 293 w 299"/>
                  <a:gd name="T75" fmla="*/ 90 h 186"/>
                  <a:gd name="T76" fmla="*/ 293 w 299"/>
                  <a:gd name="T77" fmla="*/ 108 h 186"/>
                  <a:gd name="T78" fmla="*/ 281 w 299"/>
                  <a:gd name="T79" fmla="*/ 126 h 186"/>
                  <a:gd name="T80" fmla="*/ 251 w 299"/>
                  <a:gd name="T81" fmla="*/ 156 h 186"/>
                  <a:gd name="T82" fmla="*/ 203 w 299"/>
                  <a:gd name="T83" fmla="*/ 174 h 186"/>
                  <a:gd name="T84" fmla="*/ 150 w 299"/>
                  <a:gd name="T85" fmla="*/ 180 h 186"/>
                  <a:gd name="T86" fmla="*/ 150 w 299"/>
                  <a:gd name="T87" fmla="*/ 180 h 18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17" name="Group 61"/>
              <p:cNvGrpSpPr>
                <a:grpSpLocks/>
              </p:cNvGrpSpPr>
              <p:nvPr/>
            </p:nvGrpSpPr>
            <p:grpSpPr bwMode="auto">
              <a:xfrm>
                <a:off x="5381" y="3085"/>
                <a:ext cx="227" cy="132"/>
                <a:chOff x="5381" y="3085"/>
                <a:chExt cx="227" cy="132"/>
              </a:xfrm>
            </p:grpSpPr>
            <p:sp>
              <p:nvSpPr>
                <p:cNvPr id="18" name="Oval 62"/>
                <p:cNvSpPr>
                  <a:spLocks noChangeArrowheads="1"/>
                </p:cNvSpPr>
                <p:nvPr userDrawn="1"/>
              </p:nvSpPr>
              <p:spPr bwMode="hidden">
                <a:xfrm>
                  <a:off x="5381" y="3085"/>
                  <a:ext cx="227" cy="132"/>
                </a:xfrm>
                <a:prstGeom prst="ellipse">
                  <a:avLst/>
                </a:pr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a:p>
              </p:txBody>
            </p:sp>
            <p:sp>
              <p:nvSpPr>
                <p:cNvPr id="19" name="Oval 63"/>
                <p:cNvSpPr>
                  <a:spLocks noChangeArrowheads="1"/>
                </p:cNvSpPr>
                <p:nvPr userDrawn="1"/>
              </p:nvSpPr>
              <p:spPr bwMode="hidden">
                <a:xfrm>
                  <a:off x="5403" y="3099"/>
                  <a:ext cx="182" cy="102"/>
                </a:xfrm>
                <a:prstGeom prst="ellipse">
                  <a:avLst/>
                </a:pr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a:p>
              </p:txBody>
            </p:sp>
            <p:sp>
              <p:nvSpPr>
                <p:cNvPr id="20" name="Oval 64"/>
                <p:cNvSpPr>
                  <a:spLocks noChangeArrowheads="1"/>
                </p:cNvSpPr>
                <p:nvPr userDrawn="1"/>
              </p:nvSpPr>
              <p:spPr bwMode="hidden">
                <a:xfrm>
                  <a:off x="5431" y="3109"/>
                  <a:ext cx="125" cy="82"/>
                </a:xfrm>
                <a:prstGeom prst="ellipse">
                  <a:avLst/>
                </a:pr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a:p>
              </p:txBody>
            </p:sp>
            <p:sp>
              <p:nvSpPr>
                <p:cNvPr id="21" name="Oval 65"/>
                <p:cNvSpPr>
                  <a:spLocks noChangeArrowheads="1"/>
                </p:cNvSpPr>
                <p:nvPr userDrawn="1"/>
              </p:nvSpPr>
              <p:spPr bwMode="hidden">
                <a:xfrm>
                  <a:off x="5458" y="3125"/>
                  <a:ext cx="73" cy="47"/>
                </a:xfrm>
                <a:prstGeom prst="ellipse">
                  <a:avLst/>
                </a:pr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a:p>
              </p:txBody>
            </p:sp>
          </p:grpSp>
        </p:grpSp>
      </p:grpSp>
      <p:sp>
        <p:nvSpPr>
          <p:cNvPr id="232514" name="Rectangle 66"/>
          <p:cNvSpPr>
            <a:spLocks noGrp="1" noChangeArrowheads="1"/>
          </p:cNvSpPr>
          <p:nvPr>
            <p:ph type="ctrTitle" sz="quarter"/>
          </p:nvPr>
        </p:nvSpPr>
        <p:spPr>
          <a:xfrm>
            <a:off x="685800" y="1692275"/>
            <a:ext cx="7772400" cy="1736725"/>
          </a:xfrm>
        </p:spPr>
        <p:txBody>
          <a:bodyPr anchor="b"/>
          <a:lstStyle>
            <a:lvl1pPr>
              <a:defRPr/>
            </a:lvl1pPr>
          </a:lstStyle>
          <a:p>
            <a:r>
              <a:rPr lang="en-US"/>
              <a:t>Click to edit Master title style</a:t>
            </a:r>
          </a:p>
        </p:txBody>
      </p:sp>
      <p:sp>
        <p:nvSpPr>
          <p:cNvPr id="232515" name="Rectangle 67"/>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68" name="Rectangle 68"/>
          <p:cNvSpPr>
            <a:spLocks noGrp="1" noChangeArrowheads="1"/>
          </p:cNvSpPr>
          <p:nvPr>
            <p:ph type="dt" sz="quarter" idx="10"/>
          </p:nvPr>
        </p:nvSpPr>
        <p:spPr>
          <a:xfrm>
            <a:off x="457200" y="6248400"/>
            <a:ext cx="2133600" cy="457200"/>
          </a:xfrm>
        </p:spPr>
        <p:txBody>
          <a:bodyPr/>
          <a:lstStyle>
            <a:lvl1pPr>
              <a:defRPr/>
            </a:lvl1pPr>
          </a:lstStyle>
          <a:p>
            <a:pPr>
              <a:defRPr/>
            </a:pPr>
            <a:endParaRPr lang="en-US"/>
          </a:p>
        </p:txBody>
      </p:sp>
      <p:sp>
        <p:nvSpPr>
          <p:cNvPr id="69" name="Rectangle 69"/>
          <p:cNvSpPr>
            <a:spLocks noGrp="1" noChangeArrowheads="1"/>
          </p:cNvSpPr>
          <p:nvPr>
            <p:ph type="ftr" sz="quarter" idx="11"/>
          </p:nvPr>
        </p:nvSpPr>
        <p:spPr>
          <a:xfrm>
            <a:off x="3124200" y="6248400"/>
            <a:ext cx="2895600" cy="457200"/>
          </a:xfrm>
        </p:spPr>
        <p:txBody>
          <a:bodyPr/>
          <a:lstStyle>
            <a:lvl1pPr>
              <a:defRPr/>
            </a:lvl1pPr>
          </a:lstStyle>
          <a:p>
            <a:pPr>
              <a:defRPr/>
            </a:pPr>
            <a:endParaRPr lang="en-US"/>
          </a:p>
        </p:txBody>
      </p:sp>
      <p:sp>
        <p:nvSpPr>
          <p:cNvPr id="70" name="Rectangle 70"/>
          <p:cNvSpPr>
            <a:spLocks noGrp="1" noChangeArrowheads="1"/>
          </p:cNvSpPr>
          <p:nvPr>
            <p:ph type="sldNum" sz="quarter" idx="12"/>
          </p:nvPr>
        </p:nvSpPr>
        <p:spPr>
          <a:xfrm>
            <a:off x="6553200" y="6248400"/>
            <a:ext cx="2133600" cy="457200"/>
          </a:xfrm>
        </p:spPr>
        <p:txBody>
          <a:bodyPr/>
          <a:lstStyle>
            <a:lvl1pPr>
              <a:defRPr/>
            </a:lvl1pPr>
          </a:lstStyle>
          <a:p>
            <a:pPr>
              <a:defRPr/>
            </a:pPr>
            <a:fld id="{C16FEE14-6282-4A32-8820-E2CE82B2DB4B}" type="slidenum">
              <a:rPr lang="en-US"/>
              <a:pPr>
                <a:defRPr/>
              </a:pPr>
              <a:t>‹#›</a:t>
            </a:fld>
            <a:endParaRPr lang="en-US"/>
          </a:p>
        </p:txBody>
      </p:sp>
    </p:spTree>
    <p:extLst>
      <p:ext uri="{BB962C8B-B14F-4D97-AF65-F5344CB8AC3E}">
        <p14:creationId xmlns:p14="http://schemas.microsoft.com/office/powerpoint/2010/main" val="7172486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9"/>
          <p:cNvSpPr>
            <a:spLocks noGrp="1" noChangeArrowheads="1"/>
          </p:cNvSpPr>
          <p:nvPr>
            <p:ph type="dt" sz="half" idx="10"/>
          </p:nvPr>
        </p:nvSpPr>
        <p:spPr>
          <a:ln/>
        </p:spPr>
        <p:txBody>
          <a:bodyPr/>
          <a:lstStyle>
            <a:lvl1pPr>
              <a:defRPr/>
            </a:lvl1pPr>
          </a:lstStyle>
          <a:p>
            <a:pPr>
              <a:defRPr/>
            </a:pPr>
            <a:endParaRPr lang="en-US"/>
          </a:p>
        </p:txBody>
      </p:sp>
      <p:sp>
        <p:nvSpPr>
          <p:cNvPr id="5" name="Rectangle 70"/>
          <p:cNvSpPr>
            <a:spLocks noGrp="1" noChangeArrowheads="1"/>
          </p:cNvSpPr>
          <p:nvPr>
            <p:ph type="ftr" sz="quarter" idx="11"/>
          </p:nvPr>
        </p:nvSpPr>
        <p:spPr>
          <a:ln/>
        </p:spPr>
        <p:txBody>
          <a:bodyPr/>
          <a:lstStyle>
            <a:lvl1pPr>
              <a:defRPr/>
            </a:lvl1pPr>
          </a:lstStyle>
          <a:p>
            <a:pPr>
              <a:defRPr/>
            </a:pPr>
            <a:endParaRPr lang="en-US"/>
          </a:p>
        </p:txBody>
      </p:sp>
      <p:sp>
        <p:nvSpPr>
          <p:cNvPr id="6" name="Rectangle 71"/>
          <p:cNvSpPr>
            <a:spLocks noGrp="1" noChangeArrowheads="1"/>
          </p:cNvSpPr>
          <p:nvPr>
            <p:ph type="sldNum" sz="quarter" idx="12"/>
          </p:nvPr>
        </p:nvSpPr>
        <p:spPr>
          <a:ln/>
        </p:spPr>
        <p:txBody>
          <a:bodyPr/>
          <a:lstStyle>
            <a:lvl1pPr>
              <a:defRPr/>
            </a:lvl1pPr>
          </a:lstStyle>
          <a:p>
            <a:pPr>
              <a:defRPr/>
            </a:pPr>
            <a:fld id="{12E6DEBB-C2F4-4D6D-AAB7-1617C116AC5A}" type="slidenum">
              <a:rPr lang="en-US"/>
              <a:pPr>
                <a:defRPr/>
              </a:pPr>
              <a:t>‹#›</a:t>
            </a:fld>
            <a:endParaRPr lang="en-US"/>
          </a:p>
        </p:txBody>
      </p:sp>
    </p:spTree>
    <p:extLst>
      <p:ext uri="{BB962C8B-B14F-4D97-AF65-F5344CB8AC3E}">
        <p14:creationId xmlns:p14="http://schemas.microsoft.com/office/powerpoint/2010/main" val="26960440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483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483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9"/>
          <p:cNvSpPr>
            <a:spLocks noGrp="1" noChangeArrowheads="1"/>
          </p:cNvSpPr>
          <p:nvPr>
            <p:ph type="dt" sz="half" idx="10"/>
          </p:nvPr>
        </p:nvSpPr>
        <p:spPr>
          <a:ln/>
        </p:spPr>
        <p:txBody>
          <a:bodyPr/>
          <a:lstStyle>
            <a:lvl1pPr>
              <a:defRPr/>
            </a:lvl1pPr>
          </a:lstStyle>
          <a:p>
            <a:pPr>
              <a:defRPr/>
            </a:pPr>
            <a:endParaRPr lang="en-US"/>
          </a:p>
        </p:txBody>
      </p:sp>
      <p:sp>
        <p:nvSpPr>
          <p:cNvPr id="5" name="Rectangle 70"/>
          <p:cNvSpPr>
            <a:spLocks noGrp="1" noChangeArrowheads="1"/>
          </p:cNvSpPr>
          <p:nvPr>
            <p:ph type="ftr" sz="quarter" idx="11"/>
          </p:nvPr>
        </p:nvSpPr>
        <p:spPr>
          <a:ln/>
        </p:spPr>
        <p:txBody>
          <a:bodyPr/>
          <a:lstStyle>
            <a:lvl1pPr>
              <a:defRPr/>
            </a:lvl1pPr>
          </a:lstStyle>
          <a:p>
            <a:pPr>
              <a:defRPr/>
            </a:pPr>
            <a:endParaRPr lang="en-US"/>
          </a:p>
        </p:txBody>
      </p:sp>
      <p:sp>
        <p:nvSpPr>
          <p:cNvPr id="6" name="Rectangle 71"/>
          <p:cNvSpPr>
            <a:spLocks noGrp="1" noChangeArrowheads="1"/>
          </p:cNvSpPr>
          <p:nvPr>
            <p:ph type="sldNum" sz="quarter" idx="12"/>
          </p:nvPr>
        </p:nvSpPr>
        <p:spPr>
          <a:ln/>
        </p:spPr>
        <p:txBody>
          <a:bodyPr/>
          <a:lstStyle>
            <a:lvl1pPr>
              <a:defRPr/>
            </a:lvl1pPr>
          </a:lstStyle>
          <a:p>
            <a:pPr>
              <a:defRPr/>
            </a:pPr>
            <a:fld id="{FB3C8163-749F-414A-9B5C-5B554E29D62A}" type="slidenum">
              <a:rPr lang="en-US"/>
              <a:pPr>
                <a:defRPr/>
              </a:pPr>
              <a:t>‹#›</a:t>
            </a:fld>
            <a:endParaRPr lang="en-US"/>
          </a:p>
        </p:txBody>
      </p:sp>
    </p:spTree>
    <p:extLst>
      <p:ext uri="{BB962C8B-B14F-4D97-AF65-F5344CB8AC3E}">
        <p14:creationId xmlns:p14="http://schemas.microsoft.com/office/powerpoint/2010/main" val="35856490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69"/>
          <p:cNvSpPr>
            <a:spLocks noGrp="1" noChangeArrowheads="1"/>
          </p:cNvSpPr>
          <p:nvPr>
            <p:ph type="dt" sz="half" idx="10"/>
          </p:nvPr>
        </p:nvSpPr>
        <p:spPr>
          <a:ln/>
        </p:spPr>
        <p:txBody>
          <a:bodyPr/>
          <a:lstStyle>
            <a:lvl1pPr>
              <a:defRPr/>
            </a:lvl1pPr>
          </a:lstStyle>
          <a:p>
            <a:pPr>
              <a:defRPr/>
            </a:pPr>
            <a:endParaRPr lang="en-US"/>
          </a:p>
        </p:txBody>
      </p:sp>
      <p:sp>
        <p:nvSpPr>
          <p:cNvPr id="7" name="Rectangle 70"/>
          <p:cNvSpPr>
            <a:spLocks noGrp="1" noChangeArrowheads="1"/>
          </p:cNvSpPr>
          <p:nvPr>
            <p:ph type="ftr" sz="quarter" idx="11"/>
          </p:nvPr>
        </p:nvSpPr>
        <p:spPr>
          <a:ln/>
        </p:spPr>
        <p:txBody>
          <a:bodyPr/>
          <a:lstStyle>
            <a:lvl1pPr>
              <a:defRPr/>
            </a:lvl1pPr>
          </a:lstStyle>
          <a:p>
            <a:pPr>
              <a:defRPr/>
            </a:pPr>
            <a:endParaRPr lang="en-US"/>
          </a:p>
        </p:txBody>
      </p:sp>
      <p:sp>
        <p:nvSpPr>
          <p:cNvPr id="8" name="Rectangle 71"/>
          <p:cNvSpPr>
            <a:spLocks noGrp="1" noChangeArrowheads="1"/>
          </p:cNvSpPr>
          <p:nvPr>
            <p:ph type="sldNum" sz="quarter" idx="12"/>
          </p:nvPr>
        </p:nvSpPr>
        <p:spPr>
          <a:ln/>
        </p:spPr>
        <p:txBody>
          <a:bodyPr/>
          <a:lstStyle>
            <a:lvl1pPr>
              <a:defRPr/>
            </a:lvl1pPr>
          </a:lstStyle>
          <a:p>
            <a:pPr>
              <a:defRPr/>
            </a:pPr>
            <a:fld id="{C04753F3-AD7C-4C49-8FFA-228560B1A456}" type="slidenum">
              <a:rPr lang="en-US"/>
              <a:pPr>
                <a:defRPr/>
              </a:pPr>
              <a:t>‹#›</a:t>
            </a:fld>
            <a:endParaRPr lang="en-US"/>
          </a:p>
        </p:txBody>
      </p:sp>
    </p:spTree>
    <p:extLst>
      <p:ext uri="{BB962C8B-B14F-4D97-AF65-F5344CB8AC3E}">
        <p14:creationId xmlns:p14="http://schemas.microsoft.com/office/powerpoint/2010/main" val="34248448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9"/>
          <p:cNvSpPr>
            <a:spLocks noGrp="1" noChangeArrowheads="1"/>
          </p:cNvSpPr>
          <p:nvPr>
            <p:ph type="dt" sz="half" idx="10"/>
          </p:nvPr>
        </p:nvSpPr>
        <p:spPr>
          <a:ln/>
        </p:spPr>
        <p:txBody>
          <a:bodyPr/>
          <a:lstStyle>
            <a:lvl1pPr>
              <a:defRPr/>
            </a:lvl1pPr>
          </a:lstStyle>
          <a:p>
            <a:pPr>
              <a:defRPr/>
            </a:pPr>
            <a:endParaRPr lang="en-US"/>
          </a:p>
        </p:txBody>
      </p:sp>
      <p:sp>
        <p:nvSpPr>
          <p:cNvPr id="6" name="Rectangle 70"/>
          <p:cNvSpPr>
            <a:spLocks noGrp="1" noChangeArrowheads="1"/>
          </p:cNvSpPr>
          <p:nvPr>
            <p:ph type="ftr" sz="quarter" idx="11"/>
          </p:nvPr>
        </p:nvSpPr>
        <p:spPr>
          <a:ln/>
        </p:spPr>
        <p:txBody>
          <a:bodyPr/>
          <a:lstStyle>
            <a:lvl1pPr>
              <a:defRPr/>
            </a:lvl1pPr>
          </a:lstStyle>
          <a:p>
            <a:pPr>
              <a:defRPr/>
            </a:pPr>
            <a:endParaRPr lang="en-US"/>
          </a:p>
        </p:txBody>
      </p:sp>
      <p:sp>
        <p:nvSpPr>
          <p:cNvPr id="7" name="Rectangle 71"/>
          <p:cNvSpPr>
            <a:spLocks noGrp="1" noChangeArrowheads="1"/>
          </p:cNvSpPr>
          <p:nvPr>
            <p:ph type="sldNum" sz="quarter" idx="12"/>
          </p:nvPr>
        </p:nvSpPr>
        <p:spPr>
          <a:ln/>
        </p:spPr>
        <p:txBody>
          <a:bodyPr/>
          <a:lstStyle>
            <a:lvl1pPr>
              <a:defRPr/>
            </a:lvl1pPr>
          </a:lstStyle>
          <a:p>
            <a:pPr>
              <a:defRPr/>
            </a:pPr>
            <a:fld id="{5592C900-6DF3-4A33-91B4-6AFDBF0BEF32}" type="slidenum">
              <a:rPr lang="en-US"/>
              <a:pPr>
                <a:defRPr/>
              </a:pPr>
              <a:t>‹#›</a:t>
            </a:fld>
            <a:endParaRPr lang="en-US"/>
          </a:p>
        </p:txBody>
      </p:sp>
    </p:spTree>
    <p:extLst>
      <p:ext uri="{BB962C8B-B14F-4D97-AF65-F5344CB8AC3E}">
        <p14:creationId xmlns:p14="http://schemas.microsoft.com/office/powerpoint/2010/main" val="26563914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9"/>
          <p:cNvSpPr>
            <a:spLocks noGrp="1" noChangeArrowheads="1"/>
          </p:cNvSpPr>
          <p:nvPr>
            <p:ph type="dt" sz="half" idx="10"/>
          </p:nvPr>
        </p:nvSpPr>
        <p:spPr>
          <a:ln/>
        </p:spPr>
        <p:txBody>
          <a:bodyPr/>
          <a:lstStyle>
            <a:lvl1pPr>
              <a:defRPr/>
            </a:lvl1pPr>
          </a:lstStyle>
          <a:p>
            <a:pPr>
              <a:defRPr/>
            </a:pPr>
            <a:endParaRPr lang="en-US"/>
          </a:p>
        </p:txBody>
      </p:sp>
      <p:sp>
        <p:nvSpPr>
          <p:cNvPr id="6" name="Rectangle 70"/>
          <p:cNvSpPr>
            <a:spLocks noGrp="1" noChangeArrowheads="1"/>
          </p:cNvSpPr>
          <p:nvPr>
            <p:ph type="ftr" sz="quarter" idx="11"/>
          </p:nvPr>
        </p:nvSpPr>
        <p:spPr>
          <a:ln/>
        </p:spPr>
        <p:txBody>
          <a:bodyPr/>
          <a:lstStyle>
            <a:lvl1pPr>
              <a:defRPr/>
            </a:lvl1pPr>
          </a:lstStyle>
          <a:p>
            <a:pPr>
              <a:defRPr/>
            </a:pPr>
            <a:endParaRPr lang="en-US"/>
          </a:p>
        </p:txBody>
      </p:sp>
      <p:sp>
        <p:nvSpPr>
          <p:cNvPr id="7" name="Rectangle 71"/>
          <p:cNvSpPr>
            <a:spLocks noGrp="1" noChangeArrowheads="1"/>
          </p:cNvSpPr>
          <p:nvPr>
            <p:ph type="sldNum" sz="quarter" idx="12"/>
          </p:nvPr>
        </p:nvSpPr>
        <p:spPr>
          <a:ln/>
        </p:spPr>
        <p:txBody>
          <a:bodyPr/>
          <a:lstStyle>
            <a:lvl1pPr>
              <a:defRPr/>
            </a:lvl1pPr>
          </a:lstStyle>
          <a:p>
            <a:pPr>
              <a:defRPr/>
            </a:pPr>
            <a:fld id="{C7AE758D-2B31-4F4F-8EFA-8798D21C8010}" type="slidenum">
              <a:rPr lang="en-US"/>
              <a:pPr>
                <a:defRPr/>
              </a:pPr>
              <a:t>‹#›</a:t>
            </a:fld>
            <a:endParaRPr lang="en-US"/>
          </a:p>
        </p:txBody>
      </p:sp>
    </p:spTree>
    <p:extLst>
      <p:ext uri="{BB962C8B-B14F-4D97-AF65-F5344CB8AC3E}">
        <p14:creationId xmlns:p14="http://schemas.microsoft.com/office/powerpoint/2010/main" val="3205439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7813"/>
            <a:ext cx="8229600" cy="1139825"/>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9"/>
          <p:cNvSpPr>
            <a:spLocks noGrp="1" noChangeArrowheads="1"/>
          </p:cNvSpPr>
          <p:nvPr>
            <p:ph type="dt" sz="half" idx="10"/>
          </p:nvPr>
        </p:nvSpPr>
        <p:spPr>
          <a:ln/>
        </p:spPr>
        <p:txBody>
          <a:bodyPr/>
          <a:lstStyle>
            <a:lvl1pPr>
              <a:defRPr/>
            </a:lvl1pPr>
          </a:lstStyle>
          <a:p>
            <a:pPr>
              <a:defRPr/>
            </a:pPr>
            <a:endParaRPr lang="en-US"/>
          </a:p>
        </p:txBody>
      </p:sp>
      <p:sp>
        <p:nvSpPr>
          <p:cNvPr id="8" name="Rectangle 70"/>
          <p:cNvSpPr>
            <a:spLocks noGrp="1" noChangeArrowheads="1"/>
          </p:cNvSpPr>
          <p:nvPr>
            <p:ph type="ftr" sz="quarter" idx="11"/>
          </p:nvPr>
        </p:nvSpPr>
        <p:spPr>
          <a:ln/>
        </p:spPr>
        <p:txBody>
          <a:bodyPr/>
          <a:lstStyle>
            <a:lvl1pPr>
              <a:defRPr/>
            </a:lvl1pPr>
          </a:lstStyle>
          <a:p>
            <a:pPr>
              <a:defRPr/>
            </a:pPr>
            <a:endParaRPr lang="en-US"/>
          </a:p>
        </p:txBody>
      </p:sp>
      <p:sp>
        <p:nvSpPr>
          <p:cNvPr id="9" name="Rectangle 71"/>
          <p:cNvSpPr>
            <a:spLocks noGrp="1" noChangeArrowheads="1"/>
          </p:cNvSpPr>
          <p:nvPr>
            <p:ph type="sldNum" sz="quarter" idx="12"/>
          </p:nvPr>
        </p:nvSpPr>
        <p:spPr>
          <a:ln/>
        </p:spPr>
        <p:txBody>
          <a:bodyPr/>
          <a:lstStyle>
            <a:lvl1pPr>
              <a:defRPr/>
            </a:lvl1pPr>
          </a:lstStyle>
          <a:p>
            <a:pPr>
              <a:defRPr/>
            </a:pPr>
            <a:fld id="{7695A903-5D72-4FEA-B9F7-1AFAF64DD8C5}" type="slidenum">
              <a:rPr lang="en-US"/>
              <a:pPr>
                <a:defRPr/>
              </a:pPr>
              <a:t>‹#›</a:t>
            </a:fld>
            <a:endParaRPr lang="en-US"/>
          </a:p>
        </p:txBody>
      </p:sp>
    </p:spTree>
    <p:extLst>
      <p:ext uri="{BB962C8B-B14F-4D97-AF65-F5344CB8AC3E}">
        <p14:creationId xmlns:p14="http://schemas.microsoft.com/office/powerpoint/2010/main" val="27811481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7813"/>
            <a:ext cx="8229600" cy="58483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69"/>
          <p:cNvSpPr>
            <a:spLocks noGrp="1" noChangeArrowheads="1"/>
          </p:cNvSpPr>
          <p:nvPr>
            <p:ph type="dt" sz="half" idx="10"/>
          </p:nvPr>
        </p:nvSpPr>
        <p:spPr>
          <a:ln/>
        </p:spPr>
        <p:txBody>
          <a:bodyPr/>
          <a:lstStyle>
            <a:lvl1pPr>
              <a:defRPr/>
            </a:lvl1pPr>
          </a:lstStyle>
          <a:p>
            <a:pPr>
              <a:defRPr/>
            </a:pPr>
            <a:endParaRPr lang="en-US"/>
          </a:p>
        </p:txBody>
      </p:sp>
      <p:sp>
        <p:nvSpPr>
          <p:cNvPr id="4" name="Rectangle 70"/>
          <p:cNvSpPr>
            <a:spLocks noGrp="1" noChangeArrowheads="1"/>
          </p:cNvSpPr>
          <p:nvPr>
            <p:ph type="ftr" sz="quarter" idx="11"/>
          </p:nvPr>
        </p:nvSpPr>
        <p:spPr>
          <a:ln/>
        </p:spPr>
        <p:txBody>
          <a:bodyPr/>
          <a:lstStyle>
            <a:lvl1pPr>
              <a:defRPr/>
            </a:lvl1pPr>
          </a:lstStyle>
          <a:p>
            <a:pPr>
              <a:defRPr/>
            </a:pPr>
            <a:endParaRPr lang="en-US"/>
          </a:p>
        </p:txBody>
      </p:sp>
      <p:sp>
        <p:nvSpPr>
          <p:cNvPr id="5" name="Rectangle 71"/>
          <p:cNvSpPr>
            <a:spLocks noGrp="1" noChangeArrowheads="1"/>
          </p:cNvSpPr>
          <p:nvPr>
            <p:ph type="sldNum" sz="quarter" idx="12"/>
          </p:nvPr>
        </p:nvSpPr>
        <p:spPr>
          <a:ln/>
        </p:spPr>
        <p:txBody>
          <a:bodyPr/>
          <a:lstStyle>
            <a:lvl1pPr>
              <a:defRPr/>
            </a:lvl1pPr>
          </a:lstStyle>
          <a:p>
            <a:pPr>
              <a:defRPr/>
            </a:pPr>
            <a:fld id="{69B22588-E58C-4EFA-A27B-214B228FB7E6}" type="slidenum">
              <a:rPr lang="en-US"/>
              <a:pPr>
                <a:defRPr/>
              </a:pPr>
              <a:t>‹#›</a:t>
            </a:fld>
            <a:endParaRPr lang="en-US"/>
          </a:p>
        </p:txBody>
      </p:sp>
    </p:spTree>
    <p:extLst>
      <p:ext uri="{BB962C8B-B14F-4D97-AF65-F5344CB8AC3E}">
        <p14:creationId xmlns:p14="http://schemas.microsoft.com/office/powerpoint/2010/main" val="26060738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9"/>
          <p:cNvSpPr>
            <a:spLocks noGrp="1" noChangeArrowheads="1"/>
          </p:cNvSpPr>
          <p:nvPr>
            <p:ph type="dt" sz="half" idx="10"/>
          </p:nvPr>
        </p:nvSpPr>
        <p:spPr>
          <a:ln/>
        </p:spPr>
        <p:txBody>
          <a:bodyPr/>
          <a:lstStyle>
            <a:lvl1pPr>
              <a:defRPr/>
            </a:lvl1pPr>
          </a:lstStyle>
          <a:p>
            <a:pPr>
              <a:defRPr/>
            </a:pPr>
            <a:endParaRPr lang="en-US"/>
          </a:p>
        </p:txBody>
      </p:sp>
      <p:sp>
        <p:nvSpPr>
          <p:cNvPr id="5" name="Rectangle 70"/>
          <p:cNvSpPr>
            <a:spLocks noGrp="1" noChangeArrowheads="1"/>
          </p:cNvSpPr>
          <p:nvPr>
            <p:ph type="ftr" sz="quarter" idx="11"/>
          </p:nvPr>
        </p:nvSpPr>
        <p:spPr>
          <a:ln/>
        </p:spPr>
        <p:txBody>
          <a:bodyPr/>
          <a:lstStyle>
            <a:lvl1pPr>
              <a:defRPr/>
            </a:lvl1pPr>
          </a:lstStyle>
          <a:p>
            <a:pPr>
              <a:defRPr/>
            </a:pPr>
            <a:endParaRPr lang="en-US"/>
          </a:p>
        </p:txBody>
      </p:sp>
      <p:sp>
        <p:nvSpPr>
          <p:cNvPr id="6" name="Rectangle 71"/>
          <p:cNvSpPr>
            <a:spLocks noGrp="1" noChangeArrowheads="1"/>
          </p:cNvSpPr>
          <p:nvPr>
            <p:ph type="sldNum" sz="quarter" idx="12"/>
          </p:nvPr>
        </p:nvSpPr>
        <p:spPr>
          <a:ln/>
        </p:spPr>
        <p:txBody>
          <a:bodyPr/>
          <a:lstStyle>
            <a:lvl1pPr>
              <a:defRPr/>
            </a:lvl1pPr>
          </a:lstStyle>
          <a:p>
            <a:pPr>
              <a:defRPr/>
            </a:pPr>
            <a:fld id="{4F9535AA-A5A2-49DD-AB76-377F2EAC5CDA}" type="slidenum">
              <a:rPr lang="en-US"/>
              <a:pPr>
                <a:defRPr/>
              </a:pPr>
              <a:t>‹#›</a:t>
            </a:fld>
            <a:endParaRPr lang="en-US"/>
          </a:p>
        </p:txBody>
      </p:sp>
    </p:spTree>
    <p:extLst>
      <p:ext uri="{BB962C8B-B14F-4D97-AF65-F5344CB8AC3E}">
        <p14:creationId xmlns:p14="http://schemas.microsoft.com/office/powerpoint/2010/main" val="26580439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9"/>
          <p:cNvSpPr>
            <a:spLocks noGrp="1" noChangeArrowheads="1"/>
          </p:cNvSpPr>
          <p:nvPr>
            <p:ph type="dt" sz="half" idx="10"/>
          </p:nvPr>
        </p:nvSpPr>
        <p:spPr>
          <a:ln/>
        </p:spPr>
        <p:txBody>
          <a:bodyPr/>
          <a:lstStyle>
            <a:lvl1pPr>
              <a:defRPr/>
            </a:lvl1pPr>
          </a:lstStyle>
          <a:p>
            <a:pPr>
              <a:defRPr/>
            </a:pPr>
            <a:endParaRPr lang="en-US"/>
          </a:p>
        </p:txBody>
      </p:sp>
      <p:sp>
        <p:nvSpPr>
          <p:cNvPr id="5" name="Rectangle 70"/>
          <p:cNvSpPr>
            <a:spLocks noGrp="1" noChangeArrowheads="1"/>
          </p:cNvSpPr>
          <p:nvPr>
            <p:ph type="ftr" sz="quarter" idx="11"/>
          </p:nvPr>
        </p:nvSpPr>
        <p:spPr>
          <a:ln/>
        </p:spPr>
        <p:txBody>
          <a:bodyPr/>
          <a:lstStyle>
            <a:lvl1pPr>
              <a:defRPr/>
            </a:lvl1pPr>
          </a:lstStyle>
          <a:p>
            <a:pPr>
              <a:defRPr/>
            </a:pPr>
            <a:endParaRPr lang="en-US"/>
          </a:p>
        </p:txBody>
      </p:sp>
      <p:sp>
        <p:nvSpPr>
          <p:cNvPr id="6" name="Rectangle 71"/>
          <p:cNvSpPr>
            <a:spLocks noGrp="1" noChangeArrowheads="1"/>
          </p:cNvSpPr>
          <p:nvPr>
            <p:ph type="sldNum" sz="quarter" idx="12"/>
          </p:nvPr>
        </p:nvSpPr>
        <p:spPr>
          <a:ln/>
        </p:spPr>
        <p:txBody>
          <a:bodyPr/>
          <a:lstStyle>
            <a:lvl1pPr>
              <a:defRPr/>
            </a:lvl1pPr>
          </a:lstStyle>
          <a:p>
            <a:pPr>
              <a:defRPr/>
            </a:pPr>
            <a:fld id="{6A7EFD13-B1A6-41F9-9CA1-947F2F49E1AB}" type="slidenum">
              <a:rPr lang="en-US"/>
              <a:pPr>
                <a:defRPr/>
              </a:pPr>
              <a:t>‹#›</a:t>
            </a:fld>
            <a:endParaRPr lang="en-US"/>
          </a:p>
        </p:txBody>
      </p:sp>
    </p:spTree>
    <p:extLst>
      <p:ext uri="{BB962C8B-B14F-4D97-AF65-F5344CB8AC3E}">
        <p14:creationId xmlns:p14="http://schemas.microsoft.com/office/powerpoint/2010/main" val="25094740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9"/>
          <p:cNvSpPr>
            <a:spLocks noGrp="1" noChangeArrowheads="1"/>
          </p:cNvSpPr>
          <p:nvPr>
            <p:ph type="dt" sz="half" idx="10"/>
          </p:nvPr>
        </p:nvSpPr>
        <p:spPr>
          <a:ln/>
        </p:spPr>
        <p:txBody>
          <a:bodyPr/>
          <a:lstStyle>
            <a:lvl1pPr>
              <a:defRPr/>
            </a:lvl1pPr>
          </a:lstStyle>
          <a:p>
            <a:pPr>
              <a:defRPr/>
            </a:pPr>
            <a:endParaRPr lang="en-US"/>
          </a:p>
        </p:txBody>
      </p:sp>
      <p:sp>
        <p:nvSpPr>
          <p:cNvPr id="6" name="Rectangle 70"/>
          <p:cNvSpPr>
            <a:spLocks noGrp="1" noChangeArrowheads="1"/>
          </p:cNvSpPr>
          <p:nvPr>
            <p:ph type="ftr" sz="quarter" idx="11"/>
          </p:nvPr>
        </p:nvSpPr>
        <p:spPr>
          <a:ln/>
        </p:spPr>
        <p:txBody>
          <a:bodyPr/>
          <a:lstStyle>
            <a:lvl1pPr>
              <a:defRPr/>
            </a:lvl1pPr>
          </a:lstStyle>
          <a:p>
            <a:pPr>
              <a:defRPr/>
            </a:pPr>
            <a:endParaRPr lang="en-US"/>
          </a:p>
        </p:txBody>
      </p:sp>
      <p:sp>
        <p:nvSpPr>
          <p:cNvPr id="7" name="Rectangle 71"/>
          <p:cNvSpPr>
            <a:spLocks noGrp="1" noChangeArrowheads="1"/>
          </p:cNvSpPr>
          <p:nvPr>
            <p:ph type="sldNum" sz="quarter" idx="12"/>
          </p:nvPr>
        </p:nvSpPr>
        <p:spPr>
          <a:ln/>
        </p:spPr>
        <p:txBody>
          <a:bodyPr/>
          <a:lstStyle>
            <a:lvl1pPr>
              <a:defRPr/>
            </a:lvl1pPr>
          </a:lstStyle>
          <a:p>
            <a:pPr>
              <a:defRPr/>
            </a:pPr>
            <a:fld id="{80D3CD6C-A0A3-4E79-9B60-5A6363B3EDDB}" type="slidenum">
              <a:rPr lang="en-US"/>
              <a:pPr>
                <a:defRPr/>
              </a:pPr>
              <a:t>‹#›</a:t>
            </a:fld>
            <a:endParaRPr lang="en-US"/>
          </a:p>
        </p:txBody>
      </p:sp>
    </p:spTree>
    <p:extLst>
      <p:ext uri="{BB962C8B-B14F-4D97-AF65-F5344CB8AC3E}">
        <p14:creationId xmlns:p14="http://schemas.microsoft.com/office/powerpoint/2010/main" val="37574600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9"/>
          <p:cNvSpPr>
            <a:spLocks noGrp="1" noChangeArrowheads="1"/>
          </p:cNvSpPr>
          <p:nvPr>
            <p:ph type="dt" sz="half" idx="10"/>
          </p:nvPr>
        </p:nvSpPr>
        <p:spPr>
          <a:ln/>
        </p:spPr>
        <p:txBody>
          <a:bodyPr/>
          <a:lstStyle>
            <a:lvl1pPr>
              <a:defRPr/>
            </a:lvl1pPr>
          </a:lstStyle>
          <a:p>
            <a:pPr>
              <a:defRPr/>
            </a:pPr>
            <a:endParaRPr lang="en-US"/>
          </a:p>
        </p:txBody>
      </p:sp>
      <p:sp>
        <p:nvSpPr>
          <p:cNvPr id="8" name="Rectangle 70"/>
          <p:cNvSpPr>
            <a:spLocks noGrp="1" noChangeArrowheads="1"/>
          </p:cNvSpPr>
          <p:nvPr>
            <p:ph type="ftr" sz="quarter" idx="11"/>
          </p:nvPr>
        </p:nvSpPr>
        <p:spPr>
          <a:ln/>
        </p:spPr>
        <p:txBody>
          <a:bodyPr/>
          <a:lstStyle>
            <a:lvl1pPr>
              <a:defRPr/>
            </a:lvl1pPr>
          </a:lstStyle>
          <a:p>
            <a:pPr>
              <a:defRPr/>
            </a:pPr>
            <a:endParaRPr lang="en-US"/>
          </a:p>
        </p:txBody>
      </p:sp>
      <p:sp>
        <p:nvSpPr>
          <p:cNvPr id="9" name="Rectangle 71"/>
          <p:cNvSpPr>
            <a:spLocks noGrp="1" noChangeArrowheads="1"/>
          </p:cNvSpPr>
          <p:nvPr>
            <p:ph type="sldNum" sz="quarter" idx="12"/>
          </p:nvPr>
        </p:nvSpPr>
        <p:spPr>
          <a:ln/>
        </p:spPr>
        <p:txBody>
          <a:bodyPr/>
          <a:lstStyle>
            <a:lvl1pPr>
              <a:defRPr/>
            </a:lvl1pPr>
          </a:lstStyle>
          <a:p>
            <a:pPr>
              <a:defRPr/>
            </a:pPr>
            <a:fld id="{59F189FA-943C-4B5F-A9FE-CD3DF4C4F8BE}" type="slidenum">
              <a:rPr lang="en-US"/>
              <a:pPr>
                <a:defRPr/>
              </a:pPr>
              <a:t>‹#›</a:t>
            </a:fld>
            <a:endParaRPr lang="en-US"/>
          </a:p>
        </p:txBody>
      </p:sp>
    </p:spTree>
    <p:extLst>
      <p:ext uri="{BB962C8B-B14F-4D97-AF65-F5344CB8AC3E}">
        <p14:creationId xmlns:p14="http://schemas.microsoft.com/office/powerpoint/2010/main" val="17316258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9"/>
          <p:cNvSpPr>
            <a:spLocks noGrp="1" noChangeArrowheads="1"/>
          </p:cNvSpPr>
          <p:nvPr>
            <p:ph type="dt" sz="half" idx="10"/>
          </p:nvPr>
        </p:nvSpPr>
        <p:spPr>
          <a:ln/>
        </p:spPr>
        <p:txBody>
          <a:bodyPr/>
          <a:lstStyle>
            <a:lvl1pPr>
              <a:defRPr/>
            </a:lvl1pPr>
          </a:lstStyle>
          <a:p>
            <a:pPr>
              <a:defRPr/>
            </a:pPr>
            <a:endParaRPr lang="en-US"/>
          </a:p>
        </p:txBody>
      </p:sp>
      <p:sp>
        <p:nvSpPr>
          <p:cNvPr id="4" name="Rectangle 70"/>
          <p:cNvSpPr>
            <a:spLocks noGrp="1" noChangeArrowheads="1"/>
          </p:cNvSpPr>
          <p:nvPr>
            <p:ph type="ftr" sz="quarter" idx="11"/>
          </p:nvPr>
        </p:nvSpPr>
        <p:spPr>
          <a:ln/>
        </p:spPr>
        <p:txBody>
          <a:bodyPr/>
          <a:lstStyle>
            <a:lvl1pPr>
              <a:defRPr/>
            </a:lvl1pPr>
          </a:lstStyle>
          <a:p>
            <a:pPr>
              <a:defRPr/>
            </a:pPr>
            <a:endParaRPr lang="en-US"/>
          </a:p>
        </p:txBody>
      </p:sp>
      <p:sp>
        <p:nvSpPr>
          <p:cNvPr id="5" name="Rectangle 71"/>
          <p:cNvSpPr>
            <a:spLocks noGrp="1" noChangeArrowheads="1"/>
          </p:cNvSpPr>
          <p:nvPr>
            <p:ph type="sldNum" sz="quarter" idx="12"/>
          </p:nvPr>
        </p:nvSpPr>
        <p:spPr>
          <a:ln/>
        </p:spPr>
        <p:txBody>
          <a:bodyPr/>
          <a:lstStyle>
            <a:lvl1pPr>
              <a:defRPr/>
            </a:lvl1pPr>
          </a:lstStyle>
          <a:p>
            <a:pPr>
              <a:defRPr/>
            </a:pPr>
            <a:fld id="{606EA8FC-1BCB-4DD9-9C52-5EDE53F6B63C}" type="slidenum">
              <a:rPr lang="en-US"/>
              <a:pPr>
                <a:defRPr/>
              </a:pPr>
              <a:t>‹#›</a:t>
            </a:fld>
            <a:endParaRPr lang="en-US"/>
          </a:p>
        </p:txBody>
      </p:sp>
    </p:spTree>
    <p:extLst>
      <p:ext uri="{BB962C8B-B14F-4D97-AF65-F5344CB8AC3E}">
        <p14:creationId xmlns:p14="http://schemas.microsoft.com/office/powerpoint/2010/main" val="503589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9"/>
          <p:cNvSpPr>
            <a:spLocks noGrp="1" noChangeArrowheads="1"/>
          </p:cNvSpPr>
          <p:nvPr>
            <p:ph type="dt" sz="half" idx="10"/>
          </p:nvPr>
        </p:nvSpPr>
        <p:spPr>
          <a:ln/>
        </p:spPr>
        <p:txBody>
          <a:bodyPr/>
          <a:lstStyle>
            <a:lvl1pPr>
              <a:defRPr/>
            </a:lvl1pPr>
          </a:lstStyle>
          <a:p>
            <a:pPr>
              <a:defRPr/>
            </a:pPr>
            <a:endParaRPr lang="en-US"/>
          </a:p>
        </p:txBody>
      </p:sp>
      <p:sp>
        <p:nvSpPr>
          <p:cNvPr id="3" name="Rectangle 70"/>
          <p:cNvSpPr>
            <a:spLocks noGrp="1" noChangeArrowheads="1"/>
          </p:cNvSpPr>
          <p:nvPr>
            <p:ph type="ftr" sz="quarter" idx="11"/>
          </p:nvPr>
        </p:nvSpPr>
        <p:spPr>
          <a:ln/>
        </p:spPr>
        <p:txBody>
          <a:bodyPr/>
          <a:lstStyle>
            <a:lvl1pPr>
              <a:defRPr/>
            </a:lvl1pPr>
          </a:lstStyle>
          <a:p>
            <a:pPr>
              <a:defRPr/>
            </a:pPr>
            <a:endParaRPr lang="en-US"/>
          </a:p>
        </p:txBody>
      </p:sp>
      <p:sp>
        <p:nvSpPr>
          <p:cNvPr id="4" name="Rectangle 71"/>
          <p:cNvSpPr>
            <a:spLocks noGrp="1" noChangeArrowheads="1"/>
          </p:cNvSpPr>
          <p:nvPr>
            <p:ph type="sldNum" sz="quarter" idx="12"/>
          </p:nvPr>
        </p:nvSpPr>
        <p:spPr>
          <a:ln/>
        </p:spPr>
        <p:txBody>
          <a:bodyPr/>
          <a:lstStyle>
            <a:lvl1pPr>
              <a:defRPr/>
            </a:lvl1pPr>
          </a:lstStyle>
          <a:p>
            <a:pPr>
              <a:defRPr/>
            </a:pPr>
            <a:fld id="{23ABD7E3-FE5A-4031-BBD5-54448CF179B5}" type="slidenum">
              <a:rPr lang="en-US"/>
              <a:pPr>
                <a:defRPr/>
              </a:pPr>
              <a:t>‹#›</a:t>
            </a:fld>
            <a:endParaRPr lang="en-US"/>
          </a:p>
        </p:txBody>
      </p:sp>
    </p:spTree>
    <p:extLst>
      <p:ext uri="{BB962C8B-B14F-4D97-AF65-F5344CB8AC3E}">
        <p14:creationId xmlns:p14="http://schemas.microsoft.com/office/powerpoint/2010/main" val="41127885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9"/>
          <p:cNvSpPr>
            <a:spLocks noGrp="1" noChangeArrowheads="1"/>
          </p:cNvSpPr>
          <p:nvPr>
            <p:ph type="dt" sz="half" idx="10"/>
          </p:nvPr>
        </p:nvSpPr>
        <p:spPr>
          <a:ln/>
        </p:spPr>
        <p:txBody>
          <a:bodyPr/>
          <a:lstStyle>
            <a:lvl1pPr>
              <a:defRPr/>
            </a:lvl1pPr>
          </a:lstStyle>
          <a:p>
            <a:pPr>
              <a:defRPr/>
            </a:pPr>
            <a:endParaRPr lang="en-US"/>
          </a:p>
        </p:txBody>
      </p:sp>
      <p:sp>
        <p:nvSpPr>
          <p:cNvPr id="6" name="Rectangle 70"/>
          <p:cNvSpPr>
            <a:spLocks noGrp="1" noChangeArrowheads="1"/>
          </p:cNvSpPr>
          <p:nvPr>
            <p:ph type="ftr" sz="quarter" idx="11"/>
          </p:nvPr>
        </p:nvSpPr>
        <p:spPr>
          <a:ln/>
        </p:spPr>
        <p:txBody>
          <a:bodyPr/>
          <a:lstStyle>
            <a:lvl1pPr>
              <a:defRPr/>
            </a:lvl1pPr>
          </a:lstStyle>
          <a:p>
            <a:pPr>
              <a:defRPr/>
            </a:pPr>
            <a:endParaRPr lang="en-US"/>
          </a:p>
        </p:txBody>
      </p:sp>
      <p:sp>
        <p:nvSpPr>
          <p:cNvPr id="7" name="Rectangle 71"/>
          <p:cNvSpPr>
            <a:spLocks noGrp="1" noChangeArrowheads="1"/>
          </p:cNvSpPr>
          <p:nvPr>
            <p:ph type="sldNum" sz="quarter" idx="12"/>
          </p:nvPr>
        </p:nvSpPr>
        <p:spPr>
          <a:ln/>
        </p:spPr>
        <p:txBody>
          <a:bodyPr/>
          <a:lstStyle>
            <a:lvl1pPr>
              <a:defRPr/>
            </a:lvl1pPr>
          </a:lstStyle>
          <a:p>
            <a:pPr>
              <a:defRPr/>
            </a:pPr>
            <a:fld id="{B70F063A-2615-4B92-B383-A2F099D09D04}" type="slidenum">
              <a:rPr lang="en-US"/>
              <a:pPr>
                <a:defRPr/>
              </a:pPr>
              <a:t>‹#›</a:t>
            </a:fld>
            <a:endParaRPr lang="en-US"/>
          </a:p>
        </p:txBody>
      </p:sp>
    </p:spTree>
    <p:extLst>
      <p:ext uri="{BB962C8B-B14F-4D97-AF65-F5344CB8AC3E}">
        <p14:creationId xmlns:p14="http://schemas.microsoft.com/office/powerpoint/2010/main" val="19494432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9"/>
          <p:cNvSpPr>
            <a:spLocks noGrp="1" noChangeArrowheads="1"/>
          </p:cNvSpPr>
          <p:nvPr>
            <p:ph type="dt" sz="half" idx="10"/>
          </p:nvPr>
        </p:nvSpPr>
        <p:spPr>
          <a:ln/>
        </p:spPr>
        <p:txBody>
          <a:bodyPr/>
          <a:lstStyle>
            <a:lvl1pPr>
              <a:defRPr/>
            </a:lvl1pPr>
          </a:lstStyle>
          <a:p>
            <a:pPr>
              <a:defRPr/>
            </a:pPr>
            <a:endParaRPr lang="en-US"/>
          </a:p>
        </p:txBody>
      </p:sp>
      <p:sp>
        <p:nvSpPr>
          <p:cNvPr id="6" name="Rectangle 70"/>
          <p:cNvSpPr>
            <a:spLocks noGrp="1" noChangeArrowheads="1"/>
          </p:cNvSpPr>
          <p:nvPr>
            <p:ph type="ftr" sz="quarter" idx="11"/>
          </p:nvPr>
        </p:nvSpPr>
        <p:spPr>
          <a:ln/>
        </p:spPr>
        <p:txBody>
          <a:bodyPr/>
          <a:lstStyle>
            <a:lvl1pPr>
              <a:defRPr/>
            </a:lvl1pPr>
          </a:lstStyle>
          <a:p>
            <a:pPr>
              <a:defRPr/>
            </a:pPr>
            <a:endParaRPr lang="en-US"/>
          </a:p>
        </p:txBody>
      </p:sp>
      <p:sp>
        <p:nvSpPr>
          <p:cNvPr id="7" name="Rectangle 71"/>
          <p:cNvSpPr>
            <a:spLocks noGrp="1" noChangeArrowheads="1"/>
          </p:cNvSpPr>
          <p:nvPr>
            <p:ph type="sldNum" sz="quarter" idx="12"/>
          </p:nvPr>
        </p:nvSpPr>
        <p:spPr>
          <a:ln/>
        </p:spPr>
        <p:txBody>
          <a:bodyPr/>
          <a:lstStyle>
            <a:lvl1pPr>
              <a:defRPr/>
            </a:lvl1pPr>
          </a:lstStyle>
          <a:p>
            <a:pPr>
              <a:defRPr/>
            </a:pPr>
            <a:fld id="{173AC9EB-5FE3-4AC2-8E7F-F9422673C2EB}" type="slidenum">
              <a:rPr lang="en-US"/>
              <a:pPr>
                <a:defRPr/>
              </a:pPr>
              <a:t>‹#›</a:t>
            </a:fld>
            <a:endParaRPr lang="en-US"/>
          </a:p>
        </p:txBody>
      </p:sp>
    </p:spTree>
    <p:extLst>
      <p:ext uri="{BB962C8B-B14F-4D97-AF65-F5344CB8AC3E}">
        <p14:creationId xmlns:p14="http://schemas.microsoft.com/office/powerpoint/2010/main" val="7740159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1426" name="Freeform 2"/>
          <p:cNvSpPr>
            <a:spLocks/>
          </p:cNvSpPr>
          <p:nvPr/>
        </p:nvSpPr>
        <p:spPr bwMode="hidden">
          <a:xfrm>
            <a:off x="6627813" y="6429375"/>
            <a:ext cx="285750" cy="209550"/>
          </a:xfrm>
          <a:custGeom>
            <a:avLst/>
            <a:gdLst/>
            <a:ahLst/>
            <a:cxnLst>
              <a:cxn ang="0">
                <a:pos x="0" y="132"/>
              </a:cxn>
              <a:cxn ang="0">
                <a:pos x="29" y="132"/>
              </a:cxn>
              <a:cxn ang="0">
                <a:pos x="77" y="108"/>
              </a:cxn>
              <a:cxn ang="0">
                <a:pos x="119" y="78"/>
              </a:cxn>
              <a:cxn ang="0">
                <a:pos x="155" y="48"/>
              </a:cxn>
              <a:cxn ang="0">
                <a:pos x="179" y="12"/>
              </a:cxn>
              <a:cxn ang="0">
                <a:pos x="173" y="6"/>
              </a:cxn>
              <a:cxn ang="0">
                <a:pos x="167" y="0"/>
              </a:cxn>
              <a:cxn ang="0">
                <a:pos x="137" y="42"/>
              </a:cxn>
              <a:cxn ang="0">
                <a:pos x="101" y="78"/>
              </a:cxn>
              <a:cxn ang="0">
                <a:pos x="53" y="108"/>
              </a:cxn>
              <a:cxn ang="0">
                <a:pos x="0" y="132"/>
              </a:cxn>
              <a:cxn ang="0">
                <a:pos x="0" y="132"/>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2"/>
              </a:gs>
              <a:gs pos="100000">
                <a:schemeClr val="accent2">
                  <a:gamma/>
                  <a:shade val="87843"/>
                  <a:invGamma/>
                </a:schemeClr>
              </a:gs>
            </a:gsLst>
            <a:lin ang="18900000" scaled="1"/>
          </a:gradFill>
          <a:ln w="9525">
            <a:noFill/>
            <a:round/>
            <a:headEnd/>
            <a:tailEnd/>
          </a:ln>
        </p:spPr>
        <p:txBody>
          <a:bodyPr/>
          <a:lstStyle/>
          <a:p>
            <a:pPr eaLnBrk="0" hangingPunct="0">
              <a:defRPr/>
            </a:pPr>
            <a:endParaRPr lang="en-US"/>
          </a:p>
        </p:txBody>
      </p:sp>
      <p:grpSp>
        <p:nvGrpSpPr>
          <p:cNvPr id="1027" name="Group 3"/>
          <p:cNvGrpSpPr>
            <a:grpSpLocks/>
          </p:cNvGrpSpPr>
          <p:nvPr/>
        </p:nvGrpSpPr>
        <p:grpSpPr bwMode="auto">
          <a:xfrm>
            <a:off x="3175" y="4267200"/>
            <a:ext cx="9140825" cy="2590800"/>
            <a:chOff x="2" y="2688"/>
            <a:chExt cx="5758" cy="1632"/>
          </a:xfrm>
        </p:grpSpPr>
        <p:sp>
          <p:nvSpPr>
            <p:cNvPr id="1033" name="Freeform 4"/>
            <p:cNvSpPr>
              <a:spLocks/>
            </p:cNvSpPr>
            <p:nvPr/>
          </p:nvSpPr>
          <p:spPr bwMode="hidden">
            <a:xfrm>
              <a:off x="2" y="2688"/>
              <a:ext cx="5758" cy="1632"/>
            </a:xfrm>
            <a:custGeom>
              <a:avLst/>
              <a:gdLst>
                <a:gd name="T0" fmla="*/ 5758 w 5740"/>
                <a:gd name="T1" fmla="*/ 1632 h 4316"/>
                <a:gd name="T2" fmla="*/ 0 w 5740"/>
                <a:gd name="T3" fmla="*/ 1632 h 4316"/>
                <a:gd name="T4" fmla="*/ 0 w 5740"/>
                <a:gd name="T5" fmla="*/ 0 h 4316"/>
                <a:gd name="T6" fmla="*/ 5758 w 5740"/>
                <a:gd name="T7" fmla="*/ 0 h 4316"/>
                <a:gd name="T8" fmla="*/ 5758 w 5740"/>
                <a:gd name="T9" fmla="*/ 1632 h 4316"/>
                <a:gd name="T10" fmla="*/ 5758 w 5740"/>
                <a:gd name="T11" fmla="*/ 1632 h 43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4316">
                  <a:moveTo>
                    <a:pt x="5740" y="4316"/>
                  </a:moveTo>
                  <a:lnTo>
                    <a:pt x="0" y="4316"/>
                  </a:lnTo>
                  <a:lnTo>
                    <a:pt x="0" y="0"/>
                  </a:lnTo>
                  <a:lnTo>
                    <a:pt x="5740" y="0"/>
                  </a:lnTo>
                  <a:lnTo>
                    <a:pt x="5740" y="431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1034" name="Group 5"/>
            <p:cNvGrpSpPr>
              <a:grpSpLocks/>
            </p:cNvGrpSpPr>
            <p:nvPr userDrawn="1"/>
          </p:nvGrpSpPr>
          <p:grpSpPr bwMode="auto">
            <a:xfrm>
              <a:off x="3528" y="3715"/>
              <a:ext cx="792" cy="521"/>
              <a:chOff x="3527" y="3715"/>
              <a:chExt cx="792" cy="521"/>
            </a:xfrm>
          </p:grpSpPr>
          <p:sp>
            <p:nvSpPr>
              <p:cNvPr id="231430" name="Oval 6"/>
              <p:cNvSpPr>
                <a:spLocks noChangeArrowheads="1"/>
              </p:cNvSpPr>
              <p:nvPr/>
            </p:nvSpPr>
            <p:spPr bwMode="hidden">
              <a:xfrm>
                <a:off x="3686" y="3810"/>
                <a:ext cx="532" cy="327"/>
              </a:xfrm>
              <a:prstGeom prst="ellipse">
                <a:avLst/>
              </a:prstGeom>
              <a:gradFill rotWithShape="0">
                <a:gsLst>
                  <a:gs pos="0">
                    <a:schemeClr val="accent2"/>
                  </a:gs>
                  <a:gs pos="100000">
                    <a:schemeClr val="accent2">
                      <a:gamma/>
                      <a:shade val="90980"/>
                      <a:invGamma/>
                    </a:schemeClr>
                  </a:gs>
                </a:gsLst>
                <a:path path="shape">
                  <a:fillToRect l="50000" t="50000" r="50000" b="50000"/>
                </a:path>
              </a:gradFill>
              <a:ln w="9525">
                <a:noFill/>
                <a:round/>
                <a:headEnd/>
                <a:tailEnd/>
              </a:ln>
              <a:effectLst/>
            </p:spPr>
            <p:txBody>
              <a:bodyPr/>
              <a:lstStyle/>
              <a:p>
                <a:pPr eaLnBrk="0" hangingPunct="0">
                  <a:defRPr/>
                </a:pPr>
                <a:endParaRPr lang="en-US"/>
              </a:p>
            </p:txBody>
          </p:sp>
          <p:sp>
            <p:nvSpPr>
              <p:cNvPr id="231431" name="Oval 7"/>
              <p:cNvSpPr>
                <a:spLocks noChangeArrowheads="1"/>
              </p:cNvSpPr>
              <p:nvPr/>
            </p:nvSpPr>
            <p:spPr bwMode="hidden">
              <a:xfrm>
                <a:off x="3726" y="3840"/>
                <a:ext cx="452" cy="275"/>
              </a:xfrm>
              <a:prstGeom prst="ellipse">
                <a:avLst/>
              </a:prstGeom>
              <a:gradFill rotWithShape="0">
                <a:gsLst>
                  <a:gs pos="0">
                    <a:schemeClr val="accent2">
                      <a:gamma/>
                      <a:shade val="90980"/>
                      <a:invGamma/>
                    </a:schemeClr>
                  </a:gs>
                  <a:gs pos="100000">
                    <a:schemeClr val="accent2"/>
                  </a:gs>
                </a:gsLst>
                <a:lin ang="5400000" scaled="1"/>
              </a:gradFill>
              <a:ln w="9525">
                <a:noFill/>
                <a:round/>
                <a:headEnd/>
                <a:tailEnd/>
              </a:ln>
              <a:effectLst/>
            </p:spPr>
            <p:txBody>
              <a:bodyPr/>
              <a:lstStyle/>
              <a:p>
                <a:pPr eaLnBrk="0" hangingPunct="0">
                  <a:defRPr/>
                </a:pPr>
                <a:endParaRPr lang="en-US"/>
              </a:p>
            </p:txBody>
          </p:sp>
          <p:sp>
            <p:nvSpPr>
              <p:cNvPr id="231432" name="Oval 8"/>
              <p:cNvSpPr>
                <a:spLocks noChangeArrowheads="1"/>
              </p:cNvSpPr>
              <p:nvPr/>
            </p:nvSpPr>
            <p:spPr bwMode="hidden">
              <a:xfrm>
                <a:off x="3782" y="3872"/>
                <a:ext cx="344" cy="2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eaLnBrk="0" hangingPunct="0">
                  <a:defRPr/>
                </a:pPr>
                <a:endParaRPr lang="en-US"/>
              </a:p>
            </p:txBody>
          </p:sp>
          <p:sp>
            <p:nvSpPr>
              <p:cNvPr id="231433" name="Oval 9"/>
              <p:cNvSpPr>
                <a:spLocks noChangeArrowheads="1"/>
              </p:cNvSpPr>
              <p:nvPr/>
            </p:nvSpPr>
            <p:spPr bwMode="hidden">
              <a:xfrm>
                <a:off x="3822" y="3896"/>
                <a:ext cx="262" cy="159"/>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pPr eaLnBrk="0" hangingPunct="0">
                  <a:defRPr/>
                </a:pPr>
                <a:endParaRPr lang="en-US"/>
              </a:p>
            </p:txBody>
          </p:sp>
          <p:sp>
            <p:nvSpPr>
              <p:cNvPr id="231434" name="Oval 10"/>
              <p:cNvSpPr>
                <a:spLocks noChangeArrowheads="1"/>
              </p:cNvSpPr>
              <p:nvPr/>
            </p:nvSpPr>
            <p:spPr bwMode="hidden">
              <a:xfrm>
                <a:off x="3856" y="3922"/>
                <a:ext cx="192" cy="1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eaLnBrk="0" hangingPunct="0">
                  <a:defRPr/>
                </a:pPr>
                <a:endParaRPr lang="en-US"/>
              </a:p>
            </p:txBody>
          </p:sp>
          <p:sp>
            <p:nvSpPr>
              <p:cNvPr id="231435" name="Freeform 11"/>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2">
                      <a:gamma/>
                      <a:shade val="94118"/>
                      <a:invGamma/>
                    </a:schemeClr>
                  </a:gs>
                  <a:gs pos="100000">
                    <a:schemeClr val="accent2"/>
                  </a:gs>
                </a:gsLst>
                <a:lin ang="5400000" scaled="1"/>
              </a:gradFill>
              <a:ln w="9525">
                <a:noFill/>
                <a:round/>
                <a:headEnd/>
                <a:tailEnd/>
              </a:ln>
            </p:spPr>
            <p:txBody>
              <a:bodyPr/>
              <a:lstStyle/>
              <a:p>
                <a:pPr eaLnBrk="0" hangingPunct="0">
                  <a:defRPr/>
                </a:pPr>
                <a:endParaRPr lang="en-US"/>
              </a:p>
            </p:txBody>
          </p:sp>
          <p:sp>
            <p:nvSpPr>
              <p:cNvPr id="231436" name="Freeform 12"/>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2">
                      <a:gamma/>
                      <a:shade val="84706"/>
                      <a:invGamma/>
                    </a:schemeClr>
                  </a:gs>
                  <a:gs pos="100000">
                    <a:schemeClr val="accent2"/>
                  </a:gs>
                </a:gsLst>
                <a:lin ang="18900000" scaled="1"/>
              </a:gradFill>
              <a:ln w="9525">
                <a:noFill/>
                <a:round/>
                <a:headEnd/>
                <a:tailEnd/>
              </a:ln>
            </p:spPr>
            <p:txBody>
              <a:bodyPr/>
              <a:lstStyle/>
              <a:p>
                <a:pPr eaLnBrk="0" hangingPunct="0">
                  <a:defRPr/>
                </a:pPr>
                <a:endParaRPr lang="en-US"/>
              </a:p>
            </p:txBody>
          </p:sp>
          <p:sp>
            <p:nvSpPr>
              <p:cNvPr id="231437" name="Freeform 13"/>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eaLnBrk="0" hangingPunct="0">
                  <a:defRPr/>
                </a:pPr>
                <a:endParaRPr lang="en-US"/>
              </a:p>
            </p:txBody>
          </p:sp>
          <p:sp>
            <p:nvSpPr>
              <p:cNvPr id="231438" name="Freeform 14"/>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2"/>
                  </a:gs>
                  <a:gs pos="100000">
                    <a:schemeClr val="accent2">
                      <a:gamma/>
                      <a:shade val="90980"/>
                      <a:invGamma/>
                    </a:schemeClr>
                  </a:gs>
                </a:gsLst>
                <a:path path="rect">
                  <a:fillToRect l="50000" t="50000" r="50000" b="50000"/>
                </a:path>
              </a:gradFill>
              <a:ln w="9525">
                <a:noFill/>
                <a:round/>
                <a:headEnd/>
                <a:tailEnd/>
              </a:ln>
            </p:spPr>
            <p:txBody>
              <a:bodyPr/>
              <a:lstStyle/>
              <a:p>
                <a:pPr eaLnBrk="0" hangingPunct="0">
                  <a:defRPr/>
                </a:pPr>
                <a:endParaRPr lang="en-US"/>
              </a:p>
            </p:txBody>
          </p:sp>
          <p:sp>
            <p:nvSpPr>
              <p:cNvPr id="231439" name="Freeform 15"/>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2"/>
                  </a:gs>
                  <a:gs pos="100000">
                    <a:schemeClr val="accent2">
                      <a:gamma/>
                      <a:shade val="87843"/>
                      <a:invGamma/>
                    </a:schemeClr>
                  </a:gs>
                </a:gsLst>
                <a:lin ang="0" scaled="1"/>
              </a:gradFill>
              <a:ln w="9525">
                <a:noFill/>
                <a:round/>
                <a:headEnd/>
                <a:tailEnd/>
              </a:ln>
            </p:spPr>
            <p:txBody>
              <a:bodyPr/>
              <a:lstStyle/>
              <a:p>
                <a:pPr eaLnBrk="0" hangingPunct="0">
                  <a:defRPr/>
                </a:pPr>
                <a:endParaRPr lang="en-US"/>
              </a:p>
            </p:txBody>
          </p:sp>
          <p:sp>
            <p:nvSpPr>
              <p:cNvPr id="231440" name="Oval 16"/>
              <p:cNvSpPr>
                <a:spLocks noChangeArrowheads="1"/>
              </p:cNvSpPr>
              <p:nvPr/>
            </p:nvSpPr>
            <p:spPr bwMode="hidden">
              <a:xfrm>
                <a:off x="3910" y="3948"/>
                <a:ext cx="84" cy="53"/>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eaLnBrk="0" hangingPunct="0">
                  <a:defRPr/>
                </a:pPr>
                <a:endParaRPr lang="en-US"/>
              </a:p>
            </p:txBody>
          </p:sp>
        </p:grpSp>
        <p:grpSp>
          <p:nvGrpSpPr>
            <p:cNvPr id="1035" name="Group 17"/>
            <p:cNvGrpSpPr>
              <a:grpSpLocks/>
            </p:cNvGrpSpPr>
            <p:nvPr userDrawn="1"/>
          </p:nvGrpSpPr>
          <p:grpSpPr bwMode="auto">
            <a:xfrm>
              <a:off x="1776" y="3631"/>
              <a:ext cx="1626" cy="683"/>
              <a:chOff x="1776" y="3631"/>
              <a:chExt cx="1626" cy="683"/>
            </a:xfrm>
          </p:grpSpPr>
          <p:sp>
            <p:nvSpPr>
              <p:cNvPr id="231442" name="Oval 18"/>
              <p:cNvSpPr>
                <a:spLocks noChangeArrowheads="1"/>
              </p:cNvSpPr>
              <p:nvPr/>
            </p:nvSpPr>
            <p:spPr bwMode="hidden">
              <a:xfrm>
                <a:off x="2268" y="3934"/>
                <a:ext cx="638" cy="377"/>
              </a:xfrm>
              <a:prstGeom prst="ellipse">
                <a:avLst/>
              </a:prstGeom>
              <a:gradFill rotWithShape="0">
                <a:gsLst>
                  <a:gs pos="0">
                    <a:schemeClr val="accent2">
                      <a:gamma/>
                      <a:shade val="87843"/>
                      <a:invGamma/>
                    </a:schemeClr>
                  </a:gs>
                  <a:gs pos="100000">
                    <a:schemeClr val="accent2"/>
                  </a:gs>
                </a:gsLst>
                <a:lin ang="2700000" scaled="1"/>
              </a:gradFill>
              <a:ln w="9525">
                <a:noFill/>
                <a:round/>
                <a:headEnd/>
                <a:tailEnd/>
              </a:ln>
              <a:effectLst/>
            </p:spPr>
            <p:txBody>
              <a:bodyPr/>
              <a:lstStyle/>
              <a:p>
                <a:pPr eaLnBrk="0" hangingPunct="0">
                  <a:defRPr/>
                </a:pPr>
                <a:endParaRPr lang="en-US"/>
              </a:p>
            </p:txBody>
          </p:sp>
          <p:sp>
            <p:nvSpPr>
              <p:cNvPr id="231443" name="Oval 19"/>
              <p:cNvSpPr>
                <a:spLocks noChangeArrowheads="1"/>
              </p:cNvSpPr>
              <p:nvPr/>
            </p:nvSpPr>
            <p:spPr bwMode="hidden">
              <a:xfrm>
                <a:off x="2314" y="3958"/>
                <a:ext cx="543" cy="332"/>
              </a:xfrm>
              <a:prstGeom prst="ellipse">
                <a:avLst/>
              </a:prstGeom>
              <a:gradFill rotWithShape="0">
                <a:gsLst>
                  <a:gs pos="0">
                    <a:schemeClr val="accent2"/>
                  </a:gs>
                  <a:gs pos="100000">
                    <a:schemeClr val="accent2">
                      <a:gamma/>
                      <a:shade val="87843"/>
                      <a:invGamma/>
                    </a:schemeClr>
                  </a:gs>
                </a:gsLst>
                <a:lin ang="2700000" scaled="1"/>
              </a:gradFill>
              <a:ln w="9525">
                <a:noFill/>
                <a:round/>
                <a:headEnd/>
                <a:tailEnd/>
              </a:ln>
              <a:effectLst/>
            </p:spPr>
            <p:txBody>
              <a:bodyPr/>
              <a:lstStyle/>
              <a:p>
                <a:pPr eaLnBrk="0" hangingPunct="0">
                  <a:defRPr/>
                </a:pPr>
                <a:endParaRPr lang="en-US"/>
              </a:p>
            </p:txBody>
          </p:sp>
          <p:sp>
            <p:nvSpPr>
              <p:cNvPr id="231444" name="Oval 20"/>
              <p:cNvSpPr>
                <a:spLocks noChangeArrowheads="1"/>
              </p:cNvSpPr>
              <p:nvPr/>
            </p:nvSpPr>
            <p:spPr bwMode="hidden">
              <a:xfrm>
                <a:off x="2341" y="3979"/>
                <a:ext cx="501" cy="299"/>
              </a:xfrm>
              <a:prstGeom prst="ellipse">
                <a:avLst/>
              </a:prstGeom>
              <a:gradFill rotWithShape="0">
                <a:gsLst>
                  <a:gs pos="0">
                    <a:schemeClr val="accent2">
                      <a:gamma/>
                      <a:shade val="90980"/>
                      <a:invGamma/>
                    </a:schemeClr>
                  </a:gs>
                  <a:gs pos="100000">
                    <a:schemeClr val="accent2"/>
                  </a:gs>
                </a:gsLst>
                <a:lin ang="2700000" scaled="1"/>
              </a:gradFill>
              <a:ln w="9525">
                <a:noFill/>
                <a:round/>
                <a:headEnd/>
                <a:tailEnd/>
              </a:ln>
              <a:effectLst/>
            </p:spPr>
            <p:txBody>
              <a:bodyPr/>
              <a:lstStyle/>
              <a:p>
                <a:pPr eaLnBrk="0" hangingPunct="0">
                  <a:defRPr/>
                </a:pPr>
                <a:endParaRPr lang="en-US"/>
              </a:p>
            </p:txBody>
          </p:sp>
          <p:sp>
            <p:nvSpPr>
              <p:cNvPr id="231445" name="Oval 21"/>
              <p:cNvSpPr>
                <a:spLocks noChangeArrowheads="1"/>
              </p:cNvSpPr>
              <p:nvPr/>
            </p:nvSpPr>
            <p:spPr bwMode="hidden">
              <a:xfrm>
                <a:off x="2368" y="3997"/>
                <a:ext cx="444" cy="258"/>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pPr eaLnBrk="0" hangingPunct="0">
                  <a:defRPr/>
                </a:pPr>
                <a:endParaRPr lang="en-US"/>
              </a:p>
            </p:txBody>
          </p:sp>
          <p:sp>
            <p:nvSpPr>
              <p:cNvPr id="231446" name="Oval 22"/>
              <p:cNvSpPr>
                <a:spLocks noChangeArrowheads="1"/>
              </p:cNvSpPr>
              <p:nvPr/>
            </p:nvSpPr>
            <p:spPr bwMode="hidden">
              <a:xfrm>
                <a:off x="2385" y="4005"/>
                <a:ext cx="413" cy="240"/>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eaLnBrk="0" hangingPunct="0">
                  <a:defRPr/>
                </a:pPr>
                <a:endParaRPr lang="en-US"/>
              </a:p>
            </p:txBody>
          </p:sp>
          <p:sp>
            <p:nvSpPr>
              <p:cNvPr id="231447" name="Oval 23"/>
              <p:cNvSpPr>
                <a:spLocks noChangeArrowheads="1"/>
              </p:cNvSpPr>
              <p:nvPr/>
            </p:nvSpPr>
            <p:spPr bwMode="hidden">
              <a:xfrm>
                <a:off x="2437" y="4026"/>
                <a:ext cx="306" cy="192"/>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pPr eaLnBrk="0" hangingPunct="0">
                  <a:defRPr/>
                </a:pPr>
                <a:endParaRPr lang="en-US"/>
              </a:p>
            </p:txBody>
          </p:sp>
          <p:sp>
            <p:nvSpPr>
              <p:cNvPr id="231448" name="Oval 24"/>
              <p:cNvSpPr>
                <a:spLocks noChangeArrowheads="1"/>
              </p:cNvSpPr>
              <p:nvPr/>
            </p:nvSpPr>
            <p:spPr bwMode="hidden">
              <a:xfrm>
                <a:off x="2476" y="4056"/>
                <a:ext cx="227" cy="135"/>
              </a:xfrm>
              <a:prstGeom prst="ellipse">
                <a:avLst/>
              </a:prstGeom>
              <a:gradFill rotWithShape="0">
                <a:gsLst>
                  <a:gs pos="0">
                    <a:schemeClr val="accent2"/>
                  </a:gs>
                  <a:gs pos="100000">
                    <a:schemeClr val="accent2">
                      <a:gamma/>
                      <a:shade val="90980"/>
                      <a:invGamma/>
                    </a:schemeClr>
                  </a:gs>
                </a:gsLst>
                <a:lin ang="2700000" scaled="1"/>
              </a:gradFill>
              <a:ln w="9525">
                <a:noFill/>
                <a:round/>
                <a:headEnd/>
                <a:tailEnd/>
              </a:ln>
              <a:effectLst/>
            </p:spPr>
            <p:txBody>
              <a:bodyPr/>
              <a:lstStyle/>
              <a:p>
                <a:pPr eaLnBrk="0" hangingPunct="0">
                  <a:defRPr/>
                </a:pPr>
                <a:endParaRPr lang="en-US"/>
              </a:p>
            </p:txBody>
          </p:sp>
          <p:sp>
            <p:nvSpPr>
              <p:cNvPr id="231449" name="Oval 25"/>
              <p:cNvSpPr>
                <a:spLocks noChangeArrowheads="1"/>
              </p:cNvSpPr>
              <p:nvPr/>
            </p:nvSpPr>
            <p:spPr bwMode="hidden">
              <a:xfrm>
                <a:off x="2542" y="4097"/>
                <a:ext cx="90" cy="60"/>
              </a:xfrm>
              <a:prstGeom prst="ellipse">
                <a:avLst/>
              </a:prstGeom>
              <a:gradFill rotWithShape="0">
                <a:gsLst>
                  <a:gs pos="0">
                    <a:schemeClr val="accent2"/>
                  </a:gs>
                  <a:gs pos="100000">
                    <a:schemeClr val="accent2">
                      <a:gamma/>
                      <a:shade val="90980"/>
                      <a:invGamma/>
                    </a:schemeClr>
                  </a:gs>
                </a:gsLst>
                <a:lin ang="0" scaled="1"/>
              </a:gradFill>
              <a:ln w="9525">
                <a:noFill/>
                <a:round/>
                <a:headEnd/>
                <a:tailEnd/>
              </a:ln>
              <a:effectLst/>
            </p:spPr>
            <p:txBody>
              <a:bodyPr/>
              <a:lstStyle/>
              <a:p>
                <a:pPr eaLnBrk="0" hangingPunct="0">
                  <a:defRPr/>
                </a:pPr>
                <a:endParaRPr lang="en-US"/>
              </a:p>
            </p:txBody>
          </p:sp>
          <p:sp>
            <p:nvSpPr>
              <p:cNvPr id="231450" name="Freeform 26"/>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2">
                      <a:gamma/>
                      <a:shade val="90980"/>
                      <a:invGamma/>
                    </a:schemeClr>
                  </a:gs>
                  <a:gs pos="100000">
                    <a:schemeClr val="accent2"/>
                  </a:gs>
                </a:gsLst>
                <a:lin ang="5400000" scaled="1"/>
              </a:gradFill>
              <a:ln w="9525">
                <a:noFill/>
                <a:round/>
                <a:headEnd/>
                <a:tailEnd/>
              </a:ln>
            </p:spPr>
            <p:txBody>
              <a:bodyPr/>
              <a:lstStyle/>
              <a:p>
                <a:pPr eaLnBrk="0" hangingPunct="0">
                  <a:defRPr/>
                </a:pPr>
                <a:endParaRPr lang="en-US"/>
              </a:p>
            </p:txBody>
          </p:sp>
          <p:sp>
            <p:nvSpPr>
              <p:cNvPr id="231451" name="Freeform 27"/>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2"/>
                  </a:gs>
                  <a:gs pos="100000">
                    <a:schemeClr val="accent2">
                      <a:gamma/>
                      <a:shade val="84706"/>
                      <a:invGamma/>
                    </a:schemeClr>
                  </a:gs>
                </a:gsLst>
                <a:lin ang="2700000" scaled="1"/>
              </a:gradFill>
              <a:ln w="9525">
                <a:noFill/>
                <a:round/>
                <a:headEnd/>
                <a:tailEnd/>
              </a:ln>
            </p:spPr>
            <p:txBody>
              <a:bodyPr/>
              <a:lstStyle/>
              <a:p>
                <a:pPr eaLnBrk="0" hangingPunct="0">
                  <a:defRPr/>
                </a:pPr>
                <a:endParaRPr lang="en-US"/>
              </a:p>
            </p:txBody>
          </p:sp>
          <p:sp>
            <p:nvSpPr>
              <p:cNvPr id="231452" name="Freeform 28"/>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2"/>
                  </a:gs>
                  <a:gs pos="100000">
                    <a:schemeClr val="accent2">
                      <a:gamma/>
                      <a:shade val="90980"/>
                      <a:invGamma/>
                    </a:schemeClr>
                  </a:gs>
                </a:gsLst>
                <a:lin ang="0" scaled="1"/>
              </a:gradFill>
              <a:ln w="9525">
                <a:noFill/>
                <a:round/>
                <a:headEnd/>
                <a:tailEnd/>
              </a:ln>
            </p:spPr>
            <p:txBody>
              <a:bodyPr/>
              <a:lstStyle/>
              <a:p>
                <a:pPr eaLnBrk="0" hangingPunct="0">
                  <a:defRPr/>
                </a:pPr>
                <a:endParaRPr lang="en-US"/>
              </a:p>
            </p:txBody>
          </p:sp>
          <p:sp>
            <p:nvSpPr>
              <p:cNvPr id="231453" name="Freeform 29"/>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2"/>
                  </a:gs>
                  <a:gs pos="100000">
                    <a:schemeClr val="accent2">
                      <a:gamma/>
                      <a:shade val="81961"/>
                      <a:invGamma/>
                    </a:schemeClr>
                  </a:gs>
                </a:gsLst>
                <a:lin ang="5400000" scaled="1"/>
              </a:gradFill>
              <a:ln w="9525">
                <a:noFill/>
                <a:round/>
                <a:headEnd/>
                <a:tailEnd/>
              </a:ln>
            </p:spPr>
            <p:txBody>
              <a:bodyPr/>
              <a:lstStyle/>
              <a:p>
                <a:pPr eaLnBrk="0" hangingPunct="0">
                  <a:defRPr/>
                </a:pPr>
                <a:endParaRPr lang="en-US"/>
              </a:p>
            </p:txBody>
          </p:sp>
          <p:sp>
            <p:nvSpPr>
              <p:cNvPr id="1079" name="Freeform 30"/>
              <p:cNvSpPr>
                <a:spLocks/>
              </p:cNvSpPr>
              <p:nvPr/>
            </p:nvSpPr>
            <p:spPr bwMode="hidden">
              <a:xfrm>
                <a:off x="2068" y="3685"/>
                <a:ext cx="835" cy="150"/>
              </a:xfrm>
              <a:custGeom>
                <a:avLst/>
                <a:gdLst>
                  <a:gd name="T0" fmla="*/ 518 w 835"/>
                  <a:gd name="T1" fmla="*/ 18 h 150"/>
                  <a:gd name="T2" fmla="*/ 597 w 835"/>
                  <a:gd name="T3" fmla="*/ 24 h 150"/>
                  <a:gd name="T4" fmla="*/ 682 w 835"/>
                  <a:gd name="T5" fmla="*/ 30 h 150"/>
                  <a:gd name="T6" fmla="*/ 755 w 835"/>
                  <a:gd name="T7" fmla="*/ 42 h 150"/>
                  <a:gd name="T8" fmla="*/ 828 w 835"/>
                  <a:gd name="T9" fmla="*/ 60 h 150"/>
                  <a:gd name="T10" fmla="*/ 835 w 835"/>
                  <a:gd name="T11" fmla="*/ 42 h 150"/>
                  <a:gd name="T12" fmla="*/ 761 w 835"/>
                  <a:gd name="T13" fmla="*/ 24 h 150"/>
                  <a:gd name="T14" fmla="*/ 688 w 835"/>
                  <a:gd name="T15" fmla="*/ 12 h 150"/>
                  <a:gd name="T16" fmla="*/ 603 w 835"/>
                  <a:gd name="T17" fmla="*/ 6 h 150"/>
                  <a:gd name="T18" fmla="*/ 518 w 835"/>
                  <a:gd name="T19" fmla="*/ 0 h 150"/>
                  <a:gd name="T20" fmla="*/ 372 w 835"/>
                  <a:gd name="T21" fmla="*/ 12 h 150"/>
                  <a:gd name="T22" fmla="*/ 232 w 835"/>
                  <a:gd name="T23" fmla="*/ 36 h 150"/>
                  <a:gd name="T24" fmla="*/ 110 w 835"/>
                  <a:gd name="T25" fmla="*/ 78 h 150"/>
                  <a:gd name="T26" fmla="*/ 0 w 835"/>
                  <a:gd name="T27" fmla="*/ 132 h 150"/>
                  <a:gd name="T28" fmla="*/ 19 w 835"/>
                  <a:gd name="T29" fmla="*/ 150 h 150"/>
                  <a:gd name="T30" fmla="*/ 122 w 835"/>
                  <a:gd name="T31" fmla="*/ 96 h 150"/>
                  <a:gd name="T32" fmla="*/ 244 w 835"/>
                  <a:gd name="T33" fmla="*/ 54 h 150"/>
                  <a:gd name="T34" fmla="*/ 378 w 835"/>
                  <a:gd name="T35" fmla="*/ 30 h 150"/>
                  <a:gd name="T36" fmla="*/ 518 w 835"/>
                  <a:gd name="T37" fmla="*/ 18 h 150"/>
                  <a:gd name="T38" fmla="*/ 518 w 835"/>
                  <a:gd name="T39" fmla="*/ 18 h 15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80" name="Freeform 31"/>
              <p:cNvSpPr>
                <a:spLocks/>
              </p:cNvSpPr>
              <p:nvPr/>
            </p:nvSpPr>
            <p:spPr bwMode="hidden">
              <a:xfrm>
                <a:off x="1867" y="3853"/>
                <a:ext cx="171" cy="461"/>
              </a:xfrm>
              <a:custGeom>
                <a:avLst/>
                <a:gdLst>
                  <a:gd name="T0" fmla="*/ 31 w 171"/>
                  <a:gd name="T1" fmla="*/ 263 h 461"/>
                  <a:gd name="T2" fmla="*/ 43 w 171"/>
                  <a:gd name="T3" fmla="*/ 191 h 461"/>
                  <a:gd name="T4" fmla="*/ 67 w 171"/>
                  <a:gd name="T5" fmla="*/ 131 h 461"/>
                  <a:gd name="T6" fmla="*/ 116 w 171"/>
                  <a:gd name="T7" fmla="*/ 72 h 461"/>
                  <a:gd name="T8" fmla="*/ 171 w 171"/>
                  <a:gd name="T9" fmla="*/ 18 h 461"/>
                  <a:gd name="T10" fmla="*/ 153 w 171"/>
                  <a:gd name="T11" fmla="*/ 0 h 461"/>
                  <a:gd name="T12" fmla="*/ 86 w 171"/>
                  <a:gd name="T13" fmla="*/ 60 h 461"/>
                  <a:gd name="T14" fmla="*/ 43 w 171"/>
                  <a:gd name="T15" fmla="*/ 120 h 461"/>
                  <a:gd name="T16" fmla="*/ 13 w 171"/>
                  <a:gd name="T17" fmla="*/ 191 h 461"/>
                  <a:gd name="T18" fmla="*/ 0 w 171"/>
                  <a:gd name="T19" fmla="*/ 263 h 461"/>
                  <a:gd name="T20" fmla="*/ 6 w 171"/>
                  <a:gd name="T21" fmla="*/ 317 h 461"/>
                  <a:gd name="T22" fmla="*/ 25 w 171"/>
                  <a:gd name="T23" fmla="*/ 365 h 461"/>
                  <a:gd name="T24" fmla="*/ 49 w 171"/>
                  <a:gd name="T25" fmla="*/ 413 h 461"/>
                  <a:gd name="T26" fmla="*/ 86 w 171"/>
                  <a:gd name="T27" fmla="*/ 461 h 461"/>
                  <a:gd name="T28" fmla="*/ 122 w 171"/>
                  <a:gd name="T29" fmla="*/ 461 h 461"/>
                  <a:gd name="T30" fmla="*/ 86 w 171"/>
                  <a:gd name="T31" fmla="*/ 413 h 461"/>
                  <a:gd name="T32" fmla="*/ 55 w 171"/>
                  <a:gd name="T33" fmla="*/ 365 h 461"/>
                  <a:gd name="T34" fmla="*/ 37 w 171"/>
                  <a:gd name="T35" fmla="*/ 317 h 461"/>
                  <a:gd name="T36" fmla="*/ 31 w 171"/>
                  <a:gd name="T37" fmla="*/ 263 h 461"/>
                  <a:gd name="T38" fmla="*/ 31 w 171"/>
                  <a:gd name="T39" fmla="*/ 263 h 46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1456" name="Freeform 32"/>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eaLnBrk="0" hangingPunct="0">
                  <a:defRPr/>
                </a:pPr>
                <a:endParaRPr lang="en-US"/>
              </a:p>
            </p:txBody>
          </p:sp>
          <p:sp>
            <p:nvSpPr>
              <p:cNvPr id="231457" name="Freeform 33"/>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eaLnBrk="0" hangingPunct="0">
                  <a:defRPr/>
                </a:pPr>
                <a:endParaRPr lang="en-US"/>
              </a:p>
            </p:txBody>
          </p:sp>
          <p:sp>
            <p:nvSpPr>
              <p:cNvPr id="231458" name="Freeform 34"/>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eaLnBrk="0" hangingPunct="0">
                  <a:defRPr/>
                </a:pPr>
                <a:endParaRPr lang="en-US"/>
              </a:p>
            </p:txBody>
          </p:sp>
          <p:sp>
            <p:nvSpPr>
              <p:cNvPr id="1084" name="Freeform 35"/>
              <p:cNvSpPr>
                <a:spLocks/>
              </p:cNvSpPr>
              <p:nvPr/>
            </p:nvSpPr>
            <p:spPr bwMode="hidden">
              <a:xfrm>
                <a:off x="1776" y="3673"/>
                <a:ext cx="481" cy="641"/>
              </a:xfrm>
              <a:custGeom>
                <a:avLst/>
                <a:gdLst>
                  <a:gd name="T0" fmla="*/ 18 w 481"/>
                  <a:gd name="T1" fmla="*/ 443 h 641"/>
                  <a:gd name="T2" fmla="*/ 24 w 481"/>
                  <a:gd name="T3" fmla="*/ 371 h 641"/>
                  <a:gd name="T4" fmla="*/ 55 w 481"/>
                  <a:gd name="T5" fmla="*/ 305 h 641"/>
                  <a:gd name="T6" fmla="*/ 91 w 481"/>
                  <a:gd name="T7" fmla="*/ 246 h 641"/>
                  <a:gd name="T8" fmla="*/ 146 w 481"/>
                  <a:gd name="T9" fmla="*/ 186 h 641"/>
                  <a:gd name="T10" fmla="*/ 213 w 481"/>
                  <a:gd name="T11" fmla="*/ 132 h 641"/>
                  <a:gd name="T12" fmla="*/ 292 w 481"/>
                  <a:gd name="T13" fmla="*/ 84 h 641"/>
                  <a:gd name="T14" fmla="*/ 384 w 481"/>
                  <a:gd name="T15" fmla="*/ 48 h 641"/>
                  <a:gd name="T16" fmla="*/ 481 w 481"/>
                  <a:gd name="T17" fmla="*/ 12 h 641"/>
                  <a:gd name="T18" fmla="*/ 457 w 481"/>
                  <a:gd name="T19" fmla="*/ 0 h 641"/>
                  <a:gd name="T20" fmla="*/ 359 w 481"/>
                  <a:gd name="T21" fmla="*/ 36 h 641"/>
                  <a:gd name="T22" fmla="*/ 274 w 481"/>
                  <a:gd name="T23" fmla="*/ 78 h 641"/>
                  <a:gd name="T24" fmla="*/ 195 w 481"/>
                  <a:gd name="T25" fmla="*/ 126 h 641"/>
                  <a:gd name="T26" fmla="*/ 128 w 481"/>
                  <a:gd name="T27" fmla="*/ 180 h 641"/>
                  <a:gd name="T28" fmla="*/ 73 w 481"/>
                  <a:gd name="T29" fmla="*/ 240 h 641"/>
                  <a:gd name="T30" fmla="*/ 37 w 481"/>
                  <a:gd name="T31" fmla="*/ 305 h 641"/>
                  <a:gd name="T32" fmla="*/ 6 w 481"/>
                  <a:gd name="T33" fmla="*/ 371 h 641"/>
                  <a:gd name="T34" fmla="*/ 0 w 481"/>
                  <a:gd name="T35" fmla="*/ 443 h 641"/>
                  <a:gd name="T36" fmla="*/ 6 w 481"/>
                  <a:gd name="T37" fmla="*/ 497 h 641"/>
                  <a:gd name="T38" fmla="*/ 18 w 481"/>
                  <a:gd name="T39" fmla="*/ 545 h 641"/>
                  <a:gd name="T40" fmla="*/ 43 w 481"/>
                  <a:gd name="T41" fmla="*/ 593 h 641"/>
                  <a:gd name="T42" fmla="*/ 73 w 481"/>
                  <a:gd name="T43" fmla="*/ 641 h 641"/>
                  <a:gd name="T44" fmla="*/ 97 w 481"/>
                  <a:gd name="T45" fmla="*/ 641 h 641"/>
                  <a:gd name="T46" fmla="*/ 67 w 481"/>
                  <a:gd name="T47" fmla="*/ 593 h 641"/>
                  <a:gd name="T48" fmla="*/ 43 w 481"/>
                  <a:gd name="T49" fmla="*/ 545 h 641"/>
                  <a:gd name="T50" fmla="*/ 24 w 481"/>
                  <a:gd name="T51" fmla="*/ 497 h 641"/>
                  <a:gd name="T52" fmla="*/ 18 w 481"/>
                  <a:gd name="T53" fmla="*/ 443 h 641"/>
                  <a:gd name="T54" fmla="*/ 18 w 481"/>
                  <a:gd name="T55" fmla="*/ 443 h 64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036" name="Group 36"/>
            <p:cNvGrpSpPr>
              <a:grpSpLocks/>
            </p:cNvGrpSpPr>
            <p:nvPr userDrawn="1"/>
          </p:nvGrpSpPr>
          <p:grpSpPr bwMode="auto">
            <a:xfrm>
              <a:off x="4128" y="3360"/>
              <a:ext cx="1351" cy="821"/>
              <a:chOff x="4128" y="3360"/>
              <a:chExt cx="1351" cy="821"/>
            </a:xfrm>
          </p:grpSpPr>
          <p:sp>
            <p:nvSpPr>
              <p:cNvPr id="231461" name="Freeform 37"/>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eaLnBrk="0" hangingPunct="0">
                  <a:defRPr/>
                </a:pPr>
                <a:endParaRPr lang="en-US"/>
              </a:p>
            </p:txBody>
          </p:sp>
          <p:sp>
            <p:nvSpPr>
              <p:cNvPr id="231462" name="Freeform 38"/>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eaLnBrk="0" hangingPunct="0">
                  <a:defRPr/>
                </a:pPr>
                <a:endParaRPr lang="en-US"/>
              </a:p>
            </p:txBody>
          </p:sp>
          <p:sp>
            <p:nvSpPr>
              <p:cNvPr id="231463" name="Freeform 39"/>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2">
                      <a:gamma/>
                      <a:tint val="94118"/>
                      <a:invGamma/>
                    </a:schemeClr>
                  </a:gs>
                  <a:gs pos="100000">
                    <a:schemeClr val="accent2"/>
                  </a:gs>
                </a:gsLst>
                <a:lin ang="5400000" scaled="1"/>
              </a:gradFill>
              <a:ln w="9525">
                <a:noFill/>
                <a:round/>
                <a:headEnd/>
                <a:tailEnd/>
              </a:ln>
            </p:spPr>
            <p:txBody>
              <a:bodyPr/>
              <a:lstStyle/>
              <a:p>
                <a:pPr eaLnBrk="0" hangingPunct="0">
                  <a:defRPr/>
                </a:pPr>
                <a:endParaRPr lang="en-US"/>
              </a:p>
            </p:txBody>
          </p:sp>
          <p:sp>
            <p:nvSpPr>
              <p:cNvPr id="231464" name="Freeform 40"/>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eaLnBrk="0" hangingPunct="0">
                  <a:defRPr/>
                </a:pPr>
                <a:endParaRPr lang="en-US"/>
              </a:p>
            </p:txBody>
          </p:sp>
          <p:sp>
            <p:nvSpPr>
              <p:cNvPr id="231465" name="Freeform 41"/>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eaLnBrk="0" hangingPunct="0">
                  <a:defRPr/>
                </a:pPr>
                <a:endParaRPr lang="en-US"/>
              </a:p>
            </p:txBody>
          </p:sp>
          <p:sp>
            <p:nvSpPr>
              <p:cNvPr id="231466" name="Freeform 42"/>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eaLnBrk="0" hangingPunct="0">
                  <a:defRPr/>
                </a:pPr>
                <a:endParaRPr lang="en-US"/>
              </a:p>
            </p:txBody>
          </p:sp>
          <p:sp>
            <p:nvSpPr>
              <p:cNvPr id="231467" name="Freeform 43"/>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eaLnBrk="0" hangingPunct="0">
                  <a:defRPr/>
                </a:pPr>
                <a:endParaRPr lang="en-US"/>
              </a:p>
            </p:txBody>
          </p:sp>
          <p:sp>
            <p:nvSpPr>
              <p:cNvPr id="1057" name="Freeform 44"/>
              <p:cNvSpPr>
                <a:spLocks/>
              </p:cNvSpPr>
              <p:nvPr/>
            </p:nvSpPr>
            <p:spPr bwMode="hidden">
              <a:xfrm>
                <a:off x="4445" y="3552"/>
                <a:ext cx="717" cy="431"/>
              </a:xfrm>
              <a:custGeom>
                <a:avLst/>
                <a:gdLst>
                  <a:gd name="T0" fmla="*/ 693 w 717"/>
                  <a:gd name="T1" fmla="*/ 216 h 431"/>
                  <a:gd name="T2" fmla="*/ 687 w 717"/>
                  <a:gd name="T3" fmla="*/ 257 h 431"/>
                  <a:gd name="T4" fmla="*/ 669 w 717"/>
                  <a:gd name="T5" fmla="*/ 293 h 431"/>
                  <a:gd name="T6" fmla="*/ 633 w 717"/>
                  <a:gd name="T7" fmla="*/ 329 h 431"/>
                  <a:gd name="T8" fmla="*/ 598 w 717"/>
                  <a:gd name="T9" fmla="*/ 359 h 431"/>
                  <a:gd name="T10" fmla="*/ 544 w 717"/>
                  <a:gd name="T11" fmla="*/ 383 h 431"/>
                  <a:gd name="T12" fmla="*/ 490 w 717"/>
                  <a:gd name="T13" fmla="*/ 401 h 431"/>
                  <a:gd name="T14" fmla="*/ 424 w 717"/>
                  <a:gd name="T15" fmla="*/ 413 h 431"/>
                  <a:gd name="T16" fmla="*/ 359 w 717"/>
                  <a:gd name="T17" fmla="*/ 419 h 431"/>
                  <a:gd name="T18" fmla="*/ 293 w 717"/>
                  <a:gd name="T19" fmla="*/ 413 h 431"/>
                  <a:gd name="T20" fmla="*/ 227 w 717"/>
                  <a:gd name="T21" fmla="*/ 401 h 431"/>
                  <a:gd name="T22" fmla="*/ 173 w 717"/>
                  <a:gd name="T23" fmla="*/ 383 h 431"/>
                  <a:gd name="T24" fmla="*/ 119 w 717"/>
                  <a:gd name="T25" fmla="*/ 359 h 431"/>
                  <a:gd name="T26" fmla="*/ 84 w 717"/>
                  <a:gd name="T27" fmla="*/ 329 h 431"/>
                  <a:gd name="T28" fmla="*/ 48 w 717"/>
                  <a:gd name="T29" fmla="*/ 293 h 431"/>
                  <a:gd name="T30" fmla="*/ 30 w 717"/>
                  <a:gd name="T31" fmla="*/ 257 h 431"/>
                  <a:gd name="T32" fmla="*/ 24 w 717"/>
                  <a:gd name="T33" fmla="*/ 216 h 431"/>
                  <a:gd name="T34" fmla="*/ 30 w 717"/>
                  <a:gd name="T35" fmla="*/ 174 h 431"/>
                  <a:gd name="T36" fmla="*/ 48 w 717"/>
                  <a:gd name="T37" fmla="*/ 138 h 431"/>
                  <a:gd name="T38" fmla="*/ 84 w 717"/>
                  <a:gd name="T39" fmla="*/ 102 h 431"/>
                  <a:gd name="T40" fmla="*/ 119 w 717"/>
                  <a:gd name="T41" fmla="*/ 72 h 431"/>
                  <a:gd name="T42" fmla="*/ 173 w 717"/>
                  <a:gd name="T43" fmla="*/ 48 h 431"/>
                  <a:gd name="T44" fmla="*/ 227 w 717"/>
                  <a:gd name="T45" fmla="*/ 30 h 431"/>
                  <a:gd name="T46" fmla="*/ 293 w 717"/>
                  <a:gd name="T47" fmla="*/ 18 h 431"/>
                  <a:gd name="T48" fmla="*/ 359 w 717"/>
                  <a:gd name="T49" fmla="*/ 12 h 431"/>
                  <a:gd name="T50" fmla="*/ 418 w 717"/>
                  <a:gd name="T51" fmla="*/ 18 h 431"/>
                  <a:gd name="T52" fmla="*/ 478 w 717"/>
                  <a:gd name="T53" fmla="*/ 30 h 431"/>
                  <a:gd name="T54" fmla="*/ 532 w 717"/>
                  <a:gd name="T55" fmla="*/ 48 h 431"/>
                  <a:gd name="T56" fmla="*/ 580 w 717"/>
                  <a:gd name="T57" fmla="*/ 66 h 431"/>
                  <a:gd name="T58" fmla="*/ 586 w 717"/>
                  <a:gd name="T59" fmla="*/ 48 h 431"/>
                  <a:gd name="T60" fmla="*/ 478 w 717"/>
                  <a:gd name="T61" fmla="*/ 12 h 431"/>
                  <a:gd name="T62" fmla="*/ 418 w 717"/>
                  <a:gd name="T63" fmla="*/ 6 h 431"/>
                  <a:gd name="T64" fmla="*/ 359 w 717"/>
                  <a:gd name="T65" fmla="*/ 0 h 431"/>
                  <a:gd name="T66" fmla="*/ 287 w 717"/>
                  <a:gd name="T67" fmla="*/ 6 h 431"/>
                  <a:gd name="T68" fmla="*/ 221 w 717"/>
                  <a:gd name="T69" fmla="*/ 18 h 431"/>
                  <a:gd name="T70" fmla="*/ 161 w 717"/>
                  <a:gd name="T71" fmla="*/ 36 h 431"/>
                  <a:gd name="T72" fmla="*/ 107 w 717"/>
                  <a:gd name="T73" fmla="*/ 66 h 431"/>
                  <a:gd name="T74" fmla="*/ 60 w 717"/>
                  <a:gd name="T75" fmla="*/ 96 h 431"/>
                  <a:gd name="T76" fmla="*/ 30 w 717"/>
                  <a:gd name="T77" fmla="*/ 132 h 431"/>
                  <a:gd name="T78" fmla="*/ 6 w 717"/>
                  <a:gd name="T79" fmla="*/ 174 h 431"/>
                  <a:gd name="T80" fmla="*/ 0 w 717"/>
                  <a:gd name="T81" fmla="*/ 216 h 431"/>
                  <a:gd name="T82" fmla="*/ 6 w 717"/>
                  <a:gd name="T83" fmla="*/ 257 h 431"/>
                  <a:gd name="T84" fmla="*/ 30 w 717"/>
                  <a:gd name="T85" fmla="*/ 299 h 431"/>
                  <a:gd name="T86" fmla="*/ 60 w 717"/>
                  <a:gd name="T87" fmla="*/ 335 h 431"/>
                  <a:gd name="T88" fmla="*/ 107 w 717"/>
                  <a:gd name="T89" fmla="*/ 371 h 431"/>
                  <a:gd name="T90" fmla="*/ 161 w 717"/>
                  <a:gd name="T91" fmla="*/ 395 h 431"/>
                  <a:gd name="T92" fmla="*/ 221 w 717"/>
                  <a:gd name="T93" fmla="*/ 413 h 431"/>
                  <a:gd name="T94" fmla="*/ 287 w 717"/>
                  <a:gd name="T95" fmla="*/ 425 h 431"/>
                  <a:gd name="T96" fmla="*/ 359 w 717"/>
                  <a:gd name="T97" fmla="*/ 431 h 431"/>
                  <a:gd name="T98" fmla="*/ 430 w 717"/>
                  <a:gd name="T99" fmla="*/ 425 h 431"/>
                  <a:gd name="T100" fmla="*/ 496 w 717"/>
                  <a:gd name="T101" fmla="*/ 413 h 431"/>
                  <a:gd name="T102" fmla="*/ 562 w 717"/>
                  <a:gd name="T103" fmla="*/ 395 h 431"/>
                  <a:gd name="T104" fmla="*/ 610 w 717"/>
                  <a:gd name="T105" fmla="*/ 371 h 431"/>
                  <a:gd name="T106" fmla="*/ 657 w 717"/>
                  <a:gd name="T107" fmla="*/ 335 h 431"/>
                  <a:gd name="T108" fmla="*/ 687 w 717"/>
                  <a:gd name="T109" fmla="*/ 299 h 431"/>
                  <a:gd name="T110" fmla="*/ 711 w 717"/>
                  <a:gd name="T111" fmla="*/ 257 h 431"/>
                  <a:gd name="T112" fmla="*/ 717 w 717"/>
                  <a:gd name="T113" fmla="*/ 216 h 431"/>
                  <a:gd name="T114" fmla="*/ 717 w 717"/>
                  <a:gd name="T115" fmla="*/ 204 h 431"/>
                  <a:gd name="T116" fmla="*/ 711 w 717"/>
                  <a:gd name="T117" fmla="*/ 192 h 431"/>
                  <a:gd name="T118" fmla="*/ 687 w 717"/>
                  <a:gd name="T119" fmla="*/ 198 h 431"/>
                  <a:gd name="T120" fmla="*/ 693 w 717"/>
                  <a:gd name="T121" fmla="*/ 210 h 431"/>
                  <a:gd name="T122" fmla="*/ 693 w 717"/>
                  <a:gd name="T123" fmla="*/ 216 h 431"/>
                  <a:gd name="T124" fmla="*/ 693 w 717"/>
                  <a:gd name="T125" fmla="*/ 216 h 43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1469" name="Freeform 45"/>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2">
                      <a:gamma/>
                      <a:tint val="96863"/>
                      <a:invGamma/>
                    </a:schemeClr>
                  </a:gs>
                  <a:gs pos="100000">
                    <a:schemeClr val="accent2"/>
                  </a:gs>
                </a:gsLst>
                <a:lin ang="0" scaled="1"/>
              </a:gradFill>
              <a:ln w="9525">
                <a:noFill/>
                <a:round/>
                <a:headEnd/>
                <a:tailEnd/>
              </a:ln>
            </p:spPr>
            <p:txBody>
              <a:bodyPr/>
              <a:lstStyle/>
              <a:p>
                <a:pPr eaLnBrk="0" hangingPunct="0">
                  <a:defRPr/>
                </a:pPr>
                <a:endParaRPr lang="en-US"/>
              </a:p>
            </p:txBody>
          </p:sp>
          <p:sp>
            <p:nvSpPr>
              <p:cNvPr id="231470" name="Freeform 46"/>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eaLnBrk="0" hangingPunct="0">
                  <a:defRPr/>
                </a:pPr>
                <a:endParaRPr lang="en-US"/>
              </a:p>
            </p:txBody>
          </p:sp>
          <p:sp>
            <p:nvSpPr>
              <p:cNvPr id="231471" name="Freeform 47"/>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eaLnBrk="0" hangingPunct="0">
                  <a:defRPr/>
                </a:pPr>
                <a:endParaRPr lang="en-US"/>
              </a:p>
            </p:txBody>
          </p:sp>
          <p:sp>
            <p:nvSpPr>
              <p:cNvPr id="231472" name="Oval 48"/>
              <p:cNvSpPr>
                <a:spLocks noChangeArrowheads="1"/>
              </p:cNvSpPr>
              <p:nvPr/>
            </p:nvSpPr>
            <p:spPr bwMode="hidden">
              <a:xfrm>
                <a:off x="4546" y="3608"/>
                <a:ext cx="518" cy="319"/>
              </a:xfrm>
              <a:prstGeom prst="ellipse">
                <a:avLst/>
              </a:prstGeom>
              <a:gradFill rotWithShape="0">
                <a:gsLst>
                  <a:gs pos="0">
                    <a:schemeClr val="accent2">
                      <a:gamma/>
                      <a:shade val="94118"/>
                      <a:invGamma/>
                    </a:schemeClr>
                  </a:gs>
                  <a:gs pos="100000">
                    <a:schemeClr val="accent2"/>
                  </a:gs>
                </a:gsLst>
                <a:lin ang="0" scaled="1"/>
              </a:gradFill>
              <a:ln w="9525">
                <a:noFill/>
                <a:round/>
                <a:headEnd/>
                <a:tailEnd/>
              </a:ln>
              <a:effectLst/>
            </p:spPr>
            <p:txBody>
              <a:bodyPr/>
              <a:lstStyle/>
              <a:p>
                <a:pPr eaLnBrk="0" hangingPunct="0">
                  <a:defRPr/>
                </a:pPr>
                <a:endParaRPr lang="en-US"/>
              </a:p>
            </p:txBody>
          </p:sp>
          <p:sp>
            <p:nvSpPr>
              <p:cNvPr id="231473" name="Oval 49"/>
              <p:cNvSpPr>
                <a:spLocks noChangeArrowheads="1"/>
              </p:cNvSpPr>
              <p:nvPr/>
            </p:nvSpPr>
            <p:spPr bwMode="hidden">
              <a:xfrm>
                <a:off x="4578" y="3630"/>
                <a:ext cx="446" cy="271"/>
              </a:xfrm>
              <a:prstGeom prst="ellipse">
                <a:avLst/>
              </a:prstGeom>
              <a:gradFill rotWithShape="0">
                <a:gsLst>
                  <a:gs pos="0">
                    <a:schemeClr val="accent2">
                      <a:gamma/>
                      <a:tint val="96863"/>
                      <a:invGamma/>
                    </a:schemeClr>
                  </a:gs>
                  <a:gs pos="100000">
                    <a:schemeClr val="accent2"/>
                  </a:gs>
                </a:gsLst>
                <a:lin ang="5400000" scaled="1"/>
              </a:gradFill>
              <a:ln w="9525">
                <a:noFill/>
                <a:round/>
                <a:headEnd/>
                <a:tailEnd/>
              </a:ln>
              <a:effectLst/>
            </p:spPr>
            <p:txBody>
              <a:bodyPr/>
              <a:lstStyle/>
              <a:p>
                <a:pPr eaLnBrk="0" hangingPunct="0">
                  <a:defRPr/>
                </a:pPr>
                <a:endParaRPr lang="en-US"/>
              </a:p>
            </p:txBody>
          </p:sp>
          <p:sp>
            <p:nvSpPr>
              <p:cNvPr id="231474" name="Oval 50"/>
              <p:cNvSpPr>
                <a:spLocks noChangeArrowheads="1"/>
              </p:cNvSpPr>
              <p:nvPr/>
            </p:nvSpPr>
            <p:spPr bwMode="hidden">
              <a:xfrm>
                <a:off x="4610" y="3650"/>
                <a:ext cx="386" cy="233"/>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eaLnBrk="0" hangingPunct="0">
                  <a:defRPr/>
                </a:pPr>
                <a:endParaRPr lang="en-US"/>
              </a:p>
            </p:txBody>
          </p:sp>
          <p:sp>
            <p:nvSpPr>
              <p:cNvPr id="231475" name="Oval 51"/>
              <p:cNvSpPr>
                <a:spLocks noChangeArrowheads="1"/>
              </p:cNvSpPr>
              <p:nvPr/>
            </p:nvSpPr>
            <p:spPr bwMode="hidden">
              <a:xfrm>
                <a:off x="4654" y="3678"/>
                <a:ext cx="298" cy="177"/>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eaLnBrk="0" hangingPunct="0">
                  <a:defRPr/>
                </a:pPr>
                <a:endParaRPr lang="en-US"/>
              </a:p>
            </p:txBody>
          </p:sp>
          <p:sp>
            <p:nvSpPr>
              <p:cNvPr id="231476" name="Oval 52"/>
              <p:cNvSpPr>
                <a:spLocks noChangeArrowheads="1"/>
              </p:cNvSpPr>
              <p:nvPr/>
            </p:nvSpPr>
            <p:spPr bwMode="hidden">
              <a:xfrm>
                <a:off x="4690" y="3698"/>
                <a:ext cx="222" cy="139"/>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eaLnBrk="0" hangingPunct="0">
                  <a:defRPr/>
                </a:pPr>
                <a:endParaRPr lang="en-US"/>
              </a:p>
            </p:txBody>
          </p:sp>
          <p:sp>
            <p:nvSpPr>
              <p:cNvPr id="231477" name="Oval 53"/>
              <p:cNvSpPr>
                <a:spLocks noChangeArrowheads="1"/>
              </p:cNvSpPr>
              <p:nvPr/>
            </p:nvSpPr>
            <p:spPr bwMode="hidden">
              <a:xfrm>
                <a:off x="4738" y="3728"/>
                <a:ext cx="126" cy="81"/>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pPr eaLnBrk="0" hangingPunct="0">
                  <a:defRPr/>
                </a:pPr>
                <a:endParaRPr lang="en-US"/>
              </a:p>
            </p:txBody>
          </p:sp>
        </p:grpSp>
        <p:grpSp>
          <p:nvGrpSpPr>
            <p:cNvPr id="1037" name="Group 54"/>
            <p:cNvGrpSpPr>
              <a:grpSpLocks/>
            </p:cNvGrpSpPr>
            <p:nvPr userDrawn="1"/>
          </p:nvGrpSpPr>
          <p:grpSpPr bwMode="auto">
            <a:xfrm>
              <a:off x="5280" y="3024"/>
              <a:ext cx="425" cy="258"/>
              <a:chOff x="5280" y="3024"/>
              <a:chExt cx="425" cy="258"/>
            </a:xfrm>
          </p:grpSpPr>
          <p:sp>
            <p:nvSpPr>
              <p:cNvPr id="1038" name="Freeform 55"/>
              <p:cNvSpPr>
                <a:spLocks/>
              </p:cNvSpPr>
              <p:nvPr/>
            </p:nvSpPr>
            <p:spPr bwMode="hidden">
              <a:xfrm>
                <a:off x="5280" y="3186"/>
                <a:ext cx="383" cy="96"/>
              </a:xfrm>
              <a:custGeom>
                <a:avLst/>
                <a:gdLst>
                  <a:gd name="T0" fmla="*/ 210 w 382"/>
                  <a:gd name="T1" fmla="*/ 96 h 96"/>
                  <a:gd name="T2" fmla="*/ 143 w 382"/>
                  <a:gd name="T3" fmla="*/ 90 h 96"/>
                  <a:gd name="T4" fmla="*/ 83 w 382"/>
                  <a:gd name="T5" fmla="*/ 66 h 96"/>
                  <a:gd name="T6" fmla="*/ 35 w 382"/>
                  <a:gd name="T7" fmla="*/ 36 h 96"/>
                  <a:gd name="T8" fmla="*/ 6 w 382"/>
                  <a:gd name="T9" fmla="*/ 0 h 96"/>
                  <a:gd name="T10" fmla="*/ 0 w 382"/>
                  <a:gd name="T11" fmla="*/ 6 h 96"/>
                  <a:gd name="T12" fmla="*/ 29 w 382"/>
                  <a:gd name="T13" fmla="*/ 42 h 96"/>
                  <a:gd name="T14" fmla="*/ 77 w 382"/>
                  <a:gd name="T15" fmla="*/ 72 h 96"/>
                  <a:gd name="T16" fmla="*/ 137 w 382"/>
                  <a:gd name="T17" fmla="*/ 90 h 96"/>
                  <a:gd name="T18" fmla="*/ 210 w 382"/>
                  <a:gd name="T19" fmla="*/ 96 h 96"/>
                  <a:gd name="T20" fmla="*/ 264 w 382"/>
                  <a:gd name="T21" fmla="*/ 90 h 96"/>
                  <a:gd name="T22" fmla="*/ 312 w 382"/>
                  <a:gd name="T23" fmla="*/ 84 h 96"/>
                  <a:gd name="T24" fmla="*/ 353 w 382"/>
                  <a:gd name="T25" fmla="*/ 66 h 96"/>
                  <a:gd name="T26" fmla="*/ 383 w 382"/>
                  <a:gd name="T27" fmla="*/ 42 h 96"/>
                  <a:gd name="T28" fmla="*/ 377 w 382"/>
                  <a:gd name="T29" fmla="*/ 42 h 96"/>
                  <a:gd name="T30" fmla="*/ 347 w 382"/>
                  <a:gd name="T31" fmla="*/ 66 h 96"/>
                  <a:gd name="T32" fmla="*/ 306 w 382"/>
                  <a:gd name="T33" fmla="*/ 78 h 96"/>
                  <a:gd name="T34" fmla="*/ 264 w 382"/>
                  <a:gd name="T35" fmla="*/ 90 h 96"/>
                  <a:gd name="T36" fmla="*/ 210 w 382"/>
                  <a:gd name="T37" fmla="*/ 96 h 96"/>
                  <a:gd name="T38" fmla="*/ 210 w 382"/>
                  <a:gd name="T39" fmla="*/ 96 h 9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9" name="Freeform 56"/>
              <p:cNvSpPr>
                <a:spLocks/>
              </p:cNvSpPr>
              <p:nvPr/>
            </p:nvSpPr>
            <p:spPr bwMode="hidden">
              <a:xfrm>
                <a:off x="5315" y="3024"/>
                <a:ext cx="258" cy="54"/>
              </a:xfrm>
              <a:custGeom>
                <a:avLst/>
                <a:gdLst>
                  <a:gd name="T0" fmla="*/ 174 w 258"/>
                  <a:gd name="T1" fmla="*/ 0 h 54"/>
                  <a:gd name="T2" fmla="*/ 216 w 258"/>
                  <a:gd name="T3" fmla="*/ 6 h 54"/>
                  <a:gd name="T4" fmla="*/ 258 w 258"/>
                  <a:gd name="T5" fmla="*/ 12 h 54"/>
                  <a:gd name="T6" fmla="*/ 252 w 258"/>
                  <a:gd name="T7" fmla="*/ 6 h 54"/>
                  <a:gd name="T8" fmla="*/ 216 w 258"/>
                  <a:gd name="T9" fmla="*/ 0 h 54"/>
                  <a:gd name="T10" fmla="*/ 174 w 258"/>
                  <a:gd name="T11" fmla="*/ 0 h 54"/>
                  <a:gd name="T12" fmla="*/ 120 w 258"/>
                  <a:gd name="T13" fmla="*/ 6 h 54"/>
                  <a:gd name="T14" fmla="*/ 78 w 258"/>
                  <a:gd name="T15" fmla="*/ 12 h 54"/>
                  <a:gd name="T16" fmla="*/ 36 w 258"/>
                  <a:gd name="T17" fmla="*/ 30 h 54"/>
                  <a:gd name="T18" fmla="*/ 0 w 258"/>
                  <a:gd name="T19" fmla="*/ 48 h 54"/>
                  <a:gd name="T20" fmla="*/ 6 w 258"/>
                  <a:gd name="T21" fmla="*/ 54 h 54"/>
                  <a:gd name="T22" fmla="*/ 36 w 258"/>
                  <a:gd name="T23" fmla="*/ 36 h 54"/>
                  <a:gd name="T24" fmla="*/ 78 w 258"/>
                  <a:gd name="T25" fmla="*/ 18 h 54"/>
                  <a:gd name="T26" fmla="*/ 120 w 258"/>
                  <a:gd name="T27" fmla="*/ 6 h 54"/>
                  <a:gd name="T28" fmla="*/ 174 w 258"/>
                  <a:gd name="T29" fmla="*/ 0 h 54"/>
                  <a:gd name="T30" fmla="*/ 174 w 258"/>
                  <a:gd name="T31" fmla="*/ 0 h 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0" name="Freeform 57"/>
              <p:cNvSpPr>
                <a:spLocks/>
              </p:cNvSpPr>
              <p:nvPr/>
            </p:nvSpPr>
            <p:spPr bwMode="hidden">
              <a:xfrm>
                <a:off x="5645" y="3066"/>
                <a:ext cx="60" cy="156"/>
              </a:xfrm>
              <a:custGeom>
                <a:avLst/>
                <a:gdLst>
                  <a:gd name="T0" fmla="*/ 54 w 60"/>
                  <a:gd name="T1" fmla="*/ 90 h 156"/>
                  <a:gd name="T2" fmla="*/ 48 w 60"/>
                  <a:gd name="T3" fmla="*/ 126 h 156"/>
                  <a:gd name="T4" fmla="*/ 24 w 60"/>
                  <a:gd name="T5" fmla="*/ 156 h 156"/>
                  <a:gd name="T6" fmla="*/ 30 w 60"/>
                  <a:gd name="T7" fmla="*/ 156 h 156"/>
                  <a:gd name="T8" fmla="*/ 54 w 60"/>
                  <a:gd name="T9" fmla="*/ 126 h 156"/>
                  <a:gd name="T10" fmla="*/ 60 w 60"/>
                  <a:gd name="T11" fmla="*/ 90 h 156"/>
                  <a:gd name="T12" fmla="*/ 54 w 60"/>
                  <a:gd name="T13" fmla="*/ 66 h 156"/>
                  <a:gd name="T14" fmla="*/ 48 w 60"/>
                  <a:gd name="T15" fmla="*/ 42 h 156"/>
                  <a:gd name="T16" fmla="*/ 30 w 60"/>
                  <a:gd name="T17" fmla="*/ 18 h 156"/>
                  <a:gd name="T18" fmla="*/ 6 w 60"/>
                  <a:gd name="T19" fmla="*/ 0 h 156"/>
                  <a:gd name="T20" fmla="*/ 0 w 60"/>
                  <a:gd name="T21" fmla="*/ 6 h 156"/>
                  <a:gd name="T22" fmla="*/ 24 w 60"/>
                  <a:gd name="T23" fmla="*/ 24 h 156"/>
                  <a:gd name="T24" fmla="*/ 42 w 60"/>
                  <a:gd name="T25" fmla="*/ 42 h 156"/>
                  <a:gd name="T26" fmla="*/ 48 w 60"/>
                  <a:gd name="T27" fmla="*/ 66 h 156"/>
                  <a:gd name="T28" fmla="*/ 54 w 60"/>
                  <a:gd name="T29" fmla="*/ 90 h 156"/>
                  <a:gd name="T30" fmla="*/ 54 w 60"/>
                  <a:gd name="T31" fmla="*/ 90 h 15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1" name="Freeform 58"/>
              <p:cNvSpPr>
                <a:spLocks/>
              </p:cNvSpPr>
              <p:nvPr/>
            </p:nvSpPr>
            <p:spPr bwMode="hidden">
              <a:xfrm>
                <a:off x="5375" y="3246"/>
                <a:ext cx="192" cy="18"/>
              </a:xfrm>
              <a:custGeom>
                <a:avLst/>
                <a:gdLst>
                  <a:gd name="T0" fmla="*/ 114 w 192"/>
                  <a:gd name="T1" fmla="*/ 12 h 18"/>
                  <a:gd name="T2" fmla="*/ 72 w 192"/>
                  <a:gd name="T3" fmla="*/ 6 h 18"/>
                  <a:gd name="T4" fmla="*/ 30 w 192"/>
                  <a:gd name="T5" fmla="*/ 0 h 18"/>
                  <a:gd name="T6" fmla="*/ 0 w 192"/>
                  <a:gd name="T7" fmla="*/ 0 h 18"/>
                  <a:gd name="T8" fmla="*/ 54 w 192"/>
                  <a:gd name="T9" fmla="*/ 12 h 18"/>
                  <a:gd name="T10" fmla="*/ 114 w 192"/>
                  <a:gd name="T11" fmla="*/ 18 h 18"/>
                  <a:gd name="T12" fmla="*/ 156 w 192"/>
                  <a:gd name="T13" fmla="*/ 18 h 18"/>
                  <a:gd name="T14" fmla="*/ 192 w 192"/>
                  <a:gd name="T15" fmla="*/ 12 h 18"/>
                  <a:gd name="T16" fmla="*/ 186 w 192"/>
                  <a:gd name="T17" fmla="*/ 0 h 18"/>
                  <a:gd name="T18" fmla="*/ 150 w 192"/>
                  <a:gd name="T19" fmla="*/ 6 h 18"/>
                  <a:gd name="T20" fmla="*/ 114 w 192"/>
                  <a:gd name="T21" fmla="*/ 12 h 18"/>
                  <a:gd name="T22" fmla="*/ 114 w 192"/>
                  <a:gd name="T23" fmla="*/ 12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2" name="Freeform 59"/>
              <p:cNvSpPr>
                <a:spLocks/>
              </p:cNvSpPr>
              <p:nvPr/>
            </p:nvSpPr>
            <p:spPr bwMode="hidden">
              <a:xfrm>
                <a:off x="5304" y="3042"/>
                <a:ext cx="161" cy="186"/>
              </a:xfrm>
              <a:custGeom>
                <a:avLst/>
                <a:gdLst>
                  <a:gd name="T0" fmla="*/ 11 w 161"/>
                  <a:gd name="T1" fmla="*/ 114 h 186"/>
                  <a:gd name="T2" fmla="*/ 17 w 161"/>
                  <a:gd name="T3" fmla="*/ 96 h 186"/>
                  <a:gd name="T4" fmla="*/ 23 w 161"/>
                  <a:gd name="T5" fmla="*/ 78 h 186"/>
                  <a:gd name="T6" fmla="*/ 53 w 161"/>
                  <a:gd name="T7" fmla="*/ 42 h 186"/>
                  <a:gd name="T8" fmla="*/ 101 w 161"/>
                  <a:gd name="T9" fmla="*/ 18 h 186"/>
                  <a:gd name="T10" fmla="*/ 155 w 161"/>
                  <a:gd name="T11" fmla="*/ 6 h 186"/>
                  <a:gd name="T12" fmla="*/ 161 w 161"/>
                  <a:gd name="T13" fmla="*/ 0 h 186"/>
                  <a:gd name="T14" fmla="*/ 95 w 161"/>
                  <a:gd name="T15" fmla="*/ 12 h 186"/>
                  <a:gd name="T16" fmla="*/ 47 w 161"/>
                  <a:gd name="T17" fmla="*/ 36 h 186"/>
                  <a:gd name="T18" fmla="*/ 11 w 161"/>
                  <a:gd name="T19" fmla="*/ 72 h 186"/>
                  <a:gd name="T20" fmla="*/ 5 w 161"/>
                  <a:gd name="T21" fmla="*/ 90 h 186"/>
                  <a:gd name="T22" fmla="*/ 0 w 161"/>
                  <a:gd name="T23" fmla="*/ 114 h 186"/>
                  <a:gd name="T24" fmla="*/ 11 w 161"/>
                  <a:gd name="T25" fmla="*/ 150 h 186"/>
                  <a:gd name="T26" fmla="*/ 23 w 161"/>
                  <a:gd name="T27" fmla="*/ 168 h 186"/>
                  <a:gd name="T28" fmla="*/ 41 w 161"/>
                  <a:gd name="T29" fmla="*/ 186 h 186"/>
                  <a:gd name="T30" fmla="*/ 65 w 161"/>
                  <a:gd name="T31" fmla="*/ 186 h 186"/>
                  <a:gd name="T32" fmla="*/ 41 w 161"/>
                  <a:gd name="T33" fmla="*/ 168 h 186"/>
                  <a:gd name="T34" fmla="*/ 23 w 161"/>
                  <a:gd name="T35" fmla="*/ 150 h 186"/>
                  <a:gd name="T36" fmla="*/ 17 w 161"/>
                  <a:gd name="T37" fmla="*/ 132 h 186"/>
                  <a:gd name="T38" fmla="*/ 11 w 161"/>
                  <a:gd name="T39" fmla="*/ 114 h 186"/>
                  <a:gd name="T40" fmla="*/ 11 w 161"/>
                  <a:gd name="T41" fmla="*/ 114 h 18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3" name="Freeform 60"/>
              <p:cNvSpPr>
                <a:spLocks/>
              </p:cNvSpPr>
              <p:nvPr/>
            </p:nvSpPr>
            <p:spPr bwMode="hidden">
              <a:xfrm>
                <a:off x="5489" y="3042"/>
                <a:ext cx="186" cy="210"/>
              </a:xfrm>
              <a:custGeom>
                <a:avLst/>
                <a:gdLst>
                  <a:gd name="T0" fmla="*/ 0 w 185"/>
                  <a:gd name="T1" fmla="*/ 6 h 210"/>
                  <a:gd name="T2" fmla="*/ 66 w 185"/>
                  <a:gd name="T3" fmla="*/ 12 h 210"/>
                  <a:gd name="T4" fmla="*/ 120 w 185"/>
                  <a:gd name="T5" fmla="*/ 36 h 210"/>
                  <a:gd name="T6" fmla="*/ 156 w 185"/>
                  <a:gd name="T7" fmla="*/ 72 h 210"/>
                  <a:gd name="T8" fmla="*/ 162 w 185"/>
                  <a:gd name="T9" fmla="*/ 90 h 210"/>
                  <a:gd name="T10" fmla="*/ 168 w 185"/>
                  <a:gd name="T11" fmla="*/ 114 h 210"/>
                  <a:gd name="T12" fmla="*/ 162 w 185"/>
                  <a:gd name="T13" fmla="*/ 138 h 210"/>
                  <a:gd name="T14" fmla="*/ 150 w 185"/>
                  <a:gd name="T15" fmla="*/ 162 h 210"/>
                  <a:gd name="T16" fmla="*/ 120 w 185"/>
                  <a:gd name="T17" fmla="*/ 180 h 210"/>
                  <a:gd name="T18" fmla="*/ 90 w 185"/>
                  <a:gd name="T19" fmla="*/ 198 h 210"/>
                  <a:gd name="T20" fmla="*/ 97 w 185"/>
                  <a:gd name="T21" fmla="*/ 210 h 210"/>
                  <a:gd name="T22" fmla="*/ 132 w 185"/>
                  <a:gd name="T23" fmla="*/ 192 h 210"/>
                  <a:gd name="T24" fmla="*/ 162 w 185"/>
                  <a:gd name="T25" fmla="*/ 168 h 210"/>
                  <a:gd name="T26" fmla="*/ 180 w 185"/>
                  <a:gd name="T27" fmla="*/ 144 h 210"/>
                  <a:gd name="T28" fmla="*/ 186 w 185"/>
                  <a:gd name="T29" fmla="*/ 114 h 210"/>
                  <a:gd name="T30" fmla="*/ 180 w 185"/>
                  <a:gd name="T31" fmla="*/ 90 h 210"/>
                  <a:gd name="T32" fmla="*/ 174 w 185"/>
                  <a:gd name="T33" fmla="*/ 66 h 210"/>
                  <a:gd name="T34" fmla="*/ 156 w 185"/>
                  <a:gd name="T35" fmla="*/ 48 h 210"/>
                  <a:gd name="T36" fmla="*/ 132 w 185"/>
                  <a:gd name="T37" fmla="*/ 30 h 210"/>
                  <a:gd name="T38" fmla="*/ 72 w 185"/>
                  <a:gd name="T39" fmla="*/ 6 h 210"/>
                  <a:gd name="T40" fmla="*/ 0 w 185"/>
                  <a:gd name="T41" fmla="*/ 0 h 210"/>
                  <a:gd name="T42" fmla="*/ 0 w 185"/>
                  <a:gd name="T43" fmla="*/ 6 h 210"/>
                  <a:gd name="T44" fmla="*/ 0 w 185"/>
                  <a:gd name="T45" fmla="*/ 6 h 210"/>
                  <a:gd name="T46" fmla="*/ 0 w 185"/>
                  <a:gd name="T47" fmla="*/ 6 h 2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4" name="Freeform 61"/>
              <p:cNvSpPr>
                <a:spLocks noEditPoints="1"/>
              </p:cNvSpPr>
              <p:nvPr/>
            </p:nvSpPr>
            <p:spPr bwMode="hidden">
              <a:xfrm>
                <a:off x="5345" y="3058"/>
                <a:ext cx="299" cy="186"/>
              </a:xfrm>
              <a:custGeom>
                <a:avLst/>
                <a:gdLst>
                  <a:gd name="T0" fmla="*/ 150 w 299"/>
                  <a:gd name="T1" fmla="*/ 0 h 186"/>
                  <a:gd name="T2" fmla="*/ 90 w 299"/>
                  <a:gd name="T3" fmla="*/ 6 h 186"/>
                  <a:gd name="T4" fmla="*/ 42 w 299"/>
                  <a:gd name="T5" fmla="*/ 30 h 186"/>
                  <a:gd name="T6" fmla="*/ 12 w 299"/>
                  <a:gd name="T7" fmla="*/ 54 h 186"/>
                  <a:gd name="T8" fmla="*/ 6 w 299"/>
                  <a:gd name="T9" fmla="*/ 72 h 186"/>
                  <a:gd name="T10" fmla="*/ 0 w 299"/>
                  <a:gd name="T11" fmla="*/ 90 h 186"/>
                  <a:gd name="T12" fmla="*/ 6 w 299"/>
                  <a:gd name="T13" fmla="*/ 108 h 186"/>
                  <a:gd name="T14" fmla="*/ 12 w 299"/>
                  <a:gd name="T15" fmla="*/ 126 h 186"/>
                  <a:gd name="T16" fmla="*/ 42 w 299"/>
                  <a:gd name="T17" fmla="*/ 156 h 186"/>
                  <a:gd name="T18" fmla="*/ 90 w 299"/>
                  <a:gd name="T19" fmla="*/ 180 h 186"/>
                  <a:gd name="T20" fmla="*/ 150 w 299"/>
                  <a:gd name="T21" fmla="*/ 186 h 186"/>
                  <a:gd name="T22" fmla="*/ 209 w 299"/>
                  <a:gd name="T23" fmla="*/ 180 h 186"/>
                  <a:gd name="T24" fmla="*/ 257 w 299"/>
                  <a:gd name="T25" fmla="*/ 156 h 186"/>
                  <a:gd name="T26" fmla="*/ 287 w 299"/>
                  <a:gd name="T27" fmla="*/ 126 h 186"/>
                  <a:gd name="T28" fmla="*/ 299 w 299"/>
                  <a:gd name="T29" fmla="*/ 108 h 186"/>
                  <a:gd name="T30" fmla="*/ 299 w 299"/>
                  <a:gd name="T31" fmla="*/ 90 h 186"/>
                  <a:gd name="T32" fmla="*/ 299 w 299"/>
                  <a:gd name="T33" fmla="*/ 72 h 186"/>
                  <a:gd name="T34" fmla="*/ 287 w 299"/>
                  <a:gd name="T35" fmla="*/ 54 h 186"/>
                  <a:gd name="T36" fmla="*/ 257 w 299"/>
                  <a:gd name="T37" fmla="*/ 30 h 186"/>
                  <a:gd name="T38" fmla="*/ 209 w 299"/>
                  <a:gd name="T39" fmla="*/ 6 h 186"/>
                  <a:gd name="T40" fmla="*/ 150 w 299"/>
                  <a:gd name="T41" fmla="*/ 0 h 186"/>
                  <a:gd name="T42" fmla="*/ 150 w 299"/>
                  <a:gd name="T43" fmla="*/ 0 h 186"/>
                  <a:gd name="T44" fmla="*/ 150 w 299"/>
                  <a:gd name="T45" fmla="*/ 180 h 186"/>
                  <a:gd name="T46" fmla="*/ 96 w 299"/>
                  <a:gd name="T47" fmla="*/ 174 h 186"/>
                  <a:gd name="T48" fmla="*/ 48 w 299"/>
                  <a:gd name="T49" fmla="*/ 156 h 186"/>
                  <a:gd name="T50" fmla="*/ 18 w 299"/>
                  <a:gd name="T51" fmla="*/ 126 h 186"/>
                  <a:gd name="T52" fmla="*/ 12 w 299"/>
                  <a:gd name="T53" fmla="*/ 108 h 186"/>
                  <a:gd name="T54" fmla="*/ 6 w 299"/>
                  <a:gd name="T55" fmla="*/ 90 h 186"/>
                  <a:gd name="T56" fmla="*/ 12 w 299"/>
                  <a:gd name="T57" fmla="*/ 72 h 186"/>
                  <a:gd name="T58" fmla="*/ 18 w 299"/>
                  <a:gd name="T59" fmla="*/ 54 h 186"/>
                  <a:gd name="T60" fmla="*/ 48 w 299"/>
                  <a:gd name="T61" fmla="*/ 30 h 186"/>
                  <a:gd name="T62" fmla="*/ 96 w 299"/>
                  <a:gd name="T63" fmla="*/ 12 h 186"/>
                  <a:gd name="T64" fmla="*/ 150 w 299"/>
                  <a:gd name="T65" fmla="*/ 6 h 186"/>
                  <a:gd name="T66" fmla="*/ 203 w 299"/>
                  <a:gd name="T67" fmla="*/ 12 h 186"/>
                  <a:gd name="T68" fmla="*/ 251 w 299"/>
                  <a:gd name="T69" fmla="*/ 30 h 186"/>
                  <a:gd name="T70" fmla="*/ 281 w 299"/>
                  <a:gd name="T71" fmla="*/ 54 h 186"/>
                  <a:gd name="T72" fmla="*/ 293 w 299"/>
                  <a:gd name="T73" fmla="*/ 72 h 186"/>
                  <a:gd name="T74" fmla="*/ 293 w 299"/>
                  <a:gd name="T75" fmla="*/ 90 h 186"/>
                  <a:gd name="T76" fmla="*/ 293 w 299"/>
                  <a:gd name="T77" fmla="*/ 108 h 186"/>
                  <a:gd name="T78" fmla="*/ 281 w 299"/>
                  <a:gd name="T79" fmla="*/ 126 h 186"/>
                  <a:gd name="T80" fmla="*/ 251 w 299"/>
                  <a:gd name="T81" fmla="*/ 156 h 186"/>
                  <a:gd name="T82" fmla="*/ 203 w 299"/>
                  <a:gd name="T83" fmla="*/ 174 h 186"/>
                  <a:gd name="T84" fmla="*/ 150 w 299"/>
                  <a:gd name="T85" fmla="*/ 180 h 186"/>
                  <a:gd name="T86" fmla="*/ 150 w 299"/>
                  <a:gd name="T87" fmla="*/ 180 h 18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1045" name="Group 62"/>
              <p:cNvGrpSpPr>
                <a:grpSpLocks/>
              </p:cNvGrpSpPr>
              <p:nvPr/>
            </p:nvGrpSpPr>
            <p:grpSpPr bwMode="auto">
              <a:xfrm>
                <a:off x="5381" y="3085"/>
                <a:ext cx="227" cy="132"/>
                <a:chOff x="5381" y="3085"/>
                <a:chExt cx="227" cy="132"/>
              </a:xfrm>
            </p:grpSpPr>
            <p:sp>
              <p:nvSpPr>
                <p:cNvPr id="1046" name="Oval 63"/>
                <p:cNvSpPr>
                  <a:spLocks noChangeArrowheads="1"/>
                </p:cNvSpPr>
                <p:nvPr userDrawn="1"/>
              </p:nvSpPr>
              <p:spPr bwMode="hidden">
                <a:xfrm>
                  <a:off x="5381" y="3085"/>
                  <a:ext cx="227" cy="132"/>
                </a:xfrm>
                <a:prstGeom prst="ellipse">
                  <a:avLst/>
                </a:pr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a:p>
              </p:txBody>
            </p:sp>
            <p:sp>
              <p:nvSpPr>
                <p:cNvPr id="1047" name="Oval 64"/>
                <p:cNvSpPr>
                  <a:spLocks noChangeArrowheads="1"/>
                </p:cNvSpPr>
                <p:nvPr userDrawn="1"/>
              </p:nvSpPr>
              <p:spPr bwMode="hidden">
                <a:xfrm>
                  <a:off x="5403" y="3099"/>
                  <a:ext cx="182" cy="102"/>
                </a:xfrm>
                <a:prstGeom prst="ellipse">
                  <a:avLst/>
                </a:pr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a:p>
              </p:txBody>
            </p:sp>
            <p:sp>
              <p:nvSpPr>
                <p:cNvPr id="1048" name="Oval 65"/>
                <p:cNvSpPr>
                  <a:spLocks noChangeArrowheads="1"/>
                </p:cNvSpPr>
                <p:nvPr userDrawn="1"/>
              </p:nvSpPr>
              <p:spPr bwMode="hidden">
                <a:xfrm>
                  <a:off x="5431" y="3109"/>
                  <a:ext cx="125" cy="82"/>
                </a:xfrm>
                <a:prstGeom prst="ellipse">
                  <a:avLst/>
                </a:pr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a:p>
              </p:txBody>
            </p:sp>
            <p:sp>
              <p:nvSpPr>
                <p:cNvPr id="1049" name="Oval 66"/>
                <p:cNvSpPr>
                  <a:spLocks noChangeArrowheads="1"/>
                </p:cNvSpPr>
                <p:nvPr userDrawn="1"/>
              </p:nvSpPr>
              <p:spPr bwMode="hidden">
                <a:xfrm>
                  <a:off x="5458" y="3125"/>
                  <a:ext cx="73" cy="47"/>
                </a:xfrm>
                <a:prstGeom prst="ellipse">
                  <a:avLst/>
                </a:pr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a:p>
              </p:txBody>
            </p:sp>
          </p:grpSp>
        </p:grpSp>
      </p:grpSp>
      <p:sp>
        <p:nvSpPr>
          <p:cNvPr id="231491" name="Rectangle 67"/>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231492" name="Rectangle 68"/>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31493" name="Rectangle 69"/>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defRPr>
            </a:lvl1pPr>
          </a:lstStyle>
          <a:p>
            <a:pPr>
              <a:defRPr/>
            </a:pPr>
            <a:endParaRPr lang="en-US"/>
          </a:p>
        </p:txBody>
      </p:sp>
      <p:sp>
        <p:nvSpPr>
          <p:cNvPr id="231494" name="Rectangle 70"/>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defRPr>
            </a:lvl1pPr>
          </a:lstStyle>
          <a:p>
            <a:pPr>
              <a:defRPr/>
            </a:pPr>
            <a:endParaRPr lang="en-US"/>
          </a:p>
        </p:txBody>
      </p:sp>
      <p:sp>
        <p:nvSpPr>
          <p:cNvPr id="231495" name="Rectangle 71"/>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defRPr>
            </a:lvl1pPr>
          </a:lstStyle>
          <a:p>
            <a:pPr>
              <a:defRPr/>
            </a:pPr>
            <a:fld id="{1099480F-345E-4637-947E-3BE73D1A4811}"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748"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 id="2147483743" r:id="rId12"/>
    <p:sldLayoutId id="2147483744" r:id="rId13"/>
    <p:sldLayoutId id="2147483745" r:id="rId14"/>
    <p:sldLayoutId id="2147483746" r:id="rId15"/>
    <p:sldLayoutId id="2147483747" r:id="rId16"/>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80000"/>
        <a:buFont typeface="Wingdings" pitchFamily="2" charset="2"/>
        <a:buChar char="Ø"/>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pitchFamily="2" charset="2"/>
        <a:buChar char="l"/>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SzPct val="50000"/>
        <a:buFont typeface="Wingdings" pitchFamily="2" charset="2"/>
        <a:buChar char="l"/>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2.png"/></Relationships>
</file>

<file path=ppt/slides/_rels/slide3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15.xml"/><Relationship Id="rId5" Type="http://schemas.openxmlformats.org/officeDocument/2006/relationships/image" Target="../media/image31.jpeg"/><Relationship Id="rId4" Type="http://schemas.openxmlformats.org/officeDocument/2006/relationships/image" Target="../media/image30.png"/></Relationships>
</file>

<file path=ppt/slides/_rels/slide3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e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hyperlink" Target="http://www.drugfree.org/Portal/DrugIssue/Meth/default.html"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pn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55.png"/></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56.png"/></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57.png"/></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jpeg"/><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jpeg"/><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1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image" Target="../media/image74.jpeg"/><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jpeg"/><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image" Target="../media/image79.jpeg"/><Relationship Id="rId1" Type="http://schemas.openxmlformats.org/officeDocument/2006/relationships/slideLayout" Target="../slideLayouts/slideLayout16.xml"/></Relationships>
</file>

<file path=ppt/slides/_rels/slide79.xml.rels><?xml version="1.0" encoding="UTF-8" standalone="yes"?>
<Relationships xmlns="http://schemas.openxmlformats.org/package/2006/relationships"><Relationship Id="rId2" Type="http://schemas.openxmlformats.org/officeDocument/2006/relationships/image" Target="../media/image81.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82.jpeg"/><Relationship Id="rId1" Type="http://schemas.openxmlformats.org/officeDocument/2006/relationships/slideLayout" Target="../slideLayouts/slideLayout14.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slideLayout" Target="../slideLayouts/slideLayout7.xml"/><Relationship Id="rId1" Type="http://schemas.openxmlformats.org/officeDocument/2006/relationships/video" Target="Alcohol%202.wmv" TargetMode="Externa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Grp="1" noChangeArrowheads="1"/>
          </p:cNvSpPr>
          <p:nvPr>
            <p:ph type="ctrTitle" idx="4294967295"/>
          </p:nvPr>
        </p:nvSpPr>
        <p:spPr>
          <a:xfrm>
            <a:off x="0" y="1692275"/>
            <a:ext cx="7772400" cy="1736725"/>
          </a:xfrm>
        </p:spPr>
        <p:txBody>
          <a:bodyPr/>
          <a:lstStyle/>
          <a:p>
            <a:pPr eaLnBrk="1" hangingPunct="1">
              <a:defRPr/>
            </a:pPr>
            <a:r>
              <a:rPr lang="en-US" b="1"/>
              <a:t>Drug and Alcohol Awareness</a:t>
            </a:r>
            <a:endParaRPr lang="en-US"/>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2"/>
          <p:cNvSpPr>
            <a:spLocks noGrp="1" noChangeArrowheads="1"/>
          </p:cNvSpPr>
          <p:nvPr>
            <p:ph type="title"/>
          </p:nvPr>
        </p:nvSpPr>
        <p:spPr>
          <a:xfrm>
            <a:off x="457200" y="544513"/>
            <a:ext cx="8229600" cy="606425"/>
          </a:xfrm>
        </p:spPr>
        <p:txBody>
          <a:bodyPr/>
          <a:lstStyle/>
          <a:p>
            <a:pPr eaLnBrk="1" hangingPunct="1">
              <a:defRPr/>
            </a:pPr>
            <a:r>
              <a:rPr lang="en-US"/>
              <a:t>Physical Symptoms</a:t>
            </a:r>
          </a:p>
        </p:txBody>
      </p:sp>
      <p:sp>
        <p:nvSpPr>
          <p:cNvPr id="257027" name="Rectangle 3"/>
          <p:cNvSpPr>
            <a:spLocks noGrp="1" noChangeArrowheads="1"/>
          </p:cNvSpPr>
          <p:nvPr>
            <p:ph type="body" idx="1"/>
          </p:nvPr>
        </p:nvSpPr>
        <p:spPr/>
        <p:txBody>
          <a:bodyPr/>
          <a:lstStyle/>
          <a:p>
            <a:pPr eaLnBrk="1" hangingPunct="1">
              <a:defRPr/>
            </a:pPr>
            <a:r>
              <a:rPr lang="en-US"/>
              <a:t>On-the-job, out-in-the-open drug use</a:t>
            </a:r>
          </a:p>
          <a:p>
            <a:pPr eaLnBrk="1" hangingPunct="1">
              <a:defRPr/>
            </a:pPr>
            <a:r>
              <a:rPr lang="en-US"/>
              <a:t>Poor coordination</a:t>
            </a:r>
          </a:p>
          <a:p>
            <a:pPr eaLnBrk="1" hangingPunct="1">
              <a:defRPr/>
            </a:pPr>
            <a:r>
              <a:rPr lang="en-US"/>
              <a:t>Racing heart, irregular rhythms</a:t>
            </a:r>
          </a:p>
          <a:p>
            <a:pPr eaLnBrk="1" hangingPunct="1">
              <a:defRPr/>
            </a:pPr>
            <a:r>
              <a:rPr lang="en-US"/>
              <a:t>Runny nose or sores around nostrils</a:t>
            </a:r>
          </a:p>
          <a:p>
            <a:pPr eaLnBrk="1" hangingPunct="1">
              <a:defRPr/>
            </a:pPr>
            <a:r>
              <a:rPr lang="en-US"/>
              <a:t>Sleeping on job</a:t>
            </a:r>
          </a:p>
          <a:p>
            <a:pPr eaLnBrk="1" hangingPunct="1">
              <a:defRPr/>
            </a:pPr>
            <a:r>
              <a:rPr lang="en-US"/>
              <a:t>Slow reactions</a:t>
            </a:r>
          </a:p>
          <a:p>
            <a:pPr eaLnBrk="1" hangingPunct="1">
              <a:defRPr/>
            </a:pPr>
            <a:r>
              <a:rPr lang="en-US"/>
              <a:t>Slurred speech</a:t>
            </a: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ext Box 2"/>
          <p:cNvSpPr txBox="1">
            <a:spLocks noChangeArrowheads="1"/>
          </p:cNvSpPr>
          <p:nvPr/>
        </p:nvSpPr>
        <p:spPr bwMode="auto">
          <a:xfrm>
            <a:off x="1219200" y="1066800"/>
            <a:ext cx="71628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n-US" sz="4400" b="1">
                <a:latin typeface="Garamond" pitchFamily="18" charset="0"/>
              </a:rPr>
              <a:t>REMEMBER</a:t>
            </a:r>
          </a:p>
          <a:p>
            <a:pPr algn="ctr">
              <a:spcBef>
                <a:spcPct val="50000"/>
              </a:spcBef>
            </a:pPr>
            <a:r>
              <a:rPr lang="en-US" sz="4000" b="1">
                <a:latin typeface="Garamond" pitchFamily="18" charset="0"/>
              </a:rPr>
              <a:t>Living for today and making the best out of every moment of life can not be accomplished while under the influence of any substance of abuse!</a:t>
            </a:r>
          </a:p>
          <a:p>
            <a:pPr algn="ctr">
              <a:spcBef>
                <a:spcPct val="50000"/>
              </a:spcBef>
            </a:pPr>
            <a:r>
              <a:rPr lang="en-US" sz="4000">
                <a:latin typeface="Garamond" pitchFamily="18" charset="0"/>
              </a:rPr>
              <a:t/>
            </a:r>
            <a:br>
              <a:rPr lang="en-US" sz="4000">
                <a:latin typeface="Garamond" pitchFamily="18" charset="0"/>
              </a:rPr>
            </a:br>
            <a:endParaRPr lang="en-US" sz="4000">
              <a:latin typeface="Garamond" pitchFamily="18" charset="0"/>
            </a:endParaRPr>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7" name="Rectangle 3"/>
          <p:cNvSpPr>
            <a:spLocks noGrp="1" noChangeArrowheads="1"/>
          </p:cNvSpPr>
          <p:nvPr>
            <p:ph type="body" idx="4294967295"/>
          </p:nvPr>
        </p:nvSpPr>
        <p:spPr>
          <a:xfrm>
            <a:off x="533400" y="1600200"/>
            <a:ext cx="8229600" cy="4525963"/>
          </a:xfrm>
        </p:spPr>
        <p:txBody>
          <a:bodyPr/>
          <a:lstStyle/>
          <a:p>
            <a:pPr algn="ctr" eaLnBrk="1" hangingPunct="1">
              <a:buFont typeface="Wingdings" pitchFamily="2" charset="2"/>
              <a:buNone/>
              <a:defRPr/>
            </a:pPr>
            <a:r>
              <a:rPr lang="en-US"/>
              <a:t>Misuse of drugs and alcohol can effect the well-being of the employee, their family and the company.  It is every employees’ duty to make sure the work place is free from substance abuse for our safety and the general public’s safety.</a:t>
            </a:r>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p:txBody>
          <a:bodyPr/>
          <a:lstStyle/>
          <a:p>
            <a:pPr eaLnBrk="1" hangingPunct="1">
              <a:defRPr/>
            </a:pPr>
            <a:r>
              <a:rPr lang="en-US"/>
              <a:t>Doesn’t Take A Rocket Scientist</a:t>
            </a:r>
          </a:p>
        </p:txBody>
      </p:sp>
      <p:sp>
        <p:nvSpPr>
          <p:cNvPr id="159747" name="Rectangle 3"/>
          <p:cNvSpPr>
            <a:spLocks noGrp="1" noChangeArrowheads="1"/>
          </p:cNvSpPr>
          <p:nvPr>
            <p:ph type="body" idx="1"/>
          </p:nvPr>
        </p:nvSpPr>
        <p:spPr/>
        <p:txBody>
          <a:bodyPr/>
          <a:lstStyle/>
          <a:p>
            <a:pPr algn="ctr" eaLnBrk="1" hangingPunct="1">
              <a:buFont typeface="Wingdings" pitchFamily="2" charset="2"/>
              <a:buNone/>
              <a:defRPr/>
            </a:pPr>
            <a:r>
              <a:rPr lang="en-US" sz="9600"/>
              <a:t>JUST SAY NO!!</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2"/>
          <p:cNvSpPr>
            <a:spLocks noGrp="1" noChangeArrowheads="1"/>
          </p:cNvSpPr>
          <p:nvPr>
            <p:ph type="title"/>
          </p:nvPr>
        </p:nvSpPr>
        <p:spPr>
          <a:xfrm>
            <a:off x="457200" y="544513"/>
            <a:ext cx="8229600" cy="606425"/>
          </a:xfrm>
        </p:spPr>
        <p:txBody>
          <a:bodyPr/>
          <a:lstStyle/>
          <a:p>
            <a:pPr eaLnBrk="1" hangingPunct="1">
              <a:defRPr/>
            </a:pPr>
            <a:r>
              <a:rPr lang="en-US"/>
              <a:t>Physical Symptoms</a:t>
            </a:r>
          </a:p>
        </p:txBody>
      </p:sp>
      <p:sp>
        <p:nvSpPr>
          <p:cNvPr id="258051" name="Rectangle 3"/>
          <p:cNvSpPr>
            <a:spLocks noGrp="1" noChangeArrowheads="1"/>
          </p:cNvSpPr>
          <p:nvPr>
            <p:ph type="body" idx="1"/>
          </p:nvPr>
        </p:nvSpPr>
        <p:spPr/>
        <p:txBody>
          <a:bodyPr/>
          <a:lstStyle/>
          <a:p>
            <a:pPr eaLnBrk="1" hangingPunct="1">
              <a:defRPr/>
            </a:pPr>
            <a:r>
              <a:rPr lang="en-US"/>
              <a:t>Unsteady gait</a:t>
            </a:r>
          </a:p>
          <a:p>
            <a:pPr eaLnBrk="1" hangingPunct="1">
              <a:defRPr/>
            </a:pPr>
            <a:r>
              <a:rPr lang="en-US"/>
              <a:t>Very large of very small pupils</a:t>
            </a:r>
          </a:p>
          <a:p>
            <a:pPr eaLnBrk="1" hangingPunct="1">
              <a:defRPr/>
            </a:pPr>
            <a:r>
              <a:rPr lang="en-US"/>
              <a:t>Wearing sunglasses indoors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ChangeArrowheads="1"/>
          </p:cNvSpPr>
          <p:nvPr>
            <p:ph type="title"/>
          </p:nvPr>
        </p:nvSpPr>
        <p:spPr>
          <a:xfrm>
            <a:off x="457200" y="544513"/>
            <a:ext cx="8229600" cy="606425"/>
          </a:xfrm>
        </p:spPr>
        <p:txBody>
          <a:bodyPr/>
          <a:lstStyle/>
          <a:p>
            <a:pPr eaLnBrk="1" hangingPunct="1">
              <a:defRPr/>
            </a:pPr>
            <a:r>
              <a:rPr lang="en-US"/>
              <a:t>Common Sites for Use</a:t>
            </a:r>
          </a:p>
        </p:txBody>
      </p:sp>
      <p:sp>
        <p:nvSpPr>
          <p:cNvPr id="259075" name="Rectangle 3"/>
          <p:cNvSpPr>
            <a:spLocks noGrp="1" noChangeArrowheads="1"/>
          </p:cNvSpPr>
          <p:nvPr>
            <p:ph type="body" idx="1"/>
          </p:nvPr>
        </p:nvSpPr>
        <p:spPr/>
        <p:txBody>
          <a:bodyPr/>
          <a:lstStyle/>
          <a:p>
            <a:pPr eaLnBrk="1" hangingPunct="1">
              <a:defRPr/>
            </a:pPr>
            <a:r>
              <a:rPr lang="en-US"/>
              <a:t>Lunchroom or lounge areas</a:t>
            </a:r>
          </a:p>
          <a:p>
            <a:pPr eaLnBrk="1" hangingPunct="1">
              <a:defRPr/>
            </a:pPr>
            <a:r>
              <a:rPr lang="en-US"/>
              <a:t>Parking lots and cars</a:t>
            </a:r>
          </a:p>
          <a:p>
            <a:pPr eaLnBrk="1" hangingPunct="1">
              <a:defRPr/>
            </a:pPr>
            <a:r>
              <a:rPr lang="en-US"/>
              <a:t>Remote areas of the worksite</a:t>
            </a:r>
          </a:p>
          <a:p>
            <a:pPr eaLnBrk="1" hangingPunct="1">
              <a:defRPr/>
            </a:pPr>
            <a:r>
              <a:rPr lang="en-US"/>
              <a:t>Equipment or storage rooms</a:t>
            </a:r>
          </a:p>
          <a:p>
            <a:pPr eaLnBrk="1" hangingPunct="1">
              <a:defRPr/>
            </a:pPr>
            <a:r>
              <a:rPr lang="en-US"/>
              <a:t>Restrooms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8" name="Rectangle 6"/>
          <p:cNvSpPr>
            <a:spLocks noGrp="1" noChangeArrowheads="1"/>
          </p:cNvSpPr>
          <p:nvPr>
            <p:ph type="title"/>
          </p:nvPr>
        </p:nvSpPr>
        <p:spPr/>
        <p:txBody>
          <a:bodyPr/>
          <a:lstStyle/>
          <a:p>
            <a:pPr eaLnBrk="1" hangingPunct="1">
              <a:defRPr/>
            </a:pPr>
            <a:r>
              <a:rPr lang="en-US"/>
              <a:t>MARIJUANA</a:t>
            </a:r>
          </a:p>
        </p:txBody>
      </p:sp>
      <p:pic>
        <p:nvPicPr>
          <p:cNvPr id="15363" name="Picture 8" descr="cannabis_spp_leaf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57200" y="1371600"/>
            <a:ext cx="8153400" cy="5229225"/>
          </a:xfr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defRPr/>
            </a:pPr>
            <a:r>
              <a:rPr lang="en-US" sz="4000"/>
              <a:t>From Hemp plant – </a:t>
            </a:r>
            <a:br>
              <a:rPr lang="en-US" sz="4000"/>
            </a:br>
            <a:r>
              <a:rPr lang="en-US" sz="4000"/>
              <a:t>Cannabis Sativa</a:t>
            </a:r>
          </a:p>
        </p:txBody>
      </p:sp>
      <p:pic>
        <p:nvPicPr>
          <p:cNvPr id="16387" name="Picture 3" descr="b6"/>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533400" y="1600200"/>
            <a:ext cx="3659188" cy="4494213"/>
          </a:xfrm>
        </p:spPr>
      </p:pic>
      <p:pic>
        <p:nvPicPr>
          <p:cNvPr id="16388" name="Picture 4" descr="cannabis_spp_plant5"/>
          <p:cNvPicPr>
            <a:picLocks noGrp="1" noChangeAspect="1" noChangeArrowheads="1"/>
          </p:cNvPicPr>
          <p:nvPr>
            <p:ph sz="quarter" idx="3"/>
          </p:nvPr>
        </p:nvPicPr>
        <p:blipFill>
          <a:blip r:embed="rId3" cstate="email">
            <a:extLst>
              <a:ext uri="{28A0092B-C50C-407E-A947-70E740481C1C}">
                <a14:useLocalDpi xmlns:a14="http://schemas.microsoft.com/office/drawing/2010/main" val="0"/>
              </a:ext>
            </a:extLst>
          </a:blip>
          <a:srcRect/>
          <a:stretch>
            <a:fillRect/>
          </a:stretch>
        </p:blipFill>
        <p:spPr>
          <a:xfrm>
            <a:off x="4724400" y="1600200"/>
            <a:ext cx="3886200" cy="4525963"/>
          </a:xfr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defRPr/>
            </a:pPr>
            <a:r>
              <a:rPr lang="en-US" sz="4000"/>
              <a:t>1974 – 1% THC level</a:t>
            </a:r>
            <a:br>
              <a:rPr lang="en-US" sz="4000"/>
            </a:br>
            <a:r>
              <a:rPr lang="en-US" sz="4000"/>
              <a:t>Today – more than 17%</a:t>
            </a:r>
          </a:p>
        </p:txBody>
      </p:sp>
      <p:pic>
        <p:nvPicPr>
          <p:cNvPr id="17411" name="Picture 3" descr="40"/>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736600" y="1600200"/>
            <a:ext cx="3479800" cy="4525963"/>
          </a:xfrm>
        </p:spPr>
      </p:pic>
      <p:pic>
        <p:nvPicPr>
          <p:cNvPr id="17412" name="Picture 4" descr="11nebu"/>
          <p:cNvPicPr>
            <a:picLocks noGrp="1" noChangeAspect="1" noChangeArrowheads="1"/>
          </p:cNvPicPr>
          <p:nvPr>
            <p:ph sz="half" idx="2"/>
          </p:nvPr>
        </p:nvPicPr>
        <p:blipFill>
          <a:blip r:embed="rId3" cstate="email">
            <a:extLst>
              <a:ext uri="{28A0092B-C50C-407E-A947-70E740481C1C}">
                <a14:useLocalDpi xmlns:a14="http://schemas.microsoft.com/office/drawing/2010/main" val="0"/>
              </a:ext>
            </a:extLst>
          </a:blip>
          <a:srcRect/>
          <a:stretch>
            <a:fillRect/>
          </a:stretch>
        </p:blipFill>
        <p:spPr>
          <a:xfrm>
            <a:off x="4854575" y="1600200"/>
            <a:ext cx="3624263" cy="4525963"/>
          </a:xfr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defRPr/>
            </a:pPr>
            <a:r>
              <a:rPr lang="en-US" sz="4000"/>
              <a:t>When dried and manicured</a:t>
            </a:r>
            <a:br>
              <a:rPr lang="en-US" sz="4000"/>
            </a:br>
            <a:r>
              <a:rPr lang="en-US" sz="4000"/>
              <a:t> looks like oregano</a:t>
            </a:r>
          </a:p>
        </p:txBody>
      </p:sp>
      <p:pic>
        <p:nvPicPr>
          <p:cNvPr id="18435" name="Picture 3" descr="marij8"/>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449388" y="1604963"/>
            <a:ext cx="6172200" cy="4525962"/>
          </a:xfr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defRPr/>
            </a:pPr>
            <a:r>
              <a:rPr lang="en-US" sz="4000"/>
              <a:t>1 Joint is equivalent to </a:t>
            </a:r>
            <a:br>
              <a:rPr lang="en-US" sz="4000"/>
            </a:br>
            <a:r>
              <a:rPr lang="en-US" sz="4000"/>
              <a:t>25 cigarettes</a:t>
            </a:r>
          </a:p>
        </p:txBody>
      </p:sp>
      <p:pic>
        <p:nvPicPr>
          <p:cNvPr id="19459" name="Picture 3" descr="joint1"/>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060575" y="2136775"/>
            <a:ext cx="4954588" cy="3221038"/>
          </a:xfr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defRPr/>
            </a:pPr>
            <a:r>
              <a:rPr lang="en-US"/>
              <a:t>10% of workers claim use</a:t>
            </a:r>
          </a:p>
        </p:txBody>
      </p:sp>
      <p:pic>
        <p:nvPicPr>
          <p:cNvPr id="20483" name="Picture 3" descr="a9"/>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685800" y="1600200"/>
            <a:ext cx="3657600" cy="4494213"/>
          </a:xfrm>
        </p:spPr>
      </p:pic>
      <p:pic>
        <p:nvPicPr>
          <p:cNvPr id="20484" name="Picture 4" descr="cannabis2"/>
          <p:cNvPicPr>
            <a:picLocks noGrp="1" noChangeAspect="1" noChangeArrowheads="1"/>
          </p:cNvPicPr>
          <p:nvPr>
            <p:ph sz="half" idx="2"/>
          </p:nvPr>
        </p:nvPicPr>
        <p:blipFill>
          <a:blip r:embed="rId3" cstate="email">
            <a:extLst>
              <a:ext uri="{28A0092B-C50C-407E-A947-70E740481C1C}">
                <a14:useLocalDpi xmlns:a14="http://schemas.microsoft.com/office/drawing/2010/main" val="0"/>
              </a:ext>
            </a:extLst>
          </a:blip>
          <a:srcRect/>
          <a:stretch>
            <a:fillRect/>
          </a:stretch>
        </p:blipFill>
        <p:spPr>
          <a:xfrm>
            <a:off x="4970463" y="1600200"/>
            <a:ext cx="3394075" cy="4525963"/>
          </a:xfr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defRPr/>
            </a:pPr>
            <a:r>
              <a:rPr lang="en-US"/>
              <a:t>Smoked</a:t>
            </a:r>
          </a:p>
        </p:txBody>
      </p:sp>
      <p:pic>
        <p:nvPicPr>
          <p:cNvPr id="21507" name="Picture 7" descr="potpipes7"/>
          <p:cNvPicPr>
            <a:picLocks noGrp="1" noChangeAspect="1" noChangeArrowheads="1"/>
          </p:cNvPicPr>
          <p:nvPr>
            <p:ph sz="half" idx="2"/>
          </p:nvPr>
        </p:nvPicPr>
        <p:blipFill>
          <a:blip r:embed="rId2" cstate="email">
            <a:extLst>
              <a:ext uri="{28A0092B-C50C-407E-A947-70E740481C1C}">
                <a14:useLocalDpi xmlns:a14="http://schemas.microsoft.com/office/drawing/2010/main" val="0"/>
              </a:ext>
            </a:extLst>
          </a:blip>
          <a:srcRect/>
          <a:stretch>
            <a:fillRect/>
          </a:stretch>
        </p:blipFill>
        <p:spPr>
          <a:xfrm>
            <a:off x="5257800" y="1600200"/>
            <a:ext cx="3429000" cy="4572000"/>
          </a:xfrm>
        </p:spPr>
      </p:pic>
      <p:pic>
        <p:nvPicPr>
          <p:cNvPr id="21508" name="Picture 9" descr="Ceramic8"/>
          <p:cNvPicPr>
            <a:picLocks noGrp="1" noChangeAspect="1" noChangeArrowheads="1"/>
          </p:cNvPicPr>
          <p:nvPr>
            <p:ph sz="half" idx="1"/>
          </p:nvPr>
        </p:nvPicPr>
        <p:blipFill>
          <a:blip r:embed="rId3" cstate="email">
            <a:extLst>
              <a:ext uri="{28A0092B-C50C-407E-A947-70E740481C1C}">
                <a14:useLocalDpi xmlns:a14="http://schemas.microsoft.com/office/drawing/2010/main" val="0"/>
              </a:ext>
            </a:extLst>
          </a:blip>
          <a:srcRect/>
          <a:stretch>
            <a:fillRect/>
          </a:stretch>
        </p:blipFill>
        <p:spPr>
          <a:xfrm>
            <a:off x="457200" y="1600200"/>
            <a:ext cx="4572000" cy="4572000"/>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2"/>
          <p:cNvSpPr>
            <a:spLocks noGrp="1" noChangeArrowheads="1"/>
          </p:cNvSpPr>
          <p:nvPr>
            <p:ph type="title"/>
          </p:nvPr>
        </p:nvSpPr>
        <p:spPr>
          <a:xfrm>
            <a:off x="457200" y="544513"/>
            <a:ext cx="8229600" cy="606425"/>
          </a:xfrm>
        </p:spPr>
        <p:txBody>
          <a:bodyPr/>
          <a:lstStyle/>
          <a:p>
            <a:pPr eaLnBrk="1" hangingPunct="1">
              <a:defRPr/>
            </a:pPr>
            <a:r>
              <a:rPr lang="en-US"/>
              <a:t>Substance Abuse Issues</a:t>
            </a:r>
          </a:p>
        </p:txBody>
      </p:sp>
      <p:sp>
        <p:nvSpPr>
          <p:cNvPr id="248835" name="Rectangle 3"/>
          <p:cNvSpPr>
            <a:spLocks noGrp="1" noChangeArrowheads="1"/>
          </p:cNvSpPr>
          <p:nvPr>
            <p:ph type="body" idx="1"/>
          </p:nvPr>
        </p:nvSpPr>
        <p:spPr/>
        <p:txBody>
          <a:bodyPr/>
          <a:lstStyle/>
          <a:p>
            <a:pPr eaLnBrk="1" hangingPunct="1">
              <a:lnSpc>
                <a:spcPct val="90000"/>
              </a:lnSpc>
              <a:defRPr/>
            </a:pPr>
            <a:r>
              <a:rPr lang="en-US"/>
              <a:t>Drug and alcohol abuse</a:t>
            </a:r>
          </a:p>
          <a:p>
            <a:pPr eaLnBrk="1" hangingPunct="1">
              <a:lnSpc>
                <a:spcPct val="90000"/>
              </a:lnSpc>
              <a:defRPr/>
            </a:pPr>
            <a:r>
              <a:rPr lang="en-US"/>
              <a:t>Misuse of prescription and over-the-counter medication</a:t>
            </a:r>
          </a:p>
          <a:p>
            <a:pPr eaLnBrk="1" hangingPunct="1">
              <a:lnSpc>
                <a:spcPct val="90000"/>
              </a:lnSpc>
              <a:defRPr/>
            </a:pPr>
            <a:r>
              <a:rPr lang="en-US"/>
              <a:t>Drug trafficking and dealing</a:t>
            </a:r>
          </a:p>
          <a:p>
            <a:pPr eaLnBrk="1" hangingPunct="1">
              <a:lnSpc>
                <a:spcPct val="90000"/>
              </a:lnSpc>
              <a:defRPr/>
            </a:pPr>
            <a:r>
              <a:rPr lang="en-US"/>
              <a:t>Emotional distress and illness</a:t>
            </a:r>
          </a:p>
          <a:p>
            <a:pPr eaLnBrk="1" hangingPunct="1">
              <a:lnSpc>
                <a:spcPct val="90000"/>
              </a:lnSpc>
              <a:defRPr/>
            </a:pPr>
            <a:r>
              <a:rPr lang="en-US"/>
              <a:t>Physical illness and chronic health problems</a:t>
            </a:r>
          </a:p>
          <a:p>
            <a:pPr eaLnBrk="1" hangingPunct="1">
              <a:lnSpc>
                <a:spcPct val="90000"/>
              </a:lnSpc>
              <a:defRPr/>
            </a:pPr>
            <a:r>
              <a:rPr lang="en-US"/>
              <a:t>Lifestyle issues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defRPr/>
            </a:pPr>
            <a:r>
              <a:rPr lang="en-US"/>
              <a:t>Bongs</a:t>
            </a:r>
          </a:p>
        </p:txBody>
      </p:sp>
      <p:pic>
        <p:nvPicPr>
          <p:cNvPr id="22531" name="Picture 3" descr="e1"/>
          <p:cNvPicPr>
            <a:picLocks noGrp="1" noChangeAspect="1" noChangeArrowheads="1"/>
          </p:cNvPicPr>
          <p:nvPr>
            <p:ph sz="half" idx="1"/>
          </p:nvPr>
        </p:nvPicPr>
        <p:blipFill>
          <a:blip r:embed="rId2" cstate="email">
            <a:extLst>
              <a:ext uri="{28A0092B-C50C-407E-A947-70E740481C1C}">
                <a14:useLocalDpi xmlns:a14="http://schemas.microsoft.com/office/drawing/2010/main" val="0"/>
              </a:ext>
            </a:extLst>
          </a:blip>
          <a:srcRect/>
          <a:stretch>
            <a:fillRect/>
          </a:stretch>
        </p:blipFill>
        <p:spPr>
          <a:xfrm>
            <a:off x="1120775" y="1600200"/>
            <a:ext cx="2709863" cy="4525963"/>
          </a:xfrm>
        </p:spPr>
      </p:pic>
      <p:pic>
        <p:nvPicPr>
          <p:cNvPr id="22532" name="Picture 4" descr="g1"/>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238750" y="2106613"/>
            <a:ext cx="2857500" cy="3511550"/>
          </a:xfr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defRPr/>
            </a:pPr>
            <a:r>
              <a:rPr lang="en-US"/>
              <a:t>Shot Gunning</a:t>
            </a:r>
          </a:p>
        </p:txBody>
      </p:sp>
      <p:pic>
        <p:nvPicPr>
          <p:cNvPr id="23555" name="Picture 3" descr="shotgunning1"/>
          <p:cNvPicPr>
            <a:picLocks noGrp="1" noChangeAspect="1" noChangeArrowheads="1"/>
          </p:cNvPicPr>
          <p:nvPr>
            <p:ph sz="half" idx="1"/>
          </p:nvPr>
        </p:nvPicPr>
        <p:blipFill>
          <a:blip r:embed="rId2" cstate="email">
            <a:extLst>
              <a:ext uri="{28A0092B-C50C-407E-A947-70E740481C1C}">
                <a14:useLocalDpi xmlns:a14="http://schemas.microsoft.com/office/drawing/2010/main" val="0"/>
              </a:ext>
            </a:extLst>
          </a:blip>
          <a:srcRect/>
          <a:stretch>
            <a:fillRect/>
          </a:stretch>
        </p:blipFill>
        <p:spPr>
          <a:xfrm>
            <a:off x="4719638" y="1833563"/>
            <a:ext cx="3889375" cy="4029075"/>
          </a:xfrm>
        </p:spPr>
      </p:pic>
      <p:pic>
        <p:nvPicPr>
          <p:cNvPr id="23556" name="Picture 4" descr="shotgunning3"/>
          <p:cNvPicPr>
            <a:picLocks noGrp="1" noChangeAspect="1" noChangeArrowheads="1"/>
          </p:cNvPicPr>
          <p:nvPr>
            <p:ph sz="half" idx="2"/>
          </p:nvPr>
        </p:nvPicPr>
        <p:blipFill>
          <a:blip r:embed="rId3" cstate="email">
            <a:extLst>
              <a:ext uri="{28A0092B-C50C-407E-A947-70E740481C1C}">
                <a14:useLocalDpi xmlns:a14="http://schemas.microsoft.com/office/drawing/2010/main" val="0"/>
              </a:ext>
            </a:extLst>
          </a:blip>
          <a:srcRect/>
          <a:stretch>
            <a:fillRect/>
          </a:stretch>
        </p:blipFill>
        <p:spPr>
          <a:xfrm>
            <a:off x="533400" y="1833563"/>
            <a:ext cx="3890963" cy="4029075"/>
          </a:xfr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2" name="Rectangle 4"/>
          <p:cNvSpPr>
            <a:spLocks noGrp="1" noChangeArrowheads="1"/>
          </p:cNvSpPr>
          <p:nvPr>
            <p:ph type="title"/>
          </p:nvPr>
        </p:nvSpPr>
        <p:spPr/>
        <p:txBody>
          <a:bodyPr/>
          <a:lstStyle/>
          <a:p>
            <a:pPr eaLnBrk="1" hangingPunct="1">
              <a:defRPr/>
            </a:pPr>
            <a:r>
              <a:rPr lang="en-US"/>
              <a:t>Mental Function</a:t>
            </a:r>
          </a:p>
        </p:txBody>
      </p:sp>
      <p:sp>
        <p:nvSpPr>
          <p:cNvPr id="304133" name="Rectangle 5"/>
          <p:cNvSpPr>
            <a:spLocks noGrp="1" noChangeArrowheads="1"/>
          </p:cNvSpPr>
          <p:nvPr>
            <p:ph type="body" sz="half" idx="1"/>
          </p:nvPr>
        </p:nvSpPr>
        <p:spPr/>
        <p:txBody>
          <a:bodyPr/>
          <a:lstStyle/>
          <a:p>
            <a:pPr eaLnBrk="1" hangingPunct="1">
              <a:defRPr/>
            </a:pPr>
            <a:r>
              <a:rPr lang="en-US" sz="2800"/>
              <a:t>Sense of Well Being</a:t>
            </a:r>
          </a:p>
          <a:p>
            <a:pPr eaLnBrk="1" hangingPunct="1">
              <a:defRPr/>
            </a:pPr>
            <a:r>
              <a:rPr lang="en-US" sz="2800"/>
              <a:t>Irritability, insomnia, anxiety, depression</a:t>
            </a:r>
          </a:p>
          <a:p>
            <a:pPr eaLnBrk="1" hangingPunct="1">
              <a:defRPr/>
            </a:pPr>
            <a:r>
              <a:rPr lang="en-US" sz="2800"/>
              <a:t>“I don’t care” attitude</a:t>
            </a:r>
          </a:p>
          <a:p>
            <a:pPr eaLnBrk="1" hangingPunct="1">
              <a:defRPr/>
            </a:pPr>
            <a:r>
              <a:rPr lang="en-US" sz="2800"/>
              <a:t>Diminished concentration</a:t>
            </a:r>
          </a:p>
          <a:p>
            <a:pPr eaLnBrk="1" hangingPunct="1">
              <a:defRPr/>
            </a:pPr>
            <a:r>
              <a:rPr lang="en-US" sz="2800"/>
              <a:t>Delayed decision making</a:t>
            </a:r>
          </a:p>
          <a:p>
            <a:pPr eaLnBrk="1" hangingPunct="1">
              <a:defRPr/>
            </a:pPr>
            <a:endParaRPr lang="en-US" sz="2800"/>
          </a:p>
        </p:txBody>
      </p:sp>
      <p:pic>
        <p:nvPicPr>
          <p:cNvPr id="24580" name="Picture 7" descr="Picture26"/>
          <p:cNvPicPr>
            <a:picLocks noGrp="1" noChangeAspect="1" noChangeArrowheads="1"/>
          </p:cNvPicPr>
          <p:nvPr>
            <p:ph sz="half" idx="2"/>
          </p:nvPr>
        </p:nvPicPr>
        <p:blipFill>
          <a:blip r:embed="rId2" cstate="email">
            <a:extLst>
              <a:ext uri="{28A0092B-C50C-407E-A947-70E740481C1C}">
                <a14:useLocalDpi xmlns:a14="http://schemas.microsoft.com/office/drawing/2010/main" val="0"/>
              </a:ext>
            </a:extLst>
          </a:blip>
          <a:srcRect/>
          <a:stretch>
            <a:fillRect/>
          </a:stretch>
        </p:blipFill>
        <p:spPr>
          <a:xfrm>
            <a:off x="4648200" y="2493963"/>
            <a:ext cx="4038600" cy="2738437"/>
          </a:xfr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2"/>
          <p:cNvSpPr>
            <a:spLocks noGrp="1" noChangeArrowheads="1"/>
          </p:cNvSpPr>
          <p:nvPr>
            <p:ph type="title"/>
          </p:nvPr>
        </p:nvSpPr>
        <p:spPr/>
        <p:txBody>
          <a:bodyPr/>
          <a:lstStyle/>
          <a:p>
            <a:pPr eaLnBrk="1" hangingPunct="1">
              <a:defRPr/>
            </a:pPr>
            <a:r>
              <a:rPr lang="en-US"/>
              <a:t>Mental Function</a:t>
            </a:r>
          </a:p>
        </p:txBody>
      </p:sp>
      <p:sp>
        <p:nvSpPr>
          <p:cNvPr id="306182" name="Rectangle 6"/>
          <p:cNvSpPr>
            <a:spLocks noGrp="1" noChangeArrowheads="1"/>
          </p:cNvSpPr>
          <p:nvPr>
            <p:ph type="body" sz="half" idx="1"/>
          </p:nvPr>
        </p:nvSpPr>
        <p:spPr/>
        <p:txBody>
          <a:bodyPr/>
          <a:lstStyle/>
          <a:p>
            <a:pPr eaLnBrk="1" hangingPunct="1">
              <a:defRPr/>
            </a:pPr>
            <a:r>
              <a:rPr lang="en-US" sz="2800"/>
              <a:t>Impaired short-term memory</a:t>
            </a:r>
          </a:p>
          <a:p>
            <a:pPr eaLnBrk="1" hangingPunct="1">
              <a:defRPr/>
            </a:pPr>
            <a:r>
              <a:rPr lang="en-US" sz="2800"/>
              <a:t>Erratic cognitive functions</a:t>
            </a:r>
          </a:p>
          <a:p>
            <a:pPr eaLnBrk="1" hangingPunct="1">
              <a:defRPr/>
            </a:pPr>
            <a:r>
              <a:rPr lang="en-US" sz="2800"/>
              <a:t>Distortions in time estimation</a:t>
            </a:r>
          </a:p>
        </p:txBody>
      </p:sp>
      <p:pic>
        <p:nvPicPr>
          <p:cNvPr id="25604" name="Picture 8" descr="Picture27"/>
          <p:cNvPicPr>
            <a:picLocks noGrp="1" noChangeAspect="1" noChangeArrowheads="1"/>
          </p:cNvPicPr>
          <p:nvPr>
            <p:ph sz="half" idx="2"/>
          </p:nvPr>
        </p:nvPicPr>
        <p:blipFill>
          <a:blip r:embed="rId2" cstate="email">
            <a:extLst>
              <a:ext uri="{28A0092B-C50C-407E-A947-70E740481C1C}">
                <a14:useLocalDpi xmlns:a14="http://schemas.microsoft.com/office/drawing/2010/main" val="0"/>
              </a:ext>
            </a:extLst>
          </a:blip>
          <a:srcRect/>
          <a:stretch>
            <a:fillRect/>
          </a:stretch>
        </p:blipFill>
        <p:spPr>
          <a:xfrm>
            <a:off x="4648200" y="2492375"/>
            <a:ext cx="4038600" cy="2741613"/>
          </a:xfr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defRPr/>
            </a:pPr>
            <a:r>
              <a:rPr lang="en-US"/>
              <a:t>Health Effects</a:t>
            </a:r>
          </a:p>
        </p:txBody>
      </p:sp>
      <p:sp>
        <p:nvSpPr>
          <p:cNvPr id="32772" name="Rectangle 4"/>
          <p:cNvSpPr>
            <a:spLocks noGrp="1" noChangeArrowheads="1"/>
          </p:cNvSpPr>
          <p:nvPr>
            <p:ph type="body" sz="half" idx="1"/>
          </p:nvPr>
        </p:nvSpPr>
        <p:spPr/>
        <p:txBody>
          <a:bodyPr/>
          <a:lstStyle/>
          <a:p>
            <a:pPr eaLnBrk="1" hangingPunct="1">
              <a:defRPr/>
            </a:pPr>
            <a:r>
              <a:rPr lang="en-US" sz="2800"/>
              <a:t>Pulmonary problems</a:t>
            </a:r>
          </a:p>
          <a:p>
            <a:pPr eaLnBrk="1" hangingPunct="1">
              <a:defRPr/>
            </a:pPr>
            <a:r>
              <a:rPr lang="en-US" sz="2800"/>
              <a:t>Risk of cancer</a:t>
            </a:r>
          </a:p>
          <a:p>
            <a:pPr eaLnBrk="1" hangingPunct="1">
              <a:defRPr/>
            </a:pPr>
            <a:r>
              <a:rPr lang="en-US" sz="2800"/>
              <a:t>Heart disease</a:t>
            </a:r>
          </a:p>
          <a:p>
            <a:pPr eaLnBrk="1" hangingPunct="1">
              <a:defRPr/>
            </a:pPr>
            <a:r>
              <a:rPr lang="en-US" sz="2800"/>
              <a:t>Lowers immune system</a:t>
            </a:r>
          </a:p>
          <a:p>
            <a:pPr eaLnBrk="1" hangingPunct="1">
              <a:defRPr/>
            </a:pPr>
            <a:r>
              <a:rPr lang="en-US" sz="2800"/>
              <a:t>Irritating cough, chronic sore throat</a:t>
            </a:r>
          </a:p>
        </p:txBody>
      </p:sp>
      <p:pic>
        <p:nvPicPr>
          <p:cNvPr id="26628" name="Picture 3" descr="h7"/>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238750" y="2790825"/>
            <a:ext cx="2857500" cy="2143125"/>
          </a:xfr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Rectangle 2"/>
          <p:cNvSpPr>
            <a:spLocks noGrp="1" noChangeArrowheads="1"/>
          </p:cNvSpPr>
          <p:nvPr>
            <p:ph type="title"/>
          </p:nvPr>
        </p:nvSpPr>
        <p:spPr/>
        <p:txBody>
          <a:bodyPr/>
          <a:lstStyle/>
          <a:p>
            <a:pPr eaLnBrk="1" hangingPunct="1">
              <a:defRPr/>
            </a:pPr>
            <a:r>
              <a:rPr lang="en-US"/>
              <a:t>Health Effects</a:t>
            </a:r>
          </a:p>
        </p:txBody>
      </p:sp>
      <p:sp>
        <p:nvSpPr>
          <p:cNvPr id="313349" name="Rectangle 5"/>
          <p:cNvSpPr>
            <a:spLocks noGrp="1" noChangeArrowheads="1"/>
          </p:cNvSpPr>
          <p:nvPr>
            <p:ph type="body" sz="half" idx="2"/>
          </p:nvPr>
        </p:nvSpPr>
        <p:spPr/>
        <p:txBody>
          <a:bodyPr/>
          <a:lstStyle/>
          <a:p>
            <a:pPr eaLnBrk="1" hangingPunct="1">
              <a:defRPr/>
            </a:pPr>
            <a:r>
              <a:rPr lang="en-US" sz="2800"/>
              <a:t>Withdrawal</a:t>
            </a:r>
          </a:p>
          <a:p>
            <a:pPr eaLnBrk="1" hangingPunct="1">
              <a:defRPr/>
            </a:pPr>
            <a:r>
              <a:rPr lang="en-US" sz="2800"/>
              <a:t>Loss of appetite</a:t>
            </a:r>
          </a:p>
          <a:p>
            <a:pPr eaLnBrk="1" hangingPunct="1">
              <a:defRPr/>
            </a:pPr>
            <a:r>
              <a:rPr lang="en-US" sz="2800"/>
              <a:t>Restlessness</a:t>
            </a:r>
          </a:p>
          <a:p>
            <a:pPr eaLnBrk="1" hangingPunct="1">
              <a:defRPr/>
            </a:pPr>
            <a:r>
              <a:rPr lang="en-US" sz="2800"/>
              <a:t>Chronic fatigue and lack of motivation</a:t>
            </a:r>
          </a:p>
        </p:txBody>
      </p:sp>
      <p:pic>
        <p:nvPicPr>
          <p:cNvPr id="27652" name="Picture 6" descr="Picture49"/>
          <p:cNvPicPr>
            <a:picLocks noGrp="1" noChangeAspect="1" noChangeArrowheads="1"/>
          </p:cNvPicPr>
          <p:nvPr>
            <p:ph sz="half" idx="1"/>
          </p:nvPr>
        </p:nvPicPr>
        <p:blipFill>
          <a:blip r:embed="rId2" cstate="email">
            <a:extLst>
              <a:ext uri="{28A0092B-C50C-407E-A947-70E740481C1C}">
                <a14:useLocalDpi xmlns:a14="http://schemas.microsoft.com/office/drawing/2010/main" val="0"/>
              </a:ext>
            </a:extLst>
          </a:blip>
          <a:srcRect/>
          <a:stretch>
            <a:fillRect/>
          </a:stretch>
        </p:blipFill>
        <p:spPr>
          <a:xfrm>
            <a:off x="495300" y="1762125"/>
            <a:ext cx="3962400" cy="4202113"/>
          </a:xfr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2"/>
          <p:cNvSpPr>
            <a:spLocks noGrp="1" noChangeArrowheads="1"/>
          </p:cNvSpPr>
          <p:nvPr>
            <p:ph type="title"/>
          </p:nvPr>
        </p:nvSpPr>
        <p:spPr>
          <a:xfrm>
            <a:off x="685800" y="220663"/>
            <a:ext cx="7772400" cy="1920875"/>
          </a:xfrm>
        </p:spPr>
        <p:txBody>
          <a:bodyPr/>
          <a:lstStyle/>
          <a:p>
            <a:pPr eaLnBrk="1" hangingPunct="1">
              <a:defRPr/>
            </a:pPr>
            <a:r>
              <a:rPr lang="en-US"/>
              <a:t>Pregnancy Problems and Birth Defects</a:t>
            </a:r>
          </a:p>
        </p:txBody>
      </p:sp>
      <p:sp>
        <p:nvSpPr>
          <p:cNvPr id="264195" name="Rectangle 3"/>
          <p:cNvSpPr>
            <a:spLocks noGrp="1" noChangeArrowheads="1"/>
          </p:cNvSpPr>
          <p:nvPr>
            <p:ph type="body" idx="1"/>
          </p:nvPr>
        </p:nvSpPr>
        <p:spPr>
          <a:xfrm>
            <a:off x="685800" y="2362200"/>
            <a:ext cx="7772400" cy="4114800"/>
          </a:xfrm>
        </p:spPr>
        <p:txBody>
          <a:bodyPr/>
          <a:lstStyle/>
          <a:p>
            <a:pPr eaLnBrk="1" hangingPunct="1">
              <a:defRPr/>
            </a:pPr>
            <a:r>
              <a:rPr lang="en-US"/>
              <a:t>Active chemicals concentrate in ovaries and testes.</a:t>
            </a:r>
          </a:p>
          <a:p>
            <a:pPr eaLnBrk="1" hangingPunct="1">
              <a:defRPr/>
            </a:pPr>
            <a:r>
              <a:rPr lang="en-US"/>
              <a:t>Decrease in testosterone in males.</a:t>
            </a:r>
          </a:p>
          <a:p>
            <a:pPr eaLnBrk="1" hangingPunct="1">
              <a:defRPr/>
            </a:pPr>
            <a:r>
              <a:rPr lang="en-US"/>
              <a:t>Decrease in fertility, increase in testosterone in females</a:t>
            </a:r>
          </a:p>
          <a:p>
            <a:pPr eaLnBrk="1" hangingPunct="1">
              <a:defRPr/>
            </a:pPr>
            <a:r>
              <a:rPr lang="en-US"/>
              <a:t>Females have higher incidences of stillborn births or miscarriages.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2"/>
          <p:cNvSpPr>
            <a:spLocks noGrp="1" noChangeArrowheads="1"/>
          </p:cNvSpPr>
          <p:nvPr>
            <p:ph type="title"/>
          </p:nvPr>
        </p:nvSpPr>
        <p:spPr>
          <a:xfrm>
            <a:off x="685800" y="220663"/>
            <a:ext cx="7772400" cy="1920875"/>
          </a:xfrm>
        </p:spPr>
        <p:txBody>
          <a:bodyPr/>
          <a:lstStyle/>
          <a:p>
            <a:pPr eaLnBrk="1" hangingPunct="1">
              <a:defRPr/>
            </a:pPr>
            <a:r>
              <a:rPr lang="en-US"/>
              <a:t>Pregnancy Problems and Birth Defects</a:t>
            </a:r>
          </a:p>
        </p:txBody>
      </p:sp>
      <p:sp>
        <p:nvSpPr>
          <p:cNvPr id="265219" name="Rectangle 3"/>
          <p:cNvSpPr>
            <a:spLocks noGrp="1" noChangeArrowheads="1"/>
          </p:cNvSpPr>
          <p:nvPr>
            <p:ph type="body" idx="1"/>
          </p:nvPr>
        </p:nvSpPr>
        <p:spPr>
          <a:xfrm>
            <a:off x="685800" y="2362200"/>
            <a:ext cx="7772400" cy="4114800"/>
          </a:xfrm>
        </p:spPr>
        <p:txBody>
          <a:bodyPr/>
          <a:lstStyle/>
          <a:p>
            <a:pPr eaLnBrk="1" hangingPunct="1">
              <a:defRPr/>
            </a:pPr>
            <a:r>
              <a:rPr lang="en-US"/>
              <a:t>THC can cause birth defects.</a:t>
            </a:r>
          </a:p>
          <a:p>
            <a:pPr eaLnBrk="1" hangingPunct="1">
              <a:defRPr/>
            </a:pPr>
            <a:r>
              <a:rPr lang="en-US"/>
              <a:t>Offspring have fewer chromosomes than normal.</a:t>
            </a:r>
          </a:p>
          <a:p>
            <a:pPr eaLnBrk="1" hangingPunct="1">
              <a:defRPr/>
            </a:pPr>
            <a:r>
              <a:rPr lang="en-US"/>
              <a:t>Common effect is underweight newborn babies.</a:t>
            </a:r>
          </a:p>
          <a:p>
            <a:pPr eaLnBrk="1" hangingPunct="1">
              <a:defRPr/>
            </a:pPr>
            <a:r>
              <a:rPr lang="en-US"/>
              <a:t>Decrease in visual functioning and other ophthalmic problems.</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Rectangle 2"/>
          <p:cNvSpPr>
            <a:spLocks noGrp="1" noChangeArrowheads="1"/>
          </p:cNvSpPr>
          <p:nvPr>
            <p:ph type="title"/>
          </p:nvPr>
        </p:nvSpPr>
        <p:spPr/>
        <p:txBody>
          <a:bodyPr/>
          <a:lstStyle/>
          <a:p>
            <a:pPr eaLnBrk="1" hangingPunct="1">
              <a:defRPr/>
            </a:pPr>
            <a:r>
              <a:rPr lang="en-US"/>
              <a:t>Signs and Symptoms</a:t>
            </a:r>
          </a:p>
        </p:txBody>
      </p:sp>
      <p:sp>
        <p:nvSpPr>
          <p:cNvPr id="311300" name="Rectangle 4"/>
          <p:cNvSpPr>
            <a:spLocks noGrp="1" noChangeArrowheads="1"/>
          </p:cNvSpPr>
          <p:nvPr>
            <p:ph type="body" sz="half" idx="1"/>
          </p:nvPr>
        </p:nvSpPr>
        <p:spPr/>
        <p:txBody>
          <a:bodyPr/>
          <a:lstStyle/>
          <a:p>
            <a:pPr eaLnBrk="1" hangingPunct="1">
              <a:defRPr/>
            </a:pPr>
            <a:r>
              <a:rPr lang="en-US" sz="2800"/>
              <a:t>Affects normal body functions</a:t>
            </a:r>
          </a:p>
          <a:p>
            <a:pPr eaLnBrk="1" hangingPunct="1">
              <a:defRPr/>
            </a:pPr>
            <a:r>
              <a:rPr lang="en-US" sz="2800"/>
              <a:t>Impaired tracking</a:t>
            </a:r>
          </a:p>
          <a:p>
            <a:pPr eaLnBrk="1" hangingPunct="1">
              <a:defRPr/>
            </a:pPr>
            <a:r>
              <a:rPr lang="en-US" sz="2800"/>
              <a:t>Distinctive odor on clothing</a:t>
            </a:r>
          </a:p>
        </p:txBody>
      </p:sp>
      <p:pic>
        <p:nvPicPr>
          <p:cNvPr id="30724" name="Picture 6" descr="Picture30"/>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572000" y="1981200"/>
            <a:ext cx="4038600" cy="3071813"/>
          </a:xfr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2"/>
          <p:cNvSpPr>
            <a:spLocks noGrp="1" noChangeArrowheads="1"/>
          </p:cNvSpPr>
          <p:nvPr>
            <p:ph type="title"/>
          </p:nvPr>
        </p:nvSpPr>
        <p:spPr/>
        <p:txBody>
          <a:bodyPr/>
          <a:lstStyle/>
          <a:p>
            <a:pPr eaLnBrk="1" hangingPunct="1">
              <a:defRPr/>
            </a:pPr>
            <a:r>
              <a:rPr lang="en-US"/>
              <a:t>Signs and Symptoms</a:t>
            </a:r>
          </a:p>
        </p:txBody>
      </p:sp>
      <p:sp>
        <p:nvSpPr>
          <p:cNvPr id="260099" name="Rectangle 3"/>
          <p:cNvSpPr>
            <a:spLocks noGrp="1" noChangeArrowheads="1"/>
          </p:cNvSpPr>
          <p:nvPr>
            <p:ph type="body" sz="half" idx="1"/>
          </p:nvPr>
        </p:nvSpPr>
        <p:spPr/>
        <p:txBody>
          <a:bodyPr/>
          <a:lstStyle/>
          <a:p>
            <a:pPr eaLnBrk="1" hangingPunct="1">
              <a:defRPr/>
            </a:pPr>
            <a:r>
              <a:rPr lang="en-US" sz="2800"/>
              <a:t>Reddened eyes</a:t>
            </a:r>
          </a:p>
          <a:p>
            <a:pPr eaLnBrk="1" hangingPunct="1">
              <a:defRPr/>
            </a:pPr>
            <a:r>
              <a:rPr lang="en-US" sz="2800"/>
              <a:t>Slowed speech</a:t>
            </a:r>
          </a:p>
          <a:p>
            <a:pPr eaLnBrk="1" hangingPunct="1">
              <a:defRPr/>
            </a:pPr>
            <a:r>
              <a:rPr lang="en-US" sz="2800"/>
              <a:t>Chronic fatigue and lack of motivation</a:t>
            </a:r>
          </a:p>
        </p:txBody>
      </p:sp>
      <p:pic>
        <p:nvPicPr>
          <p:cNvPr id="31748" name="Picture 5" descr="Picture31"/>
          <p:cNvPicPr>
            <a:picLocks noGrp="1" noChangeAspect="1" noChangeArrowheads="1"/>
          </p:cNvPicPr>
          <p:nvPr>
            <p:ph sz="half" idx="2"/>
          </p:nvPr>
        </p:nvPicPr>
        <p:blipFill>
          <a:blip r:embed="rId3" cstate="email">
            <a:extLst>
              <a:ext uri="{28A0092B-C50C-407E-A947-70E740481C1C}">
                <a14:useLocalDpi xmlns:a14="http://schemas.microsoft.com/office/drawing/2010/main" val="0"/>
              </a:ext>
            </a:extLst>
          </a:blip>
          <a:srcRect/>
          <a:stretch>
            <a:fillRect/>
          </a:stretch>
        </p:blipFill>
        <p:spPr>
          <a:xfrm>
            <a:off x="4114800" y="1931988"/>
            <a:ext cx="4572000" cy="3457575"/>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2"/>
          <p:cNvSpPr>
            <a:spLocks noGrp="1" noChangeArrowheads="1"/>
          </p:cNvSpPr>
          <p:nvPr>
            <p:ph type="title"/>
          </p:nvPr>
        </p:nvSpPr>
        <p:spPr/>
        <p:txBody>
          <a:bodyPr/>
          <a:lstStyle/>
          <a:p>
            <a:pPr eaLnBrk="1" hangingPunct="1">
              <a:defRPr/>
            </a:pPr>
            <a:r>
              <a:rPr lang="en-US"/>
              <a:t>Signs and Symptoms of Abuse</a:t>
            </a:r>
          </a:p>
        </p:txBody>
      </p:sp>
      <p:sp>
        <p:nvSpPr>
          <p:cNvPr id="249859" name="Rectangle 3"/>
          <p:cNvSpPr>
            <a:spLocks noGrp="1" noChangeArrowheads="1"/>
          </p:cNvSpPr>
          <p:nvPr>
            <p:ph type="body" sz="half" idx="1"/>
          </p:nvPr>
        </p:nvSpPr>
        <p:spPr>
          <a:xfrm>
            <a:off x="457200" y="1600200"/>
            <a:ext cx="4033838" cy="4525963"/>
          </a:xfrm>
        </p:spPr>
        <p:txBody>
          <a:bodyPr/>
          <a:lstStyle/>
          <a:p>
            <a:pPr eaLnBrk="1" hangingPunct="1">
              <a:defRPr/>
            </a:pPr>
            <a:r>
              <a:rPr lang="en-US"/>
              <a:t>Absenteeism</a:t>
            </a:r>
          </a:p>
          <a:p>
            <a:pPr eaLnBrk="1" hangingPunct="1">
              <a:defRPr/>
            </a:pPr>
            <a:r>
              <a:rPr lang="en-US"/>
              <a:t>Staff Turnover</a:t>
            </a:r>
          </a:p>
          <a:p>
            <a:pPr eaLnBrk="1" hangingPunct="1">
              <a:defRPr/>
            </a:pPr>
            <a:r>
              <a:rPr lang="en-US"/>
              <a:t>Lower productivity</a:t>
            </a:r>
          </a:p>
          <a:p>
            <a:pPr eaLnBrk="1" hangingPunct="1">
              <a:defRPr/>
            </a:pPr>
            <a:r>
              <a:rPr lang="en-US"/>
              <a:t>Poor work quality</a:t>
            </a:r>
          </a:p>
          <a:p>
            <a:pPr eaLnBrk="1" hangingPunct="1">
              <a:defRPr/>
            </a:pPr>
            <a:r>
              <a:rPr lang="en-US"/>
              <a:t>Poor moral</a:t>
            </a:r>
          </a:p>
        </p:txBody>
      </p:sp>
      <p:sp>
        <p:nvSpPr>
          <p:cNvPr id="249860" name="Rectangle 4"/>
          <p:cNvSpPr>
            <a:spLocks noGrp="1" noChangeArrowheads="1"/>
          </p:cNvSpPr>
          <p:nvPr>
            <p:ph type="body" sz="half" idx="2"/>
          </p:nvPr>
        </p:nvSpPr>
        <p:spPr>
          <a:xfrm>
            <a:off x="4652963" y="1600200"/>
            <a:ext cx="4033837" cy="4525963"/>
          </a:xfrm>
        </p:spPr>
        <p:txBody>
          <a:bodyPr/>
          <a:lstStyle/>
          <a:p>
            <a:pPr eaLnBrk="1" hangingPunct="1">
              <a:defRPr/>
            </a:pPr>
            <a:r>
              <a:rPr lang="en-US"/>
              <a:t>Increased accidents and near misses</a:t>
            </a:r>
          </a:p>
          <a:p>
            <a:pPr eaLnBrk="1" hangingPunct="1">
              <a:defRPr/>
            </a:pPr>
            <a:r>
              <a:rPr lang="en-US"/>
              <a:t>Theft of equipment and materials</a:t>
            </a:r>
          </a:p>
          <a:p>
            <a:pPr eaLnBrk="1" hangingPunct="1">
              <a:defRPr/>
            </a:pPr>
            <a:r>
              <a:rPr lang="en-US"/>
              <a:t>Equipment breakdowns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2"/>
          <p:cNvSpPr>
            <a:spLocks noGrp="1" noChangeArrowheads="1"/>
          </p:cNvSpPr>
          <p:nvPr>
            <p:ph type="title"/>
          </p:nvPr>
        </p:nvSpPr>
        <p:spPr/>
        <p:txBody>
          <a:bodyPr/>
          <a:lstStyle/>
          <a:p>
            <a:pPr eaLnBrk="1" hangingPunct="1">
              <a:defRPr/>
            </a:pPr>
            <a:r>
              <a:rPr lang="en-US"/>
              <a:t>Marijuana Fact Sheet</a:t>
            </a:r>
            <a:br>
              <a:rPr lang="en-US"/>
            </a:br>
            <a:r>
              <a:rPr lang="en-US"/>
              <a:t>Acute/Overdose Effects</a:t>
            </a:r>
          </a:p>
        </p:txBody>
      </p:sp>
      <p:sp>
        <p:nvSpPr>
          <p:cNvPr id="267267" name="Rectangle 3"/>
          <p:cNvSpPr>
            <a:spLocks noGrp="1" noChangeArrowheads="1"/>
          </p:cNvSpPr>
          <p:nvPr>
            <p:ph type="body" sz="half" idx="1"/>
          </p:nvPr>
        </p:nvSpPr>
        <p:spPr>
          <a:xfrm>
            <a:off x="457200" y="1600200"/>
            <a:ext cx="4033838" cy="4525963"/>
          </a:xfrm>
        </p:spPr>
        <p:txBody>
          <a:bodyPr/>
          <a:lstStyle/>
          <a:p>
            <a:pPr eaLnBrk="1" hangingPunct="1">
              <a:defRPr/>
            </a:pPr>
            <a:r>
              <a:rPr lang="en-US"/>
              <a:t>Aggressive urges</a:t>
            </a:r>
          </a:p>
          <a:p>
            <a:pPr eaLnBrk="1" hangingPunct="1">
              <a:defRPr/>
            </a:pPr>
            <a:r>
              <a:rPr lang="en-US"/>
              <a:t>Anxiety</a:t>
            </a:r>
          </a:p>
          <a:p>
            <a:pPr eaLnBrk="1" hangingPunct="1">
              <a:defRPr/>
            </a:pPr>
            <a:r>
              <a:rPr lang="en-US"/>
              <a:t>Confusion</a:t>
            </a:r>
          </a:p>
          <a:p>
            <a:pPr eaLnBrk="1" hangingPunct="1">
              <a:defRPr/>
            </a:pPr>
            <a:r>
              <a:rPr lang="en-US"/>
              <a:t>Fearfulness</a:t>
            </a:r>
          </a:p>
          <a:p>
            <a:pPr eaLnBrk="1" hangingPunct="1">
              <a:defRPr/>
            </a:pPr>
            <a:r>
              <a:rPr lang="en-US"/>
              <a:t>Hallucinations</a:t>
            </a:r>
          </a:p>
          <a:p>
            <a:pPr eaLnBrk="1" hangingPunct="1">
              <a:defRPr/>
            </a:pPr>
            <a:r>
              <a:rPr lang="en-US"/>
              <a:t>Heavy sedation</a:t>
            </a:r>
          </a:p>
        </p:txBody>
      </p:sp>
      <p:sp>
        <p:nvSpPr>
          <p:cNvPr id="267268" name="Rectangle 4"/>
          <p:cNvSpPr>
            <a:spLocks noGrp="1" noChangeArrowheads="1"/>
          </p:cNvSpPr>
          <p:nvPr>
            <p:ph type="body" sz="half" idx="2"/>
          </p:nvPr>
        </p:nvSpPr>
        <p:spPr>
          <a:xfrm>
            <a:off x="4652963" y="1600200"/>
            <a:ext cx="4033837" cy="4525963"/>
          </a:xfrm>
        </p:spPr>
        <p:txBody>
          <a:bodyPr/>
          <a:lstStyle/>
          <a:p>
            <a:pPr eaLnBrk="1" hangingPunct="1">
              <a:defRPr/>
            </a:pPr>
            <a:r>
              <a:rPr lang="en-US"/>
              <a:t>Immobility</a:t>
            </a:r>
          </a:p>
          <a:p>
            <a:pPr eaLnBrk="1" hangingPunct="1">
              <a:defRPr/>
            </a:pPr>
            <a:r>
              <a:rPr lang="en-US"/>
              <a:t>Mental dependency</a:t>
            </a:r>
          </a:p>
          <a:p>
            <a:pPr eaLnBrk="1" hangingPunct="1">
              <a:defRPr/>
            </a:pPr>
            <a:r>
              <a:rPr lang="en-US"/>
              <a:t>Panic</a:t>
            </a:r>
          </a:p>
          <a:p>
            <a:pPr eaLnBrk="1" hangingPunct="1">
              <a:defRPr/>
            </a:pPr>
            <a:r>
              <a:rPr lang="en-US"/>
              <a:t>Paranoid reaction</a:t>
            </a:r>
          </a:p>
          <a:p>
            <a:pPr eaLnBrk="1" hangingPunct="1">
              <a:defRPr/>
            </a:pPr>
            <a:r>
              <a:rPr lang="en-US"/>
              <a:t>Unpleasant distortions in body image.</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defRPr/>
            </a:pPr>
            <a:r>
              <a:rPr lang="en-US"/>
              <a:t>Amphetamine</a:t>
            </a:r>
          </a:p>
        </p:txBody>
      </p:sp>
      <p:graphicFrame>
        <p:nvGraphicFramePr>
          <p:cNvPr id="33795" name="Object 3"/>
          <p:cNvGraphicFramePr>
            <a:graphicFrameLocks noGrp="1" noChangeAspect="1"/>
          </p:cNvGraphicFramePr>
          <p:nvPr>
            <p:ph idx="1"/>
          </p:nvPr>
        </p:nvGraphicFramePr>
        <p:xfrm>
          <a:off x="533400" y="1828800"/>
          <a:ext cx="8077200" cy="4495800"/>
        </p:xfrm>
        <a:graphic>
          <a:graphicData uri="http://schemas.openxmlformats.org/presentationml/2006/ole">
            <mc:AlternateContent xmlns:mc="http://schemas.openxmlformats.org/markup-compatibility/2006">
              <mc:Choice xmlns:v="urn:schemas-microsoft-com:vml" Requires="v">
                <p:oleObj spid="_x0000_s33798" name="Photo Editor Photo" r:id="rId3" imgW="3285714" imgH="2723810" progId="">
                  <p:embed/>
                </p:oleObj>
              </mc:Choice>
              <mc:Fallback>
                <p:oleObj name="Photo Editor Photo" r:id="rId3" imgW="3285714" imgH="2723810" progId="">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1828800"/>
                        <a:ext cx="80772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eaLnBrk="1" hangingPunct="1">
              <a:defRPr/>
            </a:pPr>
            <a:r>
              <a:rPr lang="en-US"/>
              <a:t>Methamphetamine</a:t>
            </a:r>
          </a:p>
        </p:txBody>
      </p:sp>
      <p:pic>
        <p:nvPicPr>
          <p:cNvPr id="34819" name="Picture 3" descr="vicksice"/>
          <p:cNvPicPr>
            <a:picLocks noGrp="1" noChangeAspect="1" noChangeArrowheads="1"/>
          </p:cNvPicPr>
          <p:nvPr>
            <p:ph idx="1"/>
          </p:nvPr>
        </p:nvPicPr>
        <p:blipFill>
          <a:blip r:embed="rId2" cstate="email">
            <a:extLst>
              <a:ext uri="{28A0092B-C50C-407E-A947-70E740481C1C}">
                <a14:useLocalDpi xmlns:a14="http://schemas.microsoft.com/office/drawing/2010/main" val="0"/>
              </a:ext>
            </a:extLst>
          </a:blip>
          <a:srcRect/>
          <a:stretch>
            <a:fillRect/>
          </a:stretch>
        </p:blipFill>
        <p:spPr>
          <a:xfrm>
            <a:off x="1573213" y="1600200"/>
            <a:ext cx="5997575" cy="4525963"/>
          </a:xfr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eaLnBrk="1" hangingPunct="1">
              <a:defRPr/>
            </a:pPr>
            <a:r>
              <a:rPr lang="en-US"/>
              <a:t>Both Similar in Makeup &amp; Effect</a:t>
            </a:r>
          </a:p>
        </p:txBody>
      </p:sp>
      <p:pic>
        <p:nvPicPr>
          <p:cNvPr id="35843" name="Picture 3" descr="ice"/>
          <p:cNvPicPr>
            <a:picLocks noGrp="1" noChangeAspect="1" noChangeArrowheads="1"/>
          </p:cNvPicPr>
          <p:nvPr>
            <p:ph sz="half" idx="1"/>
          </p:nvPr>
        </p:nvPicPr>
        <p:blipFill>
          <a:blip r:embed="rId2" cstate="email">
            <a:extLst>
              <a:ext uri="{28A0092B-C50C-407E-A947-70E740481C1C}">
                <a14:useLocalDpi xmlns:a14="http://schemas.microsoft.com/office/drawing/2010/main" val="0"/>
              </a:ext>
            </a:extLst>
          </a:blip>
          <a:srcRect/>
          <a:stretch>
            <a:fillRect/>
          </a:stretch>
        </p:blipFill>
        <p:spPr>
          <a:xfrm>
            <a:off x="457200" y="2333625"/>
            <a:ext cx="4038600" cy="3059113"/>
          </a:xfrm>
        </p:spPr>
      </p:pic>
      <p:pic>
        <p:nvPicPr>
          <p:cNvPr id="35844" name="Picture 4" descr="ice1"/>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803775" y="2289175"/>
            <a:ext cx="3779838" cy="3065463"/>
          </a:xfr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eaLnBrk="1" hangingPunct="1">
              <a:defRPr/>
            </a:pPr>
            <a:r>
              <a:rPr lang="en-US" sz="4000"/>
              <a:t>#2 Drug We See – </a:t>
            </a:r>
            <a:br>
              <a:rPr lang="en-US" sz="4000"/>
            </a:br>
            <a:r>
              <a:rPr lang="en-US" sz="4000"/>
              <a:t>Catching Marijuana</a:t>
            </a:r>
          </a:p>
        </p:txBody>
      </p:sp>
      <p:pic>
        <p:nvPicPr>
          <p:cNvPr id="36867" name="Picture 3" descr="amphetamine bindle"/>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304800" y="1828800"/>
            <a:ext cx="4114800" cy="4479925"/>
          </a:xfrm>
        </p:spPr>
      </p:pic>
      <p:pic>
        <p:nvPicPr>
          <p:cNvPr id="36868" name="Picture 4" descr="meth1"/>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879975" y="1755775"/>
            <a:ext cx="3730625" cy="4568825"/>
          </a:xfr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sz="quarter"/>
          </p:nvPr>
        </p:nvSpPr>
        <p:spPr/>
        <p:txBody>
          <a:bodyPr/>
          <a:lstStyle/>
          <a:p>
            <a:pPr eaLnBrk="1" hangingPunct="1">
              <a:defRPr/>
            </a:pPr>
            <a:r>
              <a:rPr lang="en-US"/>
              <a:t>White, Brown, Pink</a:t>
            </a:r>
          </a:p>
        </p:txBody>
      </p:sp>
      <p:pic>
        <p:nvPicPr>
          <p:cNvPr id="37891" name="Picture 3" descr="meth"/>
          <p:cNvPicPr>
            <a:picLocks noGrp="1" noChangeAspect="1" noChangeArrowheads="1"/>
          </p:cNvPicPr>
          <p:nvPr>
            <p:ph sz="quarter" idx="1"/>
          </p:nvPr>
        </p:nvPicPr>
        <p:blipFill>
          <a:blip r:embed="rId2" cstate="email">
            <a:extLst>
              <a:ext uri="{28A0092B-C50C-407E-A947-70E740481C1C}">
                <a14:useLocalDpi xmlns:a14="http://schemas.microsoft.com/office/drawing/2010/main" val="0"/>
              </a:ext>
            </a:extLst>
          </a:blip>
          <a:srcRect/>
          <a:stretch>
            <a:fillRect/>
          </a:stretch>
        </p:blipFill>
        <p:spPr>
          <a:xfrm>
            <a:off x="852488" y="1600200"/>
            <a:ext cx="3248025" cy="2184400"/>
          </a:xfrm>
        </p:spPr>
      </p:pic>
      <p:pic>
        <p:nvPicPr>
          <p:cNvPr id="37892" name="Picture 4" descr="meth5"/>
          <p:cNvPicPr>
            <a:picLocks noGrp="1" noChangeAspect="1" noChangeArrowheads="1"/>
          </p:cNvPicPr>
          <p:nvPr>
            <p:ph sz="quarter" idx="2"/>
          </p:nvPr>
        </p:nvPicPr>
        <p:blipFill>
          <a:blip r:embed="rId3" cstate="email">
            <a:extLst>
              <a:ext uri="{28A0092B-C50C-407E-A947-70E740481C1C}">
                <a14:useLocalDpi xmlns:a14="http://schemas.microsoft.com/office/drawing/2010/main" val="0"/>
              </a:ext>
            </a:extLst>
          </a:blip>
          <a:srcRect/>
          <a:stretch>
            <a:fillRect/>
          </a:stretch>
        </p:blipFill>
        <p:spPr>
          <a:xfrm>
            <a:off x="5319713" y="1774825"/>
            <a:ext cx="2695575" cy="1838325"/>
          </a:xfrm>
        </p:spPr>
      </p:pic>
      <p:pic>
        <p:nvPicPr>
          <p:cNvPr id="37893" name="Picture 5" descr="meth3"/>
          <p:cNvPicPr>
            <a:picLocks noGrp="1" noChangeAspect="1" noChangeArrowheads="1"/>
          </p:cNvPicPr>
          <p:nvPr>
            <p:ph sz="quarter" idx="3"/>
          </p:nvPr>
        </p:nvPicPr>
        <p:blipFill>
          <a:blip r:embed="rId4" cstate="email">
            <a:extLst>
              <a:ext uri="{28A0092B-C50C-407E-A947-70E740481C1C}">
                <a14:useLocalDpi xmlns:a14="http://schemas.microsoft.com/office/drawing/2010/main" val="0"/>
              </a:ext>
            </a:extLst>
          </a:blip>
          <a:srcRect/>
          <a:stretch>
            <a:fillRect/>
          </a:stretch>
        </p:blipFill>
        <p:spPr>
          <a:xfrm>
            <a:off x="892175" y="3941763"/>
            <a:ext cx="3167063" cy="2184400"/>
          </a:xfrm>
        </p:spPr>
      </p:pic>
      <p:pic>
        <p:nvPicPr>
          <p:cNvPr id="37894" name="Picture 6" descr="methbrn3"/>
          <p:cNvPicPr>
            <a:picLocks noGrp="1" noChangeAspect="1" noChangeArrowheads="1"/>
          </p:cNvPicPr>
          <p:nvPr>
            <p:ph sz="quarter" idx="4"/>
          </p:nvPr>
        </p:nvPicPr>
        <p:blipFill>
          <a:blip r:embed="rId5" cstate="email">
            <a:extLst>
              <a:ext uri="{28A0092B-C50C-407E-A947-70E740481C1C}">
                <a14:useLocalDpi xmlns:a14="http://schemas.microsoft.com/office/drawing/2010/main" val="0"/>
              </a:ext>
            </a:extLst>
          </a:blip>
          <a:srcRect/>
          <a:stretch>
            <a:fillRect/>
          </a:stretch>
        </p:blipFill>
        <p:spPr>
          <a:xfrm>
            <a:off x="5146675" y="3905250"/>
            <a:ext cx="2897188" cy="2185988"/>
          </a:xfr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eaLnBrk="1" hangingPunct="1">
              <a:defRPr/>
            </a:pPr>
            <a:r>
              <a:rPr lang="en-US" sz="4000"/>
              <a:t>Tablets, Capsules, Liquid, Powder</a:t>
            </a:r>
          </a:p>
        </p:txBody>
      </p:sp>
      <p:pic>
        <p:nvPicPr>
          <p:cNvPr id="38915" name="Picture 3" descr="ice3"/>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992188" y="2289175"/>
            <a:ext cx="2990850" cy="3532188"/>
          </a:xfrm>
        </p:spPr>
      </p:pic>
      <p:pic>
        <p:nvPicPr>
          <p:cNvPr id="38916" name="Picture 4" descr="ice4"/>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879975" y="2289175"/>
            <a:ext cx="3101975" cy="3532188"/>
          </a:xfr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defRPr/>
            </a:pPr>
            <a:r>
              <a:rPr lang="en-US"/>
              <a:t>Taken Orally</a:t>
            </a:r>
          </a:p>
        </p:txBody>
      </p:sp>
      <p:pic>
        <p:nvPicPr>
          <p:cNvPr id="39939" name="Picture 3" descr="dexedrine1"/>
          <p:cNvPicPr>
            <a:picLocks noGrp="1" noChangeAspect="1" noChangeArrowheads="1"/>
          </p:cNvPicPr>
          <p:nvPr>
            <p:ph sz="half" idx="1"/>
          </p:nvPr>
        </p:nvPicPr>
        <p:blipFill>
          <a:blip r:embed="rId2" cstate="email">
            <a:extLst>
              <a:ext uri="{28A0092B-C50C-407E-A947-70E740481C1C}">
                <a14:useLocalDpi xmlns:a14="http://schemas.microsoft.com/office/drawing/2010/main" val="0"/>
              </a:ext>
            </a:extLst>
          </a:blip>
          <a:srcRect/>
          <a:stretch>
            <a:fillRect/>
          </a:stretch>
        </p:blipFill>
        <p:spPr>
          <a:xfrm>
            <a:off x="457200" y="3082925"/>
            <a:ext cx="4038600" cy="1560513"/>
          </a:xfrm>
        </p:spPr>
      </p:pic>
      <p:pic>
        <p:nvPicPr>
          <p:cNvPr id="39940" name="Picture 4" descr="2c-b2"/>
          <p:cNvPicPr>
            <a:picLocks noGrp="1" noChangeAspect="1" noChangeArrowheads="1"/>
          </p:cNvPicPr>
          <p:nvPr>
            <p:ph sz="half" idx="2"/>
          </p:nvPr>
        </p:nvPicPr>
        <p:blipFill>
          <a:blip r:embed="rId3" cstate="email">
            <a:extLst>
              <a:ext uri="{28A0092B-C50C-407E-A947-70E740481C1C}">
                <a14:useLocalDpi xmlns:a14="http://schemas.microsoft.com/office/drawing/2010/main" val="0"/>
              </a:ext>
            </a:extLst>
          </a:blip>
          <a:srcRect/>
          <a:stretch>
            <a:fillRect/>
          </a:stretch>
        </p:blipFill>
        <p:spPr>
          <a:xfrm>
            <a:off x="4725988" y="2524125"/>
            <a:ext cx="3930650" cy="2181225"/>
          </a:xfr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eaLnBrk="1" hangingPunct="1">
              <a:defRPr/>
            </a:pPr>
            <a:r>
              <a:rPr lang="en-US"/>
              <a:t>Smoked – Effects in minutes</a:t>
            </a:r>
          </a:p>
        </p:txBody>
      </p:sp>
      <p:pic>
        <p:nvPicPr>
          <p:cNvPr id="40963" name="Picture 3" descr="methpipe"/>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458788" y="2289175"/>
            <a:ext cx="3430587" cy="2932113"/>
          </a:xfrm>
        </p:spPr>
      </p:pic>
      <p:pic>
        <p:nvPicPr>
          <p:cNvPr id="40964" name="Picture 4" descr="smokmeth"/>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498975" y="2136775"/>
            <a:ext cx="3692525" cy="3376613"/>
          </a:xfr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eaLnBrk="1" hangingPunct="1">
              <a:defRPr/>
            </a:pPr>
            <a:r>
              <a:rPr lang="en-US"/>
              <a:t>Snorted – effects in minutes</a:t>
            </a:r>
          </a:p>
        </p:txBody>
      </p:sp>
      <p:pic>
        <p:nvPicPr>
          <p:cNvPr id="41987" name="Picture 3" descr="speed1"/>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144588" y="2136775"/>
            <a:ext cx="2516187" cy="3065463"/>
          </a:xfrm>
        </p:spPr>
      </p:pic>
      <p:pic>
        <p:nvPicPr>
          <p:cNvPr id="41988" name="Picture 4" descr="speed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956175" y="2057400"/>
            <a:ext cx="3051175" cy="3022600"/>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2"/>
          <p:cNvSpPr>
            <a:spLocks noGrp="1" noChangeArrowheads="1"/>
          </p:cNvSpPr>
          <p:nvPr>
            <p:ph type="title"/>
          </p:nvPr>
        </p:nvSpPr>
        <p:spPr>
          <a:xfrm>
            <a:off x="457200" y="544513"/>
            <a:ext cx="8229600" cy="606425"/>
          </a:xfrm>
        </p:spPr>
        <p:txBody>
          <a:bodyPr/>
          <a:lstStyle/>
          <a:p>
            <a:pPr eaLnBrk="1" hangingPunct="1">
              <a:defRPr/>
            </a:pPr>
            <a:r>
              <a:rPr lang="en-US"/>
              <a:t>Drug Effects</a:t>
            </a:r>
          </a:p>
        </p:txBody>
      </p:sp>
      <p:sp>
        <p:nvSpPr>
          <p:cNvPr id="250883" name="Rectangle 3"/>
          <p:cNvSpPr>
            <a:spLocks noGrp="1" noChangeArrowheads="1"/>
          </p:cNvSpPr>
          <p:nvPr>
            <p:ph type="body" sz="half" idx="1"/>
          </p:nvPr>
        </p:nvSpPr>
        <p:spPr>
          <a:xfrm>
            <a:off x="457200" y="1600200"/>
            <a:ext cx="4033838" cy="4525963"/>
          </a:xfrm>
        </p:spPr>
        <p:txBody>
          <a:bodyPr/>
          <a:lstStyle/>
          <a:p>
            <a:pPr eaLnBrk="1" hangingPunct="1">
              <a:defRPr/>
            </a:pPr>
            <a:r>
              <a:rPr lang="en-US"/>
              <a:t>Slow reactions</a:t>
            </a:r>
          </a:p>
          <a:p>
            <a:pPr eaLnBrk="1" hangingPunct="1">
              <a:defRPr/>
            </a:pPr>
            <a:r>
              <a:rPr lang="en-US"/>
              <a:t>Poor coordination</a:t>
            </a:r>
          </a:p>
          <a:p>
            <a:pPr eaLnBrk="1" hangingPunct="1">
              <a:defRPr/>
            </a:pPr>
            <a:r>
              <a:rPr lang="en-US"/>
              <a:t>Fatigue</a:t>
            </a:r>
          </a:p>
          <a:p>
            <a:pPr eaLnBrk="1" hangingPunct="1">
              <a:defRPr/>
            </a:pPr>
            <a:r>
              <a:rPr lang="en-US"/>
              <a:t>Delayed decision making</a:t>
            </a:r>
          </a:p>
          <a:p>
            <a:pPr eaLnBrk="1" hangingPunct="1">
              <a:defRPr/>
            </a:pPr>
            <a:r>
              <a:rPr lang="en-US"/>
              <a:t>Confusion</a:t>
            </a:r>
          </a:p>
        </p:txBody>
      </p:sp>
      <p:sp>
        <p:nvSpPr>
          <p:cNvPr id="250884" name="Rectangle 4"/>
          <p:cNvSpPr>
            <a:spLocks noGrp="1" noChangeArrowheads="1"/>
          </p:cNvSpPr>
          <p:nvPr>
            <p:ph type="body" sz="half" idx="2"/>
          </p:nvPr>
        </p:nvSpPr>
        <p:spPr>
          <a:xfrm>
            <a:off x="4652963" y="1600200"/>
            <a:ext cx="4033837" cy="4525963"/>
          </a:xfrm>
        </p:spPr>
        <p:txBody>
          <a:bodyPr/>
          <a:lstStyle/>
          <a:p>
            <a:pPr eaLnBrk="1" hangingPunct="1">
              <a:defRPr/>
            </a:pPr>
            <a:r>
              <a:rPr lang="en-US"/>
              <a:t>Learning difficulty</a:t>
            </a:r>
          </a:p>
          <a:p>
            <a:pPr eaLnBrk="1" hangingPunct="1">
              <a:defRPr/>
            </a:pPr>
            <a:r>
              <a:rPr lang="en-US"/>
              <a:t>Poor memory</a:t>
            </a:r>
          </a:p>
          <a:p>
            <a:pPr eaLnBrk="1" hangingPunct="1">
              <a:defRPr/>
            </a:pPr>
            <a:r>
              <a:rPr lang="en-US"/>
              <a:t>Loss of concentration</a:t>
            </a:r>
          </a:p>
          <a:p>
            <a:pPr eaLnBrk="1" hangingPunct="1">
              <a:defRPr/>
            </a:pPr>
            <a:r>
              <a:rPr lang="en-US"/>
              <a:t>Depression or anxiety</a:t>
            </a:r>
          </a:p>
          <a:p>
            <a:pPr eaLnBrk="1" hangingPunct="1">
              <a:defRPr/>
            </a:pPr>
            <a:r>
              <a:rPr lang="en-US"/>
              <a:t>Erratic judgment quality</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pPr eaLnBrk="1" hangingPunct="1">
              <a:defRPr/>
            </a:pPr>
            <a:r>
              <a:rPr lang="en-US"/>
              <a:t>Injected – effects in seconds</a:t>
            </a:r>
          </a:p>
        </p:txBody>
      </p:sp>
      <p:pic>
        <p:nvPicPr>
          <p:cNvPr id="43011" name="Picture 3" descr="injecting"/>
          <p:cNvPicPr>
            <a:picLocks noGrp="1" noChangeAspect="1" noChangeArrowheads="1"/>
          </p:cNvPicPr>
          <p:nvPr>
            <p:ph idx="1"/>
          </p:nvPr>
        </p:nvPicPr>
        <p:blipFill>
          <a:blip r:embed="rId2" cstate="email">
            <a:extLst>
              <a:ext uri="{28A0092B-C50C-407E-A947-70E740481C1C}">
                <a14:useLocalDpi xmlns:a14="http://schemas.microsoft.com/office/drawing/2010/main" val="0"/>
              </a:ext>
            </a:extLst>
          </a:blip>
          <a:srcRect/>
          <a:stretch>
            <a:fillRect/>
          </a:stretch>
        </p:blipFill>
        <p:spPr>
          <a:xfrm>
            <a:off x="2263775" y="1600200"/>
            <a:ext cx="4616450" cy="4525963"/>
          </a:xfrm>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pPr eaLnBrk="1" hangingPunct="1">
              <a:defRPr/>
            </a:pPr>
            <a:r>
              <a:rPr lang="en-US"/>
              <a:t>All for the “Rush”</a:t>
            </a:r>
          </a:p>
        </p:txBody>
      </p:sp>
      <p:sp>
        <p:nvSpPr>
          <p:cNvPr id="88067" name="Rectangle 3"/>
          <p:cNvSpPr>
            <a:spLocks noGrp="1" noChangeArrowheads="1"/>
          </p:cNvSpPr>
          <p:nvPr>
            <p:ph type="body" idx="1"/>
          </p:nvPr>
        </p:nvSpPr>
        <p:spPr>
          <a:xfrm>
            <a:off x="457200" y="1982788"/>
            <a:ext cx="8229600" cy="3533775"/>
          </a:xfrm>
        </p:spPr>
        <p:txBody>
          <a:bodyPr/>
          <a:lstStyle/>
          <a:p>
            <a:pPr eaLnBrk="1" hangingPunct="1">
              <a:buFont typeface="Wingdings" pitchFamily="2" charset="2"/>
              <a:buNone/>
              <a:defRPr/>
            </a:pPr>
            <a:r>
              <a:rPr lang="en-US"/>
              <a:t>	Immediately After Smoking Or Injection, The User Experiences An Intense Sensation, Called A “ Rush” Or "Flash," That Lasts Only A Few Minutes And Is Described As Extremely Pleasurable. </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pPr eaLnBrk="1" hangingPunct="1">
              <a:defRPr/>
            </a:pPr>
            <a:r>
              <a:rPr lang="en-US"/>
              <a:t>Effects Last Up To 12 Hours</a:t>
            </a:r>
          </a:p>
        </p:txBody>
      </p:sp>
      <p:pic>
        <p:nvPicPr>
          <p:cNvPr id="45059" name="Picture 3" descr="ice9"/>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646113" y="1984375"/>
            <a:ext cx="3659187" cy="3606800"/>
          </a:xfrm>
        </p:spPr>
      </p:pic>
      <p:pic>
        <p:nvPicPr>
          <p:cNvPr id="45060" name="Picture 4" descr="inject ice"/>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879975" y="1908175"/>
            <a:ext cx="3659188" cy="3913188"/>
          </a:xfrm>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pPr eaLnBrk="1" hangingPunct="1">
              <a:defRPr/>
            </a:pPr>
            <a:r>
              <a:rPr lang="en-US"/>
              <a:t>Stay up for days</a:t>
            </a:r>
          </a:p>
        </p:txBody>
      </p:sp>
      <p:pic>
        <p:nvPicPr>
          <p:cNvPr id="46083" name="Picture 3" descr="meth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489075" y="1671638"/>
            <a:ext cx="6165850" cy="4381500"/>
          </a:xfrm>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pPr eaLnBrk="1" hangingPunct="1">
              <a:defRPr/>
            </a:pPr>
            <a:r>
              <a:rPr lang="en-US"/>
              <a:t>Tolerance – Need More</a:t>
            </a:r>
          </a:p>
        </p:txBody>
      </p:sp>
      <p:pic>
        <p:nvPicPr>
          <p:cNvPr id="47107" name="Picture 3" descr="methbrn5"/>
          <p:cNvPicPr>
            <a:picLocks noGrp="1" noChangeAspect="1" noChangeArrowheads="1"/>
          </p:cNvPicPr>
          <p:nvPr>
            <p:ph idx="1"/>
          </p:nvPr>
        </p:nvPicPr>
        <p:blipFill>
          <a:blip r:embed="rId2" cstate="email">
            <a:extLst>
              <a:ext uri="{28A0092B-C50C-407E-A947-70E740481C1C}">
                <a14:useLocalDpi xmlns:a14="http://schemas.microsoft.com/office/drawing/2010/main" val="0"/>
              </a:ext>
            </a:extLst>
          </a:blip>
          <a:srcRect/>
          <a:stretch>
            <a:fillRect/>
          </a:stretch>
        </p:blipFill>
        <p:spPr>
          <a:xfrm>
            <a:off x="1573213" y="1600200"/>
            <a:ext cx="5997575" cy="4525963"/>
          </a:xfrm>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2"/>
          <p:cNvSpPr>
            <a:spLocks noGrp="1" noChangeArrowheads="1"/>
          </p:cNvSpPr>
          <p:nvPr>
            <p:ph type="title"/>
          </p:nvPr>
        </p:nvSpPr>
        <p:spPr/>
        <p:txBody>
          <a:bodyPr/>
          <a:lstStyle/>
          <a:p>
            <a:pPr eaLnBrk="1" hangingPunct="1">
              <a:defRPr/>
            </a:pPr>
            <a:r>
              <a:rPr lang="en-US"/>
              <a:t>Signs and Symptoms</a:t>
            </a:r>
          </a:p>
        </p:txBody>
      </p:sp>
      <p:sp>
        <p:nvSpPr>
          <p:cNvPr id="271363" name="Rectangle 3"/>
          <p:cNvSpPr>
            <a:spLocks noGrp="1" noChangeArrowheads="1"/>
          </p:cNvSpPr>
          <p:nvPr>
            <p:ph type="body" sz="half" idx="1"/>
          </p:nvPr>
        </p:nvSpPr>
        <p:spPr/>
        <p:txBody>
          <a:bodyPr/>
          <a:lstStyle/>
          <a:p>
            <a:pPr eaLnBrk="1" hangingPunct="1">
              <a:defRPr/>
            </a:pPr>
            <a:r>
              <a:rPr lang="en-US" sz="2800"/>
              <a:t>Hyperexcitability</a:t>
            </a:r>
          </a:p>
          <a:p>
            <a:pPr eaLnBrk="1" hangingPunct="1">
              <a:defRPr/>
            </a:pPr>
            <a:r>
              <a:rPr lang="en-US" sz="2800"/>
              <a:t>Dilated pupils</a:t>
            </a:r>
          </a:p>
          <a:p>
            <a:pPr eaLnBrk="1" hangingPunct="1">
              <a:defRPr/>
            </a:pPr>
            <a:r>
              <a:rPr lang="en-US" sz="2800"/>
              <a:t>Increased heart rate</a:t>
            </a:r>
          </a:p>
          <a:p>
            <a:pPr eaLnBrk="1" hangingPunct="1">
              <a:defRPr/>
            </a:pPr>
            <a:r>
              <a:rPr lang="en-US" sz="2800"/>
              <a:t>Increased blood pressure</a:t>
            </a:r>
          </a:p>
          <a:p>
            <a:pPr eaLnBrk="1" hangingPunct="1">
              <a:defRPr/>
            </a:pPr>
            <a:r>
              <a:rPr lang="en-US" sz="2800"/>
              <a:t>Heart palpitations</a:t>
            </a:r>
          </a:p>
          <a:p>
            <a:pPr eaLnBrk="1" hangingPunct="1">
              <a:defRPr/>
            </a:pPr>
            <a:r>
              <a:rPr lang="en-US" sz="2800"/>
              <a:t>Profuse sweating</a:t>
            </a:r>
          </a:p>
        </p:txBody>
      </p:sp>
      <p:pic>
        <p:nvPicPr>
          <p:cNvPr id="48132" name="Picture 6" descr="Picture66"/>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800600" y="1600200"/>
            <a:ext cx="3740150" cy="4413250"/>
          </a:xfrm>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Rectangle 2"/>
          <p:cNvSpPr>
            <a:spLocks noGrp="1" noChangeArrowheads="1"/>
          </p:cNvSpPr>
          <p:nvPr>
            <p:ph type="title"/>
          </p:nvPr>
        </p:nvSpPr>
        <p:spPr/>
        <p:txBody>
          <a:bodyPr/>
          <a:lstStyle/>
          <a:p>
            <a:pPr eaLnBrk="1" hangingPunct="1">
              <a:defRPr/>
            </a:pPr>
            <a:r>
              <a:rPr lang="en-US"/>
              <a:t>Signs and Symptoms</a:t>
            </a:r>
          </a:p>
        </p:txBody>
      </p:sp>
      <p:sp>
        <p:nvSpPr>
          <p:cNvPr id="317445" name="Rectangle 5"/>
          <p:cNvSpPr>
            <a:spLocks noGrp="1" noChangeArrowheads="1"/>
          </p:cNvSpPr>
          <p:nvPr>
            <p:ph type="body" sz="half" idx="2"/>
          </p:nvPr>
        </p:nvSpPr>
        <p:spPr/>
        <p:txBody>
          <a:bodyPr/>
          <a:lstStyle/>
          <a:p>
            <a:pPr eaLnBrk="1" hangingPunct="1">
              <a:defRPr/>
            </a:pPr>
            <a:r>
              <a:rPr lang="en-US" sz="2800"/>
              <a:t>Rapid respiration</a:t>
            </a:r>
          </a:p>
          <a:p>
            <a:pPr eaLnBrk="1" hangingPunct="1">
              <a:defRPr/>
            </a:pPr>
            <a:r>
              <a:rPr lang="en-US" sz="2800"/>
              <a:t>Confusion</a:t>
            </a:r>
          </a:p>
          <a:p>
            <a:pPr eaLnBrk="1" hangingPunct="1">
              <a:defRPr/>
            </a:pPr>
            <a:r>
              <a:rPr lang="en-US" sz="2800"/>
              <a:t>Panic</a:t>
            </a:r>
          </a:p>
          <a:p>
            <a:pPr eaLnBrk="1" hangingPunct="1">
              <a:defRPr/>
            </a:pPr>
            <a:r>
              <a:rPr lang="en-US" sz="2800"/>
              <a:t>Talkativeness</a:t>
            </a:r>
          </a:p>
          <a:p>
            <a:pPr eaLnBrk="1" hangingPunct="1">
              <a:defRPr/>
            </a:pPr>
            <a:r>
              <a:rPr lang="en-US" sz="2800"/>
              <a:t>Inability to concentrate</a:t>
            </a:r>
          </a:p>
        </p:txBody>
      </p:sp>
      <p:pic>
        <p:nvPicPr>
          <p:cNvPr id="49156" name="Picture 7" descr="Picture76"/>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381000" y="1676400"/>
            <a:ext cx="3962400" cy="3817938"/>
          </a:xfrm>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Rectangle 2"/>
          <p:cNvSpPr>
            <a:spLocks noGrp="1" noChangeArrowheads="1"/>
          </p:cNvSpPr>
          <p:nvPr>
            <p:ph type="title"/>
          </p:nvPr>
        </p:nvSpPr>
        <p:spPr/>
        <p:txBody>
          <a:bodyPr/>
          <a:lstStyle/>
          <a:p>
            <a:pPr eaLnBrk="1" hangingPunct="1">
              <a:defRPr/>
            </a:pPr>
            <a:r>
              <a:rPr lang="en-US"/>
              <a:t>Health Effects</a:t>
            </a:r>
          </a:p>
        </p:txBody>
      </p:sp>
      <p:sp>
        <p:nvSpPr>
          <p:cNvPr id="273411" name="Rectangle 3"/>
          <p:cNvSpPr>
            <a:spLocks noGrp="1" noChangeArrowheads="1"/>
          </p:cNvSpPr>
          <p:nvPr>
            <p:ph type="body" sz="half" idx="1"/>
          </p:nvPr>
        </p:nvSpPr>
        <p:spPr/>
        <p:txBody>
          <a:bodyPr/>
          <a:lstStyle/>
          <a:p>
            <a:pPr eaLnBrk="1" hangingPunct="1">
              <a:defRPr/>
            </a:pPr>
            <a:r>
              <a:rPr lang="en-US" sz="2400"/>
              <a:t>Regular use produces strong psychological dependence and increased drug tolerance</a:t>
            </a:r>
          </a:p>
          <a:p>
            <a:pPr eaLnBrk="1" hangingPunct="1">
              <a:defRPr/>
            </a:pPr>
            <a:r>
              <a:rPr lang="en-US" sz="2400"/>
              <a:t>High doses may cause toxic psychosis resembling schizophrenia</a:t>
            </a:r>
          </a:p>
          <a:p>
            <a:pPr eaLnBrk="1" hangingPunct="1">
              <a:defRPr/>
            </a:pPr>
            <a:r>
              <a:rPr lang="en-US" sz="2400"/>
              <a:t>Intoxication may induce heart attack or stroke</a:t>
            </a:r>
          </a:p>
        </p:txBody>
      </p:sp>
      <p:pic>
        <p:nvPicPr>
          <p:cNvPr id="50180" name="Picture 5" descr="Picture79"/>
          <p:cNvPicPr>
            <a:picLocks noGrp="1" noChangeAspect="1" noChangeArrowheads="1"/>
          </p:cNvPicPr>
          <p:nvPr>
            <p:ph sz="half" idx="2"/>
          </p:nvPr>
        </p:nvPicPr>
        <p:blipFill>
          <a:blip r:embed="rId2" cstate="email">
            <a:extLst>
              <a:ext uri="{28A0092B-C50C-407E-A947-70E740481C1C}">
                <a14:useLocalDpi xmlns:a14="http://schemas.microsoft.com/office/drawing/2010/main" val="0"/>
              </a:ext>
            </a:extLst>
          </a:blip>
          <a:srcRect/>
          <a:stretch>
            <a:fillRect/>
          </a:stretch>
        </p:blipFill>
        <p:spPr>
          <a:xfrm>
            <a:off x="4648200" y="2008188"/>
            <a:ext cx="4038600" cy="3709987"/>
          </a:xfrm>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Rectangle 2"/>
          <p:cNvSpPr>
            <a:spLocks noGrp="1" noChangeArrowheads="1"/>
          </p:cNvSpPr>
          <p:nvPr>
            <p:ph type="title"/>
          </p:nvPr>
        </p:nvSpPr>
        <p:spPr/>
        <p:txBody>
          <a:bodyPr/>
          <a:lstStyle/>
          <a:p>
            <a:pPr eaLnBrk="1" hangingPunct="1">
              <a:defRPr/>
            </a:pPr>
            <a:r>
              <a:rPr lang="en-US"/>
              <a:t>Health Effects</a:t>
            </a:r>
          </a:p>
        </p:txBody>
      </p:sp>
      <p:sp>
        <p:nvSpPr>
          <p:cNvPr id="322564" name="Rectangle 4"/>
          <p:cNvSpPr>
            <a:spLocks noGrp="1" noChangeArrowheads="1"/>
          </p:cNvSpPr>
          <p:nvPr>
            <p:ph type="body" sz="half" idx="1"/>
          </p:nvPr>
        </p:nvSpPr>
        <p:spPr/>
        <p:txBody>
          <a:bodyPr/>
          <a:lstStyle/>
          <a:p>
            <a:pPr eaLnBrk="1" hangingPunct="1">
              <a:defRPr/>
            </a:pPr>
            <a:r>
              <a:rPr lang="en-US" sz="2800"/>
              <a:t>Increases impulsive or risk taking behaviors</a:t>
            </a:r>
          </a:p>
          <a:p>
            <a:pPr eaLnBrk="1" hangingPunct="1">
              <a:defRPr/>
            </a:pPr>
            <a:r>
              <a:rPr lang="en-US" sz="2800"/>
              <a:t>Withdrawal causes severe depression</a:t>
            </a:r>
          </a:p>
          <a:p>
            <a:pPr eaLnBrk="1" hangingPunct="1">
              <a:defRPr/>
            </a:pPr>
            <a:r>
              <a:rPr lang="en-US" sz="2800"/>
              <a:t>95% relapse rate</a:t>
            </a:r>
          </a:p>
          <a:p>
            <a:pPr eaLnBrk="1" hangingPunct="1">
              <a:defRPr/>
            </a:pPr>
            <a:r>
              <a:rPr lang="en-US" sz="2800"/>
              <a:t>Effects are not just internal</a:t>
            </a:r>
          </a:p>
          <a:p>
            <a:pPr eaLnBrk="1" hangingPunct="1">
              <a:defRPr/>
            </a:pPr>
            <a:r>
              <a:rPr lang="en-US" sz="2800"/>
              <a:t>Literally eats the body</a:t>
            </a:r>
          </a:p>
        </p:txBody>
      </p:sp>
      <p:pic>
        <p:nvPicPr>
          <p:cNvPr id="51204" name="Picture 6" descr="Picture104"/>
          <p:cNvPicPr>
            <a:picLocks noGrp="1" noChangeAspect="1" noChangeArrowheads="1"/>
          </p:cNvPicPr>
          <p:nvPr>
            <p:ph sz="half" idx="2"/>
          </p:nvPr>
        </p:nvPicPr>
        <p:blipFill>
          <a:blip r:embed="rId2" cstate="email">
            <a:extLst>
              <a:ext uri="{28A0092B-C50C-407E-A947-70E740481C1C}">
                <a14:useLocalDpi xmlns:a14="http://schemas.microsoft.com/office/drawing/2010/main" val="0"/>
              </a:ext>
            </a:extLst>
          </a:blip>
          <a:srcRect/>
          <a:stretch>
            <a:fillRect/>
          </a:stretch>
        </p:blipFill>
        <p:spPr>
          <a:xfrm>
            <a:off x="4649788" y="2481263"/>
            <a:ext cx="4035425" cy="2762250"/>
          </a:xfrm>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pPr eaLnBrk="1" hangingPunct="1">
              <a:defRPr/>
            </a:pPr>
            <a:r>
              <a:rPr lang="en-US"/>
              <a:t>Possible Effects</a:t>
            </a:r>
          </a:p>
        </p:txBody>
      </p:sp>
      <p:sp>
        <p:nvSpPr>
          <p:cNvPr id="94211" name="Rectangle 3"/>
          <p:cNvSpPr>
            <a:spLocks noGrp="1" noChangeArrowheads="1"/>
          </p:cNvSpPr>
          <p:nvPr>
            <p:ph type="body" idx="1"/>
          </p:nvPr>
        </p:nvSpPr>
        <p:spPr>
          <a:xfrm>
            <a:off x="457200" y="2055813"/>
            <a:ext cx="8229600" cy="3232150"/>
          </a:xfrm>
        </p:spPr>
        <p:txBody>
          <a:bodyPr/>
          <a:lstStyle/>
          <a:p>
            <a:pPr eaLnBrk="1" hangingPunct="1">
              <a:buFont typeface="Wingdings" pitchFamily="2" charset="2"/>
              <a:buNone/>
              <a:defRPr/>
            </a:pPr>
            <a:r>
              <a:rPr lang="en-US"/>
              <a:t>	Other Possible Immediate Effects Include Increased Wakefulness And Insomnia, Decreased Appetite, Irritability/Aggression, Anxiety, Nervousness, Convulsions And Heart Attack. </a:t>
            </a:r>
          </a:p>
        </p:txBody>
      </p:sp>
      <p:pic>
        <p:nvPicPr>
          <p:cNvPr id="52228" name="Picture 4" descr="Imag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4419600"/>
            <a:ext cx="228600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2"/>
          <p:cNvSpPr>
            <a:spLocks noGrp="1" noChangeArrowheads="1"/>
          </p:cNvSpPr>
          <p:nvPr>
            <p:ph type="title"/>
          </p:nvPr>
        </p:nvSpPr>
        <p:spPr>
          <a:xfrm>
            <a:off x="457200" y="544513"/>
            <a:ext cx="8229600" cy="606425"/>
          </a:xfrm>
        </p:spPr>
        <p:txBody>
          <a:bodyPr/>
          <a:lstStyle/>
          <a:p>
            <a:pPr eaLnBrk="1" hangingPunct="1">
              <a:defRPr/>
            </a:pPr>
            <a:r>
              <a:rPr lang="en-US"/>
              <a:t>Drug Effects</a:t>
            </a:r>
          </a:p>
        </p:txBody>
      </p:sp>
      <p:sp>
        <p:nvSpPr>
          <p:cNvPr id="251907" name="Rectangle 3"/>
          <p:cNvSpPr>
            <a:spLocks noGrp="1" noChangeArrowheads="1"/>
          </p:cNvSpPr>
          <p:nvPr>
            <p:ph type="body" idx="1"/>
          </p:nvPr>
        </p:nvSpPr>
        <p:spPr/>
        <p:txBody>
          <a:bodyPr/>
          <a:lstStyle/>
          <a:p>
            <a:pPr eaLnBrk="1" hangingPunct="1">
              <a:defRPr/>
            </a:pPr>
            <a:r>
              <a:rPr lang="en-US"/>
              <a:t>Difficulty sorting out priority tasks from non-essential activity</a:t>
            </a:r>
          </a:p>
          <a:p>
            <a:pPr eaLnBrk="1" hangingPunct="1">
              <a:defRPr/>
            </a:pPr>
            <a:r>
              <a:rPr lang="en-US"/>
              <a:t>Neurotic or psychotic behavior</a:t>
            </a:r>
          </a:p>
          <a:p>
            <a:pPr eaLnBrk="1" hangingPunct="1">
              <a:defRPr/>
            </a:pPr>
            <a:r>
              <a:rPr lang="en-US"/>
              <a:t>Refusal to accept authority</a:t>
            </a:r>
          </a:p>
          <a:p>
            <a:pPr eaLnBrk="1" hangingPunct="1">
              <a:buFont typeface="Wingdings" pitchFamily="2" charset="2"/>
              <a:buNone/>
              <a:defRPr/>
            </a:pPr>
            <a:endParaRPr 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pPr eaLnBrk="1" hangingPunct="1">
              <a:defRPr/>
            </a:pPr>
            <a:r>
              <a:rPr lang="en-US"/>
              <a:t>Scary Statistic</a:t>
            </a:r>
          </a:p>
        </p:txBody>
      </p:sp>
      <p:sp>
        <p:nvSpPr>
          <p:cNvPr id="96259" name="Rectangle 3"/>
          <p:cNvSpPr>
            <a:spLocks noGrp="1" noChangeArrowheads="1"/>
          </p:cNvSpPr>
          <p:nvPr>
            <p:ph type="body" idx="1"/>
          </p:nvPr>
        </p:nvSpPr>
        <p:spPr>
          <a:xfrm>
            <a:off x="533400" y="2144713"/>
            <a:ext cx="8150225" cy="3930650"/>
          </a:xfrm>
        </p:spPr>
        <p:txBody>
          <a:bodyPr/>
          <a:lstStyle/>
          <a:p>
            <a:pPr eaLnBrk="1" hangingPunct="1">
              <a:buFont typeface="Wingdings" pitchFamily="2" charset="2"/>
              <a:buNone/>
              <a:defRPr/>
            </a:pPr>
            <a:r>
              <a:rPr lang="en-US"/>
              <a:t>"More Than 12 Million Americans Have Tried Methamphetamine, And 1.5 Million Are Regular Users."</a:t>
            </a:r>
            <a:br>
              <a:rPr lang="en-US"/>
            </a:br>
            <a:r>
              <a:rPr lang="en-US" i="1"/>
              <a:t>- </a:t>
            </a:r>
            <a:r>
              <a:rPr lang="en-US" sz="2000" i="1">
                <a:solidFill>
                  <a:schemeClr val="accent2"/>
                </a:solidFill>
              </a:rPr>
              <a:t>David J. Jefferson, "America's Most Dangerous Drug" Newsweek August 8, 2005 </a:t>
            </a:r>
            <a:endParaRPr lang="en-US">
              <a:solidFill>
                <a:schemeClr val="accent2"/>
              </a:solidFill>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5" name="Rectangle 5"/>
          <p:cNvSpPr>
            <a:spLocks noGrp="1" noChangeArrowheads="1"/>
          </p:cNvSpPr>
          <p:nvPr>
            <p:ph type="title"/>
          </p:nvPr>
        </p:nvSpPr>
        <p:spPr/>
        <p:txBody>
          <a:bodyPr/>
          <a:lstStyle/>
          <a:p>
            <a:pPr eaLnBrk="1" hangingPunct="1">
              <a:defRPr/>
            </a:pPr>
            <a:r>
              <a:rPr lang="en-US"/>
              <a:t>The Makings</a:t>
            </a:r>
          </a:p>
        </p:txBody>
      </p:sp>
      <p:pic>
        <p:nvPicPr>
          <p:cNvPr id="54275" name="Picture 4" descr="stagelab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57200" y="1676400"/>
            <a:ext cx="8229600" cy="5181600"/>
          </a:xfrm>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3" name="Rectangle 5"/>
          <p:cNvSpPr>
            <a:spLocks noGrp="1" noChangeArrowheads="1"/>
          </p:cNvSpPr>
          <p:nvPr>
            <p:ph type="title"/>
          </p:nvPr>
        </p:nvSpPr>
        <p:spPr/>
        <p:txBody>
          <a:bodyPr/>
          <a:lstStyle/>
          <a:p>
            <a:pPr eaLnBrk="1" hangingPunct="1">
              <a:defRPr/>
            </a:pPr>
            <a:r>
              <a:rPr lang="en-US" sz="4000"/>
              <a:t>They make it anywhere they can.</a:t>
            </a:r>
          </a:p>
        </p:txBody>
      </p:sp>
      <p:pic>
        <p:nvPicPr>
          <p:cNvPr id="55299" name="Picture 4" descr="ca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57200" y="1752600"/>
            <a:ext cx="8229600" cy="4724400"/>
          </a:xfrm>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501" name="Rectangle 5"/>
          <p:cNvSpPr>
            <a:spLocks noGrp="1" noChangeArrowheads="1"/>
          </p:cNvSpPr>
          <p:nvPr>
            <p:ph type="title"/>
          </p:nvPr>
        </p:nvSpPr>
        <p:spPr/>
        <p:txBody>
          <a:bodyPr/>
          <a:lstStyle/>
          <a:p>
            <a:pPr eaLnBrk="1" hangingPunct="1">
              <a:defRPr/>
            </a:pPr>
            <a:r>
              <a:rPr lang="en-US"/>
              <a:t>Hazardous Cleanup</a:t>
            </a:r>
          </a:p>
        </p:txBody>
      </p:sp>
      <p:pic>
        <p:nvPicPr>
          <p:cNvPr id="56323" name="Picture 8" descr="mexlab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286000" y="1676400"/>
            <a:ext cx="4495800" cy="4876800"/>
          </a:xfrm>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pPr eaLnBrk="1" hangingPunct="1">
              <a:defRPr/>
            </a:pPr>
            <a:r>
              <a:rPr lang="en-US"/>
              <a:t>Bugs</a:t>
            </a:r>
          </a:p>
        </p:txBody>
      </p:sp>
      <p:pic>
        <p:nvPicPr>
          <p:cNvPr id="57347" name="Picture 3" descr="abcess"/>
          <p:cNvPicPr>
            <a:picLocks noGrp="1" noChangeAspect="1" noChangeArrowheads="1"/>
          </p:cNvPicPr>
          <p:nvPr>
            <p:ph sz="half" idx="1"/>
          </p:nvPr>
        </p:nvPicPr>
        <p:blipFill>
          <a:blip r:embed="rId2" cstate="email">
            <a:extLst>
              <a:ext uri="{28A0092B-C50C-407E-A947-70E740481C1C}">
                <a14:useLocalDpi xmlns:a14="http://schemas.microsoft.com/office/drawing/2010/main" val="0"/>
              </a:ext>
            </a:extLst>
          </a:blip>
          <a:srcRect/>
          <a:stretch>
            <a:fillRect/>
          </a:stretch>
        </p:blipFill>
        <p:spPr>
          <a:xfrm>
            <a:off x="457200" y="2311400"/>
            <a:ext cx="4038600" cy="3103563"/>
          </a:xfrm>
        </p:spPr>
      </p:pic>
      <p:pic>
        <p:nvPicPr>
          <p:cNvPr id="57348" name="Picture 4" descr="ABSCESS3"/>
          <p:cNvPicPr>
            <a:picLocks noGrp="1" noChangeAspect="1" noChangeArrowheads="1"/>
          </p:cNvPicPr>
          <p:nvPr>
            <p:ph sz="half" idx="2"/>
          </p:nvPr>
        </p:nvPicPr>
        <p:blipFill>
          <a:blip r:embed="rId3" cstate="email">
            <a:extLst>
              <a:ext uri="{28A0092B-C50C-407E-A947-70E740481C1C}">
                <a14:useLocalDpi xmlns:a14="http://schemas.microsoft.com/office/drawing/2010/main" val="0"/>
              </a:ext>
            </a:extLst>
          </a:blip>
          <a:srcRect/>
          <a:stretch>
            <a:fillRect/>
          </a:stretch>
        </p:blipFill>
        <p:spPr>
          <a:xfrm>
            <a:off x="4648200" y="2333625"/>
            <a:ext cx="4038600" cy="3059113"/>
          </a:xfrm>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a:lstStyle/>
          <a:p>
            <a:pPr eaLnBrk="1" hangingPunct="1">
              <a:defRPr/>
            </a:pPr>
            <a:r>
              <a:rPr lang="en-US"/>
              <a:t>Cocaine</a:t>
            </a:r>
          </a:p>
        </p:txBody>
      </p:sp>
      <p:graphicFrame>
        <p:nvGraphicFramePr>
          <p:cNvPr id="58371" name="Object 3"/>
          <p:cNvGraphicFramePr>
            <a:graphicFrameLocks noGrp="1" noChangeAspect="1"/>
          </p:cNvGraphicFramePr>
          <p:nvPr>
            <p:ph idx="1"/>
          </p:nvPr>
        </p:nvGraphicFramePr>
        <p:xfrm>
          <a:off x="2057400" y="1600200"/>
          <a:ext cx="5537200" cy="4732338"/>
        </p:xfrm>
        <a:graphic>
          <a:graphicData uri="http://schemas.openxmlformats.org/presentationml/2006/ole">
            <mc:AlternateContent xmlns:mc="http://schemas.openxmlformats.org/markup-compatibility/2006">
              <mc:Choice xmlns:v="urn:schemas-microsoft-com:vml" Requires="v">
                <p:oleObj spid="_x0000_s58374" name="Photo Editor Photo" r:id="rId3" imgW="3142857" imgH="2685714" progId="">
                  <p:embed/>
                </p:oleObj>
              </mc:Choice>
              <mc:Fallback>
                <p:oleObj name="Photo Editor Photo" r:id="rId3" imgW="3142857" imgH="2685714" progId="">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7400" y="1600200"/>
                        <a:ext cx="5537200" cy="473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p:txBody>
          <a:bodyPr/>
          <a:lstStyle/>
          <a:p>
            <a:pPr eaLnBrk="1" hangingPunct="1">
              <a:defRPr/>
            </a:pPr>
            <a:r>
              <a:rPr lang="en-US"/>
              <a:t>Rich Man’s Drug</a:t>
            </a:r>
          </a:p>
        </p:txBody>
      </p:sp>
      <p:graphicFrame>
        <p:nvGraphicFramePr>
          <p:cNvPr id="59395" name="Object 3"/>
          <p:cNvGraphicFramePr>
            <a:graphicFrameLocks noGrp="1" noChangeAspect="1"/>
          </p:cNvGraphicFramePr>
          <p:nvPr>
            <p:ph idx="1"/>
          </p:nvPr>
        </p:nvGraphicFramePr>
        <p:xfrm>
          <a:off x="1981200" y="1828800"/>
          <a:ext cx="5051425" cy="4378325"/>
        </p:xfrm>
        <a:graphic>
          <a:graphicData uri="http://schemas.openxmlformats.org/presentationml/2006/ole">
            <mc:AlternateContent xmlns:mc="http://schemas.openxmlformats.org/markup-compatibility/2006">
              <mc:Choice xmlns:v="urn:schemas-microsoft-com:vml" Requires="v">
                <p:oleObj spid="_x0000_s59398" name="Photo Editor Photo" r:id="rId3" imgW="2933333" imgH="2542857" progId="">
                  <p:embed/>
                </p:oleObj>
              </mc:Choice>
              <mc:Fallback>
                <p:oleObj name="Photo Editor Photo" r:id="rId3" imgW="2933333" imgH="2542857" progId="">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1828800"/>
                        <a:ext cx="5051425" cy="437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p:txBody>
          <a:bodyPr/>
          <a:lstStyle/>
          <a:p>
            <a:pPr eaLnBrk="1" hangingPunct="1">
              <a:defRPr/>
            </a:pPr>
            <a:r>
              <a:rPr lang="en-US"/>
              <a:t>Effects Short Lived</a:t>
            </a:r>
          </a:p>
        </p:txBody>
      </p:sp>
      <p:graphicFrame>
        <p:nvGraphicFramePr>
          <p:cNvPr id="60419" name="Object 3"/>
          <p:cNvGraphicFramePr>
            <a:graphicFrameLocks noGrp="1" noChangeAspect="1"/>
          </p:cNvGraphicFramePr>
          <p:nvPr>
            <p:ph idx="1"/>
          </p:nvPr>
        </p:nvGraphicFramePr>
        <p:xfrm>
          <a:off x="2286000" y="1524000"/>
          <a:ext cx="5019675" cy="5094288"/>
        </p:xfrm>
        <a:graphic>
          <a:graphicData uri="http://schemas.openxmlformats.org/presentationml/2006/ole">
            <mc:AlternateContent xmlns:mc="http://schemas.openxmlformats.org/markup-compatibility/2006">
              <mc:Choice xmlns:v="urn:schemas-microsoft-com:vml" Requires="v">
                <p:oleObj spid="_x0000_s60422" name="Photo Editor Photo" r:id="rId3" imgW="3209524" imgH="3258005" progId="">
                  <p:embed/>
                </p:oleObj>
              </mc:Choice>
              <mc:Fallback>
                <p:oleObj name="Photo Editor Photo" r:id="rId3" imgW="3209524" imgH="3258005" progId="">
                  <p:embed/>
                  <p:pic>
                    <p:nvPicPr>
                      <p:cNvPr id="0" name="Object 3"/>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1524000"/>
                        <a:ext cx="5019675" cy="509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2"/>
          <p:cNvSpPr>
            <a:spLocks noGrp="1" noChangeArrowheads="1"/>
          </p:cNvSpPr>
          <p:nvPr>
            <p:ph type="title"/>
          </p:nvPr>
        </p:nvSpPr>
        <p:spPr>
          <a:xfrm>
            <a:off x="685800" y="130175"/>
            <a:ext cx="7772400" cy="2101850"/>
          </a:xfrm>
        </p:spPr>
        <p:txBody>
          <a:bodyPr/>
          <a:lstStyle/>
          <a:p>
            <a:pPr eaLnBrk="1" hangingPunct="1">
              <a:defRPr/>
            </a:pPr>
            <a:r>
              <a:rPr lang="en-US"/>
              <a:t>Signs and Symptoms of Use</a:t>
            </a:r>
          </a:p>
        </p:txBody>
      </p:sp>
      <p:sp>
        <p:nvSpPr>
          <p:cNvPr id="268291" name="Rectangle 3"/>
          <p:cNvSpPr>
            <a:spLocks noGrp="1" noChangeArrowheads="1"/>
          </p:cNvSpPr>
          <p:nvPr>
            <p:ph type="body" sz="half" idx="1"/>
          </p:nvPr>
        </p:nvSpPr>
        <p:spPr>
          <a:xfrm>
            <a:off x="457200" y="2057400"/>
            <a:ext cx="4033838" cy="3657600"/>
          </a:xfrm>
        </p:spPr>
        <p:txBody>
          <a:bodyPr/>
          <a:lstStyle/>
          <a:p>
            <a:pPr eaLnBrk="1" hangingPunct="1">
              <a:defRPr/>
            </a:pPr>
            <a:r>
              <a:rPr lang="en-US"/>
              <a:t>Financial problems</a:t>
            </a:r>
          </a:p>
          <a:p>
            <a:pPr eaLnBrk="1" hangingPunct="1">
              <a:defRPr/>
            </a:pPr>
            <a:r>
              <a:rPr lang="en-US"/>
              <a:t>Frequent absences</a:t>
            </a:r>
          </a:p>
          <a:p>
            <a:pPr eaLnBrk="1" hangingPunct="1">
              <a:defRPr/>
            </a:pPr>
            <a:r>
              <a:rPr lang="en-US"/>
              <a:t>Increased physical activity and fatigue</a:t>
            </a:r>
          </a:p>
          <a:p>
            <a:pPr eaLnBrk="1" hangingPunct="1">
              <a:defRPr/>
            </a:pPr>
            <a:r>
              <a:rPr lang="en-US"/>
              <a:t>Isolation and withdrawal</a:t>
            </a:r>
          </a:p>
          <a:p>
            <a:pPr eaLnBrk="1" hangingPunct="1">
              <a:defRPr/>
            </a:pPr>
            <a:r>
              <a:rPr lang="en-US"/>
              <a:t>Secretive behaviors</a:t>
            </a:r>
          </a:p>
        </p:txBody>
      </p:sp>
      <p:sp>
        <p:nvSpPr>
          <p:cNvPr id="268292" name="Rectangle 4"/>
          <p:cNvSpPr>
            <a:spLocks noGrp="1" noChangeArrowheads="1"/>
          </p:cNvSpPr>
          <p:nvPr>
            <p:ph type="body" sz="half" idx="2"/>
          </p:nvPr>
        </p:nvSpPr>
        <p:spPr>
          <a:xfrm>
            <a:off x="4572000" y="1981200"/>
            <a:ext cx="4033838" cy="3581400"/>
          </a:xfrm>
        </p:spPr>
        <p:txBody>
          <a:bodyPr/>
          <a:lstStyle/>
          <a:p>
            <a:pPr eaLnBrk="1" hangingPunct="1">
              <a:defRPr/>
            </a:pPr>
            <a:r>
              <a:rPr lang="en-US"/>
              <a:t>Unusual defensiveness</a:t>
            </a:r>
          </a:p>
          <a:p>
            <a:pPr eaLnBrk="1" hangingPunct="1">
              <a:defRPr/>
            </a:pPr>
            <a:r>
              <a:rPr lang="en-US"/>
              <a:t>Wide mood swings</a:t>
            </a:r>
          </a:p>
          <a:p>
            <a:pPr eaLnBrk="1" hangingPunct="1">
              <a:defRPr/>
            </a:pPr>
            <a:r>
              <a:rPr lang="en-US"/>
              <a:t>Nose problems</a:t>
            </a:r>
          </a:p>
          <a:p>
            <a:pPr eaLnBrk="1" hangingPunct="1">
              <a:defRPr/>
            </a:pPr>
            <a:r>
              <a:rPr lang="en-US"/>
              <a:t>Difficulty in concentration</a:t>
            </a:r>
          </a:p>
          <a:p>
            <a:pPr eaLnBrk="1" hangingPunct="1">
              <a:defRPr/>
            </a:pPr>
            <a:r>
              <a:rPr lang="en-US"/>
              <a:t>Dilated pupils</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2"/>
          <p:cNvSpPr>
            <a:spLocks noGrp="1" noChangeArrowheads="1"/>
          </p:cNvSpPr>
          <p:nvPr>
            <p:ph type="title"/>
          </p:nvPr>
        </p:nvSpPr>
        <p:spPr/>
        <p:txBody>
          <a:bodyPr/>
          <a:lstStyle/>
          <a:p>
            <a:pPr eaLnBrk="1" hangingPunct="1">
              <a:defRPr/>
            </a:pPr>
            <a:r>
              <a:rPr lang="en-US"/>
              <a:t>Cocaine Fact Sheet</a:t>
            </a:r>
            <a:br>
              <a:rPr lang="en-US"/>
            </a:br>
            <a:r>
              <a:rPr lang="en-US"/>
              <a:t>Health Effects</a:t>
            </a:r>
          </a:p>
        </p:txBody>
      </p:sp>
      <p:sp>
        <p:nvSpPr>
          <p:cNvPr id="270339" name="Rectangle 3"/>
          <p:cNvSpPr>
            <a:spLocks noGrp="1" noChangeArrowheads="1"/>
          </p:cNvSpPr>
          <p:nvPr>
            <p:ph type="body" idx="1"/>
          </p:nvPr>
        </p:nvSpPr>
        <p:spPr/>
        <p:txBody>
          <a:bodyPr/>
          <a:lstStyle/>
          <a:p>
            <a:pPr eaLnBrk="1" hangingPunct="1">
              <a:lnSpc>
                <a:spcPct val="90000"/>
              </a:lnSpc>
              <a:defRPr/>
            </a:pPr>
            <a:r>
              <a:rPr lang="en-US"/>
              <a:t>Regular use can upset chemical balance in brain</a:t>
            </a:r>
          </a:p>
          <a:p>
            <a:pPr eaLnBrk="1" hangingPunct="1">
              <a:lnSpc>
                <a:spcPct val="90000"/>
              </a:lnSpc>
              <a:defRPr/>
            </a:pPr>
            <a:r>
              <a:rPr lang="en-US"/>
              <a:t>Causes heart to beat faster and harder</a:t>
            </a:r>
          </a:p>
          <a:p>
            <a:pPr eaLnBrk="1" hangingPunct="1">
              <a:lnSpc>
                <a:spcPct val="90000"/>
              </a:lnSpc>
              <a:defRPr/>
            </a:pPr>
            <a:r>
              <a:rPr lang="en-US"/>
              <a:t>Strongest mental dependency of all drugs</a:t>
            </a:r>
          </a:p>
          <a:p>
            <a:pPr eaLnBrk="1" hangingPunct="1">
              <a:lnSpc>
                <a:spcPct val="90000"/>
              </a:lnSpc>
              <a:defRPr/>
            </a:pPr>
            <a:r>
              <a:rPr lang="en-US"/>
              <a:t>Treatment success rates are lower</a:t>
            </a:r>
          </a:p>
          <a:p>
            <a:pPr eaLnBrk="1" hangingPunct="1">
              <a:lnSpc>
                <a:spcPct val="90000"/>
              </a:lnSpc>
              <a:defRPr/>
            </a:pPr>
            <a:r>
              <a:rPr lang="en-US"/>
              <a:t>Deaths due to overdose when taken with depressants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ChangeArrowheads="1"/>
          </p:cNvSpPr>
          <p:nvPr>
            <p:ph type="title"/>
          </p:nvPr>
        </p:nvSpPr>
        <p:spPr>
          <a:xfrm>
            <a:off x="457200" y="544513"/>
            <a:ext cx="8229600" cy="606425"/>
          </a:xfrm>
        </p:spPr>
        <p:txBody>
          <a:bodyPr/>
          <a:lstStyle/>
          <a:p>
            <a:pPr eaLnBrk="1" hangingPunct="1">
              <a:defRPr/>
            </a:pPr>
            <a:r>
              <a:rPr lang="en-US"/>
              <a:t>Behavioral Signs</a:t>
            </a:r>
          </a:p>
        </p:txBody>
      </p:sp>
      <p:sp>
        <p:nvSpPr>
          <p:cNvPr id="252931" name="Rectangle 3"/>
          <p:cNvSpPr>
            <a:spLocks noGrp="1" noChangeArrowheads="1"/>
          </p:cNvSpPr>
          <p:nvPr>
            <p:ph type="body" idx="1"/>
          </p:nvPr>
        </p:nvSpPr>
        <p:spPr/>
        <p:txBody>
          <a:bodyPr/>
          <a:lstStyle/>
          <a:p>
            <a:pPr eaLnBrk="1" hangingPunct="1">
              <a:defRPr/>
            </a:pPr>
            <a:r>
              <a:rPr lang="en-US"/>
              <a:t>Change in attitude, work performance or behavior</a:t>
            </a:r>
          </a:p>
          <a:p>
            <a:pPr eaLnBrk="1" hangingPunct="1">
              <a:defRPr/>
            </a:pPr>
            <a:r>
              <a:rPr lang="en-US"/>
              <a:t>“I don’t care” attitude</a:t>
            </a:r>
          </a:p>
          <a:p>
            <a:pPr eaLnBrk="1" hangingPunct="1">
              <a:defRPr/>
            </a:pPr>
            <a:r>
              <a:rPr lang="en-US" b="1" u="sng"/>
              <a:t>Erratic</a:t>
            </a:r>
            <a:r>
              <a:rPr lang="en-US"/>
              <a:t> performance</a:t>
            </a:r>
          </a:p>
          <a:p>
            <a:pPr eaLnBrk="1" hangingPunct="1">
              <a:defRPr/>
            </a:pPr>
            <a:r>
              <a:rPr lang="en-US"/>
              <a:t>Hangover symptoms</a:t>
            </a:r>
          </a:p>
          <a:p>
            <a:pPr eaLnBrk="1" hangingPunct="1">
              <a:defRPr/>
            </a:pPr>
            <a:r>
              <a:rPr lang="en-US"/>
              <a:t>Drug culture jargon</a:t>
            </a:r>
          </a:p>
          <a:p>
            <a:pPr eaLnBrk="1" hangingPunct="1">
              <a:defRPr/>
            </a:pPr>
            <a:r>
              <a:rPr lang="en-US"/>
              <a:t>Secretive behavior</a:t>
            </a:r>
            <a:endParaRPr lang="en-US" b="1" u="sng"/>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p:txBody>
          <a:bodyPr/>
          <a:lstStyle/>
          <a:p>
            <a:pPr eaLnBrk="1" hangingPunct="1">
              <a:defRPr/>
            </a:pPr>
            <a:r>
              <a:rPr lang="en-US"/>
              <a:t>Opiates – Heroin - Codeine</a:t>
            </a:r>
          </a:p>
        </p:txBody>
      </p:sp>
      <p:pic>
        <p:nvPicPr>
          <p:cNvPr id="63491" name="Picture 3" descr="heroinwhite1"/>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754188" y="1677988"/>
            <a:ext cx="5902325" cy="3990975"/>
          </a:xfrm>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p:txBody>
          <a:bodyPr/>
          <a:lstStyle/>
          <a:p>
            <a:pPr eaLnBrk="1" hangingPunct="1">
              <a:defRPr/>
            </a:pPr>
            <a:r>
              <a:rPr lang="en-US" sz="4000"/>
              <a:t>Derived From Resin of Poppy Plant</a:t>
            </a:r>
          </a:p>
        </p:txBody>
      </p:sp>
      <p:pic>
        <p:nvPicPr>
          <p:cNvPr id="64515" name="Picture 3" descr="afghanopium"/>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286000" y="1524000"/>
            <a:ext cx="4803775" cy="4803775"/>
          </a:xfrm>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p:txBody>
          <a:bodyPr/>
          <a:lstStyle/>
          <a:p>
            <a:pPr eaLnBrk="1" hangingPunct="1">
              <a:defRPr/>
            </a:pPr>
            <a:r>
              <a:rPr lang="en-US" sz="4000"/>
              <a:t>Depresses </a:t>
            </a:r>
            <a:br>
              <a:rPr lang="en-US" sz="4000"/>
            </a:br>
            <a:r>
              <a:rPr lang="en-US" sz="4000"/>
              <a:t>Central Nervous System</a:t>
            </a:r>
          </a:p>
        </p:txBody>
      </p:sp>
      <p:pic>
        <p:nvPicPr>
          <p:cNvPr id="65539" name="Picture 3" descr="brownheroin"/>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458788" y="2289175"/>
            <a:ext cx="4010025" cy="3154363"/>
          </a:xfrm>
        </p:spPr>
      </p:pic>
      <p:pic>
        <p:nvPicPr>
          <p:cNvPr id="65540" name="Picture 4" descr="chinawhiteflake"/>
          <p:cNvPicPr>
            <a:picLocks noGrp="1" noChangeAspect="1" noChangeArrowheads="1"/>
          </p:cNvPicPr>
          <p:nvPr>
            <p:ph sz="half" idx="2"/>
          </p:nvPr>
        </p:nvPicPr>
        <p:blipFill>
          <a:blip r:embed="rId3" cstate="email">
            <a:extLst>
              <a:ext uri="{28A0092B-C50C-407E-A947-70E740481C1C}">
                <a14:useLocalDpi xmlns:a14="http://schemas.microsoft.com/office/drawing/2010/main" val="0"/>
              </a:ext>
            </a:extLst>
          </a:blip>
          <a:srcRect/>
          <a:stretch>
            <a:fillRect/>
          </a:stretch>
        </p:blipFill>
        <p:spPr>
          <a:xfrm>
            <a:off x="4648200" y="2489200"/>
            <a:ext cx="4038600" cy="2747963"/>
          </a:xfrm>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2"/>
          <p:cNvSpPr>
            <a:spLocks noGrp="1" noChangeArrowheads="1"/>
          </p:cNvSpPr>
          <p:nvPr>
            <p:ph type="title"/>
          </p:nvPr>
        </p:nvSpPr>
        <p:spPr/>
        <p:txBody>
          <a:bodyPr/>
          <a:lstStyle/>
          <a:p>
            <a:pPr eaLnBrk="1" hangingPunct="1">
              <a:defRPr/>
            </a:pPr>
            <a:r>
              <a:rPr lang="en-US"/>
              <a:t>Signs and Symptoms</a:t>
            </a:r>
          </a:p>
        </p:txBody>
      </p:sp>
      <p:sp>
        <p:nvSpPr>
          <p:cNvPr id="325636" name="Rectangle 4"/>
          <p:cNvSpPr>
            <a:spLocks noGrp="1" noChangeArrowheads="1"/>
          </p:cNvSpPr>
          <p:nvPr>
            <p:ph type="body" sz="half" idx="1"/>
          </p:nvPr>
        </p:nvSpPr>
        <p:spPr/>
        <p:txBody>
          <a:bodyPr/>
          <a:lstStyle/>
          <a:p>
            <a:pPr eaLnBrk="1" hangingPunct="1">
              <a:defRPr/>
            </a:pPr>
            <a:r>
              <a:rPr lang="en-US" sz="2800"/>
              <a:t>Mood changes</a:t>
            </a:r>
          </a:p>
          <a:p>
            <a:pPr eaLnBrk="1" hangingPunct="1">
              <a:defRPr/>
            </a:pPr>
            <a:r>
              <a:rPr lang="en-US" sz="2800"/>
              <a:t>Physical fatigue and drowsiness</a:t>
            </a:r>
          </a:p>
          <a:p>
            <a:pPr eaLnBrk="1" hangingPunct="1">
              <a:defRPr/>
            </a:pPr>
            <a:r>
              <a:rPr lang="en-US" sz="2800"/>
              <a:t>Constricted pupils</a:t>
            </a:r>
          </a:p>
          <a:p>
            <a:pPr eaLnBrk="1" hangingPunct="1">
              <a:defRPr/>
            </a:pPr>
            <a:r>
              <a:rPr lang="en-US" sz="2800"/>
              <a:t>Nausea, vomiting, constipation</a:t>
            </a:r>
          </a:p>
          <a:p>
            <a:pPr eaLnBrk="1" hangingPunct="1">
              <a:defRPr/>
            </a:pPr>
            <a:r>
              <a:rPr lang="en-US" sz="2800"/>
              <a:t>Financial difficulties</a:t>
            </a:r>
          </a:p>
        </p:txBody>
      </p:sp>
      <p:pic>
        <p:nvPicPr>
          <p:cNvPr id="66564" name="Picture 6" descr="Picture115"/>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191000" y="2133600"/>
            <a:ext cx="4572000" cy="3013075"/>
          </a:xfrm>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2"/>
          <p:cNvSpPr>
            <a:spLocks noGrp="1" noChangeArrowheads="1"/>
          </p:cNvSpPr>
          <p:nvPr>
            <p:ph type="title"/>
          </p:nvPr>
        </p:nvSpPr>
        <p:spPr/>
        <p:txBody>
          <a:bodyPr/>
          <a:lstStyle/>
          <a:p>
            <a:pPr eaLnBrk="1" hangingPunct="1">
              <a:defRPr/>
            </a:pPr>
            <a:r>
              <a:rPr lang="en-US"/>
              <a:t>Signs and Symptoms</a:t>
            </a:r>
          </a:p>
        </p:txBody>
      </p:sp>
      <p:sp>
        <p:nvSpPr>
          <p:cNvPr id="274436" name="Rectangle 4"/>
          <p:cNvSpPr>
            <a:spLocks noGrp="1" noChangeArrowheads="1"/>
          </p:cNvSpPr>
          <p:nvPr>
            <p:ph type="body" sz="half" idx="2"/>
          </p:nvPr>
        </p:nvSpPr>
        <p:spPr/>
        <p:txBody>
          <a:bodyPr/>
          <a:lstStyle/>
          <a:p>
            <a:pPr eaLnBrk="1" hangingPunct="1">
              <a:defRPr/>
            </a:pPr>
            <a:r>
              <a:rPr lang="en-US" sz="2800"/>
              <a:t>Depression and apathy</a:t>
            </a:r>
          </a:p>
          <a:p>
            <a:pPr eaLnBrk="1" hangingPunct="1">
              <a:defRPr/>
            </a:pPr>
            <a:r>
              <a:rPr lang="en-US" sz="2800"/>
              <a:t>Impaired coordination</a:t>
            </a:r>
          </a:p>
          <a:p>
            <a:pPr eaLnBrk="1" hangingPunct="1">
              <a:defRPr/>
            </a:pPr>
            <a:r>
              <a:rPr lang="en-US" sz="2800"/>
              <a:t>Impaired mental functioning and alertness</a:t>
            </a:r>
          </a:p>
        </p:txBody>
      </p:sp>
      <p:pic>
        <p:nvPicPr>
          <p:cNvPr id="67588" name="Picture 6" descr="Picture113"/>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1133475" y="1665288"/>
            <a:ext cx="2686050" cy="4395787"/>
          </a:xfrm>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2"/>
          <p:cNvSpPr>
            <a:spLocks noGrp="1" noChangeArrowheads="1"/>
          </p:cNvSpPr>
          <p:nvPr>
            <p:ph type="title"/>
          </p:nvPr>
        </p:nvSpPr>
        <p:spPr>
          <a:xfrm>
            <a:off x="685800" y="381000"/>
            <a:ext cx="7772400" cy="1371600"/>
          </a:xfrm>
        </p:spPr>
        <p:txBody>
          <a:bodyPr/>
          <a:lstStyle/>
          <a:p>
            <a:pPr eaLnBrk="1" hangingPunct="1">
              <a:defRPr/>
            </a:pPr>
            <a:r>
              <a:rPr lang="en-US"/>
              <a:t>Health Effects</a:t>
            </a:r>
          </a:p>
        </p:txBody>
      </p:sp>
      <p:sp>
        <p:nvSpPr>
          <p:cNvPr id="276483" name="Rectangle 3"/>
          <p:cNvSpPr>
            <a:spLocks noGrp="1" noChangeArrowheads="1"/>
          </p:cNvSpPr>
          <p:nvPr>
            <p:ph type="body" idx="1"/>
          </p:nvPr>
        </p:nvSpPr>
        <p:spPr>
          <a:xfrm>
            <a:off x="762000" y="2362200"/>
            <a:ext cx="7772400" cy="4114800"/>
          </a:xfrm>
        </p:spPr>
        <p:txBody>
          <a:bodyPr/>
          <a:lstStyle/>
          <a:p>
            <a:pPr eaLnBrk="1" hangingPunct="1">
              <a:defRPr/>
            </a:pPr>
            <a:r>
              <a:rPr lang="en-US"/>
              <a:t>High risk of contacting hepatitis or AIDS</a:t>
            </a:r>
          </a:p>
          <a:p>
            <a:pPr eaLnBrk="1" hangingPunct="1">
              <a:defRPr/>
            </a:pPr>
            <a:r>
              <a:rPr lang="en-US"/>
              <a:t>Narcotics increase pain tolerance</a:t>
            </a:r>
          </a:p>
          <a:p>
            <a:pPr eaLnBrk="1" hangingPunct="1">
              <a:defRPr/>
            </a:pPr>
            <a:r>
              <a:rPr lang="en-US"/>
              <a:t>Effects are multiplied when combined with other depressant drugs</a:t>
            </a:r>
          </a:p>
          <a:p>
            <a:pPr eaLnBrk="1" hangingPunct="1">
              <a:defRPr/>
            </a:pPr>
            <a:r>
              <a:rPr lang="en-US"/>
              <a:t>Tolerance levels increase</a:t>
            </a:r>
          </a:p>
          <a:p>
            <a:pPr eaLnBrk="1" hangingPunct="1">
              <a:defRPr/>
            </a:pPr>
            <a:r>
              <a:rPr lang="en-US"/>
              <a:t>Strong mental and physical dependency</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p:txBody>
          <a:bodyPr/>
          <a:lstStyle/>
          <a:p>
            <a:pPr eaLnBrk="1" hangingPunct="1">
              <a:defRPr/>
            </a:pPr>
            <a:r>
              <a:rPr lang="en-US"/>
              <a:t>Needle Marks</a:t>
            </a:r>
          </a:p>
        </p:txBody>
      </p:sp>
      <p:pic>
        <p:nvPicPr>
          <p:cNvPr id="69635" name="Picture 3" descr="INJECT 6"/>
          <p:cNvPicPr>
            <a:picLocks noGrp="1" noChangeAspect="1" noChangeArrowheads="1"/>
          </p:cNvPicPr>
          <p:nvPr>
            <p:ph sz="half" idx="2"/>
          </p:nvPr>
        </p:nvPicPr>
        <p:blipFill>
          <a:blip r:embed="rId2" cstate="email">
            <a:extLst>
              <a:ext uri="{28A0092B-C50C-407E-A947-70E740481C1C}">
                <a14:useLocalDpi xmlns:a14="http://schemas.microsoft.com/office/drawing/2010/main" val="0"/>
              </a:ext>
            </a:extLst>
          </a:blip>
          <a:srcRect/>
          <a:stretch>
            <a:fillRect/>
          </a:stretch>
        </p:blipFill>
        <p:spPr>
          <a:xfrm>
            <a:off x="4648200" y="2333625"/>
            <a:ext cx="4038600" cy="3059113"/>
          </a:xfrm>
        </p:spPr>
      </p:pic>
      <p:pic>
        <p:nvPicPr>
          <p:cNvPr id="69636" name="Picture 4" descr="marks8"/>
          <p:cNvPicPr>
            <a:picLocks noGrp="1" noChangeAspect="1" noChangeArrowheads="1"/>
          </p:cNvPicPr>
          <p:nvPr>
            <p:ph sz="half" idx="1"/>
          </p:nvPr>
        </p:nvPicPr>
        <p:blipFill>
          <a:blip r:embed="rId3" cstate="email">
            <a:extLst>
              <a:ext uri="{28A0092B-C50C-407E-A947-70E740481C1C}">
                <a14:useLocalDpi xmlns:a14="http://schemas.microsoft.com/office/drawing/2010/main" val="0"/>
              </a:ext>
            </a:extLst>
          </a:blip>
          <a:srcRect/>
          <a:stretch>
            <a:fillRect/>
          </a:stretch>
        </p:blipFill>
        <p:spPr>
          <a:xfrm>
            <a:off x="457200" y="2333625"/>
            <a:ext cx="4038600" cy="3059113"/>
          </a:xfrm>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p:txBody>
          <a:bodyPr/>
          <a:lstStyle/>
          <a:p>
            <a:pPr eaLnBrk="1" hangingPunct="1">
              <a:defRPr/>
            </a:pPr>
            <a:r>
              <a:rPr lang="en-US"/>
              <a:t>Convulsions - Coma</a:t>
            </a:r>
          </a:p>
        </p:txBody>
      </p:sp>
      <p:pic>
        <p:nvPicPr>
          <p:cNvPr id="70659" name="Picture 3" descr="nodding"/>
          <p:cNvPicPr>
            <a:picLocks noGrp="1" noChangeAspect="1" noChangeArrowheads="1"/>
          </p:cNvPicPr>
          <p:nvPr>
            <p:ph sz="half" idx="1"/>
          </p:nvPr>
        </p:nvPicPr>
        <p:blipFill>
          <a:blip r:embed="rId2" cstate="email">
            <a:extLst>
              <a:ext uri="{28A0092B-C50C-407E-A947-70E740481C1C}">
                <a14:useLocalDpi xmlns:a14="http://schemas.microsoft.com/office/drawing/2010/main" val="0"/>
              </a:ext>
            </a:extLst>
          </a:blip>
          <a:srcRect/>
          <a:stretch>
            <a:fillRect/>
          </a:stretch>
        </p:blipFill>
        <p:spPr>
          <a:xfrm>
            <a:off x="457200" y="2333625"/>
            <a:ext cx="4038600" cy="3059113"/>
          </a:xfrm>
        </p:spPr>
      </p:pic>
      <p:pic>
        <p:nvPicPr>
          <p:cNvPr id="70660" name="Picture 4" descr="overdose"/>
          <p:cNvPicPr>
            <a:picLocks noGrp="1" noChangeAspect="1" noChangeArrowheads="1"/>
          </p:cNvPicPr>
          <p:nvPr>
            <p:ph sz="half" idx="2"/>
          </p:nvPr>
        </p:nvPicPr>
        <p:blipFill>
          <a:blip r:embed="rId3" cstate="email">
            <a:extLst>
              <a:ext uri="{28A0092B-C50C-407E-A947-70E740481C1C}">
                <a14:useLocalDpi xmlns:a14="http://schemas.microsoft.com/office/drawing/2010/main" val="0"/>
              </a:ext>
            </a:extLst>
          </a:blip>
          <a:srcRect/>
          <a:stretch>
            <a:fillRect/>
          </a:stretch>
        </p:blipFill>
        <p:spPr>
          <a:xfrm>
            <a:off x="4648200" y="1884363"/>
            <a:ext cx="4038600" cy="3957637"/>
          </a:xfrm>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p:txBody>
          <a:bodyPr/>
          <a:lstStyle/>
          <a:p>
            <a:pPr eaLnBrk="1" hangingPunct="1">
              <a:defRPr/>
            </a:pPr>
            <a:r>
              <a:rPr lang="en-US"/>
              <a:t>Hallucinations - Tripping</a:t>
            </a:r>
          </a:p>
        </p:txBody>
      </p:sp>
      <p:pic>
        <p:nvPicPr>
          <p:cNvPr id="71683" name="Picture 3" descr="scream"/>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895600" y="1447800"/>
            <a:ext cx="4027488" cy="4960938"/>
          </a:xfrm>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p:txBody>
          <a:bodyPr/>
          <a:lstStyle/>
          <a:p>
            <a:pPr eaLnBrk="1" hangingPunct="1">
              <a:defRPr/>
            </a:pPr>
            <a:r>
              <a:rPr lang="en-US"/>
              <a:t>PCP – Angel Dust</a:t>
            </a:r>
          </a:p>
        </p:txBody>
      </p:sp>
      <p:pic>
        <p:nvPicPr>
          <p:cNvPr id="72707" name="Picture 3" descr="pcp5"/>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676400" y="1828800"/>
            <a:ext cx="5770563" cy="4378325"/>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2"/>
          <p:cNvSpPr>
            <a:spLocks noGrp="1" noChangeArrowheads="1"/>
          </p:cNvSpPr>
          <p:nvPr>
            <p:ph type="title"/>
          </p:nvPr>
        </p:nvSpPr>
        <p:spPr>
          <a:xfrm>
            <a:off x="457200" y="544513"/>
            <a:ext cx="8229600" cy="606425"/>
          </a:xfrm>
        </p:spPr>
        <p:txBody>
          <a:bodyPr/>
          <a:lstStyle/>
          <a:p>
            <a:pPr eaLnBrk="1" hangingPunct="1">
              <a:defRPr/>
            </a:pPr>
            <a:r>
              <a:rPr lang="en-US"/>
              <a:t>Behavioral Signs</a:t>
            </a:r>
          </a:p>
        </p:txBody>
      </p:sp>
      <p:sp>
        <p:nvSpPr>
          <p:cNvPr id="253955" name="Rectangle 3"/>
          <p:cNvSpPr>
            <a:spLocks noGrp="1" noChangeArrowheads="1"/>
          </p:cNvSpPr>
          <p:nvPr>
            <p:ph type="body" idx="1"/>
          </p:nvPr>
        </p:nvSpPr>
        <p:spPr/>
        <p:txBody>
          <a:bodyPr/>
          <a:lstStyle/>
          <a:p>
            <a:pPr eaLnBrk="1" hangingPunct="1">
              <a:lnSpc>
                <a:spcPct val="90000"/>
              </a:lnSpc>
              <a:defRPr/>
            </a:pPr>
            <a:r>
              <a:rPr lang="en-US"/>
              <a:t>Wanting to be alone</a:t>
            </a:r>
          </a:p>
          <a:p>
            <a:pPr eaLnBrk="1" hangingPunct="1">
              <a:lnSpc>
                <a:spcPct val="90000"/>
              </a:lnSpc>
              <a:defRPr/>
            </a:pPr>
            <a:r>
              <a:rPr lang="en-US"/>
              <a:t>Forgetfulness, indecision, erratic judgment</a:t>
            </a:r>
          </a:p>
          <a:p>
            <a:pPr eaLnBrk="1" hangingPunct="1">
              <a:lnSpc>
                <a:spcPct val="90000"/>
              </a:lnSpc>
              <a:defRPr/>
            </a:pPr>
            <a:r>
              <a:rPr lang="en-US"/>
              <a:t>Impulsive and temperamental behavior</a:t>
            </a:r>
          </a:p>
          <a:p>
            <a:pPr eaLnBrk="1" hangingPunct="1">
              <a:lnSpc>
                <a:spcPct val="90000"/>
              </a:lnSpc>
              <a:defRPr/>
            </a:pPr>
            <a:r>
              <a:rPr lang="en-US"/>
              <a:t>Changes in personal appearance and hygiene</a:t>
            </a:r>
          </a:p>
          <a:p>
            <a:pPr eaLnBrk="1" hangingPunct="1">
              <a:lnSpc>
                <a:spcPct val="90000"/>
              </a:lnSpc>
              <a:defRPr/>
            </a:pPr>
            <a:r>
              <a:rPr lang="en-US"/>
              <a:t>Jitters, hand tremors, hyperexcitability</a:t>
            </a:r>
          </a:p>
          <a:p>
            <a:pPr eaLnBrk="1" hangingPunct="1">
              <a:lnSpc>
                <a:spcPct val="90000"/>
              </a:lnSpc>
              <a:defRPr/>
            </a:pPr>
            <a:r>
              <a:rPr lang="en-US"/>
              <a:t>Carelessness</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Grp="1" noChangeArrowheads="1"/>
          </p:cNvSpPr>
          <p:nvPr>
            <p:ph type="title"/>
          </p:nvPr>
        </p:nvSpPr>
        <p:spPr/>
        <p:txBody>
          <a:bodyPr/>
          <a:lstStyle/>
          <a:p>
            <a:pPr eaLnBrk="1" hangingPunct="1">
              <a:defRPr/>
            </a:pPr>
            <a:r>
              <a:rPr lang="en-US"/>
              <a:t>Signs and Symptoms</a:t>
            </a:r>
          </a:p>
        </p:txBody>
      </p:sp>
      <p:sp>
        <p:nvSpPr>
          <p:cNvPr id="277507" name="Rectangle 3"/>
          <p:cNvSpPr>
            <a:spLocks noGrp="1" noChangeArrowheads="1"/>
          </p:cNvSpPr>
          <p:nvPr>
            <p:ph type="body" sz="half" idx="1"/>
          </p:nvPr>
        </p:nvSpPr>
        <p:spPr/>
        <p:txBody>
          <a:bodyPr/>
          <a:lstStyle/>
          <a:p>
            <a:pPr eaLnBrk="1" hangingPunct="1">
              <a:defRPr/>
            </a:pPr>
            <a:r>
              <a:rPr lang="en-US" sz="2800"/>
              <a:t>Impaired coordination</a:t>
            </a:r>
          </a:p>
          <a:p>
            <a:pPr eaLnBrk="1" hangingPunct="1">
              <a:defRPr/>
            </a:pPr>
            <a:r>
              <a:rPr lang="en-US" sz="2800"/>
              <a:t>Severe confusion and agitation</a:t>
            </a:r>
          </a:p>
          <a:p>
            <a:pPr eaLnBrk="1" hangingPunct="1">
              <a:defRPr/>
            </a:pPr>
            <a:r>
              <a:rPr lang="en-US" sz="2800"/>
              <a:t>Extreme mood shifts</a:t>
            </a:r>
          </a:p>
          <a:p>
            <a:pPr eaLnBrk="1" hangingPunct="1">
              <a:defRPr/>
            </a:pPr>
            <a:r>
              <a:rPr lang="en-US" sz="2800"/>
              <a:t>Muscle rigidity</a:t>
            </a:r>
          </a:p>
        </p:txBody>
      </p:sp>
      <p:pic>
        <p:nvPicPr>
          <p:cNvPr id="73732" name="Picture 6" descr="Picture130"/>
          <p:cNvPicPr>
            <a:picLocks noGrp="1" noChangeAspect="1" noChangeArrowheads="1"/>
          </p:cNvPicPr>
          <p:nvPr>
            <p:ph sz="half" idx="2"/>
          </p:nvPr>
        </p:nvPicPr>
        <p:blipFill>
          <a:blip r:embed="rId3" cstate="email">
            <a:extLst>
              <a:ext uri="{28A0092B-C50C-407E-A947-70E740481C1C}">
                <a14:useLocalDpi xmlns:a14="http://schemas.microsoft.com/office/drawing/2010/main" val="0"/>
              </a:ext>
            </a:extLst>
          </a:blip>
          <a:srcRect/>
          <a:stretch>
            <a:fillRect/>
          </a:stretch>
        </p:blipFill>
        <p:spPr>
          <a:xfrm>
            <a:off x="5146675" y="2033588"/>
            <a:ext cx="3041650" cy="3657600"/>
          </a:xfrm>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6" name="Rectangle 2"/>
          <p:cNvSpPr>
            <a:spLocks noGrp="1" noChangeArrowheads="1"/>
          </p:cNvSpPr>
          <p:nvPr>
            <p:ph type="title"/>
          </p:nvPr>
        </p:nvSpPr>
        <p:spPr/>
        <p:txBody>
          <a:bodyPr/>
          <a:lstStyle/>
          <a:p>
            <a:pPr eaLnBrk="1" hangingPunct="1">
              <a:defRPr/>
            </a:pPr>
            <a:r>
              <a:rPr lang="en-US"/>
              <a:t>Signs and Symptoms</a:t>
            </a:r>
          </a:p>
        </p:txBody>
      </p:sp>
      <p:sp>
        <p:nvSpPr>
          <p:cNvPr id="328709" name="Rectangle 5"/>
          <p:cNvSpPr>
            <a:spLocks noGrp="1" noChangeArrowheads="1"/>
          </p:cNvSpPr>
          <p:nvPr>
            <p:ph type="body" sz="half" idx="2"/>
          </p:nvPr>
        </p:nvSpPr>
        <p:spPr/>
        <p:txBody>
          <a:bodyPr/>
          <a:lstStyle/>
          <a:p>
            <a:pPr eaLnBrk="1" hangingPunct="1">
              <a:defRPr/>
            </a:pPr>
            <a:r>
              <a:rPr lang="en-US" sz="2800"/>
              <a:t>Nystagmus (jerky eye movements)</a:t>
            </a:r>
          </a:p>
          <a:p>
            <a:pPr eaLnBrk="1" hangingPunct="1">
              <a:defRPr/>
            </a:pPr>
            <a:r>
              <a:rPr lang="en-US" sz="2800"/>
              <a:t>Dilated pupils</a:t>
            </a:r>
          </a:p>
          <a:p>
            <a:pPr eaLnBrk="1" hangingPunct="1">
              <a:defRPr/>
            </a:pPr>
            <a:r>
              <a:rPr lang="en-US" sz="2800"/>
              <a:t>Profuse sweating</a:t>
            </a:r>
          </a:p>
          <a:p>
            <a:pPr eaLnBrk="1" hangingPunct="1">
              <a:defRPr/>
            </a:pPr>
            <a:r>
              <a:rPr lang="en-US" sz="2800"/>
              <a:t>Rapid heartbeat</a:t>
            </a:r>
          </a:p>
          <a:p>
            <a:pPr eaLnBrk="1" hangingPunct="1">
              <a:defRPr/>
            </a:pPr>
            <a:r>
              <a:rPr lang="en-US" sz="2800"/>
              <a:t>Dizziness</a:t>
            </a:r>
          </a:p>
        </p:txBody>
      </p:sp>
      <p:pic>
        <p:nvPicPr>
          <p:cNvPr id="74756" name="Picture 6" descr="Picture131"/>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636588" y="2132013"/>
            <a:ext cx="3678237" cy="3460750"/>
          </a:xfrm>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Rectangle 2"/>
          <p:cNvSpPr>
            <a:spLocks noGrp="1" noChangeArrowheads="1"/>
          </p:cNvSpPr>
          <p:nvPr>
            <p:ph type="title"/>
          </p:nvPr>
        </p:nvSpPr>
        <p:spPr>
          <a:xfrm>
            <a:off x="685800" y="130175"/>
            <a:ext cx="7772400" cy="1546225"/>
          </a:xfrm>
        </p:spPr>
        <p:txBody>
          <a:bodyPr/>
          <a:lstStyle/>
          <a:p>
            <a:pPr eaLnBrk="1" hangingPunct="1">
              <a:defRPr/>
            </a:pPr>
            <a:r>
              <a:rPr lang="en-US"/>
              <a:t>Health Effects</a:t>
            </a:r>
          </a:p>
        </p:txBody>
      </p:sp>
      <p:sp>
        <p:nvSpPr>
          <p:cNvPr id="279555" name="Rectangle 3"/>
          <p:cNvSpPr>
            <a:spLocks noGrp="1" noChangeArrowheads="1"/>
          </p:cNvSpPr>
          <p:nvPr>
            <p:ph type="body" idx="1"/>
          </p:nvPr>
        </p:nvSpPr>
        <p:spPr>
          <a:xfrm>
            <a:off x="685800" y="2209800"/>
            <a:ext cx="7772400" cy="4114800"/>
          </a:xfrm>
        </p:spPr>
        <p:txBody>
          <a:bodyPr/>
          <a:lstStyle/>
          <a:p>
            <a:pPr eaLnBrk="1" hangingPunct="1">
              <a:lnSpc>
                <a:spcPct val="90000"/>
              </a:lnSpc>
              <a:defRPr/>
            </a:pPr>
            <a:r>
              <a:rPr lang="en-US"/>
              <a:t>Potential for accidents and overdose extremely high</a:t>
            </a:r>
          </a:p>
          <a:p>
            <a:pPr eaLnBrk="1" hangingPunct="1">
              <a:lnSpc>
                <a:spcPct val="90000"/>
              </a:lnSpc>
              <a:defRPr/>
            </a:pPr>
            <a:r>
              <a:rPr lang="en-US"/>
              <a:t>Overdoses are often misdiagnosed as LSD induced and treatment can cause a fatal reaction</a:t>
            </a:r>
          </a:p>
          <a:p>
            <a:pPr eaLnBrk="1" hangingPunct="1">
              <a:lnSpc>
                <a:spcPct val="90000"/>
              </a:lnSpc>
              <a:defRPr/>
            </a:pPr>
            <a:r>
              <a:rPr lang="en-US"/>
              <a:t>Use can cause irreversible memory loss, personality changes and thought disorders</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p:txBody>
          <a:bodyPr/>
          <a:lstStyle/>
          <a:p>
            <a:pPr eaLnBrk="1" hangingPunct="1">
              <a:defRPr/>
            </a:pPr>
            <a:r>
              <a:rPr lang="en-US"/>
              <a:t>Ecstasy – The Love Drug</a:t>
            </a:r>
          </a:p>
        </p:txBody>
      </p:sp>
      <p:pic>
        <p:nvPicPr>
          <p:cNvPr id="76803" name="Picture 3" descr="Ecstasy11"/>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827213" y="1931988"/>
            <a:ext cx="5489575" cy="3860800"/>
          </a:xfrm>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p:txBody>
          <a:bodyPr/>
          <a:lstStyle/>
          <a:p>
            <a:pPr eaLnBrk="1" hangingPunct="1">
              <a:defRPr/>
            </a:pPr>
            <a:r>
              <a:rPr lang="en-US"/>
              <a:t>Mushrooms</a:t>
            </a:r>
          </a:p>
        </p:txBody>
      </p:sp>
      <p:pic>
        <p:nvPicPr>
          <p:cNvPr id="77827" name="Picture 3" descr="psilocybe_azurescens1"/>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386013" y="2265363"/>
            <a:ext cx="4371975" cy="3195637"/>
          </a:xfrm>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p:txBody>
          <a:bodyPr/>
          <a:lstStyle/>
          <a:p>
            <a:pPr eaLnBrk="1" hangingPunct="1">
              <a:defRPr/>
            </a:pPr>
            <a:r>
              <a:rPr lang="en-US"/>
              <a:t>LSD - Acid</a:t>
            </a:r>
          </a:p>
        </p:txBody>
      </p:sp>
      <p:pic>
        <p:nvPicPr>
          <p:cNvPr id="78851" name="Picture 3" descr="assorted_1"/>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4572000" y="2366963"/>
            <a:ext cx="4114800" cy="2916237"/>
          </a:xfrm>
        </p:spPr>
      </p:pic>
      <p:pic>
        <p:nvPicPr>
          <p:cNvPr id="78852" name="Picture 4" descr="eatinglsd"/>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33400" y="2224088"/>
            <a:ext cx="3878263" cy="3082925"/>
          </a:xfrm>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p:txBody>
          <a:bodyPr/>
          <a:lstStyle/>
          <a:p>
            <a:pPr eaLnBrk="1" hangingPunct="1">
              <a:defRPr/>
            </a:pPr>
            <a:r>
              <a:rPr lang="en-US"/>
              <a:t>Eye Catching</a:t>
            </a:r>
          </a:p>
        </p:txBody>
      </p:sp>
      <p:pic>
        <p:nvPicPr>
          <p:cNvPr id="79875" name="Picture 3" descr="lsd"/>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534988" y="2444750"/>
            <a:ext cx="3781425" cy="2951163"/>
          </a:xfrm>
        </p:spPr>
      </p:pic>
      <p:pic>
        <p:nvPicPr>
          <p:cNvPr id="79876" name="Picture 4" descr="lsd8"/>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651375" y="2986088"/>
            <a:ext cx="4029075" cy="1752600"/>
          </a:xfrm>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p:txBody>
          <a:bodyPr/>
          <a:lstStyle/>
          <a:p>
            <a:pPr eaLnBrk="1" hangingPunct="1">
              <a:defRPr/>
            </a:pPr>
            <a:r>
              <a:rPr lang="en-US"/>
              <a:t>Popular Advertising</a:t>
            </a:r>
          </a:p>
        </p:txBody>
      </p:sp>
      <p:pic>
        <p:nvPicPr>
          <p:cNvPr id="80899" name="Picture 3" descr="rolling ston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438400" y="1676400"/>
            <a:ext cx="5105400" cy="4651375"/>
          </a:xfrm>
        </p:spPr>
      </p:pic>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Rectangle 2"/>
          <p:cNvSpPr>
            <a:spLocks noGrp="1" noChangeArrowheads="1"/>
          </p:cNvSpPr>
          <p:nvPr>
            <p:ph type="title" idx="4294967295"/>
          </p:nvPr>
        </p:nvSpPr>
        <p:spPr>
          <a:xfrm>
            <a:off x="838200" y="277813"/>
            <a:ext cx="7391400" cy="1139825"/>
          </a:xfrm>
        </p:spPr>
        <p:txBody>
          <a:bodyPr/>
          <a:lstStyle/>
          <a:p>
            <a:pPr eaLnBrk="1" hangingPunct="1">
              <a:defRPr/>
            </a:pPr>
            <a:r>
              <a:rPr lang="en-US"/>
              <a:t>Depressant Drugs</a:t>
            </a:r>
          </a:p>
        </p:txBody>
      </p:sp>
      <p:pic>
        <p:nvPicPr>
          <p:cNvPr id="81923" name="Picture 5" descr="depress1"/>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2133600" y="1524000"/>
            <a:ext cx="4724400" cy="2794000"/>
          </a:xfrm>
        </p:spPr>
      </p:pic>
      <p:pic>
        <p:nvPicPr>
          <p:cNvPr id="81924" name="Picture 6" descr="valium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4572000"/>
            <a:ext cx="2563813" cy="178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0" name="Rectangle 2"/>
          <p:cNvSpPr>
            <a:spLocks noGrp="1" noChangeArrowheads="1"/>
          </p:cNvSpPr>
          <p:nvPr>
            <p:ph type="title"/>
          </p:nvPr>
        </p:nvSpPr>
        <p:spPr/>
        <p:txBody>
          <a:bodyPr/>
          <a:lstStyle/>
          <a:p>
            <a:pPr eaLnBrk="1" hangingPunct="1">
              <a:defRPr/>
            </a:pPr>
            <a:r>
              <a:rPr lang="en-US"/>
              <a:t>Signs and Symptoms</a:t>
            </a:r>
          </a:p>
        </p:txBody>
      </p:sp>
      <p:sp>
        <p:nvSpPr>
          <p:cNvPr id="334852" name="Rectangle 4"/>
          <p:cNvSpPr>
            <a:spLocks noGrp="1" noChangeArrowheads="1"/>
          </p:cNvSpPr>
          <p:nvPr>
            <p:ph type="body" sz="half" idx="1"/>
          </p:nvPr>
        </p:nvSpPr>
        <p:spPr/>
        <p:txBody>
          <a:bodyPr/>
          <a:lstStyle/>
          <a:p>
            <a:pPr eaLnBrk="1" hangingPunct="1">
              <a:defRPr/>
            </a:pPr>
            <a:r>
              <a:rPr lang="en-US" sz="2800"/>
              <a:t>Sedation, drowsiness, sleep</a:t>
            </a:r>
          </a:p>
          <a:p>
            <a:pPr eaLnBrk="1" hangingPunct="1">
              <a:defRPr/>
            </a:pPr>
            <a:r>
              <a:rPr lang="en-US" sz="2800"/>
              <a:t>Mental confusion</a:t>
            </a:r>
          </a:p>
          <a:p>
            <a:pPr eaLnBrk="1" hangingPunct="1">
              <a:defRPr/>
            </a:pPr>
            <a:r>
              <a:rPr lang="en-US" sz="2800"/>
              <a:t>Inattention</a:t>
            </a:r>
          </a:p>
          <a:p>
            <a:pPr eaLnBrk="1" hangingPunct="1">
              <a:defRPr/>
            </a:pPr>
            <a:r>
              <a:rPr lang="en-US" sz="2800"/>
              <a:t>Slurred speech</a:t>
            </a:r>
          </a:p>
        </p:txBody>
      </p:sp>
      <p:pic>
        <p:nvPicPr>
          <p:cNvPr id="82948" name="Picture 6" descr="downer1"/>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181600" y="1676400"/>
            <a:ext cx="3094038" cy="4090988"/>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2"/>
          <p:cNvSpPr>
            <a:spLocks noGrp="1" noChangeArrowheads="1"/>
          </p:cNvSpPr>
          <p:nvPr>
            <p:ph type="title"/>
          </p:nvPr>
        </p:nvSpPr>
        <p:spPr>
          <a:xfrm>
            <a:off x="457200" y="544513"/>
            <a:ext cx="8229600" cy="606425"/>
          </a:xfrm>
        </p:spPr>
        <p:txBody>
          <a:bodyPr/>
          <a:lstStyle/>
          <a:p>
            <a:pPr eaLnBrk="1" hangingPunct="1">
              <a:defRPr/>
            </a:pPr>
            <a:r>
              <a:rPr lang="en-US"/>
              <a:t>Behavioral Signs</a:t>
            </a:r>
          </a:p>
        </p:txBody>
      </p:sp>
      <p:sp>
        <p:nvSpPr>
          <p:cNvPr id="254979" name="Rectangle 3"/>
          <p:cNvSpPr>
            <a:spLocks noGrp="1" noChangeArrowheads="1"/>
          </p:cNvSpPr>
          <p:nvPr>
            <p:ph type="body" idx="1"/>
          </p:nvPr>
        </p:nvSpPr>
        <p:spPr/>
        <p:txBody>
          <a:bodyPr/>
          <a:lstStyle/>
          <a:p>
            <a:pPr eaLnBrk="1" hangingPunct="1">
              <a:defRPr/>
            </a:pPr>
            <a:r>
              <a:rPr lang="en-US"/>
              <a:t>Sleeping on the job</a:t>
            </a:r>
          </a:p>
          <a:p>
            <a:pPr eaLnBrk="1" hangingPunct="1">
              <a:defRPr/>
            </a:pPr>
            <a:r>
              <a:rPr lang="en-US"/>
              <a:t>Trouble with police</a:t>
            </a:r>
          </a:p>
          <a:p>
            <a:pPr eaLnBrk="1" hangingPunct="1">
              <a:defRPr/>
            </a:pPr>
            <a:r>
              <a:rPr lang="en-US"/>
              <a:t>Can not keep a job</a:t>
            </a:r>
          </a:p>
          <a:p>
            <a:pPr eaLnBrk="1" hangingPunct="1">
              <a:defRPr/>
            </a:pPr>
            <a:r>
              <a:rPr lang="en-US"/>
              <a:t>Aggressive towards others</a:t>
            </a:r>
          </a:p>
          <a:p>
            <a:pPr eaLnBrk="1" hangingPunct="1">
              <a:defRPr/>
            </a:pPr>
            <a:r>
              <a:rPr lang="en-US"/>
              <a:t>Constant illnesses</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Rectangle 2"/>
          <p:cNvSpPr>
            <a:spLocks noGrp="1" noChangeArrowheads="1"/>
          </p:cNvSpPr>
          <p:nvPr>
            <p:ph type="title"/>
          </p:nvPr>
        </p:nvSpPr>
        <p:spPr/>
        <p:txBody>
          <a:bodyPr/>
          <a:lstStyle/>
          <a:p>
            <a:pPr eaLnBrk="1" hangingPunct="1">
              <a:defRPr/>
            </a:pPr>
            <a:r>
              <a:rPr lang="en-US"/>
              <a:t>Signs and Symptoms</a:t>
            </a:r>
          </a:p>
        </p:txBody>
      </p:sp>
      <p:sp>
        <p:nvSpPr>
          <p:cNvPr id="336901" name="Rectangle 5"/>
          <p:cNvSpPr>
            <a:spLocks noGrp="1" noChangeArrowheads="1"/>
          </p:cNvSpPr>
          <p:nvPr>
            <p:ph type="body" sz="half" idx="2"/>
          </p:nvPr>
        </p:nvSpPr>
        <p:spPr/>
        <p:txBody>
          <a:bodyPr/>
          <a:lstStyle/>
          <a:p>
            <a:pPr eaLnBrk="1" hangingPunct="1">
              <a:defRPr/>
            </a:pPr>
            <a:r>
              <a:rPr lang="en-US" sz="2800"/>
              <a:t>Staggering, loss of balance</a:t>
            </a:r>
          </a:p>
          <a:p>
            <a:pPr eaLnBrk="1" hangingPunct="1">
              <a:defRPr/>
            </a:pPr>
            <a:r>
              <a:rPr lang="en-US" sz="2800"/>
              <a:t>Lowered blood pressure</a:t>
            </a:r>
          </a:p>
          <a:p>
            <a:pPr eaLnBrk="1" hangingPunct="1">
              <a:defRPr/>
            </a:pPr>
            <a:r>
              <a:rPr lang="en-US" sz="2800"/>
              <a:t>Depressed respiration</a:t>
            </a:r>
          </a:p>
        </p:txBody>
      </p:sp>
      <p:pic>
        <p:nvPicPr>
          <p:cNvPr id="83972" name="Picture 6" descr="quaalud1"/>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685800" y="1676400"/>
            <a:ext cx="3149600" cy="4237038"/>
          </a:xfrm>
        </p:spPr>
      </p:pic>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2"/>
          <p:cNvSpPr>
            <a:spLocks noGrp="1" noChangeArrowheads="1"/>
          </p:cNvSpPr>
          <p:nvPr>
            <p:ph type="title"/>
          </p:nvPr>
        </p:nvSpPr>
        <p:spPr>
          <a:xfrm>
            <a:off x="685800" y="130175"/>
            <a:ext cx="7772400" cy="2101850"/>
          </a:xfrm>
        </p:spPr>
        <p:txBody>
          <a:bodyPr/>
          <a:lstStyle/>
          <a:p>
            <a:pPr eaLnBrk="1" hangingPunct="1">
              <a:defRPr/>
            </a:pPr>
            <a:r>
              <a:rPr lang="en-US"/>
              <a:t>Health Effects</a:t>
            </a:r>
          </a:p>
        </p:txBody>
      </p:sp>
      <p:sp>
        <p:nvSpPr>
          <p:cNvPr id="282627" name="Rectangle 3"/>
          <p:cNvSpPr>
            <a:spLocks noGrp="1" noChangeArrowheads="1"/>
          </p:cNvSpPr>
          <p:nvPr>
            <p:ph type="body" idx="1"/>
          </p:nvPr>
        </p:nvSpPr>
        <p:spPr>
          <a:xfrm>
            <a:off x="685800" y="2209800"/>
            <a:ext cx="7772400" cy="4114800"/>
          </a:xfrm>
        </p:spPr>
        <p:txBody>
          <a:bodyPr/>
          <a:lstStyle/>
          <a:p>
            <a:pPr eaLnBrk="1" hangingPunct="1">
              <a:defRPr/>
            </a:pPr>
            <a:r>
              <a:rPr lang="en-US"/>
              <a:t>Strong mental and physical dependency</a:t>
            </a:r>
          </a:p>
          <a:p>
            <a:pPr eaLnBrk="1" hangingPunct="1">
              <a:defRPr/>
            </a:pPr>
            <a:r>
              <a:rPr lang="en-US"/>
              <a:t>User develops tolerance so increased dosages are required</a:t>
            </a:r>
          </a:p>
          <a:p>
            <a:pPr eaLnBrk="1" hangingPunct="1">
              <a:defRPr/>
            </a:pPr>
            <a:r>
              <a:rPr lang="en-US"/>
              <a:t>Withdrawal may cause extreme excitation and panic</a:t>
            </a:r>
          </a:p>
          <a:p>
            <a:pPr eaLnBrk="1" hangingPunct="1">
              <a:defRPr/>
            </a:pPr>
            <a:r>
              <a:rPr lang="en-US"/>
              <a:t>Usually requires medical supervision for withdrawal</a:t>
            </a: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p:txBody>
          <a:bodyPr/>
          <a:lstStyle/>
          <a:p>
            <a:pPr eaLnBrk="1" hangingPunct="1">
              <a:defRPr/>
            </a:pPr>
            <a:r>
              <a:rPr lang="en-US" sz="4000"/>
              <a:t/>
            </a:r>
            <a:br>
              <a:rPr lang="en-US" sz="4000"/>
            </a:br>
            <a:r>
              <a:rPr lang="en-US" sz="4000"/>
              <a:t>Scary Questions</a:t>
            </a:r>
            <a:br>
              <a:rPr lang="en-US" sz="4000"/>
            </a:br>
            <a:endParaRPr lang="en-US" sz="4000"/>
          </a:p>
        </p:txBody>
      </p:sp>
      <p:sp>
        <p:nvSpPr>
          <p:cNvPr id="149507" name="Rectangle 3"/>
          <p:cNvSpPr>
            <a:spLocks noGrp="1" noChangeArrowheads="1"/>
          </p:cNvSpPr>
          <p:nvPr>
            <p:ph type="body" idx="1"/>
          </p:nvPr>
        </p:nvSpPr>
        <p:spPr/>
        <p:txBody>
          <a:bodyPr/>
          <a:lstStyle/>
          <a:p>
            <a:pPr eaLnBrk="1" hangingPunct="1">
              <a:defRPr/>
            </a:pPr>
            <a:r>
              <a:rPr lang="en-US"/>
              <a:t>Have you ever gone out to “get drunk”?</a:t>
            </a:r>
          </a:p>
          <a:p>
            <a:pPr eaLnBrk="1" hangingPunct="1">
              <a:defRPr/>
            </a:pPr>
            <a:r>
              <a:rPr lang="en-US"/>
              <a:t>Have you ever driven home after having more than two cocktails?</a:t>
            </a:r>
          </a:p>
          <a:p>
            <a:pPr eaLnBrk="1" hangingPunct="1">
              <a:defRPr/>
            </a:pPr>
            <a:r>
              <a:rPr lang="en-US"/>
              <a:t>Have you ever not remembered something while drinking?</a:t>
            </a:r>
          </a:p>
          <a:p>
            <a:pPr eaLnBrk="1" hangingPunct="1">
              <a:defRPr/>
            </a:pPr>
            <a:r>
              <a:rPr lang="en-US"/>
              <a:t>Have you ever gotten in the vehicle with someone who has been drinking?</a:t>
            </a:r>
          </a:p>
          <a:p>
            <a:pPr eaLnBrk="1" hangingPunct="1">
              <a:defRPr/>
            </a:pPr>
            <a:r>
              <a:rPr lang="en-US"/>
              <a:t>Have you ever become physically ill?  </a:t>
            </a:r>
          </a:p>
          <a:p>
            <a:pPr eaLnBrk="1" hangingPunct="1">
              <a:defRPr/>
            </a:pPr>
            <a:endParaRPr lang="en-US"/>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p:txBody>
          <a:bodyPr/>
          <a:lstStyle/>
          <a:p>
            <a:pPr eaLnBrk="1" hangingPunct="1">
              <a:defRPr/>
            </a:pPr>
            <a:r>
              <a:rPr lang="en-US"/>
              <a:t>Terrifying Answers</a:t>
            </a:r>
          </a:p>
        </p:txBody>
      </p:sp>
      <p:sp>
        <p:nvSpPr>
          <p:cNvPr id="150531" name="Rectangle 3"/>
          <p:cNvSpPr>
            <a:spLocks noGrp="1" noChangeArrowheads="1"/>
          </p:cNvSpPr>
          <p:nvPr>
            <p:ph type="body" idx="1"/>
          </p:nvPr>
        </p:nvSpPr>
        <p:spPr/>
        <p:txBody>
          <a:bodyPr/>
          <a:lstStyle/>
          <a:p>
            <a:pPr eaLnBrk="1" hangingPunct="1">
              <a:defRPr/>
            </a:pPr>
            <a:r>
              <a:rPr lang="en-US"/>
              <a:t>Statistics show that most of us will respond yes to three or more of these questions.  </a:t>
            </a:r>
          </a:p>
          <a:p>
            <a:pPr eaLnBrk="1" hangingPunct="1">
              <a:defRPr/>
            </a:pPr>
            <a:r>
              <a:rPr lang="en-US"/>
              <a:t>If you answered yes to three or more you may have a problem with alcohol!</a:t>
            </a:r>
          </a:p>
          <a:p>
            <a:pPr eaLnBrk="1" hangingPunct="1">
              <a:defRPr/>
            </a:pPr>
            <a:endParaRPr lang="en-US"/>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ctrTitle"/>
          </p:nvPr>
        </p:nvSpPr>
        <p:spPr>
          <a:xfrm>
            <a:off x="685800" y="914400"/>
            <a:ext cx="7772400" cy="1828800"/>
          </a:xfrm>
        </p:spPr>
        <p:txBody>
          <a:bodyPr/>
          <a:lstStyle/>
          <a:p>
            <a:pPr eaLnBrk="1" hangingPunct="1">
              <a:defRPr/>
            </a:pPr>
            <a:r>
              <a:rPr lang="en-US"/>
              <a:t>Alcohol Abuse</a:t>
            </a:r>
          </a:p>
        </p:txBody>
      </p:sp>
      <p:sp>
        <p:nvSpPr>
          <p:cNvPr id="147459" name="Rectangle 3"/>
          <p:cNvSpPr>
            <a:spLocks noGrp="1" noChangeArrowheads="1"/>
          </p:cNvSpPr>
          <p:nvPr>
            <p:ph type="subTitle" idx="1"/>
          </p:nvPr>
        </p:nvSpPr>
        <p:spPr>
          <a:xfrm>
            <a:off x="1371600" y="2743200"/>
            <a:ext cx="6400800" cy="2895600"/>
          </a:xfrm>
        </p:spPr>
        <p:txBody>
          <a:bodyPr/>
          <a:lstStyle/>
          <a:p>
            <a:pPr eaLnBrk="1" hangingPunct="1">
              <a:defRPr/>
            </a:pPr>
            <a:r>
              <a:rPr lang="en-US" sz="2400"/>
              <a:t>Alcohol is a socially acceptable drug that has been consumed as a recreational beverage for thousands of years.  When consumed for its physical and mood-altering effects, however, it becomes a dangerous substance of abuse.</a:t>
            </a: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Rectangle 2"/>
          <p:cNvSpPr>
            <a:spLocks noGrp="1" noChangeArrowheads="1"/>
          </p:cNvSpPr>
          <p:nvPr>
            <p:ph type="title"/>
          </p:nvPr>
        </p:nvSpPr>
        <p:spPr>
          <a:xfrm>
            <a:off x="457200" y="544513"/>
            <a:ext cx="8229600" cy="606425"/>
          </a:xfrm>
        </p:spPr>
        <p:txBody>
          <a:bodyPr/>
          <a:lstStyle/>
          <a:p>
            <a:pPr eaLnBrk="1" hangingPunct="1">
              <a:defRPr/>
            </a:pPr>
            <a:r>
              <a:rPr lang="en-US"/>
              <a:t>Alcohol Fact Sheet</a:t>
            </a:r>
          </a:p>
        </p:txBody>
      </p:sp>
      <p:sp>
        <p:nvSpPr>
          <p:cNvPr id="284675" name="Rectangle 3"/>
          <p:cNvSpPr>
            <a:spLocks noGrp="1" noChangeArrowheads="1"/>
          </p:cNvSpPr>
          <p:nvPr>
            <p:ph type="body" idx="1"/>
          </p:nvPr>
        </p:nvSpPr>
        <p:spPr/>
        <p:txBody>
          <a:bodyPr/>
          <a:lstStyle/>
          <a:p>
            <a:pPr algn="ctr" eaLnBrk="1" hangingPunct="1">
              <a:buFont typeface="Wingdings" pitchFamily="2" charset="2"/>
              <a:buNone/>
              <a:defRPr/>
            </a:pPr>
            <a:endParaRPr lang="en-US"/>
          </a:p>
          <a:p>
            <a:pPr algn="ctr" eaLnBrk="1" hangingPunct="1">
              <a:buFont typeface="Wingdings" pitchFamily="2" charset="2"/>
              <a:buNone/>
              <a:defRPr/>
            </a:pPr>
            <a:r>
              <a:rPr lang="en-US"/>
              <a:t># 1 problem in the work place</a:t>
            </a:r>
          </a:p>
          <a:p>
            <a:pPr algn="ctr" eaLnBrk="1" hangingPunct="1">
              <a:buFont typeface="Wingdings" pitchFamily="2" charset="2"/>
              <a:buNone/>
              <a:defRPr/>
            </a:pPr>
            <a:endParaRPr lang="en-US"/>
          </a:p>
          <a:p>
            <a:pPr algn="ctr" eaLnBrk="1" hangingPunct="1">
              <a:buFont typeface="Wingdings" pitchFamily="2" charset="2"/>
              <a:buNone/>
              <a:defRPr/>
            </a:pPr>
            <a:r>
              <a:rPr lang="en-US"/>
              <a:t>What is alcohol?</a:t>
            </a: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p:txBody>
          <a:bodyPr/>
          <a:lstStyle/>
          <a:p>
            <a:pPr eaLnBrk="1" hangingPunct="1">
              <a:defRPr/>
            </a:pPr>
            <a:r>
              <a:rPr lang="en-US"/>
              <a:t>Alcohol</a:t>
            </a:r>
          </a:p>
        </p:txBody>
      </p:sp>
      <p:sp>
        <p:nvSpPr>
          <p:cNvPr id="148483" name="Rectangle 3"/>
          <p:cNvSpPr>
            <a:spLocks noGrp="1" noChangeArrowheads="1"/>
          </p:cNvSpPr>
          <p:nvPr>
            <p:ph type="body" idx="1"/>
          </p:nvPr>
        </p:nvSpPr>
        <p:spPr/>
        <p:txBody>
          <a:bodyPr/>
          <a:lstStyle/>
          <a:p>
            <a:pPr eaLnBrk="1" hangingPunct="1">
              <a:defRPr/>
            </a:pPr>
            <a:r>
              <a:rPr lang="en-US"/>
              <a:t>Number one abused substance</a:t>
            </a:r>
          </a:p>
          <a:p>
            <a:pPr eaLnBrk="1" hangingPunct="1">
              <a:defRPr/>
            </a:pPr>
            <a:r>
              <a:rPr lang="en-US"/>
              <a:t>Easy to become dependent</a:t>
            </a:r>
          </a:p>
          <a:p>
            <a:pPr eaLnBrk="1" hangingPunct="1">
              <a:defRPr/>
            </a:pPr>
            <a:r>
              <a:rPr lang="en-US"/>
              <a:t>Alcoholics seldom realize they have a problem</a:t>
            </a:r>
          </a:p>
          <a:p>
            <a:pPr eaLnBrk="1" hangingPunct="1">
              <a:defRPr/>
            </a:pPr>
            <a:r>
              <a:rPr lang="en-US"/>
              <a:t>Many of us have an alcoholic in our immediate family and know several</a:t>
            </a:r>
          </a:p>
          <a:p>
            <a:pPr eaLnBrk="1" hangingPunct="1">
              <a:defRPr/>
            </a:pPr>
            <a:endParaRPr lang="en-US"/>
          </a:p>
          <a:p>
            <a:pPr eaLnBrk="1" hangingPunct="1">
              <a:defRPr/>
            </a:pPr>
            <a:endParaRPr lang="en-US"/>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p:txBody>
          <a:bodyPr/>
          <a:lstStyle/>
          <a:p>
            <a:pPr eaLnBrk="1" hangingPunct="1">
              <a:defRPr/>
            </a:pPr>
            <a:r>
              <a:rPr lang="en-US"/>
              <a:t>Alcohol abuse should </a:t>
            </a:r>
            <a:br>
              <a:rPr lang="en-US"/>
            </a:br>
            <a:r>
              <a:rPr lang="en-US"/>
              <a:t>concern all of us!</a:t>
            </a:r>
          </a:p>
        </p:txBody>
      </p:sp>
      <p:sp>
        <p:nvSpPr>
          <p:cNvPr id="151555" name="Rectangle 3"/>
          <p:cNvSpPr>
            <a:spLocks noGrp="1" noChangeArrowheads="1"/>
          </p:cNvSpPr>
          <p:nvPr>
            <p:ph type="body" idx="1"/>
          </p:nvPr>
        </p:nvSpPr>
        <p:spPr/>
        <p:txBody>
          <a:bodyPr/>
          <a:lstStyle/>
          <a:p>
            <a:pPr eaLnBrk="1" hangingPunct="1">
              <a:buFont typeface="Wingdings" pitchFamily="2" charset="2"/>
              <a:buNone/>
              <a:defRPr/>
            </a:pPr>
            <a:r>
              <a:rPr lang="en-US"/>
              <a:t>Those who abuse alcohol on the job are</a:t>
            </a:r>
          </a:p>
          <a:p>
            <a:pPr eaLnBrk="1" hangingPunct="1">
              <a:buClr>
                <a:schemeClr val="tx1"/>
              </a:buClr>
              <a:defRPr/>
            </a:pPr>
            <a:r>
              <a:rPr lang="en-US"/>
              <a:t>Are far less productive</a:t>
            </a:r>
          </a:p>
          <a:p>
            <a:pPr eaLnBrk="1" hangingPunct="1">
              <a:buClr>
                <a:schemeClr val="tx1"/>
              </a:buClr>
              <a:defRPr/>
            </a:pPr>
            <a:r>
              <a:rPr lang="en-US"/>
              <a:t>Use three times as many sick days</a:t>
            </a:r>
          </a:p>
          <a:p>
            <a:pPr eaLnBrk="1" hangingPunct="1">
              <a:buClr>
                <a:schemeClr val="tx1"/>
              </a:buClr>
              <a:defRPr/>
            </a:pPr>
            <a:r>
              <a:rPr lang="en-US"/>
              <a:t>Are more likely to injure themselves or someone else</a:t>
            </a:r>
          </a:p>
          <a:p>
            <a:pPr eaLnBrk="1" hangingPunct="1">
              <a:buClr>
                <a:schemeClr val="tx1"/>
              </a:buClr>
              <a:defRPr/>
            </a:pPr>
            <a:r>
              <a:rPr lang="en-US"/>
              <a:t>Are five times more likely to file workers comp claims</a:t>
            </a:r>
          </a:p>
          <a:p>
            <a:pPr eaLnBrk="1" hangingPunct="1">
              <a:buClr>
                <a:schemeClr val="tx1"/>
              </a:buClr>
              <a:defRPr/>
            </a:pPr>
            <a:endParaRPr lang="en-US"/>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p:txBody>
          <a:bodyPr/>
          <a:lstStyle/>
          <a:p>
            <a:pPr eaLnBrk="1" hangingPunct="1">
              <a:defRPr/>
            </a:pPr>
            <a:r>
              <a:rPr lang="en-US"/>
              <a:t>Alcohol is a Depressant</a:t>
            </a:r>
          </a:p>
        </p:txBody>
      </p:sp>
      <p:sp>
        <p:nvSpPr>
          <p:cNvPr id="152579" name="Rectangle 3"/>
          <p:cNvSpPr>
            <a:spLocks noGrp="1" noChangeArrowheads="1"/>
          </p:cNvSpPr>
          <p:nvPr>
            <p:ph type="body" idx="1"/>
          </p:nvPr>
        </p:nvSpPr>
        <p:spPr/>
        <p:txBody>
          <a:bodyPr/>
          <a:lstStyle/>
          <a:p>
            <a:pPr eaLnBrk="1" hangingPunct="1">
              <a:defRPr/>
            </a:pPr>
            <a:r>
              <a:rPr lang="en-US"/>
              <a:t>Slows down and impairs all sensory and motor functions</a:t>
            </a:r>
          </a:p>
          <a:p>
            <a:pPr eaLnBrk="1" hangingPunct="1">
              <a:defRPr/>
            </a:pPr>
            <a:r>
              <a:rPr lang="en-US"/>
              <a:t>Poor decisions</a:t>
            </a:r>
          </a:p>
          <a:p>
            <a:pPr eaLnBrk="1" hangingPunct="1">
              <a:defRPr/>
            </a:pPr>
            <a:r>
              <a:rPr lang="en-US"/>
              <a:t>Increased friction among workers</a:t>
            </a:r>
          </a:p>
          <a:p>
            <a:pPr eaLnBrk="1" hangingPunct="1">
              <a:defRPr/>
            </a:pPr>
            <a:r>
              <a:rPr lang="en-US"/>
              <a:t>Damage to company equipment</a:t>
            </a:r>
          </a:p>
          <a:p>
            <a:pPr eaLnBrk="1" hangingPunct="1">
              <a:defRPr/>
            </a:pPr>
            <a:r>
              <a:rPr lang="en-US"/>
              <a:t>Damage to company’s public image</a:t>
            </a:r>
          </a:p>
          <a:p>
            <a:pPr eaLnBrk="1" hangingPunct="1">
              <a:defRPr/>
            </a:pPr>
            <a:r>
              <a:rPr lang="en-US"/>
              <a:t>High turnover in personnel</a:t>
            </a: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2"/>
          <p:cNvSpPr>
            <a:spLocks noGrp="1" noChangeArrowheads="1"/>
          </p:cNvSpPr>
          <p:nvPr>
            <p:ph type="title"/>
          </p:nvPr>
        </p:nvSpPr>
        <p:spPr>
          <a:xfrm>
            <a:off x="457200" y="336550"/>
            <a:ext cx="8229600" cy="1019175"/>
          </a:xfrm>
        </p:spPr>
        <p:txBody>
          <a:bodyPr/>
          <a:lstStyle/>
          <a:p>
            <a:pPr eaLnBrk="1" hangingPunct="1">
              <a:defRPr/>
            </a:pPr>
            <a:r>
              <a:rPr lang="en-US" sz="3900"/>
              <a:t>Signs and Symptoms of Use</a:t>
            </a:r>
          </a:p>
        </p:txBody>
      </p:sp>
      <p:sp>
        <p:nvSpPr>
          <p:cNvPr id="290819" name="Rectangle 3"/>
          <p:cNvSpPr>
            <a:spLocks noGrp="1" noChangeArrowheads="1"/>
          </p:cNvSpPr>
          <p:nvPr>
            <p:ph type="body" sz="half" idx="1"/>
          </p:nvPr>
        </p:nvSpPr>
        <p:spPr>
          <a:xfrm>
            <a:off x="457200" y="1600200"/>
            <a:ext cx="4033838" cy="4525963"/>
          </a:xfrm>
        </p:spPr>
        <p:txBody>
          <a:bodyPr/>
          <a:lstStyle/>
          <a:p>
            <a:pPr eaLnBrk="1" hangingPunct="1">
              <a:defRPr/>
            </a:pPr>
            <a:r>
              <a:rPr lang="en-US"/>
              <a:t>Dulled mental processes</a:t>
            </a:r>
          </a:p>
          <a:p>
            <a:pPr eaLnBrk="1" hangingPunct="1">
              <a:defRPr/>
            </a:pPr>
            <a:r>
              <a:rPr lang="en-US"/>
              <a:t>Lack of coordination</a:t>
            </a:r>
          </a:p>
          <a:p>
            <a:pPr eaLnBrk="1" hangingPunct="1">
              <a:defRPr/>
            </a:pPr>
            <a:r>
              <a:rPr lang="en-US"/>
              <a:t>Possible constricted pupils</a:t>
            </a:r>
          </a:p>
        </p:txBody>
      </p:sp>
      <p:sp>
        <p:nvSpPr>
          <p:cNvPr id="290820" name="Rectangle 4"/>
          <p:cNvSpPr>
            <a:spLocks noGrp="1" noChangeArrowheads="1"/>
          </p:cNvSpPr>
          <p:nvPr>
            <p:ph type="body" sz="half" idx="2"/>
          </p:nvPr>
        </p:nvSpPr>
        <p:spPr>
          <a:xfrm>
            <a:off x="4652963" y="1600200"/>
            <a:ext cx="4033837" cy="4525963"/>
          </a:xfrm>
        </p:spPr>
        <p:txBody>
          <a:bodyPr/>
          <a:lstStyle/>
          <a:p>
            <a:pPr eaLnBrk="1" hangingPunct="1">
              <a:defRPr/>
            </a:pPr>
            <a:r>
              <a:rPr lang="en-US"/>
              <a:t>Sleepy or stuporous condition</a:t>
            </a:r>
          </a:p>
          <a:p>
            <a:pPr eaLnBrk="1" hangingPunct="1">
              <a:defRPr/>
            </a:pPr>
            <a:r>
              <a:rPr lang="en-US"/>
              <a:t>Slowed reaction rate</a:t>
            </a:r>
          </a:p>
          <a:p>
            <a:pPr eaLnBrk="1" hangingPunct="1">
              <a:defRPr/>
            </a:pPr>
            <a:r>
              <a:rPr lang="en-US"/>
              <a:t>Slurred speech</a:t>
            </a:r>
          </a:p>
          <a:p>
            <a:pPr eaLnBrk="1" hangingPunct="1">
              <a:defRPr/>
            </a:pPr>
            <a:r>
              <a:rPr lang="en-US"/>
              <a:t>Odor of alcohol on breath</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2"/>
          <p:cNvSpPr>
            <a:spLocks noGrp="1" noChangeArrowheads="1"/>
          </p:cNvSpPr>
          <p:nvPr>
            <p:ph type="title"/>
          </p:nvPr>
        </p:nvSpPr>
        <p:spPr>
          <a:xfrm>
            <a:off x="457200" y="544513"/>
            <a:ext cx="8229600" cy="606425"/>
          </a:xfrm>
        </p:spPr>
        <p:txBody>
          <a:bodyPr/>
          <a:lstStyle/>
          <a:p>
            <a:pPr eaLnBrk="1" hangingPunct="1">
              <a:defRPr/>
            </a:pPr>
            <a:r>
              <a:rPr lang="en-US"/>
              <a:t>Physical Symptoms</a:t>
            </a:r>
          </a:p>
        </p:txBody>
      </p:sp>
      <p:sp>
        <p:nvSpPr>
          <p:cNvPr id="256003" name="Rectangle 3"/>
          <p:cNvSpPr>
            <a:spLocks noGrp="1" noChangeArrowheads="1"/>
          </p:cNvSpPr>
          <p:nvPr>
            <p:ph type="body" idx="1"/>
          </p:nvPr>
        </p:nvSpPr>
        <p:spPr/>
        <p:txBody>
          <a:bodyPr/>
          <a:lstStyle/>
          <a:p>
            <a:pPr eaLnBrk="1" hangingPunct="1">
              <a:defRPr/>
            </a:pPr>
            <a:r>
              <a:rPr lang="en-US"/>
              <a:t>Blood spots on shirt sleeves</a:t>
            </a:r>
          </a:p>
          <a:p>
            <a:pPr eaLnBrk="1" hangingPunct="1">
              <a:defRPr/>
            </a:pPr>
            <a:r>
              <a:rPr lang="en-US"/>
              <a:t>Bloodshot or watery eyes</a:t>
            </a:r>
          </a:p>
          <a:p>
            <a:pPr eaLnBrk="1" hangingPunct="1">
              <a:defRPr/>
            </a:pPr>
            <a:r>
              <a:rPr lang="en-US"/>
              <a:t>Changes in speech</a:t>
            </a:r>
          </a:p>
          <a:p>
            <a:pPr eaLnBrk="1" hangingPunct="1">
              <a:defRPr/>
            </a:pPr>
            <a:r>
              <a:rPr lang="en-US"/>
              <a:t>Hand tremors</a:t>
            </a:r>
          </a:p>
          <a:p>
            <a:pPr eaLnBrk="1" hangingPunct="1">
              <a:defRPr/>
            </a:pPr>
            <a:r>
              <a:rPr lang="en-US"/>
              <a:t>Intoxicated behavior</a:t>
            </a:r>
          </a:p>
          <a:p>
            <a:pPr eaLnBrk="1" hangingPunct="1">
              <a:defRPr/>
            </a:pPr>
            <a:r>
              <a:rPr lang="en-US"/>
              <a:t>Odor of alcohol on breath or marijuana smoke</a:t>
            </a: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Rectangle 2"/>
          <p:cNvSpPr>
            <a:spLocks noGrp="1" noChangeArrowheads="1"/>
          </p:cNvSpPr>
          <p:nvPr>
            <p:ph type="title"/>
          </p:nvPr>
        </p:nvSpPr>
        <p:spPr/>
        <p:txBody>
          <a:bodyPr/>
          <a:lstStyle/>
          <a:p>
            <a:pPr eaLnBrk="1" hangingPunct="1">
              <a:defRPr/>
            </a:pPr>
            <a:r>
              <a:rPr lang="en-US"/>
              <a:t>Health Effects</a:t>
            </a:r>
          </a:p>
        </p:txBody>
      </p:sp>
      <p:sp>
        <p:nvSpPr>
          <p:cNvPr id="291843" name="Rectangle 3"/>
          <p:cNvSpPr>
            <a:spLocks noGrp="1" noChangeArrowheads="1"/>
          </p:cNvSpPr>
          <p:nvPr>
            <p:ph type="body" idx="1"/>
          </p:nvPr>
        </p:nvSpPr>
        <p:spPr/>
        <p:txBody>
          <a:bodyPr/>
          <a:lstStyle/>
          <a:p>
            <a:pPr eaLnBrk="1" hangingPunct="1">
              <a:defRPr/>
            </a:pPr>
            <a:r>
              <a:rPr lang="en-US"/>
              <a:t>Decreased sexual functioning</a:t>
            </a:r>
          </a:p>
          <a:p>
            <a:pPr eaLnBrk="1" hangingPunct="1">
              <a:defRPr/>
            </a:pPr>
            <a:r>
              <a:rPr lang="en-US"/>
              <a:t>Dependency</a:t>
            </a:r>
          </a:p>
          <a:p>
            <a:pPr eaLnBrk="1" hangingPunct="1">
              <a:defRPr/>
            </a:pPr>
            <a:r>
              <a:rPr lang="en-US"/>
              <a:t>Fatal liver diseases</a:t>
            </a:r>
          </a:p>
          <a:p>
            <a:pPr eaLnBrk="1" hangingPunct="1">
              <a:defRPr/>
            </a:pPr>
            <a:r>
              <a:rPr lang="en-US"/>
              <a:t>Increased risk of cancer in mouth, throat, rectum, breasts and skin</a:t>
            </a:r>
          </a:p>
          <a:p>
            <a:pPr eaLnBrk="1" hangingPunct="1">
              <a:defRPr/>
            </a:pPr>
            <a:r>
              <a:rPr lang="en-US"/>
              <a:t>Kidney disease</a:t>
            </a:r>
          </a:p>
          <a:p>
            <a:pPr eaLnBrk="1" hangingPunct="1">
              <a:defRPr/>
            </a:pPr>
            <a:endParaRPr lang="en-US"/>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Rectangle 2"/>
          <p:cNvSpPr>
            <a:spLocks noGrp="1" noChangeArrowheads="1"/>
          </p:cNvSpPr>
          <p:nvPr>
            <p:ph type="title"/>
          </p:nvPr>
        </p:nvSpPr>
        <p:spPr/>
        <p:txBody>
          <a:bodyPr/>
          <a:lstStyle/>
          <a:p>
            <a:pPr eaLnBrk="1" hangingPunct="1">
              <a:defRPr/>
            </a:pPr>
            <a:r>
              <a:rPr lang="en-US"/>
              <a:t>Health Effects</a:t>
            </a:r>
          </a:p>
        </p:txBody>
      </p:sp>
      <p:sp>
        <p:nvSpPr>
          <p:cNvPr id="292867" name="Rectangle 3"/>
          <p:cNvSpPr>
            <a:spLocks noGrp="1" noChangeArrowheads="1"/>
          </p:cNvSpPr>
          <p:nvPr>
            <p:ph type="body" idx="1"/>
          </p:nvPr>
        </p:nvSpPr>
        <p:spPr/>
        <p:txBody>
          <a:bodyPr/>
          <a:lstStyle/>
          <a:p>
            <a:pPr eaLnBrk="1" hangingPunct="1">
              <a:defRPr/>
            </a:pPr>
            <a:r>
              <a:rPr lang="en-US"/>
              <a:t>Pancreatitis</a:t>
            </a:r>
          </a:p>
          <a:p>
            <a:pPr eaLnBrk="1" hangingPunct="1">
              <a:defRPr/>
            </a:pPr>
            <a:r>
              <a:rPr lang="en-US"/>
              <a:t>Spontaneous abortion and neonatal mortality</a:t>
            </a:r>
          </a:p>
          <a:p>
            <a:pPr eaLnBrk="1" hangingPunct="1">
              <a:defRPr/>
            </a:pPr>
            <a:r>
              <a:rPr lang="en-US"/>
              <a:t>Ulcers</a:t>
            </a:r>
          </a:p>
          <a:p>
            <a:pPr eaLnBrk="1" hangingPunct="1">
              <a:defRPr/>
            </a:pPr>
            <a:r>
              <a:rPr lang="en-US"/>
              <a:t>Birth defects</a:t>
            </a: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Rectangle 2"/>
          <p:cNvSpPr>
            <a:spLocks noGrp="1" noChangeArrowheads="1"/>
          </p:cNvSpPr>
          <p:nvPr>
            <p:ph type="title"/>
          </p:nvPr>
        </p:nvSpPr>
        <p:spPr/>
        <p:txBody>
          <a:bodyPr/>
          <a:lstStyle/>
          <a:p>
            <a:pPr eaLnBrk="1" hangingPunct="1">
              <a:defRPr/>
            </a:pPr>
            <a:r>
              <a:rPr lang="en-US"/>
              <a:t>Social Issues</a:t>
            </a:r>
          </a:p>
        </p:txBody>
      </p:sp>
      <p:sp>
        <p:nvSpPr>
          <p:cNvPr id="293891" name="Rectangle 3"/>
          <p:cNvSpPr>
            <a:spLocks noGrp="1" noChangeArrowheads="1"/>
          </p:cNvSpPr>
          <p:nvPr>
            <p:ph type="body" idx="1"/>
          </p:nvPr>
        </p:nvSpPr>
        <p:spPr/>
        <p:txBody>
          <a:bodyPr/>
          <a:lstStyle/>
          <a:p>
            <a:pPr eaLnBrk="1" hangingPunct="1">
              <a:defRPr/>
            </a:pPr>
            <a:r>
              <a:rPr lang="en-US" sz="2800"/>
              <a:t>2/3 of all homicides are committed by people who drink prior to the crime</a:t>
            </a:r>
          </a:p>
          <a:p>
            <a:pPr eaLnBrk="1" hangingPunct="1">
              <a:defRPr/>
            </a:pPr>
            <a:r>
              <a:rPr lang="en-US" sz="2800"/>
              <a:t>2% to 3%  of the driving population is legally drunk at any one time.</a:t>
            </a:r>
          </a:p>
          <a:p>
            <a:pPr eaLnBrk="1" hangingPunct="1">
              <a:defRPr/>
            </a:pPr>
            <a:r>
              <a:rPr lang="en-US" sz="2800"/>
              <a:t>2/3 of all Americans will be involved in an alcohol related vehicle accident in their life</a:t>
            </a:r>
          </a:p>
          <a:p>
            <a:pPr eaLnBrk="1" hangingPunct="1">
              <a:defRPr/>
            </a:pPr>
            <a:r>
              <a:rPr lang="en-US" sz="2800"/>
              <a:t>The rate of separation and divorce is 7 times greater</a:t>
            </a: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Rectangle 2"/>
          <p:cNvSpPr>
            <a:spLocks noGrp="1" noChangeArrowheads="1"/>
          </p:cNvSpPr>
          <p:nvPr>
            <p:ph type="title"/>
          </p:nvPr>
        </p:nvSpPr>
        <p:spPr/>
        <p:txBody>
          <a:bodyPr/>
          <a:lstStyle/>
          <a:p>
            <a:pPr eaLnBrk="1" hangingPunct="1">
              <a:defRPr/>
            </a:pPr>
            <a:r>
              <a:rPr lang="en-US"/>
              <a:t>Social Issues</a:t>
            </a:r>
          </a:p>
        </p:txBody>
      </p:sp>
      <p:sp>
        <p:nvSpPr>
          <p:cNvPr id="294915" name="Rectangle 3"/>
          <p:cNvSpPr>
            <a:spLocks noGrp="1" noChangeArrowheads="1"/>
          </p:cNvSpPr>
          <p:nvPr>
            <p:ph type="body" idx="1"/>
          </p:nvPr>
        </p:nvSpPr>
        <p:spPr/>
        <p:txBody>
          <a:bodyPr/>
          <a:lstStyle/>
          <a:p>
            <a:pPr eaLnBrk="1" hangingPunct="1">
              <a:defRPr/>
            </a:pPr>
            <a:r>
              <a:rPr lang="en-US"/>
              <a:t>40% of family court cases are alcohol problem related</a:t>
            </a:r>
          </a:p>
          <a:p>
            <a:pPr eaLnBrk="1" hangingPunct="1">
              <a:defRPr/>
            </a:pPr>
            <a:r>
              <a:rPr lang="en-US"/>
              <a:t>Alcoholics are 15 times more likely to commit suicide</a:t>
            </a:r>
          </a:p>
          <a:p>
            <a:pPr eaLnBrk="1" hangingPunct="1">
              <a:defRPr/>
            </a:pPr>
            <a:r>
              <a:rPr lang="en-US"/>
              <a:t>Accident rates are higher with people who abuse alcohol</a:t>
            </a: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8" name="Rectangle 2"/>
          <p:cNvSpPr>
            <a:spLocks noGrp="1" noChangeArrowheads="1"/>
          </p:cNvSpPr>
          <p:nvPr>
            <p:ph type="title"/>
          </p:nvPr>
        </p:nvSpPr>
        <p:spPr/>
        <p:txBody>
          <a:bodyPr/>
          <a:lstStyle/>
          <a:p>
            <a:pPr eaLnBrk="1" hangingPunct="1">
              <a:defRPr/>
            </a:pPr>
            <a:r>
              <a:rPr lang="en-US"/>
              <a:t>Workplace Issues</a:t>
            </a:r>
          </a:p>
        </p:txBody>
      </p:sp>
      <p:sp>
        <p:nvSpPr>
          <p:cNvPr id="347139" name="Rectangle 3"/>
          <p:cNvSpPr>
            <a:spLocks noGrp="1" noChangeArrowheads="1"/>
          </p:cNvSpPr>
          <p:nvPr>
            <p:ph type="body" idx="1"/>
          </p:nvPr>
        </p:nvSpPr>
        <p:spPr/>
        <p:txBody>
          <a:bodyPr/>
          <a:lstStyle/>
          <a:p>
            <a:pPr eaLnBrk="1" hangingPunct="1">
              <a:defRPr/>
            </a:pPr>
            <a:r>
              <a:rPr lang="en-US"/>
              <a:t>It takes 1 hour for an average person to process 1 serving of alcohol</a:t>
            </a:r>
          </a:p>
          <a:p>
            <a:pPr eaLnBrk="1" hangingPunct="1">
              <a:defRPr/>
            </a:pPr>
            <a:r>
              <a:rPr lang="en-US"/>
              <a:t>Impairment in coordination and judgment can be measured with a BAC of .03</a:t>
            </a:r>
          </a:p>
          <a:p>
            <a:pPr eaLnBrk="1" hangingPunct="1">
              <a:defRPr/>
            </a:pPr>
            <a:r>
              <a:rPr lang="en-US"/>
              <a:t>A person who is legally intoxicated BAC .08 is 6 times more likely to have an accident than a sober person</a:t>
            </a:r>
          </a:p>
          <a:p>
            <a:pPr eaLnBrk="1" hangingPunct="1">
              <a:defRPr/>
            </a:pPr>
            <a:endParaRPr lang="en-US"/>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p:txBody>
          <a:bodyPr/>
          <a:lstStyle/>
          <a:p>
            <a:pPr eaLnBrk="1" hangingPunct="1">
              <a:defRPr/>
            </a:pPr>
            <a:r>
              <a:rPr lang="en-US"/>
              <a:t>Blood Alcohol Concentration</a:t>
            </a:r>
          </a:p>
        </p:txBody>
      </p:sp>
      <p:sp>
        <p:nvSpPr>
          <p:cNvPr id="154627" name="Rectangle 3"/>
          <p:cNvSpPr>
            <a:spLocks noGrp="1" noChangeArrowheads="1"/>
          </p:cNvSpPr>
          <p:nvPr>
            <p:ph type="body" idx="1"/>
          </p:nvPr>
        </p:nvSpPr>
        <p:spPr>
          <a:xfrm>
            <a:off x="685800" y="1828800"/>
            <a:ext cx="7772400" cy="4495800"/>
          </a:xfrm>
        </p:spPr>
        <p:txBody>
          <a:bodyPr/>
          <a:lstStyle/>
          <a:p>
            <a:pPr eaLnBrk="1" hangingPunct="1">
              <a:lnSpc>
                <a:spcPct val="90000"/>
              </a:lnSpc>
              <a:defRPr/>
            </a:pPr>
            <a:r>
              <a:rPr lang="en-US" sz="2800"/>
              <a:t>0.03 – There is a reduction in one’s capacity to correctly choose among several alternatives presented</a:t>
            </a:r>
          </a:p>
          <a:p>
            <a:pPr eaLnBrk="1" hangingPunct="1">
              <a:lnSpc>
                <a:spcPct val="90000"/>
              </a:lnSpc>
              <a:defRPr/>
            </a:pPr>
            <a:r>
              <a:rPr lang="en-US" sz="2800"/>
              <a:t>0.04 – Response to visual and aural stimuli diminishes</a:t>
            </a:r>
          </a:p>
          <a:p>
            <a:pPr eaLnBrk="1" hangingPunct="1">
              <a:lnSpc>
                <a:spcPct val="90000"/>
              </a:lnSpc>
              <a:defRPr/>
            </a:pPr>
            <a:r>
              <a:rPr lang="en-US" sz="2800"/>
              <a:t>0.05 – Reduction in ability to perceive and interpret surroundings.</a:t>
            </a:r>
          </a:p>
          <a:p>
            <a:pPr lvl="1" eaLnBrk="1" hangingPunct="1">
              <a:lnSpc>
                <a:spcPct val="90000"/>
              </a:lnSpc>
              <a:defRPr/>
            </a:pPr>
            <a:r>
              <a:rPr lang="en-US" sz="2400"/>
              <a:t>Detail in moving objects begins to diminish</a:t>
            </a:r>
          </a:p>
          <a:p>
            <a:pPr lvl="1" eaLnBrk="1" hangingPunct="1">
              <a:lnSpc>
                <a:spcPct val="90000"/>
              </a:lnSpc>
              <a:defRPr/>
            </a:pPr>
            <a:r>
              <a:rPr lang="en-US" sz="2400"/>
              <a:t>Increased difficulty in coordination</a:t>
            </a:r>
          </a:p>
          <a:p>
            <a:pPr lvl="1" eaLnBrk="1" hangingPunct="1">
              <a:lnSpc>
                <a:spcPct val="90000"/>
              </a:lnSpc>
              <a:defRPr/>
            </a:pPr>
            <a:r>
              <a:rPr lang="en-US" sz="2400"/>
              <a:t>Completing multiple task assignments becomes increasingly difficult</a:t>
            </a: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p:txBody>
          <a:bodyPr/>
          <a:lstStyle/>
          <a:p>
            <a:pPr eaLnBrk="1" hangingPunct="1">
              <a:defRPr/>
            </a:pPr>
            <a:r>
              <a:rPr lang="en-US"/>
              <a:t>BAC Reduction</a:t>
            </a:r>
          </a:p>
        </p:txBody>
      </p:sp>
      <p:sp>
        <p:nvSpPr>
          <p:cNvPr id="155651" name="Rectangle 3"/>
          <p:cNvSpPr>
            <a:spLocks noGrp="1" noChangeArrowheads="1"/>
          </p:cNvSpPr>
          <p:nvPr>
            <p:ph type="body" idx="1"/>
          </p:nvPr>
        </p:nvSpPr>
        <p:spPr/>
        <p:txBody>
          <a:bodyPr/>
          <a:lstStyle/>
          <a:p>
            <a:pPr eaLnBrk="1" hangingPunct="1">
              <a:lnSpc>
                <a:spcPct val="90000"/>
              </a:lnSpc>
              <a:defRPr/>
            </a:pPr>
            <a:r>
              <a:rPr lang="en-US"/>
              <a:t>Reduced through three bodily functions</a:t>
            </a:r>
          </a:p>
          <a:p>
            <a:pPr lvl="1" eaLnBrk="1" hangingPunct="1">
              <a:lnSpc>
                <a:spcPct val="90000"/>
              </a:lnSpc>
              <a:defRPr/>
            </a:pPr>
            <a:r>
              <a:rPr lang="en-US"/>
              <a:t>Metabolism.  The liver is the body’s filtration system.  Alcohol is reduced each time the blood passes through it.</a:t>
            </a:r>
          </a:p>
          <a:p>
            <a:pPr lvl="1" eaLnBrk="1" hangingPunct="1">
              <a:lnSpc>
                <a:spcPct val="90000"/>
              </a:lnSpc>
              <a:defRPr/>
            </a:pPr>
            <a:r>
              <a:rPr lang="en-US"/>
              <a:t>Excretion.  Alcohol is broken down into carbon dioxide and water – eliminated through urine.</a:t>
            </a:r>
          </a:p>
          <a:p>
            <a:pPr lvl="1" eaLnBrk="1" hangingPunct="1">
              <a:lnSpc>
                <a:spcPct val="90000"/>
              </a:lnSpc>
              <a:defRPr/>
            </a:pPr>
            <a:r>
              <a:rPr lang="en-US"/>
              <a:t>Evaporation.  One’s breath and sweat are the two processes of evaporation.  </a:t>
            </a:r>
          </a:p>
          <a:p>
            <a:pPr lvl="2" eaLnBrk="1" hangingPunct="1">
              <a:lnSpc>
                <a:spcPct val="90000"/>
              </a:lnSpc>
              <a:defRPr/>
            </a:pPr>
            <a:r>
              <a:rPr lang="en-US"/>
              <a:t>Note – breath and body odor</a:t>
            </a:r>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ext Box 2"/>
          <p:cNvSpPr txBox="1">
            <a:spLocks noChangeArrowheads="1"/>
          </p:cNvSpPr>
          <p:nvPr/>
        </p:nvSpPr>
        <p:spPr bwMode="auto">
          <a:xfrm>
            <a:off x="1371600" y="1066800"/>
            <a:ext cx="6553200" cy="488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n-US" sz="4400" b="1">
                <a:latin typeface="Garamond" pitchFamily="18" charset="0"/>
              </a:rPr>
              <a:t>Think about this!</a:t>
            </a:r>
          </a:p>
          <a:p>
            <a:pPr algn="ctr">
              <a:spcBef>
                <a:spcPct val="50000"/>
              </a:spcBef>
            </a:pPr>
            <a:r>
              <a:rPr lang="en-US" sz="3600">
                <a:latin typeface="Garamond" pitchFamily="18" charset="0"/>
              </a:rPr>
              <a:t>If you go out and come home with a blood alcohol level of 0.25, when you go to work at 8 you still have a blood alcohol level of 0.14.  When you finally get to go to lunch at noon your level will be down to 0.05.  </a:t>
            </a: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lcohol 2.wmv">
            <a:hlinkClick r:id="" action="ppaction://media"/>
          </p:cNvPr>
          <p:cNvPicPr>
            <a:picLocks noRot="1" noChangeAspect="1"/>
          </p:cNvPicPr>
          <p:nvPr>
            <a:videoFile r:link="rId1"/>
          </p:nvPr>
        </p:nvPicPr>
        <p:blipFill>
          <a:blip r:embed="rId3">
            <a:extLst>
              <a:ext uri="{28A0092B-C50C-407E-A947-70E740481C1C}">
                <a14:useLocalDpi xmlns:a14="http://schemas.microsoft.com/office/drawing/2010/main" val="0"/>
              </a:ext>
            </a:extLst>
          </a:blip>
          <a:srcRect/>
          <a:stretch>
            <a:fillRect/>
          </a:stretch>
        </p:blipFill>
        <p:spPr bwMode="auto">
          <a:xfrm>
            <a:off x="1524000" y="1143000"/>
            <a:ext cx="6096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video fullScrn="1">
              <p:cMediaNode>
                <p:cTn id="2" fill="hold" display="0">
                  <p:stCondLst>
                    <p:cond delay="indefinite"/>
                  </p:stCondLst>
                  <p:endCondLst>
                    <p:cond evt="onNext" delay="0">
                      <p:tgtEl>
                        <p:sldTgt/>
                      </p:tgtEl>
                    </p:cond>
                    <p:cond evt="onPrev" delay="0">
                      <p:tgtEl>
                        <p:sldTgt/>
                      </p:tgtEl>
                    </p:cond>
                  </p:endCondLst>
                </p:cTn>
                <p:tgtEl>
                  <p:spTgt spid="2"/>
                </p:tgtEl>
              </p:cMediaNode>
            </p:video>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ext Box 2"/>
          <p:cNvSpPr txBox="1">
            <a:spLocks noChangeArrowheads="1"/>
          </p:cNvSpPr>
          <p:nvPr/>
        </p:nvSpPr>
        <p:spPr bwMode="auto">
          <a:xfrm>
            <a:off x="1279525" y="990600"/>
            <a:ext cx="67214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atin typeface="Garamond" pitchFamily="18" charset="0"/>
            </a:endParaRPr>
          </a:p>
        </p:txBody>
      </p:sp>
      <p:sp>
        <p:nvSpPr>
          <p:cNvPr id="103427" name="Text Box 3"/>
          <p:cNvSpPr txBox="1">
            <a:spLocks noChangeArrowheads="1"/>
          </p:cNvSpPr>
          <p:nvPr/>
        </p:nvSpPr>
        <p:spPr bwMode="auto">
          <a:xfrm>
            <a:off x="990600" y="1066800"/>
            <a:ext cx="7239000" cy="399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n-US" sz="3200" b="1">
                <a:latin typeface="Garamond" pitchFamily="18" charset="0"/>
              </a:rPr>
              <a:t>I hope that you take at least one thing away from today.</a:t>
            </a:r>
            <a:r>
              <a:rPr lang="en-US" sz="3200">
                <a:latin typeface="Garamond" pitchFamily="18" charset="0"/>
              </a:rPr>
              <a:t>  </a:t>
            </a:r>
          </a:p>
          <a:p>
            <a:pPr algn="ctr">
              <a:spcBef>
                <a:spcPct val="50000"/>
              </a:spcBef>
            </a:pPr>
            <a:r>
              <a:rPr lang="en-US" sz="3200">
                <a:latin typeface="Garamond" pitchFamily="18" charset="0"/>
              </a:rPr>
              <a:t>Substance abuse is a subject that most people would rather not discuss.  The more knowledge you have the safer your life will be.  </a:t>
            </a:r>
          </a:p>
          <a:p>
            <a:pPr algn="ctr">
              <a:spcBef>
                <a:spcPct val="50000"/>
              </a:spcBef>
            </a:pPr>
            <a:endParaRPr lang="en-US" sz="3200">
              <a:latin typeface="Garamond"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Ripple">
  <a:themeElements>
    <a:clrScheme name="Ripple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fontScheme name="Ripp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Ripple 1">
        <a:dk1>
          <a:srgbClr val="2B2B85"/>
        </a:dk1>
        <a:lt1>
          <a:srgbClr val="FFFFFF"/>
        </a:lt1>
        <a:dk2>
          <a:srgbClr val="00254A"/>
        </a:dk2>
        <a:lt2>
          <a:srgbClr val="C0C0C0"/>
        </a:lt2>
        <a:accent1>
          <a:srgbClr val="0099FF"/>
        </a:accent1>
        <a:accent2>
          <a:srgbClr val="006699"/>
        </a:accent2>
        <a:accent3>
          <a:srgbClr val="AAACB1"/>
        </a:accent3>
        <a:accent4>
          <a:srgbClr val="DADADA"/>
        </a:accent4>
        <a:accent5>
          <a:srgbClr val="AACAFF"/>
        </a:accent5>
        <a:accent6>
          <a:srgbClr val="005C8A"/>
        </a:accent6>
        <a:hlink>
          <a:srgbClr val="99CCFF"/>
        </a:hlink>
        <a:folHlink>
          <a:srgbClr val="8F8FB5"/>
        </a:folHlink>
      </a:clrScheme>
      <a:clrMap bg1="dk2" tx1="lt1" bg2="dk1" tx2="lt2" accent1="accent1" accent2="accent2" accent3="accent3" accent4="accent4" accent5="accent5" accent6="accent6" hlink="hlink" folHlink="folHlink"/>
    </a:extraClrScheme>
    <a:extraClrScheme>
      <a:clrScheme name="Ripple 2">
        <a:dk1>
          <a:srgbClr val="3B4B5D"/>
        </a:dk1>
        <a:lt1>
          <a:srgbClr val="FFFFFF"/>
        </a:lt1>
        <a:dk2>
          <a:srgbClr val="466886"/>
        </a:dk2>
        <a:lt2>
          <a:srgbClr val="CCECFF"/>
        </a:lt2>
        <a:accent1>
          <a:srgbClr val="6D9D97"/>
        </a:accent1>
        <a:accent2>
          <a:srgbClr val="53718C"/>
        </a:accent2>
        <a:accent3>
          <a:srgbClr val="B0B9C3"/>
        </a:accent3>
        <a:accent4>
          <a:srgbClr val="DADADA"/>
        </a:accent4>
        <a:accent5>
          <a:srgbClr val="BACCC9"/>
        </a:accent5>
        <a:accent6>
          <a:srgbClr val="4A667E"/>
        </a:accent6>
        <a:hlink>
          <a:srgbClr val="99CCFF"/>
        </a:hlink>
        <a:folHlink>
          <a:srgbClr val="A97CF2"/>
        </a:folHlink>
      </a:clrScheme>
      <a:clrMap bg1="dk2" tx1="lt1" bg2="dk1" tx2="lt2" accent1="accent1" accent2="accent2" accent3="accent3" accent4="accent4" accent5="accent5" accent6="accent6" hlink="hlink" folHlink="folHlink"/>
    </a:extraClrScheme>
    <a:extraClrScheme>
      <a:clrScheme name="Ripple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clrMap bg1="dk2" tx1="lt1" bg2="dk1" tx2="lt2" accent1="accent1" accent2="accent2" accent3="accent3" accent4="accent4" accent5="accent5" accent6="accent6" hlink="hlink" folHlink="folHlink"/>
    </a:extraClrScheme>
    <a:extraClrScheme>
      <a:clrScheme name="Ripple 4">
        <a:dk1>
          <a:srgbClr val="9B69FF"/>
        </a:dk1>
        <a:lt1>
          <a:srgbClr val="FFFFFF"/>
        </a:lt1>
        <a:dk2>
          <a:srgbClr val="666699"/>
        </a:dk2>
        <a:lt2>
          <a:srgbClr val="D9D9FF"/>
        </a:lt2>
        <a:accent1>
          <a:srgbClr val="66CCFF"/>
        </a:accent1>
        <a:accent2>
          <a:srgbClr val="9966FF"/>
        </a:accent2>
        <a:accent3>
          <a:srgbClr val="B8B8CA"/>
        </a:accent3>
        <a:accent4>
          <a:srgbClr val="DADADA"/>
        </a:accent4>
        <a:accent5>
          <a:srgbClr val="B8E2FF"/>
        </a:accent5>
        <a:accent6>
          <a:srgbClr val="8A5CE7"/>
        </a:accent6>
        <a:hlink>
          <a:srgbClr val="0099CC"/>
        </a:hlink>
        <a:folHlink>
          <a:srgbClr val="003399"/>
        </a:folHlink>
      </a:clrScheme>
      <a:clrMap bg1="dk2" tx1="lt1" bg2="dk1" tx2="lt2" accent1="accent1" accent2="accent2" accent3="accent3" accent4="accent4" accent5="accent5" accent6="accent6" hlink="hlink" folHlink="folHlink"/>
    </a:extraClrScheme>
    <a:extraClrScheme>
      <a:clrScheme name="Ripple 5">
        <a:dk1>
          <a:srgbClr val="008080"/>
        </a:dk1>
        <a:lt1>
          <a:srgbClr val="FFFFFF"/>
        </a:lt1>
        <a:dk2>
          <a:srgbClr val="006666"/>
        </a:dk2>
        <a:lt2>
          <a:srgbClr val="FFFFCC"/>
        </a:lt2>
        <a:accent1>
          <a:srgbClr val="0099FF"/>
        </a:accent1>
        <a:accent2>
          <a:srgbClr val="008080"/>
        </a:accent2>
        <a:accent3>
          <a:srgbClr val="AAB8B8"/>
        </a:accent3>
        <a:accent4>
          <a:srgbClr val="DADADA"/>
        </a:accent4>
        <a:accent5>
          <a:srgbClr val="AACAFF"/>
        </a:accent5>
        <a:accent6>
          <a:srgbClr val="007373"/>
        </a:accent6>
        <a:hlink>
          <a:srgbClr val="1ACE9F"/>
        </a:hlink>
        <a:folHlink>
          <a:srgbClr val="A5B5CD"/>
        </a:folHlink>
      </a:clrScheme>
      <a:clrMap bg1="dk2" tx1="lt1" bg2="dk1" tx2="lt2" accent1="accent1" accent2="accent2" accent3="accent3" accent4="accent4" accent5="accent5" accent6="accent6" hlink="hlink" folHlink="folHlink"/>
    </a:extraClrScheme>
    <a:extraClrScheme>
      <a:clrScheme name="Ripple 6">
        <a:dk1>
          <a:srgbClr val="CDD9D1"/>
        </a:dk1>
        <a:lt1>
          <a:srgbClr val="FFFFFF"/>
        </a:lt1>
        <a:dk2>
          <a:srgbClr val="A3BBA9"/>
        </a:dk2>
        <a:lt2>
          <a:srgbClr val="007D80"/>
        </a:lt2>
        <a:accent1>
          <a:srgbClr val="9CA8A4"/>
        </a:accent1>
        <a:accent2>
          <a:srgbClr val="CBD7CE"/>
        </a:accent2>
        <a:accent3>
          <a:srgbClr val="CEDAD1"/>
        </a:accent3>
        <a:accent4>
          <a:srgbClr val="DADADA"/>
        </a:accent4>
        <a:accent5>
          <a:srgbClr val="CBD1CF"/>
        </a:accent5>
        <a:accent6>
          <a:srgbClr val="B8C3BA"/>
        </a:accent6>
        <a:hlink>
          <a:srgbClr val="009900"/>
        </a:hlink>
        <a:folHlink>
          <a:srgbClr val="009999"/>
        </a:folHlink>
      </a:clrScheme>
      <a:clrMap bg1="dk2" tx1="lt1" bg2="dk1" tx2="lt2" accent1="accent1" accent2="accent2" accent3="accent3" accent4="accent4" accent5="accent5" accent6="accent6" hlink="hlink" folHlink="folHlink"/>
    </a:extraClrScheme>
    <a:extraClrScheme>
      <a:clrScheme name="Ripple 7">
        <a:dk1>
          <a:srgbClr val="686B5D"/>
        </a:dk1>
        <a:lt1>
          <a:srgbClr val="DCDAD0"/>
        </a:lt1>
        <a:dk2>
          <a:srgbClr val="525040"/>
        </a:dk2>
        <a:lt2>
          <a:srgbClr val="D3D2A6"/>
        </a:lt2>
        <a:accent1>
          <a:srgbClr val="5D8770"/>
        </a:accent1>
        <a:accent2>
          <a:srgbClr val="686B5D"/>
        </a:accent2>
        <a:accent3>
          <a:srgbClr val="B3B3AF"/>
        </a:accent3>
        <a:accent4>
          <a:srgbClr val="BCBAB1"/>
        </a:accent4>
        <a:accent5>
          <a:srgbClr val="B6C3BB"/>
        </a:accent5>
        <a:accent6>
          <a:srgbClr val="5E6053"/>
        </a:accent6>
        <a:hlink>
          <a:srgbClr val="85B7A9"/>
        </a:hlink>
        <a:folHlink>
          <a:srgbClr val="B89362"/>
        </a:folHlink>
      </a:clrScheme>
      <a:clrMap bg1="dk2" tx1="lt1" bg2="dk1" tx2="lt2" accent1="accent1" accent2="accent2" accent3="accent3" accent4="accent4" accent5="accent5" accent6="accent6" hlink="hlink" folHlink="folHlink"/>
    </a:extraClrScheme>
    <a:extraClrScheme>
      <a:clrScheme name="Ripple 8">
        <a:dk1>
          <a:srgbClr val="000000"/>
        </a:dk1>
        <a:lt1>
          <a:srgbClr val="EAEAEA"/>
        </a:lt1>
        <a:dk2>
          <a:srgbClr val="000000"/>
        </a:dk2>
        <a:lt2>
          <a:srgbClr val="B2B2B2"/>
        </a:lt2>
        <a:accent1>
          <a:srgbClr val="A4BCC4"/>
        </a:accent1>
        <a:accent2>
          <a:srgbClr val="FFFFFF"/>
        </a:accent2>
        <a:accent3>
          <a:srgbClr val="F3F3F3"/>
        </a:accent3>
        <a:accent4>
          <a:srgbClr val="000000"/>
        </a:accent4>
        <a:accent5>
          <a:srgbClr val="CFDADE"/>
        </a:accent5>
        <a:accent6>
          <a:srgbClr val="E7E7E7"/>
        </a:accent6>
        <a:hlink>
          <a:srgbClr val="0066FF"/>
        </a:hlink>
        <a:folHlink>
          <a:srgbClr val="00CC66"/>
        </a:folHlink>
      </a:clrScheme>
      <a:clrMap bg1="lt1" tx1="dk1" bg2="lt2" tx2="dk2" accent1="accent1" accent2="accent2" accent3="accent3" accent4="accent4" accent5="accent5" accent6="accent6" hlink="hlink" folHlink="folHlink"/>
    </a:extraClrScheme>
    <a:extraClrScheme>
      <a:clrScheme name="Ripple 9">
        <a:dk1>
          <a:srgbClr val="000000"/>
        </a:dk1>
        <a:lt1>
          <a:srgbClr val="D7D1B9"/>
        </a:lt1>
        <a:dk2>
          <a:srgbClr val="B39257"/>
        </a:dk2>
        <a:lt2>
          <a:srgbClr val="B1A887"/>
        </a:lt2>
        <a:accent1>
          <a:srgbClr val="FFCC66"/>
        </a:accent1>
        <a:accent2>
          <a:srgbClr val="E6E3AC"/>
        </a:accent2>
        <a:accent3>
          <a:srgbClr val="E8E5D9"/>
        </a:accent3>
        <a:accent4>
          <a:srgbClr val="000000"/>
        </a:accent4>
        <a:accent5>
          <a:srgbClr val="FFE2B8"/>
        </a:accent5>
        <a:accent6>
          <a:srgbClr val="D0CE9B"/>
        </a:accent6>
        <a:hlink>
          <a:srgbClr val="666633"/>
        </a:hlink>
        <a:folHlink>
          <a:srgbClr val="9C98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923</TotalTime>
  <Words>1800</Words>
  <Application>Microsoft Office PowerPoint</Application>
  <PresentationFormat>On-screen Show (4:3)</PresentationFormat>
  <Paragraphs>392</Paragraphs>
  <Slides>102</Slides>
  <Notes>8</Notes>
  <HiddenSlides>0</HiddenSlides>
  <MMClips>1</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102</vt:i4>
      </vt:variant>
    </vt:vector>
  </HeadingPairs>
  <TitlesOfParts>
    <vt:vector size="104" baseType="lpstr">
      <vt:lpstr>Ripple</vt:lpstr>
      <vt:lpstr>Photo Editor Photo</vt:lpstr>
      <vt:lpstr>Drug and Alcohol Awareness</vt:lpstr>
      <vt:lpstr>Substance Abuse Issues</vt:lpstr>
      <vt:lpstr>Signs and Symptoms of Abuse</vt:lpstr>
      <vt:lpstr>Drug Effects</vt:lpstr>
      <vt:lpstr>Drug Effects</vt:lpstr>
      <vt:lpstr>Behavioral Signs</vt:lpstr>
      <vt:lpstr>Behavioral Signs</vt:lpstr>
      <vt:lpstr>Behavioral Signs</vt:lpstr>
      <vt:lpstr>Physical Symptoms</vt:lpstr>
      <vt:lpstr>Physical Symptoms</vt:lpstr>
      <vt:lpstr>Physical Symptoms</vt:lpstr>
      <vt:lpstr>Common Sites for Use</vt:lpstr>
      <vt:lpstr>MARIJUANA</vt:lpstr>
      <vt:lpstr>From Hemp plant –  Cannabis Sativa</vt:lpstr>
      <vt:lpstr>1974 – 1% THC level Today – more than 17%</vt:lpstr>
      <vt:lpstr>When dried and manicured  looks like oregano</vt:lpstr>
      <vt:lpstr>1 Joint is equivalent to  25 cigarettes</vt:lpstr>
      <vt:lpstr>10% of workers claim use</vt:lpstr>
      <vt:lpstr>Smoked</vt:lpstr>
      <vt:lpstr>Bongs</vt:lpstr>
      <vt:lpstr>Shot Gunning</vt:lpstr>
      <vt:lpstr>Mental Function</vt:lpstr>
      <vt:lpstr>Mental Function</vt:lpstr>
      <vt:lpstr>Health Effects</vt:lpstr>
      <vt:lpstr>Health Effects</vt:lpstr>
      <vt:lpstr>Pregnancy Problems and Birth Defects</vt:lpstr>
      <vt:lpstr>Pregnancy Problems and Birth Defects</vt:lpstr>
      <vt:lpstr>Signs and Symptoms</vt:lpstr>
      <vt:lpstr>Signs and Symptoms</vt:lpstr>
      <vt:lpstr>Marijuana Fact Sheet Acute/Overdose Effects</vt:lpstr>
      <vt:lpstr>Amphetamine</vt:lpstr>
      <vt:lpstr>Methamphetamine</vt:lpstr>
      <vt:lpstr>Both Similar in Makeup &amp; Effect</vt:lpstr>
      <vt:lpstr>#2 Drug We See –  Catching Marijuana</vt:lpstr>
      <vt:lpstr>White, Brown, Pink</vt:lpstr>
      <vt:lpstr>Tablets, Capsules, Liquid, Powder</vt:lpstr>
      <vt:lpstr>Taken Orally</vt:lpstr>
      <vt:lpstr>Smoked – Effects in minutes</vt:lpstr>
      <vt:lpstr>Snorted – effects in minutes</vt:lpstr>
      <vt:lpstr>Injected – effects in seconds</vt:lpstr>
      <vt:lpstr>All for the “Rush”</vt:lpstr>
      <vt:lpstr>Effects Last Up To 12 Hours</vt:lpstr>
      <vt:lpstr>Stay up for days</vt:lpstr>
      <vt:lpstr>Tolerance – Need More</vt:lpstr>
      <vt:lpstr>Signs and Symptoms</vt:lpstr>
      <vt:lpstr>Signs and Symptoms</vt:lpstr>
      <vt:lpstr>Health Effects</vt:lpstr>
      <vt:lpstr>Health Effects</vt:lpstr>
      <vt:lpstr>Possible Effects</vt:lpstr>
      <vt:lpstr>Scary Statistic</vt:lpstr>
      <vt:lpstr>The Makings</vt:lpstr>
      <vt:lpstr>They make it anywhere they can.</vt:lpstr>
      <vt:lpstr>Hazardous Cleanup</vt:lpstr>
      <vt:lpstr>Bugs</vt:lpstr>
      <vt:lpstr>Cocaine</vt:lpstr>
      <vt:lpstr>Rich Man’s Drug</vt:lpstr>
      <vt:lpstr>Effects Short Lived</vt:lpstr>
      <vt:lpstr>Signs and Symptoms of Use</vt:lpstr>
      <vt:lpstr>Cocaine Fact Sheet Health Effects</vt:lpstr>
      <vt:lpstr>Opiates – Heroin - Codeine</vt:lpstr>
      <vt:lpstr>Derived From Resin of Poppy Plant</vt:lpstr>
      <vt:lpstr>Depresses  Central Nervous System</vt:lpstr>
      <vt:lpstr>Signs and Symptoms</vt:lpstr>
      <vt:lpstr>Signs and Symptoms</vt:lpstr>
      <vt:lpstr>Health Effects</vt:lpstr>
      <vt:lpstr>Needle Marks</vt:lpstr>
      <vt:lpstr>Convulsions - Coma</vt:lpstr>
      <vt:lpstr>Hallucinations - Tripping</vt:lpstr>
      <vt:lpstr>PCP – Angel Dust</vt:lpstr>
      <vt:lpstr>Signs and Symptoms</vt:lpstr>
      <vt:lpstr>Signs and Symptoms</vt:lpstr>
      <vt:lpstr>Health Effects</vt:lpstr>
      <vt:lpstr>Ecstasy – The Love Drug</vt:lpstr>
      <vt:lpstr>Mushrooms</vt:lpstr>
      <vt:lpstr>LSD - Acid</vt:lpstr>
      <vt:lpstr>Eye Catching</vt:lpstr>
      <vt:lpstr>Popular Advertising</vt:lpstr>
      <vt:lpstr>Depressant Drugs</vt:lpstr>
      <vt:lpstr>Signs and Symptoms</vt:lpstr>
      <vt:lpstr>Signs and Symptoms</vt:lpstr>
      <vt:lpstr>Health Effects</vt:lpstr>
      <vt:lpstr> Scary Questions </vt:lpstr>
      <vt:lpstr>Terrifying Answers</vt:lpstr>
      <vt:lpstr>Alcohol Abuse</vt:lpstr>
      <vt:lpstr>Alcohol Fact Sheet</vt:lpstr>
      <vt:lpstr>Alcohol</vt:lpstr>
      <vt:lpstr>Alcohol abuse should  concern all of us!</vt:lpstr>
      <vt:lpstr>Alcohol is a Depressant</vt:lpstr>
      <vt:lpstr>Signs and Symptoms of Use</vt:lpstr>
      <vt:lpstr>Health Effects</vt:lpstr>
      <vt:lpstr>Health Effects</vt:lpstr>
      <vt:lpstr>Social Issues</vt:lpstr>
      <vt:lpstr>Social Issues</vt:lpstr>
      <vt:lpstr>Workplace Issues</vt:lpstr>
      <vt:lpstr>Blood Alcohol Concentration</vt:lpstr>
      <vt:lpstr>BAC Reduction</vt:lpstr>
      <vt:lpstr>PowerPoint Presentation</vt:lpstr>
      <vt:lpstr>PowerPoint Presentation</vt:lpstr>
      <vt:lpstr>PowerPoint Presentation</vt:lpstr>
      <vt:lpstr>PowerPoint Presentation</vt:lpstr>
      <vt:lpstr>PowerPoint Presentation</vt:lpstr>
      <vt:lpstr>Doesn’t Take A Rocket Scientist</vt:lpstr>
    </vt:vector>
  </TitlesOfParts>
  <Company>Schmidt &amp; Associates,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Drug &amp; Alcohol Awareness</dc:title>
  <dc:creator>Pat Testa</dc:creator>
  <cp:lastModifiedBy>Dupaix, Ariane N. OSHA CTR</cp:lastModifiedBy>
  <cp:revision>29</cp:revision>
  <dcterms:created xsi:type="dcterms:W3CDTF">2006-02-23T16:28:34Z</dcterms:created>
  <dcterms:modified xsi:type="dcterms:W3CDTF">2016-06-21T18:52:33Z</dcterms:modified>
</cp:coreProperties>
</file>