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4.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20"/>
  </p:notesMasterIdLst>
  <p:sldIdLst>
    <p:sldId id="275" r:id="rId2"/>
    <p:sldId id="276" r:id="rId3"/>
    <p:sldId id="277" r:id="rId4"/>
    <p:sldId id="278" r:id="rId5"/>
    <p:sldId id="274" r:id="rId6"/>
    <p:sldId id="279" r:id="rId7"/>
    <p:sldId id="257" r:id="rId8"/>
    <p:sldId id="270" r:id="rId9"/>
    <p:sldId id="271" r:id="rId10"/>
    <p:sldId id="273" r:id="rId11"/>
    <p:sldId id="258" r:id="rId12"/>
    <p:sldId id="259" r:id="rId13"/>
    <p:sldId id="260" r:id="rId14"/>
    <p:sldId id="261" r:id="rId15"/>
    <p:sldId id="262" r:id="rId16"/>
    <p:sldId id="263" r:id="rId17"/>
    <p:sldId id="264" r:id="rId18"/>
    <p:sldId id="280" r:id="rId19"/>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Calibri" panose="020F0502020204030204" pitchFamily="34" charset="0"/>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Calibri" panose="020F0502020204030204" pitchFamily="34" charset="0"/>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Calibri" panose="020F0502020204030204" pitchFamily="34" charset="0"/>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Calibri" panose="020F0502020204030204" pitchFamily="34" charset="0"/>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Calibri" panose="020F050202020403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Calibri" panose="020F050202020403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Calibri" panose="020F050202020403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Calibri" panose="020F050202020403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Calibri" panose="020F050202020403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031"/>
    <a:srgbClr val="ED7D31"/>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928"/>
    <p:restoredTop sz="86418"/>
  </p:normalViewPr>
  <p:slideViewPr>
    <p:cSldViewPr snapToGrid="0" snapToObjects="1">
      <p:cViewPr varScale="1">
        <p:scale>
          <a:sx n="99" d="100"/>
          <a:sy n="99" d="100"/>
        </p:scale>
        <p:origin x="156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5" d="100"/>
        <a:sy n="9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6.xml.rels><?xml version="1.0" encoding="UTF-8" standalone="yes"?>
<Relationships xmlns="http://schemas.openxmlformats.org/package/2006/relationships"><Relationship Id="rId1" Type="http://schemas.openxmlformats.org/officeDocument/2006/relationships/hyperlink" Target="https://www.osha.gov/dte/grant_materials/index.html" TargetMode="External"/></Relationships>
</file>

<file path=ppt/diagrams/_rels/drawing6.xml.rels><?xml version="1.0" encoding="UTF-8" standalone="yes"?>
<Relationships xmlns="http://schemas.openxmlformats.org/package/2006/relationships"><Relationship Id="rId1" Type="http://schemas.openxmlformats.org/officeDocument/2006/relationships/hyperlink" Target="https://www.osha.gov/dte/grant_materials/index.html"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EB6B88-F0DC-0245-BD58-83286A4E4D22}" type="doc">
      <dgm:prSet loTypeId="urn:microsoft.com/office/officeart/2005/8/layout/vList2" loCatId="" qsTypeId="urn:microsoft.com/office/officeart/2005/8/quickstyle/simple2" qsCatId="simple" csTypeId="urn:microsoft.com/office/officeart/2005/8/colors/colorful1" csCatId="colorful" phldr="1"/>
      <dgm:spPr/>
      <dgm:t>
        <a:bodyPr/>
        <a:lstStyle/>
        <a:p>
          <a:endParaRPr lang="en-US"/>
        </a:p>
      </dgm:t>
    </dgm:pt>
    <dgm:pt modelId="{4D0A3F82-7959-8E4B-9B46-9E89C9973A22}">
      <dgm:prSet custT="1"/>
      <dgm:spPr/>
      <dgm:t>
        <a:bodyPr/>
        <a:lstStyle/>
        <a:p>
          <a:pPr rtl="0"/>
          <a:r>
            <a:rPr lang="en-US" sz="2400" b="1" i="0" baseline="0" dirty="0">
              <a:solidFill>
                <a:schemeClr val="tx1"/>
              </a:solidFill>
              <a:latin typeface="Arial"/>
              <a:cs typeface="Arial"/>
            </a:rPr>
            <a:t>Workers</a:t>
          </a:r>
          <a:endParaRPr lang="en-US" sz="2400" b="1" dirty="0">
            <a:solidFill>
              <a:schemeClr val="tx1"/>
            </a:solidFill>
            <a:latin typeface="Arial"/>
            <a:cs typeface="Arial"/>
          </a:endParaRPr>
        </a:p>
      </dgm:t>
    </dgm:pt>
    <dgm:pt modelId="{09AFF156-1A65-6C4B-8619-8777991DE9A5}" type="parTrans" cxnId="{C08DE19C-89D6-1C46-8C5F-948304D66873}">
      <dgm:prSet/>
      <dgm:spPr/>
      <dgm:t>
        <a:bodyPr/>
        <a:lstStyle/>
        <a:p>
          <a:endParaRPr lang="en-US" sz="3600" b="1">
            <a:solidFill>
              <a:srgbClr val="FFFFFF"/>
            </a:solidFill>
            <a:latin typeface="Arial"/>
            <a:cs typeface="Arial"/>
          </a:endParaRPr>
        </a:p>
      </dgm:t>
    </dgm:pt>
    <dgm:pt modelId="{98C70D6F-42FE-5D4A-9B61-3240B6DB698A}" type="sibTrans" cxnId="{C08DE19C-89D6-1C46-8C5F-948304D66873}">
      <dgm:prSet/>
      <dgm:spPr/>
      <dgm:t>
        <a:bodyPr/>
        <a:lstStyle/>
        <a:p>
          <a:endParaRPr lang="en-US" sz="3600" b="1">
            <a:solidFill>
              <a:srgbClr val="FFFFFF"/>
            </a:solidFill>
            <a:latin typeface="Arial"/>
            <a:cs typeface="Arial"/>
          </a:endParaRPr>
        </a:p>
      </dgm:t>
    </dgm:pt>
    <dgm:pt modelId="{A1FA5327-5D1A-8949-8F50-8E27C90FD3B8}">
      <dgm:prSet custT="1"/>
      <dgm:spPr/>
      <dgm:t>
        <a:bodyPr/>
        <a:lstStyle/>
        <a:p>
          <a:pPr rtl="0"/>
          <a:r>
            <a:rPr lang="en-US" sz="2400" b="1" dirty="0">
              <a:solidFill>
                <a:schemeClr val="tx1"/>
              </a:solidFill>
              <a:latin typeface="Arial"/>
              <a:cs typeface="Arial"/>
            </a:rPr>
            <a:t>Safety Manager/Coordinator</a:t>
          </a:r>
        </a:p>
      </dgm:t>
    </dgm:pt>
    <dgm:pt modelId="{A79B262F-C106-B14A-8B56-9FDDB065700A}" type="parTrans" cxnId="{09F768C5-6401-DC41-9EF8-8164E9309230}">
      <dgm:prSet/>
      <dgm:spPr/>
      <dgm:t>
        <a:bodyPr/>
        <a:lstStyle/>
        <a:p>
          <a:endParaRPr lang="en-US" sz="3600" b="1">
            <a:solidFill>
              <a:srgbClr val="FFFFFF"/>
            </a:solidFill>
            <a:latin typeface="Arial"/>
            <a:cs typeface="Arial"/>
          </a:endParaRPr>
        </a:p>
      </dgm:t>
    </dgm:pt>
    <dgm:pt modelId="{64FB351F-8192-8A45-8919-34EF7161F374}" type="sibTrans" cxnId="{09F768C5-6401-DC41-9EF8-8164E9309230}">
      <dgm:prSet/>
      <dgm:spPr/>
      <dgm:t>
        <a:bodyPr/>
        <a:lstStyle/>
        <a:p>
          <a:endParaRPr lang="en-US" sz="3600" b="1">
            <a:solidFill>
              <a:srgbClr val="FFFFFF"/>
            </a:solidFill>
            <a:latin typeface="Arial"/>
            <a:cs typeface="Arial"/>
          </a:endParaRPr>
        </a:p>
      </dgm:t>
    </dgm:pt>
    <dgm:pt modelId="{EFCCA117-FD13-8749-A87C-A061CA2337BD}">
      <dgm:prSet custT="1"/>
      <dgm:spPr/>
      <dgm:t>
        <a:bodyPr/>
        <a:lstStyle/>
        <a:p>
          <a:pPr rtl="0"/>
          <a:r>
            <a:rPr lang="en-US" sz="2400" b="1" i="0" baseline="0" dirty="0">
              <a:solidFill>
                <a:schemeClr val="tx1"/>
              </a:solidFill>
              <a:latin typeface="Arial"/>
              <a:cs typeface="Arial"/>
            </a:rPr>
            <a:t>Supervisory &amp; Managerial Staff</a:t>
          </a:r>
          <a:endParaRPr lang="en-US" sz="2400" b="1" dirty="0">
            <a:solidFill>
              <a:schemeClr val="tx1"/>
            </a:solidFill>
            <a:latin typeface="Arial"/>
            <a:cs typeface="Arial"/>
          </a:endParaRPr>
        </a:p>
      </dgm:t>
    </dgm:pt>
    <dgm:pt modelId="{DF2D84E4-7E04-2345-B989-24B12BA1B640}" type="parTrans" cxnId="{C1D23182-C4AD-A44B-BC06-2B72D3A8E22C}">
      <dgm:prSet/>
      <dgm:spPr/>
      <dgm:t>
        <a:bodyPr/>
        <a:lstStyle/>
        <a:p>
          <a:endParaRPr lang="en-US" sz="3600" b="1">
            <a:solidFill>
              <a:srgbClr val="FFFFFF"/>
            </a:solidFill>
            <a:latin typeface="Arial"/>
            <a:cs typeface="Arial"/>
          </a:endParaRPr>
        </a:p>
      </dgm:t>
    </dgm:pt>
    <dgm:pt modelId="{49BD60FB-2CE7-8D4C-A5B5-F50C15597403}" type="sibTrans" cxnId="{C1D23182-C4AD-A44B-BC06-2B72D3A8E22C}">
      <dgm:prSet/>
      <dgm:spPr/>
      <dgm:t>
        <a:bodyPr/>
        <a:lstStyle/>
        <a:p>
          <a:endParaRPr lang="en-US" sz="3600" b="1">
            <a:solidFill>
              <a:srgbClr val="FFFFFF"/>
            </a:solidFill>
            <a:latin typeface="Arial"/>
            <a:cs typeface="Arial"/>
          </a:endParaRPr>
        </a:p>
      </dgm:t>
    </dgm:pt>
    <dgm:pt modelId="{894C4D75-B95A-FF40-AA5B-060A7E9CEAEF}" type="pres">
      <dgm:prSet presAssocID="{7CEB6B88-F0DC-0245-BD58-83286A4E4D22}" presName="linear" presStyleCnt="0">
        <dgm:presLayoutVars>
          <dgm:animLvl val="lvl"/>
          <dgm:resizeHandles val="exact"/>
        </dgm:presLayoutVars>
      </dgm:prSet>
      <dgm:spPr/>
      <dgm:t>
        <a:bodyPr/>
        <a:lstStyle/>
        <a:p>
          <a:endParaRPr lang="en-US"/>
        </a:p>
      </dgm:t>
    </dgm:pt>
    <dgm:pt modelId="{8112A456-AF0F-814C-8849-CDDBFC19B2C2}" type="pres">
      <dgm:prSet presAssocID="{4D0A3F82-7959-8E4B-9B46-9E89C9973A22}" presName="parentText" presStyleLbl="node1" presStyleIdx="0" presStyleCnt="3" custLinFactNeighborX="0" custLinFactNeighborY="40012">
        <dgm:presLayoutVars>
          <dgm:chMax val="0"/>
          <dgm:bulletEnabled val="1"/>
        </dgm:presLayoutVars>
      </dgm:prSet>
      <dgm:spPr/>
      <dgm:t>
        <a:bodyPr/>
        <a:lstStyle/>
        <a:p>
          <a:endParaRPr lang="en-US"/>
        </a:p>
      </dgm:t>
    </dgm:pt>
    <dgm:pt modelId="{211AB5B2-D289-4448-AC56-3A2D22184FDF}" type="pres">
      <dgm:prSet presAssocID="{98C70D6F-42FE-5D4A-9B61-3240B6DB698A}" presName="spacer" presStyleCnt="0"/>
      <dgm:spPr/>
    </dgm:pt>
    <dgm:pt modelId="{D57BC135-09C4-2F4A-93A9-96930E0AD1B3}" type="pres">
      <dgm:prSet presAssocID="{A1FA5327-5D1A-8949-8F50-8E27C90FD3B8}" presName="parentText" presStyleLbl="node1" presStyleIdx="1" presStyleCnt="3">
        <dgm:presLayoutVars>
          <dgm:chMax val="0"/>
          <dgm:bulletEnabled val="1"/>
        </dgm:presLayoutVars>
      </dgm:prSet>
      <dgm:spPr/>
      <dgm:t>
        <a:bodyPr/>
        <a:lstStyle/>
        <a:p>
          <a:endParaRPr lang="en-US"/>
        </a:p>
      </dgm:t>
    </dgm:pt>
    <dgm:pt modelId="{CD876285-D50D-F249-BB7A-A1E2FAB48DE0}" type="pres">
      <dgm:prSet presAssocID="{64FB351F-8192-8A45-8919-34EF7161F374}" presName="spacer" presStyleCnt="0"/>
      <dgm:spPr/>
    </dgm:pt>
    <dgm:pt modelId="{DF7BFD96-4390-394F-B72B-8412F5C279A4}" type="pres">
      <dgm:prSet presAssocID="{EFCCA117-FD13-8749-A87C-A061CA2337BD}" presName="parentText" presStyleLbl="node1" presStyleIdx="2" presStyleCnt="3">
        <dgm:presLayoutVars>
          <dgm:chMax val="0"/>
          <dgm:bulletEnabled val="1"/>
        </dgm:presLayoutVars>
      </dgm:prSet>
      <dgm:spPr/>
      <dgm:t>
        <a:bodyPr/>
        <a:lstStyle/>
        <a:p>
          <a:endParaRPr lang="en-US"/>
        </a:p>
      </dgm:t>
    </dgm:pt>
  </dgm:ptLst>
  <dgm:cxnLst>
    <dgm:cxn modelId="{09F768C5-6401-DC41-9EF8-8164E9309230}" srcId="{7CEB6B88-F0DC-0245-BD58-83286A4E4D22}" destId="{A1FA5327-5D1A-8949-8F50-8E27C90FD3B8}" srcOrd="1" destOrd="0" parTransId="{A79B262F-C106-B14A-8B56-9FDDB065700A}" sibTransId="{64FB351F-8192-8A45-8919-34EF7161F374}"/>
    <dgm:cxn modelId="{86BE9B49-E7E5-4E5E-B921-99268B9BD489}" type="presOf" srcId="{EFCCA117-FD13-8749-A87C-A061CA2337BD}" destId="{DF7BFD96-4390-394F-B72B-8412F5C279A4}" srcOrd="0" destOrd="0" presId="urn:microsoft.com/office/officeart/2005/8/layout/vList2"/>
    <dgm:cxn modelId="{11FDDA51-CA16-4094-8F47-DA4224BEED69}" type="presOf" srcId="{7CEB6B88-F0DC-0245-BD58-83286A4E4D22}" destId="{894C4D75-B95A-FF40-AA5B-060A7E9CEAEF}" srcOrd="0" destOrd="0" presId="urn:microsoft.com/office/officeart/2005/8/layout/vList2"/>
    <dgm:cxn modelId="{C1D23182-C4AD-A44B-BC06-2B72D3A8E22C}" srcId="{7CEB6B88-F0DC-0245-BD58-83286A4E4D22}" destId="{EFCCA117-FD13-8749-A87C-A061CA2337BD}" srcOrd="2" destOrd="0" parTransId="{DF2D84E4-7E04-2345-B989-24B12BA1B640}" sibTransId="{49BD60FB-2CE7-8D4C-A5B5-F50C15597403}"/>
    <dgm:cxn modelId="{7F4DA466-1068-4949-976A-7315B39EA6E1}" type="presOf" srcId="{A1FA5327-5D1A-8949-8F50-8E27C90FD3B8}" destId="{D57BC135-09C4-2F4A-93A9-96930E0AD1B3}" srcOrd="0" destOrd="0" presId="urn:microsoft.com/office/officeart/2005/8/layout/vList2"/>
    <dgm:cxn modelId="{C08DE19C-89D6-1C46-8C5F-948304D66873}" srcId="{7CEB6B88-F0DC-0245-BD58-83286A4E4D22}" destId="{4D0A3F82-7959-8E4B-9B46-9E89C9973A22}" srcOrd="0" destOrd="0" parTransId="{09AFF156-1A65-6C4B-8619-8777991DE9A5}" sibTransId="{98C70D6F-42FE-5D4A-9B61-3240B6DB698A}"/>
    <dgm:cxn modelId="{202A72B5-0E07-4E03-B566-152E3E3CAD37}" type="presOf" srcId="{4D0A3F82-7959-8E4B-9B46-9E89C9973A22}" destId="{8112A456-AF0F-814C-8849-CDDBFC19B2C2}" srcOrd="0" destOrd="0" presId="urn:microsoft.com/office/officeart/2005/8/layout/vList2"/>
    <dgm:cxn modelId="{1E489A9E-F6CA-4BB5-B661-1FF34909E82F}" type="presParOf" srcId="{894C4D75-B95A-FF40-AA5B-060A7E9CEAEF}" destId="{8112A456-AF0F-814C-8849-CDDBFC19B2C2}" srcOrd="0" destOrd="0" presId="urn:microsoft.com/office/officeart/2005/8/layout/vList2"/>
    <dgm:cxn modelId="{63135660-AA02-4904-B8F4-93181585229F}" type="presParOf" srcId="{894C4D75-B95A-FF40-AA5B-060A7E9CEAEF}" destId="{211AB5B2-D289-4448-AC56-3A2D22184FDF}" srcOrd="1" destOrd="0" presId="urn:microsoft.com/office/officeart/2005/8/layout/vList2"/>
    <dgm:cxn modelId="{DB6FEF4A-CF74-459D-BE92-B8A67C417F50}" type="presParOf" srcId="{894C4D75-B95A-FF40-AA5B-060A7E9CEAEF}" destId="{D57BC135-09C4-2F4A-93A9-96930E0AD1B3}" srcOrd="2" destOrd="0" presId="urn:microsoft.com/office/officeart/2005/8/layout/vList2"/>
    <dgm:cxn modelId="{635FD2B3-CFF0-47B7-8D57-265A76625D6C}" type="presParOf" srcId="{894C4D75-B95A-FF40-AA5B-060A7E9CEAEF}" destId="{CD876285-D50D-F249-BB7A-A1E2FAB48DE0}" srcOrd="3" destOrd="0" presId="urn:microsoft.com/office/officeart/2005/8/layout/vList2"/>
    <dgm:cxn modelId="{7295FCA8-C26E-4E97-B42B-49249F3EB5F3}" type="presParOf" srcId="{894C4D75-B95A-FF40-AA5B-060A7E9CEAEF}" destId="{DF7BFD96-4390-394F-B72B-8412F5C279A4}"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866F03C-92F9-184A-85BF-BCD0D488DB0A}" type="doc">
      <dgm:prSet loTypeId="urn:microsoft.com/office/officeart/2005/8/layout/process1" loCatId="process" qsTypeId="urn:microsoft.com/office/officeart/2005/8/quickstyle/simple4" qsCatId="simple" csTypeId="urn:microsoft.com/office/officeart/2005/8/colors/accent3_3" csCatId="accent3" phldr="1"/>
      <dgm:spPr/>
      <dgm:t>
        <a:bodyPr/>
        <a:lstStyle/>
        <a:p>
          <a:endParaRPr lang="en-US"/>
        </a:p>
      </dgm:t>
    </dgm:pt>
    <dgm:pt modelId="{61E7F7DD-2D9A-AF45-9E6E-5F62D90895A2}">
      <dgm:prSet custT="1"/>
      <dgm:spPr/>
      <dgm:t>
        <a:bodyPr/>
        <a:lstStyle/>
        <a:p>
          <a:pPr algn="ctr" rtl="0"/>
          <a:r>
            <a:rPr lang="en-US" sz="2200" b="0" dirty="0">
              <a:solidFill>
                <a:schemeClr val="tx1"/>
              </a:solidFill>
            </a:rPr>
            <a:t>As with any other law employers will be cited and fined. Penalties are assessed.</a:t>
          </a:r>
        </a:p>
      </dgm:t>
    </dgm:pt>
    <dgm:pt modelId="{508C0C8D-B77A-A640-A7EA-6C7F160E2B00}" type="parTrans" cxnId="{15311860-D095-DE41-A5AD-E7EE4A47D20E}">
      <dgm:prSet/>
      <dgm:spPr/>
      <dgm:t>
        <a:bodyPr/>
        <a:lstStyle/>
        <a:p>
          <a:pPr algn="ctr"/>
          <a:endParaRPr lang="en-US"/>
        </a:p>
      </dgm:t>
    </dgm:pt>
    <dgm:pt modelId="{A88E4078-634F-4E49-A7E9-DDBCC412599F}" type="sibTrans" cxnId="{15311860-D095-DE41-A5AD-E7EE4A47D20E}">
      <dgm:prSet/>
      <dgm:spPr/>
      <dgm:t>
        <a:bodyPr/>
        <a:lstStyle/>
        <a:p>
          <a:pPr algn="ctr"/>
          <a:endParaRPr lang="en-US"/>
        </a:p>
      </dgm:t>
    </dgm:pt>
    <dgm:pt modelId="{0BDC4AE6-4A7E-2D4B-8246-83D732941A50}">
      <dgm:prSet custT="1"/>
      <dgm:spPr/>
      <dgm:t>
        <a:bodyPr/>
        <a:lstStyle/>
        <a:p>
          <a:pPr algn="ctr" rtl="0"/>
          <a:r>
            <a:rPr lang="en-US" sz="2200" b="0" dirty="0">
              <a:solidFill>
                <a:schemeClr val="tx1"/>
              </a:solidFill>
            </a:rPr>
            <a:t>Once you violate the law employers can be found to be negligent and liable.</a:t>
          </a:r>
        </a:p>
      </dgm:t>
    </dgm:pt>
    <dgm:pt modelId="{D1EF1205-0F09-074F-860C-952F5531110F}" type="parTrans" cxnId="{19D5A9D5-DDD6-CE43-8086-10F85CD668CB}">
      <dgm:prSet/>
      <dgm:spPr/>
      <dgm:t>
        <a:bodyPr/>
        <a:lstStyle/>
        <a:p>
          <a:pPr algn="ctr"/>
          <a:endParaRPr lang="en-US"/>
        </a:p>
      </dgm:t>
    </dgm:pt>
    <dgm:pt modelId="{4854A5A2-6FD3-6849-896F-0F05FCA846D6}" type="sibTrans" cxnId="{19D5A9D5-DDD6-CE43-8086-10F85CD668CB}">
      <dgm:prSet/>
      <dgm:spPr/>
      <dgm:t>
        <a:bodyPr/>
        <a:lstStyle/>
        <a:p>
          <a:pPr algn="ctr"/>
          <a:endParaRPr lang="en-US"/>
        </a:p>
      </dgm:t>
    </dgm:pt>
    <dgm:pt modelId="{F92C2910-29A9-1643-A285-4B5E3A57F927}">
      <dgm:prSet custT="1"/>
      <dgm:spPr/>
      <dgm:t>
        <a:bodyPr/>
        <a:lstStyle/>
        <a:p>
          <a:pPr algn="ctr" rtl="0"/>
          <a:r>
            <a:rPr lang="en-US" sz="2200" b="0" dirty="0">
              <a:solidFill>
                <a:schemeClr val="tx1"/>
              </a:solidFill>
            </a:rPr>
            <a:t>If you violate the law you are negligent and if someone is hurt you can be liable.</a:t>
          </a:r>
        </a:p>
      </dgm:t>
    </dgm:pt>
    <dgm:pt modelId="{669DD94A-CA2F-F14A-BA35-6FCD46F45BEE}" type="parTrans" cxnId="{888545A7-0D1B-F540-AC6D-E680380FB369}">
      <dgm:prSet/>
      <dgm:spPr/>
      <dgm:t>
        <a:bodyPr/>
        <a:lstStyle/>
        <a:p>
          <a:pPr algn="ctr"/>
          <a:endParaRPr lang="en-US"/>
        </a:p>
      </dgm:t>
    </dgm:pt>
    <dgm:pt modelId="{A1E6D4E5-F128-5345-AA0D-4FA2AAE3F959}" type="sibTrans" cxnId="{888545A7-0D1B-F540-AC6D-E680380FB369}">
      <dgm:prSet/>
      <dgm:spPr/>
      <dgm:t>
        <a:bodyPr/>
        <a:lstStyle/>
        <a:p>
          <a:pPr algn="ctr"/>
          <a:endParaRPr lang="en-US"/>
        </a:p>
      </dgm:t>
    </dgm:pt>
    <dgm:pt modelId="{684E3855-3D31-1941-AABE-C2ED879E16D6}">
      <dgm:prSet custT="1"/>
      <dgm:spPr/>
      <dgm:t>
        <a:bodyPr/>
        <a:lstStyle/>
        <a:p>
          <a:pPr algn="ctr" rtl="0"/>
          <a:r>
            <a:rPr lang="en-US" sz="2200" b="0" dirty="0">
              <a:solidFill>
                <a:schemeClr val="tx1"/>
              </a:solidFill>
            </a:rPr>
            <a:t>If cited – this means that the law was violated and employees were placed in danger.</a:t>
          </a:r>
        </a:p>
      </dgm:t>
    </dgm:pt>
    <dgm:pt modelId="{44FFBEDC-7D08-FF4E-ABA7-8BF28874B88C}" type="parTrans" cxnId="{8722D58B-CD7E-8444-8FF4-E3D271E4E5EE}">
      <dgm:prSet/>
      <dgm:spPr/>
      <dgm:t>
        <a:bodyPr/>
        <a:lstStyle/>
        <a:p>
          <a:pPr algn="ctr"/>
          <a:endParaRPr lang="en-US"/>
        </a:p>
      </dgm:t>
    </dgm:pt>
    <dgm:pt modelId="{3D2F0A73-9D29-E949-A484-FC5BD0EC7E62}" type="sibTrans" cxnId="{8722D58B-CD7E-8444-8FF4-E3D271E4E5EE}">
      <dgm:prSet/>
      <dgm:spPr/>
      <dgm:t>
        <a:bodyPr/>
        <a:lstStyle/>
        <a:p>
          <a:pPr algn="ctr"/>
          <a:endParaRPr lang="en-US"/>
        </a:p>
      </dgm:t>
    </dgm:pt>
    <dgm:pt modelId="{EF354AEF-B825-C243-A5C8-4523CE8D2C4A}" type="pres">
      <dgm:prSet presAssocID="{B866F03C-92F9-184A-85BF-BCD0D488DB0A}" presName="Name0" presStyleCnt="0">
        <dgm:presLayoutVars>
          <dgm:dir/>
          <dgm:resizeHandles val="exact"/>
        </dgm:presLayoutVars>
      </dgm:prSet>
      <dgm:spPr/>
      <dgm:t>
        <a:bodyPr/>
        <a:lstStyle/>
        <a:p>
          <a:endParaRPr lang="en-US"/>
        </a:p>
      </dgm:t>
    </dgm:pt>
    <dgm:pt modelId="{64AD8234-D9E8-4B4E-B38E-12F379B26832}" type="pres">
      <dgm:prSet presAssocID="{61E7F7DD-2D9A-AF45-9E6E-5F62D90895A2}" presName="node" presStyleLbl="node1" presStyleIdx="0" presStyleCnt="4" custScaleY="99898">
        <dgm:presLayoutVars>
          <dgm:bulletEnabled val="1"/>
        </dgm:presLayoutVars>
      </dgm:prSet>
      <dgm:spPr/>
      <dgm:t>
        <a:bodyPr/>
        <a:lstStyle/>
        <a:p>
          <a:endParaRPr lang="en-US"/>
        </a:p>
      </dgm:t>
    </dgm:pt>
    <dgm:pt modelId="{435F277A-005A-D44A-8FE6-EF6457E97427}" type="pres">
      <dgm:prSet presAssocID="{A88E4078-634F-4E49-A7E9-DDBCC412599F}" presName="sibTrans" presStyleLbl="sibTrans2D1" presStyleIdx="0" presStyleCnt="3"/>
      <dgm:spPr/>
      <dgm:t>
        <a:bodyPr/>
        <a:lstStyle/>
        <a:p>
          <a:endParaRPr lang="en-US"/>
        </a:p>
      </dgm:t>
    </dgm:pt>
    <dgm:pt modelId="{3327CA33-15B8-B443-98AC-CBC2F32D8FAB}" type="pres">
      <dgm:prSet presAssocID="{A88E4078-634F-4E49-A7E9-DDBCC412599F}" presName="connectorText" presStyleLbl="sibTrans2D1" presStyleIdx="0" presStyleCnt="3"/>
      <dgm:spPr/>
      <dgm:t>
        <a:bodyPr/>
        <a:lstStyle/>
        <a:p>
          <a:endParaRPr lang="en-US"/>
        </a:p>
      </dgm:t>
    </dgm:pt>
    <dgm:pt modelId="{622888AB-6220-2A4D-8434-3AB6A71B00C3}" type="pres">
      <dgm:prSet presAssocID="{0BDC4AE6-4A7E-2D4B-8246-83D732941A50}" presName="node" presStyleLbl="node1" presStyleIdx="1" presStyleCnt="4" custScaleY="99898">
        <dgm:presLayoutVars>
          <dgm:bulletEnabled val="1"/>
        </dgm:presLayoutVars>
      </dgm:prSet>
      <dgm:spPr/>
      <dgm:t>
        <a:bodyPr/>
        <a:lstStyle/>
        <a:p>
          <a:endParaRPr lang="en-US"/>
        </a:p>
      </dgm:t>
    </dgm:pt>
    <dgm:pt modelId="{CCF9586E-594F-284F-8C7E-3FC01DEB4609}" type="pres">
      <dgm:prSet presAssocID="{4854A5A2-6FD3-6849-896F-0F05FCA846D6}" presName="sibTrans" presStyleLbl="sibTrans2D1" presStyleIdx="1" presStyleCnt="3"/>
      <dgm:spPr/>
      <dgm:t>
        <a:bodyPr/>
        <a:lstStyle/>
        <a:p>
          <a:endParaRPr lang="en-US"/>
        </a:p>
      </dgm:t>
    </dgm:pt>
    <dgm:pt modelId="{C07DA1BA-7CC3-2442-8CA1-0DB3924B6CF6}" type="pres">
      <dgm:prSet presAssocID="{4854A5A2-6FD3-6849-896F-0F05FCA846D6}" presName="connectorText" presStyleLbl="sibTrans2D1" presStyleIdx="1" presStyleCnt="3"/>
      <dgm:spPr/>
      <dgm:t>
        <a:bodyPr/>
        <a:lstStyle/>
        <a:p>
          <a:endParaRPr lang="en-US"/>
        </a:p>
      </dgm:t>
    </dgm:pt>
    <dgm:pt modelId="{CF93241E-7526-C945-AED4-4C57F14FC1DC}" type="pres">
      <dgm:prSet presAssocID="{F92C2910-29A9-1643-A285-4B5E3A57F927}" presName="node" presStyleLbl="node1" presStyleIdx="2" presStyleCnt="4" custScaleY="99898">
        <dgm:presLayoutVars>
          <dgm:bulletEnabled val="1"/>
        </dgm:presLayoutVars>
      </dgm:prSet>
      <dgm:spPr/>
      <dgm:t>
        <a:bodyPr/>
        <a:lstStyle/>
        <a:p>
          <a:endParaRPr lang="en-US"/>
        </a:p>
      </dgm:t>
    </dgm:pt>
    <dgm:pt modelId="{E4C86757-A18B-4144-A00B-D303748DDF65}" type="pres">
      <dgm:prSet presAssocID="{A1E6D4E5-F128-5345-AA0D-4FA2AAE3F959}" presName="sibTrans" presStyleLbl="sibTrans2D1" presStyleIdx="2" presStyleCnt="3"/>
      <dgm:spPr/>
      <dgm:t>
        <a:bodyPr/>
        <a:lstStyle/>
        <a:p>
          <a:endParaRPr lang="en-US"/>
        </a:p>
      </dgm:t>
    </dgm:pt>
    <dgm:pt modelId="{303A910E-4D2A-6444-81E4-72221CB565BC}" type="pres">
      <dgm:prSet presAssocID="{A1E6D4E5-F128-5345-AA0D-4FA2AAE3F959}" presName="connectorText" presStyleLbl="sibTrans2D1" presStyleIdx="2" presStyleCnt="3"/>
      <dgm:spPr/>
      <dgm:t>
        <a:bodyPr/>
        <a:lstStyle/>
        <a:p>
          <a:endParaRPr lang="en-US"/>
        </a:p>
      </dgm:t>
    </dgm:pt>
    <dgm:pt modelId="{C67A1D9E-5013-8048-8EDD-06559C3D8572}" type="pres">
      <dgm:prSet presAssocID="{684E3855-3D31-1941-AABE-C2ED879E16D6}" presName="node" presStyleLbl="node1" presStyleIdx="3" presStyleCnt="4" custScaleY="99898">
        <dgm:presLayoutVars>
          <dgm:bulletEnabled val="1"/>
        </dgm:presLayoutVars>
      </dgm:prSet>
      <dgm:spPr/>
      <dgm:t>
        <a:bodyPr/>
        <a:lstStyle/>
        <a:p>
          <a:endParaRPr lang="en-US"/>
        </a:p>
      </dgm:t>
    </dgm:pt>
  </dgm:ptLst>
  <dgm:cxnLst>
    <dgm:cxn modelId="{4DA47B52-56AB-4F94-9080-1D3F1F9D7A7A}" type="presOf" srcId="{A1E6D4E5-F128-5345-AA0D-4FA2AAE3F959}" destId="{303A910E-4D2A-6444-81E4-72221CB565BC}" srcOrd="1" destOrd="0" presId="urn:microsoft.com/office/officeart/2005/8/layout/process1"/>
    <dgm:cxn modelId="{AF004324-ED0B-4430-B53D-BFCD23B12D6E}" type="presOf" srcId="{61E7F7DD-2D9A-AF45-9E6E-5F62D90895A2}" destId="{64AD8234-D9E8-4B4E-B38E-12F379B26832}" srcOrd="0" destOrd="0" presId="urn:microsoft.com/office/officeart/2005/8/layout/process1"/>
    <dgm:cxn modelId="{824ABC8C-067D-4622-8674-CE50B1AFA95E}" type="presOf" srcId="{4854A5A2-6FD3-6849-896F-0F05FCA846D6}" destId="{CCF9586E-594F-284F-8C7E-3FC01DEB4609}" srcOrd="0" destOrd="0" presId="urn:microsoft.com/office/officeart/2005/8/layout/process1"/>
    <dgm:cxn modelId="{19D5A9D5-DDD6-CE43-8086-10F85CD668CB}" srcId="{B866F03C-92F9-184A-85BF-BCD0D488DB0A}" destId="{0BDC4AE6-4A7E-2D4B-8246-83D732941A50}" srcOrd="1" destOrd="0" parTransId="{D1EF1205-0F09-074F-860C-952F5531110F}" sibTransId="{4854A5A2-6FD3-6849-896F-0F05FCA846D6}"/>
    <dgm:cxn modelId="{1C98B8FF-7EBB-4516-92CB-E67C10313247}" type="presOf" srcId="{A88E4078-634F-4E49-A7E9-DDBCC412599F}" destId="{435F277A-005A-D44A-8FE6-EF6457E97427}" srcOrd="0" destOrd="0" presId="urn:microsoft.com/office/officeart/2005/8/layout/process1"/>
    <dgm:cxn modelId="{8722D58B-CD7E-8444-8FF4-E3D271E4E5EE}" srcId="{B866F03C-92F9-184A-85BF-BCD0D488DB0A}" destId="{684E3855-3D31-1941-AABE-C2ED879E16D6}" srcOrd="3" destOrd="0" parTransId="{44FFBEDC-7D08-FF4E-ABA7-8BF28874B88C}" sibTransId="{3D2F0A73-9D29-E949-A484-FC5BD0EC7E62}"/>
    <dgm:cxn modelId="{37DF2090-3FDE-4194-A912-E8A5F3457408}" type="presOf" srcId="{0BDC4AE6-4A7E-2D4B-8246-83D732941A50}" destId="{622888AB-6220-2A4D-8434-3AB6A71B00C3}" srcOrd="0" destOrd="0" presId="urn:microsoft.com/office/officeart/2005/8/layout/process1"/>
    <dgm:cxn modelId="{CFE2C708-EA3E-4E4C-8FF7-B87094C6A329}" type="presOf" srcId="{684E3855-3D31-1941-AABE-C2ED879E16D6}" destId="{C67A1D9E-5013-8048-8EDD-06559C3D8572}" srcOrd="0" destOrd="0" presId="urn:microsoft.com/office/officeart/2005/8/layout/process1"/>
    <dgm:cxn modelId="{0661D61F-74FF-4597-BE3A-E5976EB7C226}" type="presOf" srcId="{F92C2910-29A9-1643-A285-4B5E3A57F927}" destId="{CF93241E-7526-C945-AED4-4C57F14FC1DC}" srcOrd="0" destOrd="0" presId="urn:microsoft.com/office/officeart/2005/8/layout/process1"/>
    <dgm:cxn modelId="{888545A7-0D1B-F540-AC6D-E680380FB369}" srcId="{B866F03C-92F9-184A-85BF-BCD0D488DB0A}" destId="{F92C2910-29A9-1643-A285-4B5E3A57F927}" srcOrd="2" destOrd="0" parTransId="{669DD94A-CA2F-F14A-BA35-6FCD46F45BEE}" sibTransId="{A1E6D4E5-F128-5345-AA0D-4FA2AAE3F959}"/>
    <dgm:cxn modelId="{E0A3EEE5-D4C9-446F-BEE6-0116DCC0036E}" type="presOf" srcId="{A1E6D4E5-F128-5345-AA0D-4FA2AAE3F959}" destId="{E4C86757-A18B-4144-A00B-D303748DDF65}" srcOrd="0" destOrd="0" presId="urn:microsoft.com/office/officeart/2005/8/layout/process1"/>
    <dgm:cxn modelId="{15311860-D095-DE41-A5AD-E7EE4A47D20E}" srcId="{B866F03C-92F9-184A-85BF-BCD0D488DB0A}" destId="{61E7F7DD-2D9A-AF45-9E6E-5F62D90895A2}" srcOrd="0" destOrd="0" parTransId="{508C0C8D-B77A-A640-A7EA-6C7F160E2B00}" sibTransId="{A88E4078-634F-4E49-A7E9-DDBCC412599F}"/>
    <dgm:cxn modelId="{B12118F7-55A7-4F85-A762-1C2CED13AE5B}" type="presOf" srcId="{4854A5A2-6FD3-6849-896F-0F05FCA846D6}" destId="{C07DA1BA-7CC3-2442-8CA1-0DB3924B6CF6}" srcOrd="1" destOrd="0" presId="urn:microsoft.com/office/officeart/2005/8/layout/process1"/>
    <dgm:cxn modelId="{0A748CBE-88FF-4B93-B2D2-0ABFC5AF913B}" type="presOf" srcId="{B866F03C-92F9-184A-85BF-BCD0D488DB0A}" destId="{EF354AEF-B825-C243-A5C8-4523CE8D2C4A}" srcOrd="0" destOrd="0" presId="urn:microsoft.com/office/officeart/2005/8/layout/process1"/>
    <dgm:cxn modelId="{A6D4FC75-D1BB-4BCD-8940-6587CBB47C01}" type="presOf" srcId="{A88E4078-634F-4E49-A7E9-DDBCC412599F}" destId="{3327CA33-15B8-B443-98AC-CBC2F32D8FAB}" srcOrd="1" destOrd="0" presId="urn:microsoft.com/office/officeart/2005/8/layout/process1"/>
    <dgm:cxn modelId="{62917CD5-B8F8-434B-90E0-324AFEDFEE6C}" type="presParOf" srcId="{EF354AEF-B825-C243-A5C8-4523CE8D2C4A}" destId="{64AD8234-D9E8-4B4E-B38E-12F379B26832}" srcOrd="0" destOrd="0" presId="urn:microsoft.com/office/officeart/2005/8/layout/process1"/>
    <dgm:cxn modelId="{B839C576-5038-44B5-9AC6-2ADE228CC612}" type="presParOf" srcId="{EF354AEF-B825-C243-A5C8-4523CE8D2C4A}" destId="{435F277A-005A-D44A-8FE6-EF6457E97427}" srcOrd="1" destOrd="0" presId="urn:microsoft.com/office/officeart/2005/8/layout/process1"/>
    <dgm:cxn modelId="{048F589C-15F8-474A-B412-5279AAFA0DEF}" type="presParOf" srcId="{435F277A-005A-D44A-8FE6-EF6457E97427}" destId="{3327CA33-15B8-B443-98AC-CBC2F32D8FAB}" srcOrd="0" destOrd="0" presId="urn:microsoft.com/office/officeart/2005/8/layout/process1"/>
    <dgm:cxn modelId="{71074042-AD1F-47DF-8B1A-30301902FF54}" type="presParOf" srcId="{EF354AEF-B825-C243-A5C8-4523CE8D2C4A}" destId="{622888AB-6220-2A4D-8434-3AB6A71B00C3}" srcOrd="2" destOrd="0" presId="urn:microsoft.com/office/officeart/2005/8/layout/process1"/>
    <dgm:cxn modelId="{49E3F53A-FFBB-4003-8A0A-7EAF541C1599}" type="presParOf" srcId="{EF354AEF-B825-C243-A5C8-4523CE8D2C4A}" destId="{CCF9586E-594F-284F-8C7E-3FC01DEB4609}" srcOrd="3" destOrd="0" presId="urn:microsoft.com/office/officeart/2005/8/layout/process1"/>
    <dgm:cxn modelId="{59D21CE0-2805-416E-9CA3-B562A0A95FDE}" type="presParOf" srcId="{CCF9586E-594F-284F-8C7E-3FC01DEB4609}" destId="{C07DA1BA-7CC3-2442-8CA1-0DB3924B6CF6}" srcOrd="0" destOrd="0" presId="urn:microsoft.com/office/officeart/2005/8/layout/process1"/>
    <dgm:cxn modelId="{145AF05D-79EC-4827-AE85-65DDC68C6C24}" type="presParOf" srcId="{EF354AEF-B825-C243-A5C8-4523CE8D2C4A}" destId="{CF93241E-7526-C945-AED4-4C57F14FC1DC}" srcOrd="4" destOrd="0" presId="urn:microsoft.com/office/officeart/2005/8/layout/process1"/>
    <dgm:cxn modelId="{AB1E1E10-1091-4464-9D6A-7E21F3F5CB1F}" type="presParOf" srcId="{EF354AEF-B825-C243-A5C8-4523CE8D2C4A}" destId="{E4C86757-A18B-4144-A00B-D303748DDF65}" srcOrd="5" destOrd="0" presId="urn:microsoft.com/office/officeart/2005/8/layout/process1"/>
    <dgm:cxn modelId="{B694B7DC-6E86-4AE6-8054-92B22A93EA5F}" type="presParOf" srcId="{E4C86757-A18B-4144-A00B-D303748DDF65}" destId="{303A910E-4D2A-6444-81E4-72221CB565BC}" srcOrd="0" destOrd="0" presId="urn:microsoft.com/office/officeart/2005/8/layout/process1"/>
    <dgm:cxn modelId="{76985465-AEAB-47BF-A338-BDD12F5CD23A}" type="presParOf" srcId="{EF354AEF-B825-C243-A5C8-4523CE8D2C4A}" destId="{C67A1D9E-5013-8048-8EDD-06559C3D8572}"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2F58F16-8F80-FF46-9BCA-54E446C78A58}" type="doc">
      <dgm:prSet loTypeId="urn:microsoft.com/office/officeart/2005/8/layout/vList2" loCatId="list" qsTypeId="urn:microsoft.com/office/officeart/2005/8/quickstyle/simple4" qsCatId="simple" csTypeId="urn:microsoft.com/office/officeart/2005/8/colors/accent3_3" csCatId="accent3"/>
      <dgm:spPr/>
      <dgm:t>
        <a:bodyPr/>
        <a:lstStyle/>
        <a:p>
          <a:endParaRPr lang="en-US"/>
        </a:p>
      </dgm:t>
    </dgm:pt>
    <dgm:pt modelId="{94D494D4-948F-1248-A05A-F7BD7B67D58E}">
      <dgm:prSet custT="1"/>
      <dgm:spPr/>
      <dgm:t>
        <a:bodyPr/>
        <a:lstStyle/>
        <a:p>
          <a:pPr rtl="0"/>
          <a:r>
            <a:rPr lang="en-US" sz="2400" b="1" dirty="0">
              <a:solidFill>
                <a:schemeClr val="tx1"/>
              </a:solidFill>
              <a:latin typeface="Arial" panose="020B0604020202020204" pitchFamily="34" charset="0"/>
              <a:cs typeface="Arial" panose="020B0604020202020204" pitchFamily="34" charset="0"/>
            </a:rPr>
            <a:t>In 2015, there were 4,836 fatal work injuries, 21 percent of which were related to the construction industry. This averages to 93 fatalities a week or more than 13 daily. </a:t>
          </a:r>
        </a:p>
      </dgm:t>
    </dgm:pt>
    <dgm:pt modelId="{2D8B6F83-D161-0148-A7A2-9A1B02BE03DA}" type="parTrans" cxnId="{3F33CCBB-4214-2143-9D51-184BE170E647}">
      <dgm:prSet/>
      <dgm:spPr/>
      <dgm:t>
        <a:bodyPr/>
        <a:lstStyle/>
        <a:p>
          <a:endParaRPr lang="en-US" b="1">
            <a:latin typeface="Arial" panose="020B0604020202020204" pitchFamily="34" charset="0"/>
            <a:cs typeface="Arial" panose="020B0604020202020204" pitchFamily="34" charset="0"/>
          </a:endParaRPr>
        </a:p>
      </dgm:t>
    </dgm:pt>
    <dgm:pt modelId="{6B5D5FDC-E136-5C48-B0A7-2396790EC64F}" type="sibTrans" cxnId="{3F33CCBB-4214-2143-9D51-184BE170E647}">
      <dgm:prSet/>
      <dgm:spPr/>
      <dgm:t>
        <a:bodyPr/>
        <a:lstStyle/>
        <a:p>
          <a:endParaRPr lang="en-US" b="1">
            <a:latin typeface="Arial" panose="020B0604020202020204" pitchFamily="34" charset="0"/>
            <a:cs typeface="Arial" panose="020B0604020202020204" pitchFamily="34" charset="0"/>
          </a:endParaRPr>
        </a:p>
      </dgm:t>
    </dgm:pt>
    <dgm:pt modelId="{2E5B3F63-D845-D740-A71E-6DDCB69A1D32}">
      <dgm:prSet custT="1"/>
      <dgm:spPr/>
      <dgm:t>
        <a:bodyPr/>
        <a:lstStyle/>
        <a:p>
          <a:pPr rtl="0"/>
          <a:r>
            <a:rPr lang="en-US" sz="2400" b="1" dirty="0">
              <a:solidFill>
                <a:schemeClr val="tx1"/>
              </a:solidFill>
              <a:latin typeface="Arial" panose="020B0604020202020204" pitchFamily="34" charset="0"/>
              <a:cs typeface="Arial" panose="020B0604020202020204" pitchFamily="34" charset="0"/>
            </a:rPr>
            <a:t>In 2015, 2.9 million non-fatal work-related injuries and illnesses were reported by private industries and 752,600 work-related injuries and illnesses were related by public industries.</a:t>
          </a:r>
        </a:p>
      </dgm:t>
    </dgm:pt>
    <dgm:pt modelId="{B8A54CA8-D1CA-FB49-A4B5-F6CCC5DA93DA}" type="parTrans" cxnId="{E0267A97-6E4A-0E46-817F-E1CB78E1B714}">
      <dgm:prSet/>
      <dgm:spPr/>
      <dgm:t>
        <a:bodyPr/>
        <a:lstStyle/>
        <a:p>
          <a:endParaRPr lang="en-US" b="1">
            <a:latin typeface="Arial" panose="020B0604020202020204" pitchFamily="34" charset="0"/>
            <a:cs typeface="Arial" panose="020B0604020202020204" pitchFamily="34" charset="0"/>
          </a:endParaRPr>
        </a:p>
      </dgm:t>
    </dgm:pt>
    <dgm:pt modelId="{4C44884D-9B3C-944A-89C5-A0FFEEFB0067}" type="sibTrans" cxnId="{E0267A97-6E4A-0E46-817F-E1CB78E1B714}">
      <dgm:prSet/>
      <dgm:spPr/>
      <dgm:t>
        <a:bodyPr/>
        <a:lstStyle/>
        <a:p>
          <a:endParaRPr lang="en-US" b="1">
            <a:latin typeface="Arial" panose="020B0604020202020204" pitchFamily="34" charset="0"/>
            <a:cs typeface="Arial" panose="020B0604020202020204" pitchFamily="34" charset="0"/>
          </a:endParaRPr>
        </a:p>
      </dgm:t>
    </dgm:pt>
    <dgm:pt modelId="{F28DD4B0-6996-1940-A1B0-02BC8C4FF307}" type="pres">
      <dgm:prSet presAssocID="{32F58F16-8F80-FF46-9BCA-54E446C78A58}" presName="linear" presStyleCnt="0">
        <dgm:presLayoutVars>
          <dgm:animLvl val="lvl"/>
          <dgm:resizeHandles val="exact"/>
        </dgm:presLayoutVars>
      </dgm:prSet>
      <dgm:spPr/>
      <dgm:t>
        <a:bodyPr/>
        <a:lstStyle/>
        <a:p>
          <a:endParaRPr lang="en-US"/>
        </a:p>
      </dgm:t>
    </dgm:pt>
    <dgm:pt modelId="{86C08D5D-17D5-484E-9090-662F6EB2D193}" type="pres">
      <dgm:prSet presAssocID="{94D494D4-948F-1248-A05A-F7BD7B67D58E}" presName="parentText" presStyleLbl="node1" presStyleIdx="0" presStyleCnt="2">
        <dgm:presLayoutVars>
          <dgm:chMax val="0"/>
          <dgm:bulletEnabled val="1"/>
        </dgm:presLayoutVars>
      </dgm:prSet>
      <dgm:spPr/>
      <dgm:t>
        <a:bodyPr/>
        <a:lstStyle/>
        <a:p>
          <a:endParaRPr lang="en-US"/>
        </a:p>
      </dgm:t>
    </dgm:pt>
    <dgm:pt modelId="{A4C469C5-2D37-0447-A4FC-3AADB93B41B7}" type="pres">
      <dgm:prSet presAssocID="{6B5D5FDC-E136-5C48-B0A7-2396790EC64F}" presName="spacer" presStyleCnt="0"/>
      <dgm:spPr/>
    </dgm:pt>
    <dgm:pt modelId="{86CB0B96-99B2-0643-BB2B-9CA96B35308E}" type="pres">
      <dgm:prSet presAssocID="{2E5B3F63-D845-D740-A71E-6DDCB69A1D32}" presName="parentText" presStyleLbl="node1" presStyleIdx="1" presStyleCnt="2">
        <dgm:presLayoutVars>
          <dgm:chMax val="0"/>
          <dgm:bulletEnabled val="1"/>
        </dgm:presLayoutVars>
      </dgm:prSet>
      <dgm:spPr/>
      <dgm:t>
        <a:bodyPr/>
        <a:lstStyle/>
        <a:p>
          <a:endParaRPr lang="en-US"/>
        </a:p>
      </dgm:t>
    </dgm:pt>
  </dgm:ptLst>
  <dgm:cxnLst>
    <dgm:cxn modelId="{E0267A97-6E4A-0E46-817F-E1CB78E1B714}" srcId="{32F58F16-8F80-FF46-9BCA-54E446C78A58}" destId="{2E5B3F63-D845-D740-A71E-6DDCB69A1D32}" srcOrd="1" destOrd="0" parTransId="{B8A54CA8-D1CA-FB49-A4B5-F6CCC5DA93DA}" sibTransId="{4C44884D-9B3C-944A-89C5-A0FFEEFB0067}"/>
    <dgm:cxn modelId="{8A158559-0CD1-4CA1-A931-9008DF10D1E9}" type="presOf" srcId="{94D494D4-948F-1248-A05A-F7BD7B67D58E}" destId="{86C08D5D-17D5-484E-9090-662F6EB2D193}" srcOrd="0" destOrd="0" presId="urn:microsoft.com/office/officeart/2005/8/layout/vList2"/>
    <dgm:cxn modelId="{27203B5C-C956-4F43-8F9F-DD7D16019B2C}" type="presOf" srcId="{2E5B3F63-D845-D740-A71E-6DDCB69A1D32}" destId="{86CB0B96-99B2-0643-BB2B-9CA96B35308E}" srcOrd="0" destOrd="0" presId="urn:microsoft.com/office/officeart/2005/8/layout/vList2"/>
    <dgm:cxn modelId="{3F33CCBB-4214-2143-9D51-184BE170E647}" srcId="{32F58F16-8F80-FF46-9BCA-54E446C78A58}" destId="{94D494D4-948F-1248-A05A-F7BD7B67D58E}" srcOrd="0" destOrd="0" parTransId="{2D8B6F83-D161-0148-A7A2-9A1B02BE03DA}" sibTransId="{6B5D5FDC-E136-5C48-B0A7-2396790EC64F}"/>
    <dgm:cxn modelId="{C878BD62-2D1B-4AD5-87A3-1BC30B241B37}" type="presOf" srcId="{32F58F16-8F80-FF46-9BCA-54E446C78A58}" destId="{F28DD4B0-6996-1940-A1B0-02BC8C4FF307}" srcOrd="0" destOrd="0" presId="urn:microsoft.com/office/officeart/2005/8/layout/vList2"/>
    <dgm:cxn modelId="{1B4D8349-C32B-405E-8186-EBED9BE3187F}" type="presParOf" srcId="{F28DD4B0-6996-1940-A1B0-02BC8C4FF307}" destId="{86C08D5D-17D5-484E-9090-662F6EB2D193}" srcOrd="0" destOrd="0" presId="urn:microsoft.com/office/officeart/2005/8/layout/vList2"/>
    <dgm:cxn modelId="{74994CAE-30B5-4227-9627-FE1C7137200E}" type="presParOf" srcId="{F28DD4B0-6996-1940-A1B0-02BC8C4FF307}" destId="{A4C469C5-2D37-0447-A4FC-3AADB93B41B7}" srcOrd="1" destOrd="0" presId="urn:microsoft.com/office/officeart/2005/8/layout/vList2"/>
    <dgm:cxn modelId="{B15A5F99-6E75-4B5B-87ED-9B28E42436BF}" type="presParOf" srcId="{F28DD4B0-6996-1940-A1B0-02BC8C4FF307}" destId="{86CB0B96-99B2-0643-BB2B-9CA96B35308E}"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A951C5-160F-C34B-A4CB-191476937C4C}" type="doc">
      <dgm:prSet loTypeId="urn:microsoft.com/office/officeart/2005/8/layout/list1" loCatId="" qsTypeId="urn:microsoft.com/office/officeart/2005/8/quickstyle/simple2" qsCatId="simple" csTypeId="urn:microsoft.com/office/officeart/2005/8/colors/accent3_2" csCatId="accent3" phldr="1"/>
      <dgm:spPr/>
      <dgm:t>
        <a:bodyPr/>
        <a:lstStyle/>
        <a:p>
          <a:endParaRPr lang="en-US"/>
        </a:p>
      </dgm:t>
    </dgm:pt>
    <dgm:pt modelId="{8975F3F9-3595-1D4B-B21C-0E30B82861B7}">
      <dgm:prSet custT="1"/>
      <dgm:spPr/>
      <dgm:t>
        <a:bodyPr/>
        <a:lstStyle/>
        <a:p>
          <a:pPr rtl="0"/>
          <a:r>
            <a:rPr lang="en-US" sz="2600" b="1" i="0" baseline="0" dirty="0">
              <a:solidFill>
                <a:schemeClr val="tx1"/>
              </a:solidFill>
              <a:latin typeface="Arial" panose="020B0604020202020204" pitchFamily="34" charset="0"/>
              <a:cs typeface="Arial" panose="020B0604020202020204" pitchFamily="34" charset="0"/>
            </a:rPr>
            <a:t>Module 1</a:t>
          </a:r>
          <a:endParaRPr lang="en-US" sz="2600" b="1" dirty="0">
            <a:solidFill>
              <a:schemeClr val="tx1"/>
            </a:solidFill>
            <a:latin typeface="Arial" panose="020B0604020202020204" pitchFamily="34" charset="0"/>
            <a:cs typeface="Arial" panose="020B0604020202020204" pitchFamily="34" charset="0"/>
          </a:endParaRPr>
        </a:p>
      </dgm:t>
    </dgm:pt>
    <dgm:pt modelId="{992C1E4C-1242-3840-AF94-0251A5DAA75D}" type="parTrans" cxnId="{C0529E49-6769-0C42-AB2B-0E2D40CC66AD}">
      <dgm:prSet/>
      <dgm:spPr/>
      <dgm:t>
        <a:bodyPr/>
        <a:lstStyle/>
        <a:p>
          <a:endParaRPr lang="en-US" b="1">
            <a:latin typeface="Arial" panose="020B0604020202020204" pitchFamily="34" charset="0"/>
            <a:cs typeface="Arial" panose="020B0604020202020204" pitchFamily="34" charset="0"/>
          </a:endParaRPr>
        </a:p>
      </dgm:t>
    </dgm:pt>
    <dgm:pt modelId="{A7F4D78F-8B3F-0D49-87AF-3088E3D55FF0}" type="sibTrans" cxnId="{C0529E49-6769-0C42-AB2B-0E2D40CC66AD}">
      <dgm:prSet/>
      <dgm:spPr/>
      <dgm:t>
        <a:bodyPr/>
        <a:lstStyle/>
        <a:p>
          <a:endParaRPr lang="en-US" b="1">
            <a:latin typeface="Arial" panose="020B0604020202020204" pitchFamily="34" charset="0"/>
            <a:cs typeface="Arial" panose="020B0604020202020204" pitchFamily="34" charset="0"/>
          </a:endParaRPr>
        </a:p>
      </dgm:t>
    </dgm:pt>
    <dgm:pt modelId="{15D731EA-A6DD-4A46-936C-73D817274A18}">
      <dgm:prSet custT="1"/>
      <dgm:spPr/>
      <dgm:t>
        <a:bodyPr/>
        <a:lstStyle/>
        <a:p>
          <a:pPr rtl="0"/>
          <a:r>
            <a:rPr lang="en-US" sz="2200" b="1" dirty="0">
              <a:latin typeface="Arial" panose="020B0604020202020204" pitchFamily="34" charset="0"/>
              <a:cs typeface="Arial" panose="020B0604020202020204" pitchFamily="34" charset="0"/>
            </a:rPr>
            <a:t>Hazard Identification Plan	</a:t>
          </a:r>
        </a:p>
      </dgm:t>
    </dgm:pt>
    <dgm:pt modelId="{F6AB8F14-EA26-204D-80E6-40A2C77AFF04}" type="parTrans" cxnId="{3C2CAB89-37E4-8A43-8DBF-4E986EE4FB94}">
      <dgm:prSet/>
      <dgm:spPr/>
      <dgm:t>
        <a:bodyPr/>
        <a:lstStyle/>
        <a:p>
          <a:endParaRPr lang="en-US" b="1">
            <a:latin typeface="Arial" panose="020B0604020202020204" pitchFamily="34" charset="0"/>
            <a:cs typeface="Arial" panose="020B0604020202020204" pitchFamily="34" charset="0"/>
          </a:endParaRPr>
        </a:p>
      </dgm:t>
    </dgm:pt>
    <dgm:pt modelId="{C025A5DB-1F37-464D-893A-0A27EF1D0784}" type="sibTrans" cxnId="{3C2CAB89-37E4-8A43-8DBF-4E986EE4FB94}">
      <dgm:prSet/>
      <dgm:spPr/>
      <dgm:t>
        <a:bodyPr/>
        <a:lstStyle/>
        <a:p>
          <a:endParaRPr lang="en-US" b="1">
            <a:latin typeface="Arial" panose="020B0604020202020204" pitchFamily="34" charset="0"/>
            <a:cs typeface="Arial" panose="020B0604020202020204" pitchFamily="34" charset="0"/>
          </a:endParaRPr>
        </a:p>
      </dgm:t>
    </dgm:pt>
    <dgm:pt modelId="{B9872CD9-EA4E-614A-A09E-846E05053E36}">
      <dgm:prSet custT="1"/>
      <dgm:spPr/>
      <dgm:t>
        <a:bodyPr/>
        <a:lstStyle/>
        <a:p>
          <a:r>
            <a:rPr lang="en-US" sz="2200" b="1" dirty="0">
              <a:latin typeface="Arial" panose="020B0604020202020204" pitchFamily="34" charset="0"/>
              <a:cs typeface="Arial" panose="020B0604020202020204" pitchFamily="34" charset="0"/>
            </a:rPr>
            <a:t>Hazard Control	</a:t>
          </a:r>
        </a:p>
      </dgm:t>
    </dgm:pt>
    <dgm:pt modelId="{54BC3BFD-9710-C64A-9530-A483D6C89B5C}" type="parTrans" cxnId="{96AB74E9-71BC-BE49-91D7-81E2277CBB99}">
      <dgm:prSet/>
      <dgm:spPr/>
      <dgm:t>
        <a:bodyPr/>
        <a:lstStyle/>
        <a:p>
          <a:endParaRPr lang="en-US" b="1">
            <a:latin typeface="Arial" panose="020B0604020202020204" pitchFamily="34" charset="0"/>
            <a:cs typeface="Arial" panose="020B0604020202020204" pitchFamily="34" charset="0"/>
          </a:endParaRPr>
        </a:p>
      </dgm:t>
    </dgm:pt>
    <dgm:pt modelId="{D6B8710D-5080-4246-AE89-7E1F65DE52A5}" type="sibTrans" cxnId="{96AB74E9-71BC-BE49-91D7-81E2277CBB99}">
      <dgm:prSet/>
      <dgm:spPr/>
      <dgm:t>
        <a:bodyPr/>
        <a:lstStyle/>
        <a:p>
          <a:endParaRPr lang="en-US" b="1">
            <a:latin typeface="Arial" panose="020B0604020202020204" pitchFamily="34" charset="0"/>
            <a:cs typeface="Arial" panose="020B0604020202020204" pitchFamily="34" charset="0"/>
          </a:endParaRPr>
        </a:p>
      </dgm:t>
    </dgm:pt>
    <dgm:pt modelId="{A82E70A0-0D5B-C64F-B88C-AAAE8B5D4D62}">
      <dgm:prSet custT="1"/>
      <dgm:spPr/>
      <dgm:t>
        <a:bodyPr/>
        <a:lstStyle/>
        <a:p>
          <a:r>
            <a:rPr lang="en-US" sz="2200" b="1" dirty="0">
              <a:latin typeface="Arial" panose="020B0604020202020204" pitchFamily="34" charset="0"/>
              <a:cs typeface="Arial" panose="020B0604020202020204" pitchFamily="34" charset="0"/>
            </a:rPr>
            <a:t>Personal Protective Equipment	</a:t>
          </a:r>
        </a:p>
      </dgm:t>
    </dgm:pt>
    <dgm:pt modelId="{AA08D4E9-B43A-EB4F-A7E0-EBA16AFA4FF5}" type="parTrans" cxnId="{48AB52B0-0EBF-D84E-B7F4-CB9BB3541E6B}">
      <dgm:prSet/>
      <dgm:spPr/>
      <dgm:t>
        <a:bodyPr/>
        <a:lstStyle/>
        <a:p>
          <a:endParaRPr lang="en-US" b="1">
            <a:latin typeface="Arial" panose="020B0604020202020204" pitchFamily="34" charset="0"/>
            <a:cs typeface="Arial" panose="020B0604020202020204" pitchFamily="34" charset="0"/>
          </a:endParaRPr>
        </a:p>
      </dgm:t>
    </dgm:pt>
    <dgm:pt modelId="{E264BB90-103C-AD45-9765-847F89E26569}" type="sibTrans" cxnId="{48AB52B0-0EBF-D84E-B7F4-CB9BB3541E6B}">
      <dgm:prSet/>
      <dgm:spPr/>
      <dgm:t>
        <a:bodyPr/>
        <a:lstStyle/>
        <a:p>
          <a:endParaRPr lang="en-US" b="1">
            <a:latin typeface="Arial" panose="020B0604020202020204" pitchFamily="34" charset="0"/>
            <a:cs typeface="Arial" panose="020B0604020202020204" pitchFamily="34" charset="0"/>
          </a:endParaRPr>
        </a:p>
      </dgm:t>
    </dgm:pt>
    <dgm:pt modelId="{2B8BC709-D1C9-F540-B89B-8685C24BA77A}">
      <dgm:prSet custT="1"/>
      <dgm:spPr/>
      <dgm:t>
        <a:bodyPr/>
        <a:lstStyle/>
        <a:p>
          <a:r>
            <a:rPr lang="en-US" sz="2200" b="1" dirty="0">
              <a:latin typeface="Arial" panose="020B0604020202020204" pitchFamily="34" charset="0"/>
              <a:cs typeface="Arial" panose="020B0604020202020204" pitchFamily="34" charset="0"/>
            </a:rPr>
            <a:t>PPE Assessment Development	</a:t>
          </a:r>
        </a:p>
      </dgm:t>
    </dgm:pt>
    <dgm:pt modelId="{9947DF69-9755-6541-908B-0A0EFDDAE5E1}" type="parTrans" cxnId="{669A79BC-039D-5649-A731-C54044C70C2F}">
      <dgm:prSet/>
      <dgm:spPr/>
      <dgm:t>
        <a:bodyPr/>
        <a:lstStyle/>
        <a:p>
          <a:endParaRPr lang="en-US" b="1">
            <a:latin typeface="Arial" panose="020B0604020202020204" pitchFamily="34" charset="0"/>
            <a:cs typeface="Arial" panose="020B0604020202020204" pitchFamily="34" charset="0"/>
          </a:endParaRPr>
        </a:p>
      </dgm:t>
    </dgm:pt>
    <dgm:pt modelId="{B5EFB46F-D355-4C48-8230-D940597845A9}" type="sibTrans" cxnId="{669A79BC-039D-5649-A731-C54044C70C2F}">
      <dgm:prSet/>
      <dgm:spPr/>
      <dgm:t>
        <a:bodyPr/>
        <a:lstStyle/>
        <a:p>
          <a:endParaRPr lang="en-US" b="1">
            <a:latin typeface="Arial" panose="020B0604020202020204" pitchFamily="34" charset="0"/>
            <a:cs typeface="Arial" panose="020B0604020202020204" pitchFamily="34" charset="0"/>
          </a:endParaRPr>
        </a:p>
      </dgm:t>
    </dgm:pt>
    <dgm:pt modelId="{C156AB0B-78B5-964A-AA94-864AFE81C725}">
      <dgm:prSet custT="1"/>
      <dgm:spPr/>
      <dgm:t>
        <a:bodyPr/>
        <a:lstStyle/>
        <a:p>
          <a:r>
            <a:rPr lang="en-US" sz="2200" b="1" dirty="0">
              <a:latin typeface="Arial" panose="020B0604020202020204" pitchFamily="34" charset="0"/>
              <a:cs typeface="Arial" panose="020B0604020202020204" pitchFamily="34" charset="0"/>
            </a:rPr>
            <a:t>Employer Responsibilities &amp; Disciplinary Policy	</a:t>
          </a:r>
        </a:p>
      </dgm:t>
    </dgm:pt>
    <dgm:pt modelId="{CB985E2F-F723-8244-8CA6-CCF89D8EF8D4}" type="parTrans" cxnId="{26DF5106-23F1-1142-822C-FF7DAAB897E9}">
      <dgm:prSet/>
      <dgm:spPr/>
      <dgm:t>
        <a:bodyPr/>
        <a:lstStyle/>
        <a:p>
          <a:endParaRPr lang="en-US" b="1">
            <a:latin typeface="Arial" panose="020B0604020202020204" pitchFamily="34" charset="0"/>
            <a:cs typeface="Arial" panose="020B0604020202020204" pitchFamily="34" charset="0"/>
          </a:endParaRPr>
        </a:p>
      </dgm:t>
    </dgm:pt>
    <dgm:pt modelId="{6DD3D37A-48BD-CA44-955E-B1BD9F060F2C}" type="sibTrans" cxnId="{26DF5106-23F1-1142-822C-FF7DAAB897E9}">
      <dgm:prSet/>
      <dgm:spPr/>
      <dgm:t>
        <a:bodyPr/>
        <a:lstStyle/>
        <a:p>
          <a:endParaRPr lang="en-US" b="1">
            <a:latin typeface="Arial" panose="020B0604020202020204" pitchFamily="34" charset="0"/>
            <a:cs typeface="Arial" panose="020B0604020202020204" pitchFamily="34" charset="0"/>
          </a:endParaRPr>
        </a:p>
      </dgm:t>
    </dgm:pt>
    <dgm:pt modelId="{61490CFB-B478-F241-9412-A579A72D929B}">
      <dgm:prSet custT="1"/>
      <dgm:spPr/>
      <dgm:t>
        <a:bodyPr/>
        <a:lstStyle/>
        <a:p>
          <a:r>
            <a:rPr lang="en-US" sz="2200" b="1" dirty="0">
              <a:latin typeface="Arial" panose="020B0604020202020204" pitchFamily="34" charset="0"/>
              <a:cs typeface="Arial" panose="020B0604020202020204" pitchFamily="34" charset="0"/>
            </a:rPr>
            <a:t>Worker Rights and Anti-Retaliation</a:t>
          </a:r>
        </a:p>
      </dgm:t>
    </dgm:pt>
    <dgm:pt modelId="{DF41E275-D9B4-2141-8B4E-686C8B29BEAB}" type="parTrans" cxnId="{6572192D-07EE-8540-B2D6-AF24C41E6D82}">
      <dgm:prSet/>
      <dgm:spPr/>
      <dgm:t>
        <a:bodyPr/>
        <a:lstStyle/>
        <a:p>
          <a:endParaRPr lang="en-US" b="1">
            <a:latin typeface="Arial" panose="020B0604020202020204" pitchFamily="34" charset="0"/>
            <a:cs typeface="Arial" panose="020B0604020202020204" pitchFamily="34" charset="0"/>
          </a:endParaRPr>
        </a:p>
      </dgm:t>
    </dgm:pt>
    <dgm:pt modelId="{57F5E10A-3108-7343-99F3-EFA421690925}" type="sibTrans" cxnId="{6572192D-07EE-8540-B2D6-AF24C41E6D82}">
      <dgm:prSet/>
      <dgm:spPr/>
      <dgm:t>
        <a:bodyPr/>
        <a:lstStyle/>
        <a:p>
          <a:endParaRPr lang="en-US" b="1">
            <a:latin typeface="Arial" panose="020B0604020202020204" pitchFamily="34" charset="0"/>
            <a:cs typeface="Arial" panose="020B0604020202020204" pitchFamily="34" charset="0"/>
          </a:endParaRPr>
        </a:p>
      </dgm:t>
    </dgm:pt>
    <dgm:pt modelId="{5D3A9BC2-AC15-4C45-8146-3D1752813F5F}" type="pres">
      <dgm:prSet presAssocID="{0DA951C5-160F-C34B-A4CB-191476937C4C}" presName="linear" presStyleCnt="0">
        <dgm:presLayoutVars>
          <dgm:dir/>
          <dgm:animLvl val="lvl"/>
          <dgm:resizeHandles val="exact"/>
        </dgm:presLayoutVars>
      </dgm:prSet>
      <dgm:spPr/>
      <dgm:t>
        <a:bodyPr/>
        <a:lstStyle/>
        <a:p>
          <a:endParaRPr lang="en-US"/>
        </a:p>
      </dgm:t>
    </dgm:pt>
    <dgm:pt modelId="{9D59E3D4-EBC9-7149-A13C-53DB365217CF}" type="pres">
      <dgm:prSet presAssocID="{8975F3F9-3595-1D4B-B21C-0E30B82861B7}" presName="parentLin" presStyleCnt="0"/>
      <dgm:spPr/>
    </dgm:pt>
    <dgm:pt modelId="{B627EE7E-0218-1F46-9D27-2900A1A79AA6}" type="pres">
      <dgm:prSet presAssocID="{8975F3F9-3595-1D4B-B21C-0E30B82861B7}" presName="parentLeftMargin" presStyleLbl="node1" presStyleIdx="0" presStyleCnt="1"/>
      <dgm:spPr/>
      <dgm:t>
        <a:bodyPr/>
        <a:lstStyle/>
        <a:p>
          <a:endParaRPr lang="en-US"/>
        </a:p>
      </dgm:t>
    </dgm:pt>
    <dgm:pt modelId="{E2D74836-43D8-E74D-92F8-390C411DD6A6}" type="pres">
      <dgm:prSet presAssocID="{8975F3F9-3595-1D4B-B21C-0E30B82861B7}" presName="parentText" presStyleLbl="node1" presStyleIdx="0" presStyleCnt="1" custScaleY="44101" custLinFactNeighborX="-6948" custLinFactNeighborY="-25712">
        <dgm:presLayoutVars>
          <dgm:chMax val="0"/>
          <dgm:bulletEnabled val="1"/>
        </dgm:presLayoutVars>
      </dgm:prSet>
      <dgm:spPr/>
      <dgm:t>
        <a:bodyPr/>
        <a:lstStyle/>
        <a:p>
          <a:endParaRPr lang="en-US"/>
        </a:p>
      </dgm:t>
    </dgm:pt>
    <dgm:pt modelId="{B53DFCE8-BAFE-104A-A227-7B80AF2AD912}" type="pres">
      <dgm:prSet presAssocID="{8975F3F9-3595-1D4B-B21C-0E30B82861B7}" presName="negativeSpace" presStyleCnt="0"/>
      <dgm:spPr/>
    </dgm:pt>
    <dgm:pt modelId="{53BCD6A0-213F-484A-ADF0-7B95B44EF4CB}" type="pres">
      <dgm:prSet presAssocID="{8975F3F9-3595-1D4B-B21C-0E30B82861B7}" presName="childText" presStyleLbl="conFgAcc1" presStyleIdx="0" presStyleCnt="1" custScaleY="76980">
        <dgm:presLayoutVars>
          <dgm:bulletEnabled val="1"/>
        </dgm:presLayoutVars>
      </dgm:prSet>
      <dgm:spPr/>
      <dgm:t>
        <a:bodyPr/>
        <a:lstStyle/>
        <a:p>
          <a:endParaRPr lang="en-US"/>
        </a:p>
      </dgm:t>
    </dgm:pt>
  </dgm:ptLst>
  <dgm:cxnLst>
    <dgm:cxn modelId="{96AB74E9-71BC-BE49-91D7-81E2277CBB99}" srcId="{8975F3F9-3595-1D4B-B21C-0E30B82861B7}" destId="{B9872CD9-EA4E-614A-A09E-846E05053E36}" srcOrd="1" destOrd="0" parTransId="{54BC3BFD-9710-C64A-9530-A483D6C89B5C}" sibTransId="{D6B8710D-5080-4246-AE89-7E1F65DE52A5}"/>
    <dgm:cxn modelId="{26DF5106-23F1-1142-822C-FF7DAAB897E9}" srcId="{8975F3F9-3595-1D4B-B21C-0E30B82861B7}" destId="{C156AB0B-78B5-964A-AA94-864AFE81C725}" srcOrd="4" destOrd="0" parTransId="{CB985E2F-F723-8244-8CA6-CCF89D8EF8D4}" sibTransId="{6DD3D37A-48BD-CA44-955E-B1BD9F060F2C}"/>
    <dgm:cxn modelId="{669A79BC-039D-5649-A731-C54044C70C2F}" srcId="{8975F3F9-3595-1D4B-B21C-0E30B82861B7}" destId="{2B8BC709-D1C9-F540-B89B-8685C24BA77A}" srcOrd="3" destOrd="0" parTransId="{9947DF69-9755-6541-908B-0A0EFDDAE5E1}" sibTransId="{B5EFB46F-D355-4C48-8230-D940597845A9}"/>
    <dgm:cxn modelId="{CEA28F59-5D57-4570-89B9-1E391887D895}" type="presOf" srcId="{8975F3F9-3595-1D4B-B21C-0E30B82861B7}" destId="{B627EE7E-0218-1F46-9D27-2900A1A79AA6}" srcOrd="0" destOrd="0" presId="urn:microsoft.com/office/officeart/2005/8/layout/list1"/>
    <dgm:cxn modelId="{3C2CAB89-37E4-8A43-8DBF-4E986EE4FB94}" srcId="{8975F3F9-3595-1D4B-B21C-0E30B82861B7}" destId="{15D731EA-A6DD-4A46-936C-73D817274A18}" srcOrd="0" destOrd="0" parTransId="{F6AB8F14-EA26-204D-80E6-40A2C77AFF04}" sibTransId="{C025A5DB-1F37-464D-893A-0A27EF1D0784}"/>
    <dgm:cxn modelId="{C0529E49-6769-0C42-AB2B-0E2D40CC66AD}" srcId="{0DA951C5-160F-C34B-A4CB-191476937C4C}" destId="{8975F3F9-3595-1D4B-B21C-0E30B82861B7}" srcOrd="0" destOrd="0" parTransId="{992C1E4C-1242-3840-AF94-0251A5DAA75D}" sibTransId="{A7F4D78F-8B3F-0D49-87AF-3088E3D55FF0}"/>
    <dgm:cxn modelId="{8CB89DEF-5173-4BE2-8084-D8CC1C239A22}" type="presOf" srcId="{15D731EA-A6DD-4A46-936C-73D817274A18}" destId="{53BCD6A0-213F-484A-ADF0-7B95B44EF4CB}" srcOrd="0" destOrd="0" presId="urn:microsoft.com/office/officeart/2005/8/layout/list1"/>
    <dgm:cxn modelId="{16F6A739-998F-4DD2-A547-D80B1FE83AC7}" type="presOf" srcId="{A82E70A0-0D5B-C64F-B88C-AAAE8B5D4D62}" destId="{53BCD6A0-213F-484A-ADF0-7B95B44EF4CB}" srcOrd="0" destOrd="2" presId="urn:microsoft.com/office/officeart/2005/8/layout/list1"/>
    <dgm:cxn modelId="{CBAB5B41-FB2E-4004-88C4-66F187A14A52}" type="presOf" srcId="{61490CFB-B478-F241-9412-A579A72D929B}" destId="{53BCD6A0-213F-484A-ADF0-7B95B44EF4CB}" srcOrd="0" destOrd="5" presId="urn:microsoft.com/office/officeart/2005/8/layout/list1"/>
    <dgm:cxn modelId="{347E64B1-9A22-459D-9687-5A0B5CBEF4D7}" type="presOf" srcId="{8975F3F9-3595-1D4B-B21C-0E30B82861B7}" destId="{E2D74836-43D8-E74D-92F8-390C411DD6A6}" srcOrd="1" destOrd="0" presId="urn:microsoft.com/office/officeart/2005/8/layout/list1"/>
    <dgm:cxn modelId="{11C2AFFD-22C7-466D-A2FD-D35E9613FDDC}" type="presOf" srcId="{B9872CD9-EA4E-614A-A09E-846E05053E36}" destId="{53BCD6A0-213F-484A-ADF0-7B95B44EF4CB}" srcOrd="0" destOrd="1" presId="urn:microsoft.com/office/officeart/2005/8/layout/list1"/>
    <dgm:cxn modelId="{6572192D-07EE-8540-B2D6-AF24C41E6D82}" srcId="{8975F3F9-3595-1D4B-B21C-0E30B82861B7}" destId="{61490CFB-B478-F241-9412-A579A72D929B}" srcOrd="5" destOrd="0" parTransId="{DF41E275-D9B4-2141-8B4E-686C8B29BEAB}" sibTransId="{57F5E10A-3108-7343-99F3-EFA421690925}"/>
    <dgm:cxn modelId="{EAD07233-6792-44CE-A88B-97406313FBBF}" type="presOf" srcId="{0DA951C5-160F-C34B-A4CB-191476937C4C}" destId="{5D3A9BC2-AC15-4C45-8146-3D1752813F5F}" srcOrd="0" destOrd="0" presId="urn:microsoft.com/office/officeart/2005/8/layout/list1"/>
    <dgm:cxn modelId="{1A01841C-5D5E-4840-A18C-4436FAB5538E}" type="presOf" srcId="{2B8BC709-D1C9-F540-B89B-8685C24BA77A}" destId="{53BCD6A0-213F-484A-ADF0-7B95B44EF4CB}" srcOrd="0" destOrd="3" presId="urn:microsoft.com/office/officeart/2005/8/layout/list1"/>
    <dgm:cxn modelId="{48AB52B0-0EBF-D84E-B7F4-CB9BB3541E6B}" srcId="{8975F3F9-3595-1D4B-B21C-0E30B82861B7}" destId="{A82E70A0-0D5B-C64F-B88C-AAAE8B5D4D62}" srcOrd="2" destOrd="0" parTransId="{AA08D4E9-B43A-EB4F-A7E0-EBA16AFA4FF5}" sibTransId="{E264BB90-103C-AD45-9765-847F89E26569}"/>
    <dgm:cxn modelId="{BC8EAF26-254E-43C4-BB5F-6E5FC8862128}" type="presOf" srcId="{C156AB0B-78B5-964A-AA94-864AFE81C725}" destId="{53BCD6A0-213F-484A-ADF0-7B95B44EF4CB}" srcOrd="0" destOrd="4" presId="urn:microsoft.com/office/officeart/2005/8/layout/list1"/>
    <dgm:cxn modelId="{B9CA5CCB-E880-47C5-9B62-6307A2D28682}" type="presParOf" srcId="{5D3A9BC2-AC15-4C45-8146-3D1752813F5F}" destId="{9D59E3D4-EBC9-7149-A13C-53DB365217CF}" srcOrd="0" destOrd="0" presId="urn:microsoft.com/office/officeart/2005/8/layout/list1"/>
    <dgm:cxn modelId="{44EA0F2B-162B-44DA-87D7-1D67F05810A4}" type="presParOf" srcId="{9D59E3D4-EBC9-7149-A13C-53DB365217CF}" destId="{B627EE7E-0218-1F46-9D27-2900A1A79AA6}" srcOrd="0" destOrd="0" presId="urn:microsoft.com/office/officeart/2005/8/layout/list1"/>
    <dgm:cxn modelId="{61ADA657-BA4A-40AE-92DC-AD5C6E69F601}" type="presParOf" srcId="{9D59E3D4-EBC9-7149-A13C-53DB365217CF}" destId="{E2D74836-43D8-E74D-92F8-390C411DD6A6}" srcOrd="1" destOrd="0" presId="urn:microsoft.com/office/officeart/2005/8/layout/list1"/>
    <dgm:cxn modelId="{A4777B5F-C180-4955-B750-FDB1E82C6909}" type="presParOf" srcId="{5D3A9BC2-AC15-4C45-8146-3D1752813F5F}" destId="{B53DFCE8-BAFE-104A-A227-7B80AF2AD912}" srcOrd="1" destOrd="0" presId="urn:microsoft.com/office/officeart/2005/8/layout/list1"/>
    <dgm:cxn modelId="{53984183-182A-4C36-9BD3-9D5BAA5F2B15}" type="presParOf" srcId="{5D3A9BC2-AC15-4C45-8146-3D1752813F5F}" destId="{53BCD6A0-213F-484A-ADF0-7B95B44EF4CB}"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A951C5-160F-C34B-A4CB-191476937C4C}" type="doc">
      <dgm:prSet loTypeId="urn:microsoft.com/office/officeart/2005/8/layout/list1" loCatId="" qsTypeId="urn:microsoft.com/office/officeart/2005/8/quickstyle/simple2" qsCatId="simple" csTypeId="urn:microsoft.com/office/officeart/2005/8/colors/accent3_2" csCatId="accent3"/>
      <dgm:spPr/>
      <dgm:t>
        <a:bodyPr/>
        <a:lstStyle/>
        <a:p>
          <a:endParaRPr lang="en-US"/>
        </a:p>
      </dgm:t>
    </dgm:pt>
    <dgm:pt modelId="{8975F3F9-3595-1D4B-B21C-0E30B82861B7}">
      <dgm:prSet custT="1"/>
      <dgm:spPr/>
      <dgm:t>
        <a:bodyPr/>
        <a:lstStyle/>
        <a:p>
          <a:pPr rtl="0"/>
          <a:r>
            <a:rPr lang="en-US" sz="2600" b="1" i="0" baseline="0" dirty="0">
              <a:solidFill>
                <a:schemeClr val="tx1"/>
              </a:solidFill>
              <a:latin typeface="Arial" panose="020B0604020202020204" pitchFamily="34" charset="0"/>
              <a:cs typeface="Arial" panose="020B0604020202020204" pitchFamily="34" charset="0"/>
            </a:rPr>
            <a:t>Module 1</a:t>
          </a:r>
          <a:endParaRPr lang="en-US" sz="2600" b="1" dirty="0">
            <a:solidFill>
              <a:schemeClr val="tx1"/>
            </a:solidFill>
            <a:latin typeface="Arial" panose="020B0604020202020204" pitchFamily="34" charset="0"/>
            <a:cs typeface="Arial" panose="020B0604020202020204" pitchFamily="34" charset="0"/>
          </a:endParaRPr>
        </a:p>
      </dgm:t>
    </dgm:pt>
    <dgm:pt modelId="{992C1E4C-1242-3840-AF94-0251A5DAA75D}" type="parTrans" cxnId="{C0529E49-6769-0C42-AB2B-0E2D40CC66AD}">
      <dgm:prSet/>
      <dgm:spPr/>
      <dgm:t>
        <a:bodyPr/>
        <a:lstStyle/>
        <a:p>
          <a:endParaRPr lang="en-US" b="1">
            <a:latin typeface="Arial" panose="020B0604020202020204" pitchFamily="34" charset="0"/>
            <a:cs typeface="Arial" panose="020B0604020202020204" pitchFamily="34" charset="0"/>
          </a:endParaRPr>
        </a:p>
      </dgm:t>
    </dgm:pt>
    <dgm:pt modelId="{A7F4D78F-8B3F-0D49-87AF-3088E3D55FF0}" type="sibTrans" cxnId="{C0529E49-6769-0C42-AB2B-0E2D40CC66AD}">
      <dgm:prSet/>
      <dgm:spPr/>
      <dgm:t>
        <a:bodyPr/>
        <a:lstStyle/>
        <a:p>
          <a:endParaRPr lang="en-US" b="1">
            <a:latin typeface="Arial" panose="020B0604020202020204" pitchFamily="34" charset="0"/>
            <a:cs typeface="Arial" panose="020B0604020202020204" pitchFamily="34" charset="0"/>
          </a:endParaRPr>
        </a:p>
      </dgm:t>
    </dgm:pt>
    <dgm:pt modelId="{467A7BA8-8E36-8448-B6EA-A7667C6AE607}">
      <dgm:prSet custT="1"/>
      <dgm:spPr/>
      <dgm:t>
        <a:bodyPr/>
        <a:lstStyle/>
        <a:p>
          <a:pPr rtl="0"/>
          <a:r>
            <a:rPr lang="en-US" sz="2200" b="1" i="0" baseline="0" dirty="0">
              <a:solidFill>
                <a:schemeClr val="tx1"/>
              </a:solidFill>
              <a:latin typeface="Arial" panose="020B0604020202020204" pitchFamily="34" charset="0"/>
              <a:cs typeface="Arial" panose="020B0604020202020204" pitchFamily="34" charset="0"/>
            </a:rPr>
            <a:t>Leadership Commitment to Operational Safety	</a:t>
          </a:r>
          <a:endParaRPr lang="en-US" sz="2200" b="1" dirty="0">
            <a:solidFill>
              <a:schemeClr val="tx1"/>
            </a:solidFill>
            <a:latin typeface="Arial" panose="020B0604020202020204" pitchFamily="34" charset="0"/>
            <a:cs typeface="Arial" panose="020B0604020202020204" pitchFamily="34" charset="0"/>
          </a:endParaRPr>
        </a:p>
      </dgm:t>
    </dgm:pt>
    <dgm:pt modelId="{E138161E-2AC3-3743-A420-375F463251D1}" type="parTrans" cxnId="{95CA5D64-0DA4-034E-801D-2C5701829228}">
      <dgm:prSet/>
      <dgm:spPr/>
      <dgm:t>
        <a:bodyPr/>
        <a:lstStyle/>
        <a:p>
          <a:endParaRPr lang="en-US" b="1">
            <a:latin typeface="Arial" panose="020B0604020202020204" pitchFamily="34" charset="0"/>
            <a:cs typeface="Arial" panose="020B0604020202020204" pitchFamily="34" charset="0"/>
          </a:endParaRPr>
        </a:p>
      </dgm:t>
    </dgm:pt>
    <dgm:pt modelId="{80F4ED3E-81A7-B146-8126-6A7D42A5812B}" type="sibTrans" cxnId="{95CA5D64-0DA4-034E-801D-2C5701829228}">
      <dgm:prSet/>
      <dgm:spPr/>
      <dgm:t>
        <a:bodyPr/>
        <a:lstStyle/>
        <a:p>
          <a:endParaRPr lang="en-US" b="1">
            <a:latin typeface="Arial" panose="020B0604020202020204" pitchFamily="34" charset="0"/>
            <a:cs typeface="Arial" panose="020B0604020202020204" pitchFamily="34" charset="0"/>
          </a:endParaRPr>
        </a:p>
      </dgm:t>
    </dgm:pt>
    <dgm:pt modelId="{FAC01890-7ACA-F440-BBCC-0EDF30E460D7}">
      <dgm:prSet custT="1"/>
      <dgm:spPr/>
      <dgm:t>
        <a:bodyPr/>
        <a:lstStyle/>
        <a:p>
          <a:pPr rtl="0"/>
          <a:r>
            <a:rPr lang="en-US" sz="2200" b="1" i="0" baseline="0" dirty="0">
              <a:solidFill>
                <a:schemeClr val="tx1"/>
              </a:solidFill>
              <a:latin typeface="Arial" panose="020B0604020202020204" pitchFamily="34" charset="0"/>
              <a:cs typeface="Arial" panose="020B0604020202020204" pitchFamily="34" charset="0"/>
            </a:rPr>
            <a:t>Workplace Safety &amp; Employee Engagement</a:t>
          </a:r>
          <a:endParaRPr lang="en-US" sz="2200" b="1" dirty="0">
            <a:solidFill>
              <a:schemeClr val="tx1"/>
            </a:solidFill>
            <a:latin typeface="Arial" panose="020B0604020202020204" pitchFamily="34" charset="0"/>
            <a:cs typeface="Arial" panose="020B0604020202020204" pitchFamily="34" charset="0"/>
          </a:endParaRPr>
        </a:p>
      </dgm:t>
    </dgm:pt>
    <dgm:pt modelId="{715B3FB3-637E-DF48-899A-08BE0D080558}" type="parTrans" cxnId="{C17146E0-4DCD-754B-B540-0517E5FF62E2}">
      <dgm:prSet/>
      <dgm:spPr/>
      <dgm:t>
        <a:bodyPr/>
        <a:lstStyle/>
        <a:p>
          <a:endParaRPr lang="en-US" b="1">
            <a:latin typeface="Arial" panose="020B0604020202020204" pitchFamily="34" charset="0"/>
            <a:cs typeface="Arial" panose="020B0604020202020204" pitchFamily="34" charset="0"/>
          </a:endParaRPr>
        </a:p>
      </dgm:t>
    </dgm:pt>
    <dgm:pt modelId="{7C6486AC-993A-984A-8141-7A39B172BA96}" type="sibTrans" cxnId="{C17146E0-4DCD-754B-B540-0517E5FF62E2}">
      <dgm:prSet/>
      <dgm:spPr/>
      <dgm:t>
        <a:bodyPr/>
        <a:lstStyle/>
        <a:p>
          <a:endParaRPr lang="en-US" b="1">
            <a:latin typeface="Arial" panose="020B0604020202020204" pitchFamily="34" charset="0"/>
            <a:cs typeface="Arial" panose="020B0604020202020204" pitchFamily="34" charset="0"/>
          </a:endParaRPr>
        </a:p>
      </dgm:t>
    </dgm:pt>
    <dgm:pt modelId="{9B029934-B2FB-9849-BC7B-03C4FAF6A2C8}">
      <dgm:prSet custT="1"/>
      <dgm:spPr/>
      <dgm:t>
        <a:bodyPr/>
        <a:lstStyle/>
        <a:p>
          <a:pPr rtl="0"/>
          <a:r>
            <a:rPr lang="en-US" sz="2200" b="1" i="0" baseline="0" dirty="0">
              <a:solidFill>
                <a:schemeClr val="tx1"/>
              </a:solidFill>
              <a:latin typeface="Arial" panose="020B0604020202020204" pitchFamily="34" charset="0"/>
              <a:cs typeface="Arial" panose="020B0604020202020204" pitchFamily="34" charset="0"/>
            </a:rPr>
            <a:t>Hazard Identification Plan	</a:t>
          </a:r>
          <a:endParaRPr lang="en-US" sz="2200" b="1" dirty="0">
            <a:solidFill>
              <a:schemeClr val="tx1"/>
            </a:solidFill>
            <a:latin typeface="Arial" panose="020B0604020202020204" pitchFamily="34" charset="0"/>
            <a:cs typeface="Arial" panose="020B0604020202020204" pitchFamily="34" charset="0"/>
          </a:endParaRPr>
        </a:p>
      </dgm:t>
    </dgm:pt>
    <dgm:pt modelId="{F8429EDE-78A4-A341-B58B-9A55ADE48BD8}" type="parTrans" cxnId="{7B9546BF-5627-2C42-80CA-EC25D14103BF}">
      <dgm:prSet/>
      <dgm:spPr/>
      <dgm:t>
        <a:bodyPr/>
        <a:lstStyle/>
        <a:p>
          <a:endParaRPr lang="en-US" b="1">
            <a:latin typeface="Arial" panose="020B0604020202020204" pitchFamily="34" charset="0"/>
            <a:cs typeface="Arial" panose="020B0604020202020204" pitchFamily="34" charset="0"/>
          </a:endParaRPr>
        </a:p>
      </dgm:t>
    </dgm:pt>
    <dgm:pt modelId="{A834E1D3-5A3E-4444-AAC7-335B41577CFC}" type="sibTrans" cxnId="{7B9546BF-5627-2C42-80CA-EC25D14103BF}">
      <dgm:prSet/>
      <dgm:spPr/>
      <dgm:t>
        <a:bodyPr/>
        <a:lstStyle/>
        <a:p>
          <a:endParaRPr lang="en-US" b="1">
            <a:latin typeface="Arial" panose="020B0604020202020204" pitchFamily="34" charset="0"/>
            <a:cs typeface="Arial" panose="020B0604020202020204" pitchFamily="34" charset="0"/>
          </a:endParaRPr>
        </a:p>
      </dgm:t>
    </dgm:pt>
    <dgm:pt modelId="{ABDDE27B-04E3-1B49-98FA-377EE897451F}">
      <dgm:prSet custT="1"/>
      <dgm:spPr/>
      <dgm:t>
        <a:bodyPr/>
        <a:lstStyle/>
        <a:p>
          <a:pPr rtl="0"/>
          <a:r>
            <a:rPr lang="en-US" sz="2200" b="1" i="0" baseline="0" dirty="0">
              <a:solidFill>
                <a:schemeClr val="tx1"/>
              </a:solidFill>
              <a:latin typeface="Arial" panose="020B0604020202020204" pitchFamily="34" charset="0"/>
              <a:cs typeface="Arial" panose="020B0604020202020204" pitchFamily="34" charset="0"/>
            </a:rPr>
            <a:t>Workplace Safety Rules &amp; Hazard Control</a:t>
          </a:r>
          <a:endParaRPr lang="en-US" sz="2200" b="1" dirty="0">
            <a:solidFill>
              <a:schemeClr val="tx1"/>
            </a:solidFill>
            <a:latin typeface="Arial" panose="020B0604020202020204" pitchFamily="34" charset="0"/>
            <a:cs typeface="Arial" panose="020B0604020202020204" pitchFamily="34" charset="0"/>
          </a:endParaRPr>
        </a:p>
      </dgm:t>
    </dgm:pt>
    <dgm:pt modelId="{53AB1570-DD8C-434E-BF1B-9175470D0331}" type="parTrans" cxnId="{D1D8585D-FAAF-A947-8DF1-587F3E145010}">
      <dgm:prSet/>
      <dgm:spPr/>
      <dgm:t>
        <a:bodyPr/>
        <a:lstStyle/>
        <a:p>
          <a:endParaRPr lang="en-US" b="1">
            <a:latin typeface="Arial" panose="020B0604020202020204" pitchFamily="34" charset="0"/>
            <a:cs typeface="Arial" panose="020B0604020202020204" pitchFamily="34" charset="0"/>
          </a:endParaRPr>
        </a:p>
      </dgm:t>
    </dgm:pt>
    <dgm:pt modelId="{9042149C-4740-2C4F-9B3B-CFF870C2C7F4}" type="sibTrans" cxnId="{D1D8585D-FAAF-A947-8DF1-587F3E145010}">
      <dgm:prSet/>
      <dgm:spPr/>
      <dgm:t>
        <a:bodyPr/>
        <a:lstStyle/>
        <a:p>
          <a:endParaRPr lang="en-US" b="1">
            <a:latin typeface="Arial" panose="020B0604020202020204" pitchFamily="34" charset="0"/>
            <a:cs typeface="Arial" panose="020B0604020202020204" pitchFamily="34" charset="0"/>
          </a:endParaRPr>
        </a:p>
      </dgm:t>
    </dgm:pt>
    <dgm:pt modelId="{34A5963B-F0FA-CA40-A284-FCB9857D2A44}">
      <dgm:prSet custT="1"/>
      <dgm:spPr/>
      <dgm:t>
        <a:bodyPr/>
        <a:lstStyle/>
        <a:p>
          <a:pPr rtl="0"/>
          <a:r>
            <a:rPr lang="en-US" sz="2600" b="1" i="0" baseline="0" dirty="0">
              <a:solidFill>
                <a:schemeClr val="tx1"/>
              </a:solidFill>
              <a:latin typeface="Arial" panose="020B0604020202020204" pitchFamily="34" charset="0"/>
              <a:cs typeface="Arial" panose="020B0604020202020204" pitchFamily="34" charset="0"/>
            </a:rPr>
            <a:t>Module 2</a:t>
          </a:r>
          <a:endParaRPr lang="en-US" sz="2600" b="1" dirty="0">
            <a:solidFill>
              <a:schemeClr val="tx1"/>
            </a:solidFill>
            <a:latin typeface="Arial" panose="020B0604020202020204" pitchFamily="34" charset="0"/>
            <a:cs typeface="Arial" panose="020B0604020202020204" pitchFamily="34" charset="0"/>
          </a:endParaRPr>
        </a:p>
      </dgm:t>
    </dgm:pt>
    <dgm:pt modelId="{9403F46D-FBC3-5346-8292-B374B72139A9}" type="parTrans" cxnId="{F9068BEC-704D-9846-A6A4-DABC60524A8A}">
      <dgm:prSet/>
      <dgm:spPr/>
      <dgm:t>
        <a:bodyPr/>
        <a:lstStyle/>
        <a:p>
          <a:endParaRPr lang="en-US" b="1">
            <a:latin typeface="Arial" panose="020B0604020202020204" pitchFamily="34" charset="0"/>
            <a:cs typeface="Arial" panose="020B0604020202020204" pitchFamily="34" charset="0"/>
          </a:endParaRPr>
        </a:p>
      </dgm:t>
    </dgm:pt>
    <dgm:pt modelId="{F4E160D9-64DB-6145-A0E9-7B331AB31CEE}" type="sibTrans" cxnId="{F9068BEC-704D-9846-A6A4-DABC60524A8A}">
      <dgm:prSet/>
      <dgm:spPr/>
      <dgm:t>
        <a:bodyPr/>
        <a:lstStyle/>
        <a:p>
          <a:endParaRPr lang="en-US" b="1">
            <a:latin typeface="Arial" panose="020B0604020202020204" pitchFamily="34" charset="0"/>
            <a:cs typeface="Arial" panose="020B0604020202020204" pitchFamily="34" charset="0"/>
          </a:endParaRPr>
        </a:p>
      </dgm:t>
    </dgm:pt>
    <dgm:pt modelId="{3BFDD528-5BE7-5A4A-8D17-3CC1D1F91EAA}">
      <dgm:prSet custT="1"/>
      <dgm:spPr/>
      <dgm:t>
        <a:bodyPr/>
        <a:lstStyle/>
        <a:p>
          <a:pPr rtl="0"/>
          <a:r>
            <a:rPr lang="en-US" sz="2200" b="1" i="0" baseline="0" dirty="0">
              <a:solidFill>
                <a:schemeClr val="tx1"/>
              </a:solidFill>
              <a:latin typeface="Arial" panose="020B0604020202020204" pitchFamily="34" charset="0"/>
              <a:cs typeface="Arial" panose="020B0604020202020204" pitchFamily="34" charset="0"/>
            </a:rPr>
            <a:t>Safety Inspection Procedure	</a:t>
          </a:r>
          <a:endParaRPr lang="en-US" sz="2200" b="1" dirty="0">
            <a:solidFill>
              <a:schemeClr val="tx1"/>
            </a:solidFill>
            <a:latin typeface="Arial" panose="020B0604020202020204" pitchFamily="34" charset="0"/>
            <a:cs typeface="Arial" panose="020B0604020202020204" pitchFamily="34" charset="0"/>
          </a:endParaRPr>
        </a:p>
      </dgm:t>
    </dgm:pt>
    <dgm:pt modelId="{B45B8949-95AE-B547-9915-20F88969262C}" type="parTrans" cxnId="{62CEC48F-2465-4940-AFA8-A79E56DAD801}">
      <dgm:prSet/>
      <dgm:spPr/>
      <dgm:t>
        <a:bodyPr/>
        <a:lstStyle/>
        <a:p>
          <a:endParaRPr lang="en-US" b="1">
            <a:latin typeface="Arial" panose="020B0604020202020204" pitchFamily="34" charset="0"/>
            <a:cs typeface="Arial" panose="020B0604020202020204" pitchFamily="34" charset="0"/>
          </a:endParaRPr>
        </a:p>
      </dgm:t>
    </dgm:pt>
    <dgm:pt modelId="{B0D5F424-6478-2D42-84F7-7A60F2F11069}" type="sibTrans" cxnId="{62CEC48F-2465-4940-AFA8-A79E56DAD801}">
      <dgm:prSet/>
      <dgm:spPr/>
      <dgm:t>
        <a:bodyPr/>
        <a:lstStyle/>
        <a:p>
          <a:endParaRPr lang="en-US" b="1">
            <a:latin typeface="Arial" panose="020B0604020202020204" pitchFamily="34" charset="0"/>
            <a:cs typeface="Arial" panose="020B0604020202020204" pitchFamily="34" charset="0"/>
          </a:endParaRPr>
        </a:p>
      </dgm:t>
    </dgm:pt>
    <dgm:pt modelId="{62AC278D-23C2-BC44-A646-308387DBA42C}">
      <dgm:prSet custT="1"/>
      <dgm:spPr/>
      <dgm:t>
        <a:bodyPr/>
        <a:lstStyle/>
        <a:p>
          <a:pPr rtl="0"/>
          <a:r>
            <a:rPr lang="en-US" sz="2200" b="1" i="0" baseline="0" dirty="0">
              <a:solidFill>
                <a:schemeClr val="tx1"/>
              </a:solidFill>
              <a:latin typeface="Arial" panose="020B0604020202020204" pitchFamily="34" charset="0"/>
              <a:cs typeface="Arial" panose="020B0604020202020204" pitchFamily="34" charset="0"/>
            </a:rPr>
            <a:t>Incident Investigation Procedure	</a:t>
          </a:r>
          <a:endParaRPr lang="en-US" sz="2200" b="1" dirty="0">
            <a:solidFill>
              <a:schemeClr val="tx1"/>
            </a:solidFill>
            <a:latin typeface="Arial" panose="020B0604020202020204" pitchFamily="34" charset="0"/>
            <a:cs typeface="Arial" panose="020B0604020202020204" pitchFamily="34" charset="0"/>
          </a:endParaRPr>
        </a:p>
      </dgm:t>
    </dgm:pt>
    <dgm:pt modelId="{5473CB3E-73F2-454F-8BE1-1B6830F074D1}" type="parTrans" cxnId="{32127265-0DC9-4A47-B694-9666D4A0F228}">
      <dgm:prSet/>
      <dgm:spPr/>
      <dgm:t>
        <a:bodyPr/>
        <a:lstStyle/>
        <a:p>
          <a:endParaRPr lang="en-US" b="1">
            <a:latin typeface="Arial" panose="020B0604020202020204" pitchFamily="34" charset="0"/>
            <a:cs typeface="Arial" panose="020B0604020202020204" pitchFamily="34" charset="0"/>
          </a:endParaRPr>
        </a:p>
      </dgm:t>
    </dgm:pt>
    <dgm:pt modelId="{5ED40143-FA07-3F43-9445-568735411B6B}" type="sibTrans" cxnId="{32127265-0DC9-4A47-B694-9666D4A0F228}">
      <dgm:prSet/>
      <dgm:spPr/>
      <dgm:t>
        <a:bodyPr/>
        <a:lstStyle/>
        <a:p>
          <a:endParaRPr lang="en-US" b="1">
            <a:latin typeface="Arial" panose="020B0604020202020204" pitchFamily="34" charset="0"/>
            <a:cs typeface="Arial" panose="020B0604020202020204" pitchFamily="34" charset="0"/>
          </a:endParaRPr>
        </a:p>
      </dgm:t>
    </dgm:pt>
    <dgm:pt modelId="{E6AEF87A-2E58-5047-9952-87FED137CBA2}">
      <dgm:prSet custT="1"/>
      <dgm:spPr/>
      <dgm:t>
        <a:bodyPr/>
        <a:lstStyle/>
        <a:p>
          <a:pPr rtl="0"/>
          <a:r>
            <a:rPr lang="en-US" sz="2200" b="1" i="0" baseline="0" dirty="0">
              <a:solidFill>
                <a:schemeClr val="tx1"/>
              </a:solidFill>
              <a:latin typeface="Arial" panose="020B0604020202020204" pitchFamily="34" charset="0"/>
              <a:cs typeface="Arial" panose="020B0604020202020204" pitchFamily="34" charset="0"/>
            </a:rPr>
            <a:t>OSHA Inspections</a:t>
          </a:r>
          <a:endParaRPr lang="en-US" sz="2200" b="1" dirty="0">
            <a:solidFill>
              <a:schemeClr val="tx1"/>
            </a:solidFill>
            <a:latin typeface="Arial" panose="020B0604020202020204" pitchFamily="34" charset="0"/>
            <a:cs typeface="Arial" panose="020B0604020202020204" pitchFamily="34" charset="0"/>
          </a:endParaRPr>
        </a:p>
      </dgm:t>
    </dgm:pt>
    <dgm:pt modelId="{734D4CA3-CD04-2E48-A49E-A23700172980}" type="parTrans" cxnId="{ACE2154D-8D98-EB4E-BDE8-4B78B540EFD8}">
      <dgm:prSet/>
      <dgm:spPr/>
      <dgm:t>
        <a:bodyPr/>
        <a:lstStyle/>
        <a:p>
          <a:endParaRPr lang="en-US" b="1">
            <a:latin typeface="Arial" panose="020B0604020202020204" pitchFamily="34" charset="0"/>
            <a:cs typeface="Arial" panose="020B0604020202020204" pitchFamily="34" charset="0"/>
          </a:endParaRPr>
        </a:p>
      </dgm:t>
    </dgm:pt>
    <dgm:pt modelId="{07C34E22-A4F1-0849-8F24-9D48D46EEF0A}" type="sibTrans" cxnId="{ACE2154D-8D98-EB4E-BDE8-4B78B540EFD8}">
      <dgm:prSet/>
      <dgm:spPr/>
      <dgm:t>
        <a:bodyPr/>
        <a:lstStyle/>
        <a:p>
          <a:endParaRPr lang="en-US" b="1">
            <a:latin typeface="Arial" panose="020B0604020202020204" pitchFamily="34" charset="0"/>
            <a:cs typeface="Arial" panose="020B0604020202020204" pitchFamily="34" charset="0"/>
          </a:endParaRPr>
        </a:p>
      </dgm:t>
    </dgm:pt>
    <dgm:pt modelId="{69C5C4EA-8B2A-5741-8B39-DAE24830897D}">
      <dgm:prSet custT="1"/>
      <dgm:spPr/>
      <dgm:t>
        <a:bodyPr/>
        <a:lstStyle/>
        <a:p>
          <a:pPr rtl="0"/>
          <a:r>
            <a:rPr lang="en-US" sz="2200" b="1" i="0" baseline="0" dirty="0">
              <a:solidFill>
                <a:schemeClr val="tx1"/>
              </a:solidFill>
              <a:latin typeface="Arial" panose="020B0604020202020204" pitchFamily="34" charset="0"/>
              <a:cs typeface="Arial" panose="020B0604020202020204" pitchFamily="34" charset="0"/>
            </a:rPr>
            <a:t>Emergency Planning &amp; Emergency Response Procedures</a:t>
          </a:r>
          <a:endParaRPr lang="en-US" sz="2200" b="1" dirty="0">
            <a:solidFill>
              <a:schemeClr val="tx1"/>
            </a:solidFill>
            <a:latin typeface="Arial" panose="020B0604020202020204" pitchFamily="34" charset="0"/>
            <a:cs typeface="Arial" panose="020B0604020202020204" pitchFamily="34" charset="0"/>
          </a:endParaRPr>
        </a:p>
      </dgm:t>
    </dgm:pt>
    <dgm:pt modelId="{778D4B85-E034-614B-AD90-241BD484E82F}" type="parTrans" cxnId="{BA9625FD-01E9-454A-8FBB-4A32391170C2}">
      <dgm:prSet/>
      <dgm:spPr/>
      <dgm:t>
        <a:bodyPr/>
        <a:lstStyle/>
        <a:p>
          <a:endParaRPr lang="en-US" b="1">
            <a:latin typeface="Arial" panose="020B0604020202020204" pitchFamily="34" charset="0"/>
            <a:cs typeface="Arial" panose="020B0604020202020204" pitchFamily="34" charset="0"/>
          </a:endParaRPr>
        </a:p>
      </dgm:t>
    </dgm:pt>
    <dgm:pt modelId="{686D426B-C85A-5248-9150-A8594FFEBF1E}" type="sibTrans" cxnId="{BA9625FD-01E9-454A-8FBB-4A32391170C2}">
      <dgm:prSet/>
      <dgm:spPr/>
      <dgm:t>
        <a:bodyPr/>
        <a:lstStyle/>
        <a:p>
          <a:endParaRPr lang="en-US" b="1">
            <a:latin typeface="Arial" panose="020B0604020202020204" pitchFamily="34" charset="0"/>
            <a:cs typeface="Arial" panose="020B0604020202020204" pitchFamily="34" charset="0"/>
          </a:endParaRPr>
        </a:p>
      </dgm:t>
    </dgm:pt>
    <dgm:pt modelId="{5D3A9BC2-AC15-4C45-8146-3D1752813F5F}" type="pres">
      <dgm:prSet presAssocID="{0DA951C5-160F-C34B-A4CB-191476937C4C}" presName="linear" presStyleCnt="0">
        <dgm:presLayoutVars>
          <dgm:dir/>
          <dgm:animLvl val="lvl"/>
          <dgm:resizeHandles val="exact"/>
        </dgm:presLayoutVars>
      </dgm:prSet>
      <dgm:spPr/>
      <dgm:t>
        <a:bodyPr/>
        <a:lstStyle/>
        <a:p>
          <a:endParaRPr lang="en-US"/>
        </a:p>
      </dgm:t>
    </dgm:pt>
    <dgm:pt modelId="{9D59E3D4-EBC9-7149-A13C-53DB365217CF}" type="pres">
      <dgm:prSet presAssocID="{8975F3F9-3595-1D4B-B21C-0E30B82861B7}" presName="parentLin" presStyleCnt="0"/>
      <dgm:spPr/>
    </dgm:pt>
    <dgm:pt modelId="{B627EE7E-0218-1F46-9D27-2900A1A79AA6}" type="pres">
      <dgm:prSet presAssocID="{8975F3F9-3595-1D4B-B21C-0E30B82861B7}" presName="parentLeftMargin" presStyleLbl="node1" presStyleIdx="0" presStyleCnt="2"/>
      <dgm:spPr/>
      <dgm:t>
        <a:bodyPr/>
        <a:lstStyle/>
        <a:p>
          <a:endParaRPr lang="en-US"/>
        </a:p>
      </dgm:t>
    </dgm:pt>
    <dgm:pt modelId="{E2D74836-43D8-E74D-92F8-390C411DD6A6}" type="pres">
      <dgm:prSet presAssocID="{8975F3F9-3595-1D4B-B21C-0E30B82861B7}" presName="parentText" presStyleLbl="node1" presStyleIdx="0" presStyleCnt="2">
        <dgm:presLayoutVars>
          <dgm:chMax val="0"/>
          <dgm:bulletEnabled val="1"/>
        </dgm:presLayoutVars>
      </dgm:prSet>
      <dgm:spPr/>
      <dgm:t>
        <a:bodyPr/>
        <a:lstStyle/>
        <a:p>
          <a:endParaRPr lang="en-US"/>
        </a:p>
      </dgm:t>
    </dgm:pt>
    <dgm:pt modelId="{B53DFCE8-BAFE-104A-A227-7B80AF2AD912}" type="pres">
      <dgm:prSet presAssocID="{8975F3F9-3595-1D4B-B21C-0E30B82861B7}" presName="negativeSpace" presStyleCnt="0"/>
      <dgm:spPr/>
    </dgm:pt>
    <dgm:pt modelId="{53BCD6A0-213F-484A-ADF0-7B95B44EF4CB}" type="pres">
      <dgm:prSet presAssocID="{8975F3F9-3595-1D4B-B21C-0E30B82861B7}" presName="childText" presStyleLbl="conFgAcc1" presStyleIdx="0" presStyleCnt="2">
        <dgm:presLayoutVars>
          <dgm:bulletEnabled val="1"/>
        </dgm:presLayoutVars>
      </dgm:prSet>
      <dgm:spPr/>
      <dgm:t>
        <a:bodyPr/>
        <a:lstStyle/>
        <a:p>
          <a:endParaRPr lang="en-US"/>
        </a:p>
      </dgm:t>
    </dgm:pt>
    <dgm:pt modelId="{8F8A1884-B678-D344-B8E1-51D07501FEBD}" type="pres">
      <dgm:prSet presAssocID="{A7F4D78F-8B3F-0D49-87AF-3088E3D55FF0}" presName="spaceBetweenRectangles" presStyleCnt="0"/>
      <dgm:spPr/>
    </dgm:pt>
    <dgm:pt modelId="{C3A13A58-F894-B643-80E8-A55DC454B39B}" type="pres">
      <dgm:prSet presAssocID="{34A5963B-F0FA-CA40-A284-FCB9857D2A44}" presName="parentLin" presStyleCnt="0"/>
      <dgm:spPr/>
    </dgm:pt>
    <dgm:pt modelId="{8A83C2F1-54BF-7844-948D-F0E9B834FDDA}" type="pres">
      <dgm:prSet presAssocID="{34A5963B-F0FA-CA40-A284-FCB9857D2A44}" presName="parentLeftMargin" presStyleLbl="node1" presStyleIdx="0" presStyleCnt="2"/>
      <dgm:spPr/>
      <dgm:t>
        <a:bodyPr/>
        <a:lstStyle/>
        <a:p>
          <a:endParaRPr lang="en-US"/>
        </a:p>
      </dgm:t>
    </dgm:pt>
    <dgm:pt modelId="{D060AE71-E380-534A-9883-1E7331E559A8}" type="pres">
      <dgm:prSet presAssocID="{34A5963B-F0FA-CA40-A284-FCB9857D2A44}" presName="parentText" presStyleLbl="node1" presStyleIdx="1" presStyleCnt="2">
        <dgm:presLayoutVars>
          <dgm:chMax val="0"/>
          <dgm:bulletEnabled val="1"/>
        </dgm:presLayoutVars>
      </dgm:prSet>
      <dgm:spPr/>
      <dgm:t>
        <a:bodyPr/>
        <a:lstStyle/>
        <a:p>
          <a:endParaRPr lang="en-US"/>
        </a:p>
      </dgm:t>
    </dgm:pt>
    <dgm:pt modelId="{25024F05-4413-CC47-B302-8F7DA326436C}" type="pres">
      <dgm:prSet presAssocID="{34A5963B-F0FA-CA40-A284-FCB9857D2A44}" presName="negativeSpace" presStyleCnt="0"/>
      <dgm:spPr/>
    </dgm:pt>
    <dgm:pt modelId="{4908603B-CDE6-3C4D-94AA-A67E701A9215}" type="pres">
      <dgm:prSet presAssocID="{34A5963B-F0FA-CA40-A284-FCB9857D2A44}" presName="childText" presStyleLbl="conFgAcc1" presStyleIdx="1" presStyleCnt="2">
        <dgm:presLayoutVars>
          <dgm:bulletEnabled val="1"/>
        </dgm:presLayoutVars>
      </dgm:prSet>
      <dgm:spPr/>
      <dgm:t>
        <a:bodyPr/>
        <a:lstStyle/>
        <a:p>
          <a:endParaRPr lang="en-US"/>
        </a:p>
      </dgm:t>
    </dgm:pt>
  </dgm:ptLst>
  <dgm:cxnLst>
    <dgm:cxn modelId="{B1E4D7F7-45BE-41A5-A741-628C72FE8DDF}" type="presOf" srcId="{ABDDE27B-04E3-1B49-98FA-377EE897451F}" destId="{53BCD6A0-213F-484A-ADF0-7B95B44EF4CB}" srcOrd="0" destOrd="3" presId="urn:microsoft.com/office/officeart/2005/8/layout/list1"/>
    <dgm:cxn modelId="{F9068BEC-704D-9846-A6A4-DABC60524A8A}" srcId="{0DA951C5-160F-C34B-A4CB-191476937C4C}" destId="{34A5963B-F0FA-CA40-A284-FCB9857D2A44}" srcOrd="1" destOrd="0" parTransId="{9403F46D-FBC3-5346-8292-B374B72139A9}" sibTransId="{F4E160D9-64DB-6145-A0E9-7B331AB31CEE}"/>
    <dgm:cxn modelId="{C0EB8E35-76D8-444F-A155-28641611CC91}" type="presOf" srcId="{62AC278D-23C2-BC44-A646-308387DBA42C}" destId="{4908603B-CDE6-3C4D-94AA-A67E701A9215}" srcOrd="0" destOrd="1" presId="urn:microsoft.com/office/officeart/2005/8/layout/list1"/>
    <dgm:cxn modelId="{D1D8585D-FAAF-A947-8DF1-587F3E145010}" srcId="{8975F3F9-3595-1D4B-B21C-0E30B82861B7}" destId="{ABDDE27B-04E3-1B49-98FA-377EE897451F}" srcOrd="3" destOrd="0" parTransId="{53AB1570-DD8C-434E-BF1B-9175470D0331}" sibTransId="{9042149C-4740-2C4F-9B3B-CFF870C2C7F4}"/>
    <dgm:cxn modelId="{9072C180-294D-4F03-9E00-BB4DC762EB7A}" type="presOf" srcId="{8975F3F9-3595-1D4B-B21C-0E30B82861B7}" destId="{B627EE7E-0218-1F46-9D27-2900A1A79AA6}" srcOrd="0" destOrd="0" presId="urn:microsoft.com/office/officeart/2005/8/layout/list1"/>
    <dgm:cxn modelId="{631FC7E6-273A-4976-8F16-D045260D7131}" type="presOf" srcId="{3BFDD528-5BE7-5A4A-8D17-3CC1D1F91EAA}" destId="{4908603B-CDE6-3C4D-94AA-A67E701A9215}" srcOrd="0" destOrd="0" presId="urn:microsoft.com/office/officeart/2005/8/layout/list1"/>
    <dgm:cxn modelId="{A949ACE9-E45B-472E-8840-B4C47DC387CB}" type="presOf" srcId="{9B029934-B2FB-9849-BC7B-03C4FAF6A2C8}" destId="{53BCD6A0-213F-484A-ADF0-7B95B44EF4CB}" srcOrd="0" destOrd="2" presId="urn:microsoft.com/office/officeart/2005/8/layout/list1"/>
    <dgm:cxn modelId="{3FC175C5-60F4-43A8-BF63-71885D923D0D}" type="presOf" srcId="{E6AEF87A-2E58-5047-9952-87FED137CBA2}" destId="{4908603B-CDE6-3C4D-94AA-A67E701A9215}" srcOrd="0" destOrd="2" presId="urn:microsoft.com/office/officeart/2005/8/layout/list1"/>
    <dgm:cxn modelId="{62CEC48F-2465-4940-AFA8-A79E56DAD801}" srcId="{34A5963B-F0FA-CA40-A284-FCB9857D2A44}" destId="{3BFDD528-5BE7-5A4A-8D17-3CC1D1F91EAA}" srcOrd="0" destOrd="0" parTransId="{B45B8949-95AE-B547-9915-20F88969262C}" sibTransId="{B0D5F424-6478-2D42-84F7-7A60F2F11069}"/>
    <dgm:cxn modelId="{15EFD6AC-F513-4E88-9569-92A4B9D9341E}" type="presOf" srcId="{34A5963B-F0FA-CA40-A284-FCB9857D2A44}" destId="{8A83C2F1-54BF-7844-948D-F0E9B834FDDA}" srcOrd="0" destOrd="0" presId="urn:microsoft.com/office/officeart/2005/8/layout/list1"/>
    <dgm:cxn modelId="{32127265-0DC9-4A47-B694-9666D4A0F228}" srcId="{34A5963B-F0FA-CA40-A284-FCB9857D2A44}" destId="{62AC278D-23C2-BC44-A646-308387DBA42C}" srcOrd="1" destOrd="0" parTransId="{5473CB3E-73F2-454F-8BE1-1B6830F074D1}" sibTransId="{5ED40143-FA07-3F43-9445-568735411B6B}"/>
    <dgm:cxn modelId="{95CA5D64-0DA4-034E-801D-2C5701829228}" srcId="{8975F3F9-3595-1D4B-B21C-0E30B82861B7}" destId="{467A7BA8-8E36-8448-B6EA-A7667C6AE607}" srcOrd="0" destOrd="0" parTransId="{E138161E-2AC3-3743-A420-375F463251D1}" sibTransId="{80F4ED3E-81A7-B146-8126-6A7D42A5812B}"/>
    <dgm:cxn modelId="{BA9625FD-01E9-454A-8FBB-4A32391170C2}" srcId="{34A5963B-F0FA-CA40-A284-FCB9857D2A44}" destId="{69C5C4EA-8B2A-5741-8B39-DAE24830897D}" srcOrd="3" destOrd="0" parTransId="{778D4B85-E034-614B-AD90-241BD484E82F}" sibTransId="{686D426B-C85A-5248-9150-A8594FFEBF1E}"/>
    <dgm:cxn modelId="{C17146E0-4DCD-754B-B540-0517E5FF62E2}" srcId="{8975F3F9-3595-1D4B-B21C-0E30B82861B7}" destId="{FAC01890-7ACA-F440-BBCC-0EDF30E460D7}" srcOrd="1" destOrd="0" parTransId="{715B3FB3-637E-DF48-899A-08BE0D080558}" sibTransId="{7C6486AC-993A-984A-8141-7A39B172BA96}"/>
    <dgm:cxn modelId="{ACE2154D-8D98-EB4E-BDE8-4B78B540EFD8}" srcId="{34A5963B-F0FA-CA40-A284-FCB9857D2A44}" destId="{E6AEF87A-2E58-5047-9952-87FED137CBA2}" srcOrd="2" destOrd="0" parTransId="{734D4CA3-CD04-2E48-A49E-A23700172980}" sibTransId="{07C34E22-A4F1-0849-8F24-9D48D46EEF0A}"/>
    <dgm:cxn modelId="{9F69F5BF-6BE0-446E-9A60-4D258220D0DE}" type="presOf" srcId="{0DA951C5-160F-C34B-A4CB-191476937C4C}" destId="{5D3A9BC2-AC15-4C45-8146-3D1752813F5F}" srcOrd="0" destOrd="0" presId="urn:microsoft.com/office/officeart/2005/8/layout/list1"/>
    <dgm:cxn modelId="{01E1527A-A7A6-4B23-B059-FF9B7C1E9051}" type="presOf" srcId="{FAC01890-7ACA-F440-BBCC-0EDF30E460D7}" destId="{53BCD6A0-213F-484A-ADF0-7B95B44EF4CB}" srcOrd="0" destOrd="1" presId="urn:microsoft.com/office/officeart/2005/8/layout/list1"/>
    <dgm:cxn modelId="{DA84D3DC-DBF9-49BF-8220-E977E28F0734}" type="presOf" srcId="{8975F3F9-3595-1D4B-B21C-0E30B82861B7}" destId="{E2D74836-43D8-E74D-92F8-390C411DD6A6}" srcOrd="1" destOrd="0" presId="urn:microsoft.com/office/officeart/2005/8/layout/list1"/>
    <dgm:cxn modelId="{2771767C-0199-494F-BC7B-6B3D0B688749}" type="presOf" srcId="{34A5963B-F0FA-CA40-A284-FCB9857D2A44}" destId="{D060AE71-E380-534A-9883-1E7331E559A8}" srcOrd="1" destOrd="0" presId="urn:microsoft.com/office/officeart/2005/8/layout/list1"/>
    <dgm:cxn modelId="{7B9546BF-5627-2C42-80CA-EC25D14103BF}" srcId="{8975F3F9-3595-1D4B-B21C-0E30B82861B7}" destId="{9B029934-B2FB-9849-BC7B-03C4FAF6A2C8}" srcOrd="2" destOrd="0" parTransId="{F8429EDE-78A4-A341-B58B-9A55ADE48BD8}" sibTransId="{A834E1D3-5A3E-4444-AAC7-335B41577CFC}"/>
    <dgm:cxn modelId="{17DFA1C5-F68A-4A96-A342-E1E839C8096A}" type="presOf" srcId="{69C5C4EA-8B2A-5741-8B39-DAE24830897D}" destId="{4908603B-CDE6-3C4D-94AA-A67E701A9215}" srcOrd="0" destOrd="3" presId="urn:microsoft.com/office/officeart/2005/8/layout/list1"/>
    <dgm:cxn modelId="{B1ED0641-2D60-46D1-BAFA-6106D3D72796}" type="presOf" srcId="{467A7BA8-8E36-8448-B6EA-A7667C6AE607}" destId="{53BCD6A0-213F-484A-ADF0-7B95B44EF4CB}" srcOrd="0" destOrd="0" presId="urn:microsoft.com/office/officeart/2005/8/layout/list1"/>
    <dgm:cxn modelId="{C0529E49-6769-0C42-AB2B-0E2D40CC66AD}" srcId="{0DA951C5-160F-C34B-A4CB-191476937C4C}" destId="{8975F3F9-3595-1D4B-B21C-0E30B82861B7}" srcOrd="0" destOrd="0" parTransId="{992C1E4C-1242-3840-AF94-0251A5DAA75D}" sibTransId="{A7F4D78F-8B3F-0D49-87AF-3088E3D55FF0}"/>
    <dgm:cxn modelId="{3C56F7CC-5BED-4292-B446-58D92273127A}" type="presParOf" srcId="{5D3A9BC2-AC15-4C45-8146-3D1752813F5F}" destId="{9D59E3D4-EBC9-7149-A13C-53DB365217CF}" srcOrd="0" destOrd="0" presId="urn:microsoft.com/office/officeart/2005/8/layout/list1"/>
    <dgm:cxn modelId="{B029C330-8B37-41C0-A2AC-75E93909DBC0}" type="presParOf" srcId="{9D59E3D4-EBC9-7149-A13C-53DB365217CF}" destId="{B627EE7E-0218-1F46-9D27-2900A1A79AA6}" srcOrd="0" destOrd="0" presId="urn:microsoft.com/office/officeart/2005/8/layout/list1"/>
    <dgm:cxn modelId="{C377AB21-3D5D-4EA8-9DFE-6B34EA551DA6}" type="presParOf" srcId="{9D59E3D4-EBC9-7149-A13C-53DB365217CF}" destId="{E2D74836-43D8-E74D-92F8-390C411DD6A6}" srcOrd="1" destOrd="0" presId="urn:microsoft.com/office/officeart/2005/8/layout/list1"/>
    <dgm:cxn modelId="{8E21CDA5-07CE-4259-A54D-C934E21F6533}" type="presParOf" srcId="{5D3A9BC2-AC15-4C45-8146-3D1752813F5F}" destId="{B53DFCE8-BAFE-104A-A227-7B80AF2AD912}" srcOrd="1" destOrd="0" presId="urn:microsoft.com/office/officeart/2005/8/layout/list1"/>
    <dgm:cxn modelId="{D10BDEB3-D109-4410-9B0B-A54893BE2499}" type="presParOf" srcId="{5D3A9BC2-AC15-4C45-8146-3D1752813F5F}" destId="{53BCD6A0-213F-484A-ADF0-7B95B44EF4CB}" srcOrd="2" destOrd="0" presId="urn:microsoft.com/office/officeart/2005/8/layout/list1"/>
    <dgm:cxn modelId="{86C06CFB-236A-4110-93B1-6B22EAA71BF9}" type="presParOf" srcId="{5D3A9BC2-AC15-4C45-8146-3D1752813F5F}" destId="{8F8A1884-B678-D344-B8E1-51D07501FEBD}" srcOrd="3" destOrd="0" presId="urn:microsoft.com/office/officeart/2005/8/layout/list1"/>
    <dgm:cxn modelId="{8E8CF870-A8C6-4F85-BEBB-A4D60663C9DC}" type="presParOf" srcId="{5D3A9BC2-AC15-4C45-8146-3D1752813F5F}" destId="{C3A13A58-F894-B643-80E8-A55DC454B39B}" srcOrd="4" destOrd="0" presId="urn:microsoft.com/office/officeart/2005/8/layout/list1"/>
    <dgm:cxn modelId="{9E513C81-0990-4623-848A-70049A1A8A1E}" type="presParOf" srcId="{C3A13A58-F894-B643-80E8-A55DC454B39B}" destId="{8A83C2F1-54BF-7844-948D-F0E9B834FDDA}" srcOrd="0" destOrd="0" presId="urn:microsoft.com/office/officeart/2005/8/layout/list1"/>
    <dgm:cxn modelId="{FFF6DE59-3CF0-4477-934F-D5C8F0562072}" type="presParOf" srcId="{C3A13A58-F894-B643-80E8-A55DC454B39B}" destId="{D060AE71-E380-534A-9883-1E7331E559A8}" srcOrd="1" destOrd="0" presId="urn:microsoft.com/office/officeart/2005/8/layout/list1"/>
    <dgm:cxn modelId="{871048E9-71D5-4A9B-98FE-4F0145E03723}" type="presParOf" srcId="{5D3A9BC2-AC15-4C45-8146-3D1752813F5F}" destId="{25024F05-4413-CC47-B302-8F7DA326436C}" srcOrd="5" destOrd="0" presId="urn:microsoft.com/office/officeart/2005/8/layout/list1"/>
    <dgm:cxn modelId="{588195E0-FB1F-4864-A99D-8040863B1069}" type="presParOf" srcId="{5D3A9BC2-AC15-4C45-8146-3D1752813F5F}" destId="{4908603B-CDE6-3C4D-94AA-A67E701A9215}"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DA951C5-160F-C34B-A4CB-191476937C4C}" type="doc">
      <dgm:prSet loTypeId="urn:microsoft.com/office/officeart/2005/8/layout/list1" loCatId="" qsTypeId="urn:microsoft.com/office/officeart/2005/8/quickstyle/simple2" qsCatId="simple" csTypeId="urn:microsoft.com/office/officeart/2005/8/colors/accent3_2" csCatId="accent3" phldr="1"/>
      <dgm:spPr/>
      <dgm:t>
        <a:bodyPr/>
        <a:lstStyle/>
        <a:p>
          <a:endParaRPr lang="en-US"/>
        </a:p>
      </dgm:t>
    </dgm:pt>
    <dgm:pt modelId="{8975F3F9-3595-1D4B-B21C-0E30B82861B7}">
      <dgm:prSet custT="1"/>
      <dgm:spPr/>
      <dgm:t>
        <a:bodyPr/>
        <a:lstStyle/>
        <a:p>
          <a:pPr rtl="0"/>
          <a:r>
            <a:rPr lang="en-US" sz="2600" b="1" i="0" baseline="0" dirty="0">
              <a:solidFill>
                <a:schemeClr val="tx1"/>
              </a:solidFill>
              <a:latin typeface="Arial" panose="020B0604020202020204" pitchFamily="34" charset="0"/>
              <a:cs typeface="Arial" panose="020B0604020202020204" pitchFamily="34" charset="0"/>
            </a:rPr>
            <a:t>Module 1</a:t>
          </a:r>
          <a:endParaRPr lang="en-US" sz="2600" b="1" i="0" dirty="0">
            <a:solidFill>
              <a:schemeClr val="tx1"/>
            </a:solidFill>
            <a:latin typeface="Arial" panose="020B0604020202020204" pitchFamily="34" charset="0"/>
            <a:cs typeface="Arial" panose="020B0604020202020204" pitchFamily="34" charset="0"/>
          </a:endParaRPr>
        </a:p>
      </dgm:t>
    </dgm:pt>
    <dgm:pt modelId="{992C1E4C-1242-3840-AF94-0251A5DAA75D}" type="parTrans" cxnId="{C0529E49-6769-0C42-AB2B-0E2D40CC66AD}">
      <dgm:prSet/>
      <dgm:spPr/>
      <dgm:t>
        <a:bodyPr/>
        <a:lstStyle/>
        <a:p>
          <a:endParaRPr lang="en-US" b="1" i="0">
            <a:latin typeface="Arial" panose="020B0604020202020204" pitchFamily="34" charset="0"/>
            <a:cs typeface="Arial" panose="020B0604020202020204" pitchFamily="34" charset="0"/>
          </a:endParaRPr>
        </a:p>
      </dgm:t>
    </dgm:pt>
    <dgm:pt modelId="{A7F4D78F-8B3F-0D49-87AF-3088E3D55FF0}" type="sibTrans" cxnId="{C0529E49-6769-0C42-AB2B-0E2D40CC66AD}">
      <dgm:prSet/>
      <dgm:spPr/>
      <dgm:t>
        <a:bodyPr/>
        <a:lstStyle/>
        <a:p>
          <a:endParaRPr lang="en-US" b="1" i="0">
            <a:latin typeface="Arial" panose="020B0604020202020204" pitchFamily="34" charset="0"/>
            <a:cs typeface="Arial" panose="020B0604020202020204" pitchFamily="34" charset="0"/>
          </a:endParaRPr>
        </a:p>
      </dgm:t>
    </dgm:pt>
    <dgm:pt modelId="{EC199154-C842-8F43-9CDC-9C8F5E2FADB2}">
      <dgm:prSet custT="1"/>
      <dgm:spPr/>
      <dgm:t>
        <a:bodyPr/>
        <a:lstStyle/>
        <a:p>
          <a:pPr rtl="0"/>
          <a:r>
            <a:rPr lang="en-US" sz="2200" b="1" i="0" dirty="0">
              <a:latin typeface="Arial" panose="020B0604020202020204" pitchFamily="34" charset="0"/>
              <a:cs typeface="Arial" panose="020B0604020202020204" pitchFamily="34" charset="0"/>
            </a:rPr>
            <a:t>Employee Engagement</a:t>
          </a:r>
        </a:p>
      </dgm:t>
    </dgm:pt>
    <dgm:pt modelId="{ACBBAEDF-4FB1-904B-B355-F71A6FEA359C}" type="parTrans" cxnId="{BF1F8C89-6CF1-6B45-9A4A-E375698E0ABD}">
      <dgm:prSet/>
      <dgm:spPr/>
      <dgm:t>
        <a:bodyPr/>
        <a:lstStyle/>
        <a:p>
          <a:endParaRPr lang="en-US" b="1" i="0">
            <a:latin typeface="Arial" panose="020B0604020202020204" pitchFamily="34" charset="0"/>
            <a:cs typeface="Arial" panose="020B0604020202020204" pitchFamily="34" charset="0"/>
          </a:endParaRPr>
        </a:p>
      </dgm:t>
    </dgm:pt>
    <dgm:pt modelId="{F3F8920E-19B8-2248-8CEE-B889D197A837}" type="sibTrans" cxnId="{BF1F8C89-6CF1-6B45-9A4A-E375698E0ABD}">
      <dgm:prSet/>
      <dgm:spPr/>
      <dgm:t>
        <a:bodyPr/>
        <a:lstStyle/>
        <a:p>
          <a:endParaRPr lang="en-US" b="1" i="0">
            <a:latin typeface="Arial" panose="020B0604020202020204" pitchFamily="34" charset="0"/>
            <a:cs typeface="Arial" panose="020B0604020202020204" pitchFamily="34" charset="0"/>
          </a:endParaRPr>
        </a:p>
      </dgm:t>
    </dgm:pt>
    <dgm:pt modelId="{90D1B14B-4C4B-0645-A4D3-02DAAFC8A671}">
      <dgm:prSet custT="1"/>
      <dgm:spPr/>
      <dgm:t>
        <a:bodyPr/>
        <a:lstStyle/>
        <a:p>
          <a:r>
            <a:rPr lang="en-US" sz="2200" b="1" i="0" dirty="0">
              <a:latin typeface="Arial" panose="020B0604020202020204" pitchFamily="34" charset="0"/>
              <a:cs typeface="Arial" panose="020B0604020202020204" pitchFamily="34" charset="0"/>
            </a:rPr>
            <a:t>Hazard Identification Plan</a:t>
          </a:r>
        </a:p>
      </dgm:t>
    </dgm:pt>
    <dgm:pt modelId="{07D80932-20AE-1547-A906-F9317206B281}" type="parTrans" cxnId="{52A71D22-4EC1-E840-AC3E-06197F783897}">
      <dgm:prSet/>
      <dgm:spPr/>
      <dgm:t>
        <a:bodyPr/>
        <a:lstStyle/>
        <a:p>
          <a:endParaRPr lang="en-US" b="1" i="0">
            <a:latin typeface="Arial" panose="020B0604020202020204" pitchFamily="34" charset="0"/>
            <a:cs typeface="Arial" panose="020B0604020202020204" pitchFamily="34" charset="0"/>
          </a:endParaRPr>
        </a:p>
      </dgm:t>
    </dgm:pt>
    <dgm:pt modelId="{064668E6-6A09-F54E-B97A-591B85C559BE}" type="sibTrans" cxnId="{52A71D22-4EC1-E840-AC3E-06197F783897}">
      <dgm:prSet/>
      <dgm:spPr/>
      <dgm:t>
        <a:bodyPr/>
        <a:lstStyle/>
        <a:p>
          <a:endParaRPr lang="en-US" b="1" i="0">
            <a:latin typeface="Arial" panose="020B0604020202020204" pitchFamily="34" charset="0"/>
            <a:cs typeface="Arial" panose="020B0604020202020204" pitchFamily="34" charset="0"/>
          </a:endParaRPr>
        </a:p>
      </dgm:t>
    </dgm:pt>
    <dgm:pt modelId="{50FBD1BE-9249-EB46-A9D3-37FA64FC61DB}">
      <dgm:prSet custT="1"/>
      <dgm:spPr/>
      <dgm:t>
        <a:bodyPr/>
        <a:lstStyle/>
        <a:p>
          <a:r>
            <a:rPr lang="en-US" sz="2200" b="1" i="0" dirty="0">
              <a:latin typeface="Arial" panose="020B0604020202020204" pitchFamily="34" charset="0"/>
              <a:cs typeface="Arial" panose="020B0604020202020204" pitchFamily="34" charset="0"/>
            </a:rPr>
            <a:t>Hazard Control	</a:t>
          </a:r>
        </a:p>
      </dgm:t>
    </dgm:pt>
    <dgm:pt modelId="{EA2A14A2-0E03-C94B-AC58-E2C513902ACD}" type="parTrans" cxnId="{E7CC8777-ED96-4548-BF5E-DF7E53A16921}">
      <dgm:prSet/>
      <dgm:spPr/>
      <dgm:t>
        <a:bodyPr/>
        <a:lstStyle/>
        <a:p>
          <a:endParaRPr lang="en-US" b="1" i="0">
            <a:latin typeface="Arial" panose="020B0604020202020204" pitchFamily="34" charset="0"/>
            <a:cs typeface="Arial" panose="020B0604020202020204" pitchFamily="34" charset="0"/>
          </a:endParaRPr>
        </a:p>
      </dgm:t>
    </dgm:pt>
    <dgm:pt modelId="{E53F4FDC-172E-A74B-8DC0-D3903A84EFAB}" type="sibTrans" cxnId="{E7CC8777-ED96-4548-BF5E-DF7E53A16921}">
      <dgm:prSet/>
      <dgm:spPr/>
      <dgm:t>
        <a:bodyPr/>
        <a:lstStyle/>
        <a:p>
          <a:endParaRPr lang="en-US" b="1" i="0">
            <a:latin typeface="Arial" panose="020B0604020202020204" pitchFamily="34" charset="0"/>
            <a:cs typeface="Arial" panose="020B0604020202020204" pitchFamily="34" charset="0"/>
          </a:endParaRPr>
        </a:p>
      </dgm:t>
    </dgm:pt>
    <dgm:pt modelId="{4FB98FFD-AD14-6A45-BCAB-27909EE6B36A}">
      <dgm:prSet custT="1"/>
      <dgm:spPr/>
      <dgm:t>
        <a:bodyPr/>
        <a:lstStyle/>
        <a:p>
          <a:r>
            <a:rPr lang="en-US" sz="2200" b="1" i="0" dirty="0">
              <a:latin typeface="Arial" panose="020B0604020202020204" pitchFamily="34" charset="0"/>
              <a:cs typeface="Arial" panose="020B0604020202020204" pitchFamily="34" charset="0"/>
            </a:rPr>
            <a:t>Workplace Safety Rules	</a:t>
          </a:r>
        </a:p>
      </dgm:t>
    </dgm:pt>
    <dgm:pt modelId="{E05596C4-26C4-4B40-BE67-605CF896A39A}" type="parTrans" cxnId="{7148BA07-1C34-B04B-9FAC-B19BAA38EB62}">
      <dgm:prSet/>
      <dgm:spPr/>
      <dgm:t>
        <a:bodyPr/>
        <a:lstStyle/>
        <a:p>
          <a:endParaRPr lang="en-US" b="1" i="0">
            <a:latin typeface="Arial" panose="020B0604020202020204" pitchFamily="34" charset="0"/>
            <a:cs typeface="Arial" panose="020B0604020202020204" pitchFamily="34" charset="0"/>
          </a:endParaRPr>
        </a:p>
      </dgm:t>
    </dgm:pt>
    <dgm:pt modelId="{A681AC0E-55A4-7A4F-8945-C10B31D9438A}" type="sibTrans" cxnId="{7148BA07-1C34-B04B-9FAC-B19BAA38EB62}">
      <dgm:prSet/>
      <dgm:spPr/>
      <dgm:t>
        <a:bodyPr/>
        <a:lstStyle/>
        <a:p>
          <a:endParaRPr lang="en-US" b="1" i="0">
            <a:latin typeface="Arial" panose="020B0604020202020204" pitchFamily="34" charset="0"/>
            <a:cs typeface="Arial" panose="020B0604020202020204" pitchFamily="34" charset="0"/>
          </a:endParaRPr>
        </a:p>
      </dgm:t>
    </dgm:pt>
    <dgm:pt modelId="{869077E3-ACC3-5648-BFF1-3FE6CB958D68}">
      <dgm:prSet custT="1"/>
      <dgm:spPr/>
      <dgm:t>
        <a:bodyPr/>
        <a:lstStyle/>
        <a:p>
          <a:r>
            <a:rPr lang="en-US" sz="2200" b="1" i="0" dirty="0">
              <a:latin typeface="Arial" panose="020B0604020202020204" pitchFamily="34" charset="0"/>
              <a:cs typeface="Arial" panose="020B0604020202020204" pitchFamily="34" charset="0"/>
            </a:rPr>
            <a:t>Job Safety Analysis</a:t>
          </a:r>
        </a:p>
      </dgm:t>
    </dgm:pt>
    <dgm:pt modelId="{6756D7E1-51C8-A44B-8774-F54E61280CEF}" type="parTrans" cxnId="{0ED585F0-DD6C-B149-8866-0243859AB6D7}">
      <dgm:prSet/>
      <dgm:spPr/>
      <dgm:t>
        <a:bodyPr/>
        <a:lstStyle/>
        <a:p>
          <a:endParaRPr lang="en-US" b="1" i="0">
            <a:latin typeface="Arial" panose="020B0604020202020204" pitchFamily="34" charset="0"/>
            <a:cs typeface="Arial" panose="020B0604020202020204" pitchFamily="34" charset="0"/>
          </a:endParaRPr>
        </a:p>
      </dgm:t>
    </dgm:pt>
    <dgm:pt modelId="{ED90E2AE-CDA0-1346-B947-C0713AC24123}" type="sibTrans" cxnId="{0ED585F0-DD6C-B149-8866-0243859AB6D7}">
      <dgm:prSet/>
      <dgm:spPr/>
      <dgm:t>
        <a:bodyPr/>
        <a:lstStyle/>
        <a:p>
          <a:endParaRPr lang="en-US" b="1" i="0">
            <a:latin typeface="Arial" panose="020B0604020202020204" pitchFamily="34" charset="0"/>
            <a:cs typeface="Arial" panose="020B0604020202020204" pitchFamily="34" charset="0"/>
          </a:endParaRPr>
        </a:p>
      </dgm:t>
    </dgm:pt>
    <dgm:pt modelId="{204C4335-0D39-A848-8AC1-62EC199B1041}">
      <dgm:prSet custT="1"/>
      <dgm:spPr/>
      <dgm:t>
        <a:bodyPr/>
        <a:lstStyle/>
        <a:p>
          <a:r>
            <a:rPr lang="en-US" sz="2200" b="1" i="0" dirty="0">
              <a:latin typeface="Arial" panose="020B0604020202020204" pitchFamily="34" charset="0"/>
              <a:cs typeface="Arial" panose="020B0604020202020204" pitchFamily="34" charset="0"/>
            </a:rPr>
            <a:t>OSHA Inspections	</a:t>
          </a:r>
        </a:p>
      </dgm:t>
    </dgm:pt>
    <dgm:pt modelId="{AA914F2E-D7E4-E74C-8063-FC7F365C0FD7}" type="parTrans" cxnId="{59BE6989-756D-FB47-B3EC-D9104E0F804C}">
      <dgm:prSet/>
      <dgm:spPr/>
      <dgm:t>
        <a:bodyPr/>
        <a:lstStyle/>
        <a:p>
          <a:endParaRPr lang="en-US" b="1" i="0">
            <a:latin typeface="Arial" panose="020B0604020202020204" pitchFamily="34" charset="0"/>
            <a:cs typeface="Arial" panose="020B0604020202020204" pitchFamily="34" charset="0"/>
          </a:endParaRPr>
        </a:p>
      </dgm:t>
    </dgm:pt>
    <dgm:pt modelId="{9AC01A8A-C001-C64E-A448-CDBA182E75D1}" type="sibTrans" cxnId="{59BE6989-756D-FB47-B3EC-D9104E0F804C}">
      <dgm:prSet/>
      <dgm:spPr/>
      <dgm:t>
        <a:bodyPr/>
        <a:lstStyle/>
        <a:p>
          <a:endParaRPr lang="en-US" b="1" i="0">
            <a:latin typeface="Arial" panose="020B0604020202020204" pitchFamily="34" charset="0"/>
            <a:cs typeface="Arial" panose="020B0604020202020204" pitchFamily="34" charset="0"/>
          </a:endParaRPr>
        </a:p>
      </dgm:t>
    </dgm:pt>
    <dgm:pt modelId="{3BA3CACD-657D-F74F-95A6-D65DF3D5C3C0}">
      <dgm:prSet custT="1"/>
      <dgm:spPr/>
      <dgm:t>
        <a:bodyPr/>
        <a:lstStyle/>
        <a:p>
          <a:r>
            <a:rPr lang="en-US" sz="2200" b="1" i="0" dirty="0">
              <a:latin typeface="Arial" panose="020B0604020202020204" pitchFamily="34" charset="0"/>
              <a:cs typeface="Arial" panose="020B0604020202020204" pitchFamily="34" charset="0"/>
            </a:rPr>
            <a:t>Emergency Planning &amp; Emergency Response Procedures</a:t>
          </a:r>
        </a:p>
      </dgm:t>
    </dgm:pt>
    <dgm:pt modelId="{6FCB89C9-CBFF-C047-B4CA-86C3C2A9C405}" type="parTrans" cxnId="{ACFD6207-A78E-FC4E-B657-1C6009CEE7AE}">
      <dgm:prSet/>
      <dgm:spPr/>
      <dgm:t>
        <a:bodyPr/>
        <a:lstStyle/>
        <a:p>
          <a:endParaRPr lang="en-US" b="1" i="0">
            <a:latin typeface="Arial" panose="020B0604020202020204" pitchFamily="34" charset="0"/>
            <a:cs typeface="Arial" panose="020B0604020202020204" pitchFamily="34" charset="0"/>
          </a:endParaRPr>
        </a:p>
      </dgm:t>
    </dgm:pt>
    <dgm:pt modelId="{389E4CBB-F420-9543-B12E-5D8F8960D035}" type="sibTrans" cxnId="{ACFD6207-A78E-FC4E-B657-1C6009CEE7AE}">
      <dgm:prSet/>
      <dgm:spPr/>
      <dgm:t>
        <a:bodyPr/>
        <a:lstStyle/>
        <a:p>
          <a:endParaRPr lang="en-US" b="1" i="0">
            <a:latin typeface="Arial" panose="020B0604020202020204" pitchFamily="34" charset="0"/>
            <a:cs typeface="Arial" panose="020B0604020202020204" pitchFamily="34" charset="0"/>
          </a:endParaRPr>
        </a:p>
      </dgm:t>
    </dgm:pt>
    <dgm:pt modelId="{36B3A8A3-EF4D-1A45-8ED0-EFF2DD111CDF}">
      <dgm:prSet custT="1"/>
      <dgm:spPr/>
      <dgm:t>
        <a:bodyPr/>
        <a:lstStyle/>
        <a:p>
          <a:r>
            <a:rPr lang="en-US" sz="2200" b="1" i="0" dirty="0">
              <a:latin typeface="Arial" panose="020B0604020202020204" pitchFamily="34" charset="0"/>
              <a:cs typeface="Arial" panose="020B0604020202020204" pitchFamily="34" charset="0"/>
            </a:rPr>
            <a:t>Anti-retaliation</a:t>
          </a:r>
        </a:p>
      </dgm:t>
    </dgm:pt>
    <dgm:pt modelId="{43A91C9A-77A9-B245-A86C-738BD520C8FA}" type="parTrans" cxnId="{2B290EEA-D2C5-5C40-AA04-5E36EB18044F}">
      <dgm:prSet/>
      <dgm:spPr/>
      <dgm:t>
        <a:bodyPr/>
        <a:lstStyle/>
        <a:p>
          <a:endParaRPr lang="en-US" b="1" i="0">
            <a:latin typeface="Arial" panose="020B0604020202020204" pitchFamily="34" charset="0"/>
            <a:cs typeface="Arial" panose="020B0604020202020204" pitchFamily="34" charset="0"/>
          </a:endParaRPr>
        </a:p>
      </dgm:t>
    </dgm:pt>
    <dgm:pt modelId="{CCAE2E88-B699-194E-A2B8-C1F3D3DAB03E}" type="sibTrans" cxnId="{2B290EEA-D2C5-5C40-AA04-5E36EB18044F}">
      <dgm:prSet/>
      <dgm:spPr/>
      <dgm:t>
        <a:bodyPr/>
        <a:lstStyle/>
        <a:p>
          <a:endParaRPr lang="en-US" b="1" i="0">
            <a:latin typeface="Arial" panose="020B0604020202020204" pitchFamily="34" charset="0"/>
            <a:cs typeface="Arial" panose="020B0604020202020204" pitchFamily="34" charset="0"/>
          </a:endParaRPr>
        </a:p>
      </dgm:t>
    </dgm:pt>
    <dgm:pt modelId="{C2EB5113-15B7-3640-AB2C-4E0E6F098D43}">
      <dgm:prSet custT="1"/>
      <dgm:spPr/>
      <dgm:t>
        <a:bodyPr/>
        <a:lstStyle/>
        <a:p>
          <a:r>
            <a:rPr lang="en-US" sz="2200" b="1" i="0" dirty="0">
              <a:latin typeface="Arial" panose="020B0604020202020204" pitchFamily="34" charset="0"/>
              <a:cs typeface="Arial" panose="020B0604020202020204" pitchFamily="34" charset="0"/>
            </a:rPr>
            <a:t>Employer Responsibilities &amp; Disciplinary Policy</a:t>
          </a:r>
        </a:p>
      </dgm:t>
    </dgm:pt>
    <dgm:pt modelId="{DF5CD167-C36B-D143-856B-9DE9B8BC1FE6}" type="parTrans" cxnId="{8A27658E-5C95-5F4C-BFFA-3245BB53327D}">
      <dgm:prSet/>
      <dgm:spPr/>
      <dgm:t>
        <a:bodyPr/>
        <a:lstStyle/>
        <a:p>
          <a:endParaRPr lang="en-US" b="1" i="0">
            <a:latin typeface="Arial" panose="020B0604020202020204" pitchFamily="34" charset="0"/>
            <a:cs typeface="Arial" panose="020B0604020202020204" pitchFamily="34" charset="0"/>
          </a:endParaRPr>
        </a:p>
      </dgm:t>
    </dgm:pt>
    <dgm:pt modelId="{D2F9C2B3-B777-2048-A9FD-EF052975A056}" type="sibTrans" cxnId="{8A27658E-5C95-5F4C-BFFA-3245BB53327D}">
      <dgm:prSet/>
      <dgm:spPr/>
      <dgm:t>
        <a:bodyPr/>
        <a:lstStyle/>
        <a:p>
          <a:endParaRPr lang="en-US" b="1" i="0">
            <a:latin typeface="Arial" panose="020B0604020202020204" pitchFamily="34" charset="0"/>
            <a:cs typeface="Arial" panose="020B0604020202020204" pitchFamily="34" charset="0"/>
          </a:endParaRPr>
        </a:p>
      </dgm:t>
    </dgm:pt>
    <dgm:pt modelId="{5D3A9BC2-AC15-4C45-8146-3D1752813F5F}" type="pres">
      <dgm:prSet presAssocID="{0DA951C5-160F-C34B-A4CB-191476937C4C}" presName="linear" presStyleCnt="0">
        <dgm:presLayoutVars>
          <dgm:dir/>
          <dgm:animLvl val="lvl"/>
          <dgm:resizeHandles val="exact"/>
        </dgm:presLayoutVars>
      </dgm:prSet>
      <dgm:spPr/>
      <dgm:t>
        <a:bodyPr/>
        <a:lstStyle/>
        <a:p>
          <a:endParaRPr lang="en-US"/>
        </a:p>
      </dgm:t>
    </dgm:pt>
    <dgm:pt modelId="{9D59E3D4-EBC9-7149-A13C-53DB365217CF}" type="pres">
      <dgm:prSet presAssocID="{8975F3F9-3595-1D4B-B21C-0E30B82861B7}" presName="parentLin" presStyleCnt="0"/>
      <dgm:spPr/>
    </dgm:pt>
    <dgm:pt modelId="{B627EE7E-0218-1F46-9D27-2900A1A79AA6}" type="pres">
      <dgm:prSet presAssocID="{8975F3F9-3595-1D4B-B21C-0E30B82861B7}" presName="parentLeftMargin" presStyleLbl="node1" presStyleIdx="0" presStyleCnt="1"/>
      <dgm:spPr/>
      <dgm:t>
        <a:bodyPr/>
        <a:lstStyle/>
        <a:p>
          <a:endParaRPr lang="en-US"/>
        </a:p>
      </dgm:t>
    </dgm:pt>
    <dgm:pt modelId="{E2D74836-43D8-E74D-92F8-390C411DD6A6}" type="pres">
      <dgm:prSet presAssocID="{8975F3F9-3595-1D4B-B21C-0E30B82861B7}" presName="parentText" presStyleLbl="node1" presStyleIdx="0" presStyleCnt="1" custScaleY="313201" custLinFactNeighborX="11817" custLinFactNeighborY="-58533">
        <dgm:presLayoutVars>
          <dgm:chMax val="0"/>
          <dgm:bulletEnabled val="1"/>
        </dgm:presLayoutVars>
      </dgm:prSet>
      <dgm:spPr/>
      <dgm:t>
        <a:bodyPr/>
        <a:lstStyle/>
        <a:p>
          <a:endParaRPr lang="en-US"/>
        </a:p>
      </dgm:t>
    </dgm:pt>
    <dgm:pt modelId="{B53DFCE8-BAFE-104A-A227-7B80AF2AD912}" type="pres">
      <dgm:prSet presAssocID="{8975F3F9-3595-1D4B-B21C-0E30B82861B7}" presName="negativeSpace" presStyleCnt="0"/>
      <dgm:spPr/>
    </dgm:pt>
    <dgm:pt modelId="{53BCD6A0-213F-484A-ADF0-7B95B44EF4CB}" type="pres">
      <dgm:prSet presAssocID="{8975F3F9-3595-1D4B-B21C-0E30B82861B7}" presName="childText" presStyleLbl="conFgAcc1" presStyleIdx="0" presStyleCnt="1" custLinFactNeighborY="72410">
        <dgm:presLayoutVars>
          <dgm:bulletEnabled val="1"/>
        </dgm:presLayoutVars>
      </dgm:prSet>
      <dgm:spPr/>
      <dgm:t>
        <a:bodyPr/>
        <a:lstStyle/>
        <a:p>
          <a:endParaRPr lang="en-US"/>
        </a:p>
      </dgm:t>
    </dgm:pt>
  </dgm:ptLst>
  <dgm:cxnLst>
    <dgm:cxn modelId="{BF1F8C89-6CF1-6B45-9A4A-E375698E0ABD}" srcId="{8975F3F9-3595-1D4B-B21C-0E30B82861B7}" destId="{EC199154-C842-8F43-9CDC-9C8F5E2FADB2}" srcOrd="0" destOrd="0" parTransId="{ACBBAEDF-4FB1-904B-B355-F71A6FEA359C}" sibTransId="{F3F8920E-19B8-2248-8CEE-B889D197A837}"/>
    <dgm:cxn modelId="{2A13A0ED-0089-41DB-8B96-B42BB5DA0238}" type="presOf" srcId="{3BA3CACD-657D-F74F-95A6-D65DF3D5C3C0}" destId="{53BCD6A0-213F-484A-ADF0-7B95B44EF4CB}" srcOrd="0" destOrd="6" presId="urn:microsoft.com/office/officeart/2005/8/layout/list1"/>
    <dgm:cxn modelId="{281A3B4D-1C24-4CF2-9A45-1D6DFA72D6DF}" type="presOf" srcId="{8975F3F9-3595-1D4B-B21C-0E30B82861B7}" destId="{E2D74836-43D8-E74D-92F8-390C411DD6A6}" srcOrd="1" destOrd="0" presId="urn:microsoft.com/office/officeart/2005/8/layout/list1"/>
    <dgm:cxn modelId="{CA8AEC7A-C1A1-4819-9BCD-676F55BDF59C}" type="presOf" srcId="{8975F3F9-3595-1D4B-B21C-0E30B82861B7}" destId="{B627EE7E-0218-1F46-9D27-2900A1A79AA6}" srcOrd="0" destOrd="0" presId="urn:microsoft.com/office/officeart/2005/8/layout/list1"/>
    <dgm:cxn modelId="{ACFD6207-A78E-FC4E-B657-1C6009CEE7AE}" srcId="{8975F3F9-3595-1D4B-B21C-0E30B82861B7}" destId="{3BA3CACD-657D-F74F-95A6-D65DF3D5C3C0}" srcOrd="6" destOrd="0" parTransId="{6FCB89C9-CBFF-C047-B4CA-86C3C2A9C405}" sibTransId="{389E4CBB-F420-9543-B12E-5D8F8960D035}"/>
    <dgm:cxn modelId="{7148BA07-1C34-B04B-9FAC-B19BAA38EB62}" srcId="{8975F3F9-3595-1D4B-B21C-0E30B82861B7}" destId="{4FB98FFD-AD14-6A45-BCAB-27909EE6B36A}" srcOrd="3" destOrd="0" parTransId="{E05596C4-26C4-4B40-BE67-605CF896A39A}" sibTransId="{A681AC0E-55A4-7A4F-8945-C10B31D9438A}"/>
    <dgm:cxn modelId="{C0529E49-6769-0C42-AB2B-0E2D40CC66AD}" srcId="{0DA951C5-160F-C34B-A4CB-191476937C4C}" destId="{8975F3F9-3595-1D4B-B21C-0E30B82861B7}" srcOrd="0" destOrd="0" parTransId="{992C1E4C-1242-3840-AF94-0251A5DAA75D}" sibTransId="{A7F4D78F-8B3F-0D49-87AF-3088E3D55FF0}"/>
    <dgm:cxn modelId="{0FDA2617-B77B-47B3-A91C-9131183E6DD9}" type="presOf" srcId="{50FBD1BE-9249-EB46-A9D3-37FA64FC61DB}" destId="{53BCD6A0-213F-484A-ADF0-7B95B44EF4CB}" srcOrd="0" destOrd="2" presId="urn:microsoft.com/office/officeart/2005/8/layout/list1"/>
    <dgm:cxn modelId="{1D831EFF-66A4-4561-AF13-85720F81BB74}" type="presOf" srcId="{90D1B14B-4C4B-0645-A4D3-02DAAFC8A671}" destId="{53BCD6A0-213F-484A-ADF0-7B95B44EF4CB}" srcOrd="0" destOrd="1" presId="urn:microsoft.com/office/officeart/2005/8/layout/list1"/>
    <dgm:cxn modelId="{40AF5702-907B-4C89-B7F5-7D42589A6FD4}" type="presOf" srcId="{204C4335-0D39-A848-8AC1-62EC199B1041}" destId="{53BCD6A0-213F-484A-ADF0-7B95B44EF4CB}" srcOrd="0" destOrd="5" presId="urn:microsoft.com/office/officeart/2005/8/layout/list1"/>
    <dgm:cxn modelId="{D4F56F34-AB72-4D11-93BC-BEBE3EDB54A6}" type="presOf" srcId="{869077E3-ACC3-5648-BFF1-3FE6CB958D68}" destId="{53BCD6A0-213F-484A-ADF0-7B95B44EF4CB}" srcOrd="0" destOrd="4" presId="urn:microsoft.com/office/officeart/2005/8/layout/list1"/>
    <dgm:cxn modelId="{59BE6989-756D-FB47-B3EC-D9104E0F804C}" srcId="{8975F3F9-3595-1D4B-B21C-0E30B82861B7}" destId="{204C4335-0D39-A848-8AC1-62EC199B1041}" srcOrd="5" destOrd="0" parTransId="{AA914F2E-D7E4-E74C-8063-FC7F365C0FD7}" sibTransId="{9AC01A8A-C001-C64E-A448-CDBA182E75D1}"/>
    <dgm:cxn modelId="{E7CC8777-ED96-4548-BF5E-DF7E53A16921}" srcId="{8975F3F9-3595-1D4B-B21C-0E30B82861B7}" destId="{50FBD1BE-9249-EB46-A9D3-37FA64FC61DB}" srcOrd="2" destOrd="0" parTransId="{EA2A14A2-0E03-C94B-AC58-E2C513902ACD}" sibTransId="{E53F4FDC-172E-A74B-8DC0-D3903A84EFAB}"/>
    <dgm:cxn modelId="{2A84DF69-E454-4065-80FF-E107676034EF}" type="presOf" srcId="{C2EB5113-15B7-3640-AB2C-4E0E6F098D43}" destId="{53BCD6A0-213F-484A-ADF0-7B95B44EF4CB}" srcOrd="0" destOrd="7" presId="urn:microsoft.com/office/officeart/2005/8/layout/list1"/>
    <dgm:cxn modelId="{8A27658E-5C95-5F4C-BFFA-3245BB53327D}" srcId="{8975F3F9-3595-1D4B-B21C-0E30B82861B7}" destId="{C2EB5113-15B7-3640-AB2C-4E0E6F098D43}" srcOrd="7" destOrd="0" parTransId="{DF5CD167-C36B-D143-856B-9DE9B8BC1FE6}" sibTransId="{D2F9C2B3-B777-2048-A9FD-EF052975A056}"/>
    <dgm:cxn modelId="{0ED585F0-DD6C-B149-8866-0243859AB6D7}" srcId="{8975F3F9-3595-1D4B-B21C-0E30B82861B7}" destId="{869077E3-ACC3-5648-BFF1-3FE6CB958D68}" srcOrd="4" destOrd="0" parTransId="{6756D7E1-51C8-A44B-8774-F54E61280CEF}" sibTransId="{ED90E2AE-CDA0-1346-B947-C0713AC24123}"/>
    <dgm:cxn modelId="{2B290EEA-D2C5-5C40-AA04-5E36EB18044F}" srcId="{8975F3F9-3595-1D4B-B21C-0E30B82861B7}" destId="{36B3A8A3-EF4D-1A45-8ED0-EFF2DD111CDF}" srcOrd="8" destOrd="0" parTransId="{43A91C9A-77A9-B245-A86C-738BD520C8FA}" sibTransId="{CCAE2E88-B699-194E-A2B8-C1F3D3DAB03E}"/>
    <dgm:cxn modelId="{52A71D22-4EC1-E840-AC3E-06197F783897}" srcId="{8975F3F9-3595-1D4B-B21C-0E30B82861B7}" destId="{90D1B14B-4C4B-0645-A4D3-02DAAFC8A671}" srcOrd="1" destOrd="0" parTransId="{07D80932-20AE-1547-A906-F9317206B281}" sibTransId="{064668E6-6A09-F54E-B97A-591B85C559BE}"/>
    <dgm:cxn modelId="{DA0C08EF-0D7D-44AF-877E-F7D3489C2348}" type="presOf" srcId="{4FB98FFD-AD14-6A45-BCAB-27909EE6B36A}" destId="{53BCD6A0-213F-484A-ADF0-7B95B44EF4CB}" srcOrd="0" destOrd="3" presId="urn:microsoft.com/office/officeart/2005/8/layout/list1"/>
    <dgm:cxn modelId="{30AD1C2D-8F9E-475E-AFF8-DE90DFFA8CF7}" type="presOf" srcId="{EC199154-C842-8F43-9CDC-9C8F5E2FADB2}" destId="{53BCD6A0-213F-484A-ADF0-7B95B44EF4CB}" srcOrd="0" destOrd="0" presId="urn:microsoft.com/office/officeart/2005/8/layout/list1"/>
    <dgm:cxn modelId="{47398A60-C016-48C8-A0BC-5680A68F493A}" type="presOf" srcId="{0DA951C5-160F-C34B-A4CB-191476937C4C}" destId="{5D3A9BC2-AC15-4C45-8146-3D1752813F5F}" srcOrd="0" destOrd="0" presId="urn:microsoft.com/office/officeart/2005/8/layout/list1"/>
    <dgm:cxn modelId="{3AD1729C-4118-479F-8285-4573C35DE17A}" type="presOf" srcId="{36B3A8A3-EF4D-1A45-8ED0-EFF2DD111CDF}" destId="{53BCD6A0-213F-484A-ADF0-7B95B44EF4CB}" srcOrd="0" destOrd="8" presId="urn:microsoft.com/office/officeart/2005/8/layout/list1"/>
    <dgm:cxn modelId="{7A2C4584-AE35-4C40-878E-BF1351F9CAEE}" type="presParOf" srcId="{5D3A9BC2-AC15-4C45-8146-3D1752813F5F}" destId="{9D59E3D4-EBC9-7149-A13C-53DB365217CF}" srcOrd="0" destOrd="0" presId="urn:microsoft.com/office/officeart/2005/8/layout/list1"/>
    <dgm:cxn modelId="{E887DF54-73C5-4E16-97C9-2F49D13E95DA}" type="presParOf" srcId="{9D59E3D4-EBC9-7149-A13C-53DB365217CF}" destId="{B627EE7E-0218-1F46-9D27-2900A1A79AA6}" srcOrd="0" destOrd="0" presId="urn:microsoft.com/office/officeart/2005/8/layout/list1"/>
    <dgm:cxn modelId="{CCB121C2-3794-427D-BBE4-6D716A5BA151}" type="presParOf" srcId="{9D59E3D4-EBC9-7149-A13C-53DB365217CF}" destId="{E2D74836-43D8-E74D-92F8-390C411DD6A6}" srcOrd="1" destOrd="0" presId="urn:microsoft.com/office/officeart/2005/8/layout/list1"/>
    <dgm:cxn modelId="{A95938C7-4211-4A68-BA6B-7A3620C7494B}" type="presParOf" srcId="{5D3A9BC2-AC15-4C45-8146-3D1752813F5F}" destId="{B53DFCE8-BAFE-104A-A227-7B80AF2AD912}" srcOrd="1" destOrd="0" presId="urn:microsoft.com/office/officeart/2005/8/layout/list1"/>
    <dgm:cxn modelId="{5E2D5546-12F1-4E8E-82F4-5AE41696217A}" type="presParOf" srcId="{5D3A9BC2-AC15-4C45-8146-3D1752813F5F}" destId="{53BCD6A0-213F-484A-ADF0-7B95B44EF4CB}"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73221DC-D341-D948-96C1-1DD0F0741F1B}" type="doc">
      <dgm:prSet loTypeId="urn:microsoft.com/office/officeart/2005/8/layout/list1" loCatId="" qsTypeId="urn:microsoft.com/office/officeart/2005/8/quickstyle/simple1" qsCatId="simple" csTypeId="urn:microsoft.com/office/officeart/2005/8/colors/accent3_3" csCatId="accent3" phldr="1"/>
      <dgm:spPr/>
      <dgm:t>
        <a:bodyPr/>
        <a:lstStyle/>
        <a:p>
          <a:endParaRPr lang="en-US"/>
        </a:p>
      </dgm:t>
    </dgm:pt>
    <dgm:pt modelId="{661F7019-2D13-0D41-805D-658D3FD959CE}">
      <dgm:prSet phldrT="[Text]"/>
      <dgm:spPr/>
      <dgm:t>
        <a:bodyPr/>
        <a:lstStyle/>
        <a:p>
          <a:r>
            <a:rPr lang="en-US" b="1" i="0" dirty="0">
              <a:solidFill>
                <a:schemeClr val="tx1"/>
              </a:solidFill>
              <a:latin typeface="Arial" panose="020B0604020202020204" pitchFamily="34" charset="0"/>
              <a:cs typeface="Arial" panose="020B0604020202020204" pitchFamily="34" charset="0"/>
            </a:rPr>
            <a:t>What is the Construction Safety Program?</a:t>
          </a:r>
        </a:p>
      </dgm:t>
    </dgm:pt>
    <dgm:pt modelId="{983D6C12-A4E6-264C-AC99-24C0DF9AC10C}" type="parTrans" cxnId="{C8C705DC-8528-8243-AFB3-E2DD05F7B697}">
      <dgm:prSet/>
      <dgm:spPr/>
      <dgm:t>
        <a:bodyPr/>
        <a:lstStyle/>
        <a:p>
          <a:endParaRPr lang="en-US" b="1" i="0">
            <a:latin typeface="Arial" panose="020B0604020202020204" pitchFamily="34" charset="0"/>
            <a:cs typeface="Arial" panose="020B0604020202020204" pitchFamily="34" charset="0"/>
          </a:endParaRPr>
        </a:p>
      </dgm:t>
    </dgm:pt>
    <dgm:pt modelId="{F25636F9-4882-C449-B15F-CCEE3722D407}" type="sibTrans" cxnId="{C8C705DC-8528-8243-AFB3-E2DD05F7B697}">
      <dgm:prSet/>
      <dgm:spPr/>
      <dgm:t>
        <a:bodyPr/>
        <a:lstStyle/>
        <a:p>
          <a:endParaRPr lang="en-US" b="1" i="0">
            <a:latin typeface="Arial" panose="020B0604020202020204" pitchFamily="34" charset="0"/>
            <a:cs typeface="Arial" panose="020B0604020202020204" pitchFamily="34" charset="0"/>
          </a:endParaRPr>
        </a:p>
      </dgm:t>
    </dgm:pt>
    <dgm:pt modelId="{1EDB03C0-07AE-2642-891B-9247AC9F2BD7}">
      <dgm:prSet/>
      <dgm:spPr/>
      <dgm:t>
        <a:bodyPr/>
        <a:lstStyle/>
        <a:p>
          <a:r>
            <a:rPr lang="en-US" b="1" i="0" dirty="0">
              <a:solidFill>
                <a:schemeClr val="tx1"/>
              </a:solidFill>
              <a:latin typeface="Arial" panose="020B0604020202020204" pitchFamily="34" charset="0"/>
              <a:cs typeface="Arial" panose="020B0604020202020204" pitchFamily="34" charset="0"/>
            </a:rPr>
            <a:t>Who says I have to do it?</a:t>
          </a:r>
        </a:p>
      </dgm:t>
    </dgm:pt>
    <dgm:pt modelId="{020B96CA-1523-DC4C-8157-A247964821E6}" type="parTrans" cxnId="{D8712B87-6E82-6841-A567-0095A10DE757}">
      <dgm:prSet/>
      <dgm:spPr/>
      <dgm:t>
        <a:bodyPr/>
        <a:lstStyle/>
        <a:p>
          <a:endParaRPr lang="en-US" b="1" i="0">
            <a:latin typeface="Arial" panose="020B0604020202020204" pitchFamily="34" charset="0"/>
            <a:cs typeface="Arial" panose="020B0604020202020204" pitchFamily="34" charset="0"/>
          </a:endParaRPr>
        </a:p>
      </dgm:t>
    </dgm:pt>
    <dgm:pt modelId="{1A380E28-B601-E944-AF01-393CB6DF8599}" type="sibTrans" cxnId="{D8712B87-6E82-6841-A567-0095A10DE757}">
      <dgm:prSet/>
      <dgm:spPr/>
      <dgm:t>
        <a:bodyPr/>
        <a:lstStyle/>
        <a:p>
          <a:endParaRPr lang="en-US" b="1" i="0">
            <a:latin typeface="Arial" panose="020B0604020202020204" pitchFamily="34" charset="0"/>
            <a:cs typeface="Arial" panose="020B0604020202020204" pitchFamily="34" charset="0"/>
          </a:endParaRPr>
        </a:p>
      </dgm:t>
    </dgm:pt>
    <dgm:pt modelId="{CDC7CA7A-1BF2-3949-BD54-D2B95906859F}">
      <dgm:prSet/>
      <dgm:spPr/>
      <dgm:t>
        <a:bodyPr/>
        <a:lstStyle/>
        <a:p>
          <a:r>
            <a:rPr lang="en-US" b="1" i="0">
              <a:solidFill>
                <a:schemeClr val="tx1"/>
              </a:solidFill>
              <a:latin typeface="Arial" panose="020B0604020202020204" pitchFamily="34" charset="0"/>
              <a:cs typeface="Arial" panose="020B0604020202020204" pitchFamily="34" charset="0"/>
            </a:rPr>
            <a:t>How can it be done?</a:t>
          </a:r>
          <a:endParaRPr lang="en-US" b="1" i="0" dirty="0">
            <a:solidFill>
              <a:schemeClr val="tx1"/>
            </a:solidFill>
            <a:latin typeface="Arial" panose="020B0604020202020204" pitchFamily="34" charset="0"/>
            <a:cs typeface="Arial" panose="020B0604020202020204" pitchFamily="34" charset="0"/>
          </a:endParaRPr>
        </a:p>
      </dgm:t>
    </dgm:pt>
    <dgm:pt modelId="{EA79E35A-91AB-C34F-9A10-9DBF5962ABEE}" type="parTrans" cxnId="{3543F006-146C-FD44-BBB8-7E63C152261F}">
      <dgm:prSet/>
      <dgm:spPr/>
      <dgm:t>
        <a:bodyPr/>
        <a:lstStyle/>
        <a:p>
          <a:endParaRPr lang="en-US" b="1" i="0">
            <a:latin typeface="Arial" panose="020B0604020202020204" pitchFamily="34" charset="0"/>
            <a:cs typeface="Arial" panose="020B0604020202020204" pitchFamily="34" charset="0"/>
          </a:endParaRPr>
        </a:p>
      </dgm:t>
    </dgm:pt>
    <dgm:pt modelId="{05F95AA2-6A98-4E4C-B5EF-10E0F47E73D5}" type="sibTrans" cxnId="{3543F006-146C-FD44-BBB8-7E63C152261F}">
      <dgm:prSet/>
      <dgm:spPr/>
      <dgm:t>
        <a:bodyPr/>
        <a:lstStyle/>
        <a:p>
          <a:endParaRPr lang="en-US" b="1" i="0">
            <a:latin typeface="Arial" panose="020B0604020202020204" pitchFamily="34" charset="0"/>
            <a:cs typeface="Arial" panose="020B0604020202020204" pitchFamily="34" charset="0"/>
          </a:endParaRPr>
        </a:p>
      </dgm:t>
    </dgm:pt>
    <dgm:pt modelId="{F76F74CF-7818-D444-A55A-D3B361DFC8F2}">
      <dgm:prSet/>
      <dgm:spPr/>
      <dgm:t>
        <a:bodyPr/>
        <a:lstStyle/>
        <a:p>
          <a:r>
            <a:rPr lang="en-US" b="1" i="0" dirty="0">
              <a:solidFill>
                <a:schemeClr val="tx1"/>
              </a:solidFill>
              <a:latin typeface="Arial" panose="020B0604020202020204" pitchFamily="34" charset="0"/>
              <a:cs typeface="Arial" panose="020B0604020202020204" pitchFamily="34" charset="0"/>
            </a:rPr>
            <a:t>How do I know what I’m getting?</a:t>
          </a:r>
        </a:p>
      </dgm:t>
    </dgm:pt>
    <dgm:pt modelId="{0748EAE6-749F-8B49-A451-C0DD0088FDD0}" type="parTrans" cxnId="{5A38D018-0B74-5045-AC4B-FFF8704D2511}">
      <dgm:prSet/>
      <dgm:spPr/>
      <dgm:t>
        <a:bodyPr/>
        <a:lstStyle/>
        <a:p>
          <a:endParaRPr lang="en-US" b="1" i="0">
            <a:latin typeface="Arial" panose="020B0604020202020204" pitchFamily="34" charset="0"/>
            <a:cs typeface="Arial" panose="020B0604020202020204" pitchFamily="34" charset="0"/>
          </a:endParaRPr>
        </a:p>
      </dgm:t>
    </dgm:pt>
    <dgm:pt modelId="{3C9EEDF0-3DED-E54A-8715-DC49E936768A}" type="sibTrans" cxnId="{5A38D018-0B74-5045-AC4B-FFF8704D2511}">
      <dgm:prSet/>
      <dgm:spPr/>
      <dgm:t>
        <a:bodyPr/>
        <a:lstStyle/>
        <a:p>
          <a:endParaRPr lang="en-US" b="1" i="0">
            <a:latin typeface="Arial" panose="020B0604020202020204" pitchFamily="34" charset="0"/>
            <a:cs typeface="Arial" panose="020B0604020202020204" pitchFamily="34" charset="0"/>
          </a:endParaRPr>
        </a:p>
      </dgm:t>
    </dgm:pt>
    <dgm:pt modelId="{0FA5BB21-B10C-CB4D-BDCB-2E52917080A3}" type="pres">
      <dgm:prSet presAssocID="{A73221DC-D341-D948-96C1-1DD0F0741F1B}" presName="linear" presStyleCnt="0">
        <dgm:presLayoutVars>
          <dgm:dir/>
          <dgm:animLvl val="lvl"/>
          <dgm:resizeHandles val="exact"/>
        </dgm:presLayoutVars>
      </dgm:prSet>
      <dgm:spPr/>
      <dgm:t>
        <a:bodyPr/>
        <a:lstStyle/>
        <a:p>
          <a:endParaRPr lang="en-US"/>
        </a:p>
      </dgm:t>
    </dgm:pt>
    <dgm:pt modelId="{507FD7EC-924C-BE40-A7F7-EF1179ABD23E}" type="pres">
      <dgm:prSet presAssocID="{661F7019-2D13-0D41-805D-658D3FD959CE}" presName="parentLin" presStyleCnt="0"/>
      <dgm:spPr/>
    </dgm:pt>
    <dgm:pt modelId="{5F95C073-F8C8-F241-A8EA-EC448AA872B1}" type="pres">
      <dgm:prSet presAssocID="{661F7019-2D13-0D41-805D-658D3FD959CE}" presName="parentLeftMargin" presStyleLbl="node1" presStyleIdx="0" presStyleCnt="4"/>
      <dgm:spPr/>
      <dgm:t>
        <a:bodyPr/>
        <a:lstStyle/>
        <a:p>
          <a:endParaRPr lang="en-US"/>
        </a:p>
      </dgm:t>
    </dgm:pt>
    <dgm:pt modelId="{397226A7-79E1-4841-81C3-E8299AB3B063}" type="pres">
      <dgm:prSet presAssocID="{661F7019-2D13-0D41-805D-658D3FD959CE}" presName="parentText" presStyleLbl="node1" presStyleIdx="0" presStyleCnt="4">
        <dgm:presLayoutVars>
          <dgm:chMax val="0"/>
          <dgm:bulletEnabled val="1"/>
        </dgm:presLayoutVars>
      </dgm:prSet>
      <dgm:spPr/>
      <dgm:t>
        <a:bodyPr/>
        <a:lstStyle/>
        <a:p>
          <a:endParaRPr lang="en-US"/>
        </a:p>
      </dgm:t>
    </dgm:pt>
    <dgm:pt modelId="{DF2C4732-E6ED-D146-B43A-9DAAA881BAC0}" type="pres">
      <dgm:prSet presAssocID="{661F7019-2D13-0D41-805D-658D3FD959CE}" presName="negativeSpace" presStyleCnt="0"/>
      <dgm:spPr/>
    </dgm:pt>
    <dgm:pt modelId="{8027955E-52D2-B14D-97B5-15C71CEF7520}" type="pres">
      <dgm:prSet presAssocID="{661F7019-2D13-0D41-805D-658D3FD959CE}" presName="childText" presStyleLbl="conFgAcc1" presStyleIdx="0" presStyleCnt="4">
        <dgm:presLayoutVars>
          <dgm:bulletEnabled val="1"/>
        </dgm:presLayoutVars>
      </dgm:prSet>
      <dgm:spPr/>
    </dgm:pt>
    <dgm:pt modelId="{070C3DAF-1B98-1D41-8A54-E02613A77CB7}" type="pres">
      <dgm:prSet presAssocID="{F25636F9-4882-C449-B15F-CCEE3722D407}" presName="spaceBetweenRectangles" presStyleCnt="0"/>
      <dgm:spPr/>
    </dgm:pt>
    <dgm:pt modelId="{9C720378-5BF8-A242-A690-C5EBAB0D6C7F}" type="pres">
      <dgm:prSet presAssocID="{1EDB03C0-07AE-2642-891B-9247AC9F2BD7}" presName="parentLin" presStyleCnt="0"/>
      <dgm:spPr/>
    </dgm:pt>
    <dgm:pt modelId="{5324B79E-F3BF-4841-8AF5-0F212E51F5A0}" type="pres">
      <dgm:prSet presAssocID="{1EDB03C0-07AE-2642-891B-9247AC9F2BD7}" presName="parentLeftMargin" presStyleLbl="node1" presStyleIdx="0" presStyleCnt="4"/>
      <dgm:spPr/>
      <dgm:t>
        <a:bodyPr/>
        <a:lstStyle/>
        <a:p>
          <a:endParaRPr lang="en-US"/>
        </a:p>
      </dgm:t>
    </dgm:pt>
    <dgm:pt modelId="{42029A1C-B533-184D-864B-5881713ED1D9}" type="pres">
      <dgm:prSet presAssocID="{1EDB03C0-07AE-2642-891B-9247AC9F2BD7}" presName="parentText" presStyleLbl="node1" presStyleIdx="1" presStyleCnt="4">
        <dgm:presLayoutVars>
          <dgm:chMax val="0"/>
          <dgm:bulletEnabled val="1"/>
        </dgm:presLayoutVars>
      </dgm:prSet>
      <dgm:spPr/>
      <dgm:t>
        <a:bodyPr/>
        <a:lstStyle/>
        <a:p>
          <a:endParaRPr lang="en-US"/>
        </a:p>
      </dgm:t>
    </dgm:pt>
    <dgm:pt modelId="{354AAE72-20C3-4340-84B2-E33D1DEA8033}" type="pres">
      <dgm:prSet presAssocID="{1EDB03C0-07AE-2642-891B-9247AC9F2BD7}" presName="negativeSpace" presStyleCnt="0"/>
      <dgm:spPr/>
    </dgm:pt>
    <dgm:pt modelId="{BCC14EAC-D7C7-BA43-9666-4FDAA175465D}" type="pres">
      <dgm:prSet presAssocID="{1EDB03C0-07AE-2642-891B-9247AC9F2BD7}" presName="childText" presStyleLbl="conFgAcc1" presStyleIdx="1" presStyleCnt="4">
        <dgm:presLayoutVars>
          <dgm:bulletEnabled val="1"/>
        </dgm:presLayoutVars>
      </dgm:prSet>
      <dgm:spPr/>
    </dgm:pt>
    <dgm:pt modelId="{EE517C83-05D4-6746-B7FB-875151B97574}" type="pres">
      <dgm:prSet presAssocID="{1A380E28-B601-E944-AF01-393CB6DF8599}" presName="spaceBetweenRectangles" presStyleCnt="0"/>
      <dgm:spPr/>
    </dgm:pt>
    <dgm:pt modelId="{E324D01C-BAC2-D24D-BE7C-26CB1CCDF7E1}" type="pres">
      <dgm:prSet presAssocID="{CDC7CA7A-1BF2-3949-BD54-D2B95906859F}" presName="parentLin" presStyleCnt="0"/>
      <dgm:spPr/>
    </dgm:pt>
    <dgm:pt modelId="{01ABDA35-19EC-FA4D-87F8-B846CD094F31}" type="pres">
      <dgm:prSet presAssocID="{CDC7CA7A-1BF2-3949-BD54-D2B95906859F}" presName="parentLeftMargin" presStyleLbl="node1" presStyleIdx="1" presStyleCnt="4"/>
      <dgm:spPr/>
      <dgm:t>
        <a:bodyPr/>
        <a:lstStyle/>
        <a:p>
          <a:endParaRPr lang="en-US"/>
        </a:p>
      </dgm:t>
    </dgm:pt>
    <dgm:pt modelId="{90A5F3CC-8E3C-2F45-B986-52A42C1557B2}" type="pres">
      <dgm:prSet presAssocID="{CDC7CA7A-1BF2-3949-BD54-D2B95906859F}" presName="parentText" presStyleLbl="node1" presStyleIdx="2" presStyleCnt="4">
        <dgm:presLayoutVars>
          <dgm:chMax val="0"/>
          <dgm:bulletEnabled val="1"/>
        </dgm:presLayoutVars>
      </dgm:prSet>
      <dgm:spPr/>
      <dgm:t>
        <a:bodyPr/>
        <a:lstStyle/>
        <a:p>
          <a:endParaRPr lang="en-US"/>
        </a:p>
      </dgm:t>
    </dgm:pt>
    <dgm:pt modelId="{02CDF230-958E-1645-B528-6E6C84750413}" type="pres">
      <dgm:prSet presAssocID="{CDC7CA7A-1BF2-3949-BD54-D2B95906859F}" presName="negativeSpace" presStyleCnt="0"/>
      <dgm:spPr/>
    </dgm:pt>
    <dgm:pt modelId="{A24D2BAF-0C83-214C-9236-7965E02BE081}" type="pres">
      <dgm:prSet presAssocID="{CDC7CA7A-1BF2-3949-BD54-D2B95906859F}" presName="childText" presStyleLbl="conFgAcc1" presStyleIdx="2" presStyleCnt="4">
        <dgm:presLayoutVars>
          <dgm:bulletEnabled val="1"/>
        </dgm:presLayoutVars>
      </dgm:prSet>
      <dgm:spPr/>
    </dgm:pt>
    <dgm:pt modelId="{F9FCBE5E-A40D-E442-A4B9-155E456E2AF9}" type="pres">
      <dgm:prSet presAssocID="{05F95AA2-6A98-4E4C-B5EF-10E0F47E73D5}" presName="spaceBetweenRectangles" presStyleCnt="0"/>
      <dgm:spPr/>
    </dgm:pt>
    <dgm:pt modelId="{8BA1AF06-EF07-F44A-B241-6A8E53330F25}" type="pres">
      <dgm:prSet presAssocID="{F76F74CF-7818-D444-A55A-D3B361DFC8F2}" presName="parentLin" presStyleCnt="0"/>
      <dgm:spPr/>
    </dgm:pt>
    <dgm:pt modelId="{38D3ADD8-8E31-294B-A107-1EE9B1BD8E94}" type="pres">
      <dgm:prSet presAssocID="{F76F74CF-7818-D444-A55A-D3B361DFC8F2}" presName="parentLeftMargin" presStyleLbl="node1" presStyleIdx="2" presStyleCnt="4"/>
      <dgm:spPr/>
      <dgm:t>
        <a:bodyPr/>
        <a:lstStyle/>
        <a:p>
          <a:endParaRPr lang="en-US"/>
        </a:p>
      </dgm:t>
    </dgm:pt>
    <dgm:pt modelId="{1D0C6671-D505-2B4F-97C1-3A324A1E033F}" type="pres">
      <dgm:prSet presAssocID="{F76F74CF-7818-D444-A55A-D3B361DFC8F2}" presName="parentText" presStyleLbl="node1" presStyleIdx="3" presStyleCnt="4">
        <dgm:presLayoutVars>
          <dgm:chMax val="0"/>
          <dgm:bulletEnabled val="1"/>
        </dgm:presLayoutVars>
      </dgm:prSet>
      <dgm:spPr/>
      <dgm:t>
        <a:bodyPr/>
        <a:lstStyle/>
        <a:p>
          <a:endParaRPr lang="en-US"/>
        </a:p>
      </dgm:t>
    </dgm:pt>
    <dgm:pt modelId="{A6DA35A1-2737-8D4A-B197-698DBFBC003E}" type="pres">
      <dgm:prSet presAssocID="{F76F74CF-7818-D444-A55A-D3B361DFC8F2}" presName="negativeSpace" presStyleCnt="0"/>
      <dgm:spPr/>
    </dgm:pt>
    <dgm:pt modelId="{B6D7E3DA-3B76-CA4D-8C04-56B5E9874C96}" type="pres">
      <dgm:prSet presAssocID="{F76F74CF-7818-D444-A55A-D3B361DFC8F2}" presName="childText" presStyleLbl="conFgAcc1" presStyleIdx="3" presStyleCnt="4">
        <dgm:presLayoutVars>
          <dgm:bulletEnabled val="1"/>
        </dgm:presLayoutVars>
      </dgm:prSet>
      <dgm:spPr/>
    </dgm:pt>
  </dgm:ptLst>
  <dgm:cxnLst>
    <dgm:cxn modelId="{423AF9EB-6B3D-48B3-8207-683B63E238D1}" type="presOf" srcId="{1EDB03C0-07AE-2642-891B-9247AC9F2BD7}" destId="{42029A1C-B533-184D-864B-5881713ED1D9}" srcOrd="1" destOrd="0" presId="urn:microsoft.com/office/officeart/2005/8/layout/list1"/>
    <dgm:cxn modelId="{EBE86601-102F-423F-B20E-F3D8254374D3}" type="presOf" srcId="{A73221DC-D341-D948-96C1-1DD0F0741F1B}" destId="{0FA5BB21-B10C-CB4D-BDCB-2E52917080A3}" srcOrd="0" destOrd="0" presId="urn:microsoft.com/office/officeart/2005/8/layout/list1"/>
    <dgm:cxn modelId="{C8C705DC-8528-8243-AFB3-E2DD05F7B697}" srcId="{A73221DC-D341-D948-96C1-1DD0F0741F1B}" destId="{661F7019-2D13-0D41-805D-658D3FD959CE}" srcOrd="0" destOrd="0" parTransId="{983D6C12-A4E6-264C-AC99-24C0DF9AC10C}" sibTransId="{F25636F9-4882-C449-B15F-CCEE3722D407}"/>
    <dgm:cxn modelId="{3543F006-146C-FD44-BBB8-7E63C152261F}" srcId="{A73221DC-D341-D948-96C1-1DD0F0741F1B}" destId="{CDC7CA7A-1BF2-3949-BD54-D2B95906859F}" srcOrd="2" destOrd="0" parTransId="{EA79E35A-91AB-C34F-9A10-9DBF5962ABEE}" sibTransId="{05F95AA2-6A98-4E4C-B5EF-10E0F47E73D5}"/>
    <dgm:cxn modelId="{5A38D018-0B74-5045-AC4B-FFF8704D2511}" srcId="{A73221DC-D341-D948-96C1-1DD0F0741F1B}" destId="{F76F74CF-7818-D444-A55A-D3B361DFC8F2}" srcOrd="3" destOrd="0" parTransId="{0748EAE6-749F-8B49-A451-C0DD0088FDD0}" sibTransId="{3C9EEDF0-3DED-E54A-8715-DC49E936768A}"/>
    <dgm:cxn modelId="{A35540F7-FC8A-4024-9DAC-36AA5ADBF93C}" type="presOf" srcId="{CDC7CA7A-1BF2-3949-BD54-D2B95906859F}" destId="{90A5F3CC-8E3C-2F45-B986-52A42C1557B2}" srcOrd="1" destOrd="0" presId="urn:microsoft.com/office/officeart/2005/8/layout/list1"/>
    <dgm:cxn modelId="{D8712B87-6E82-6841-A567-0095A10DE757}" srcId="{A73221DC-D341-D948-96C1-1DD0F0741F1B}" destId="{1EDB03C0-07AE-2642-891B-9247AC9F2BD7}" srcOrd="1" destOrd="0" parTransId="{020B96CA-1523-DC4C-8157-A247964821E6}" sibTransId="{1A380E28-B601-E944-AF01-393CB6DF8599}"/>
    <dgm:cxn modelId="{065EDF60-2E2A-4645-B018-27BF884AFCEB}" type="presOf" srcId="{661F7019-2D13-0D41-805D-658D3FD959CE}" destId="{5F95C073-F8C8-F241-A8EA-EC448AA872B1}" srcOrd="0" destOrd="0" presId="urn:microsoft.com/office/officeart/2005/8/layout/list1"/>
    <dgm:cxn modelId="{5654A672-2658-4A72-8B21-4644D26656CA}" type="presOf" srcId="{F76F74CF-7818-D444-A55A-D3B361DFC8F2}" destId="{1D0C6671-D505-2B4F-97C1-3A324A1E033F}" srcOrd="1" destOrd="0" presId="urn:microsoft.com/office/officeart/2005/8/layout/list1"/>
    <dgm:cxn modelId="{865B2075-4147-43DD-81C1-36E5D13D9FE5}" type="presOf" srcId="{1EDB03C0-07AE-2642-891B-9247AC9F2BD7}" destId="{5324B79E-F3BF-4841-8AF5-0F212E51F5A0}" srcOrd="0" destOrd="0" presId="urn:microsoft.com/office/officeart/2005/8/layout/list1"/>
    <dgm:cxn modelId="{1F64CC4D-0A46-4262-8CD1-FF0A11C4EDB3}" type="presOf" srcId="{CDC7CA7A-1BF2-3949-BD54-D2B95906859F}" destId="{01ABDA35-19EC-FA4D-87F8-B846CD094F31}" srcOrd="0" destOrd="0" presId="urn:microsoft.com/office/officeart/2005/8/layout/list1"/>
    <dgm:cxn modelId="{3A04CE52-2066-4A12-8545-4FAC16029C32}" type="presOf" srcId="{F76F74CF-7818-D444-A55A-D3B361DFC8F2}" destId="{38D3ADD8-8E31-294B-A107-1EE9B1BD8E94}" srcOrd="0" destOrd="0" presId="urn:microsoft.com/office/officeart/2005/8/layout/list1"/>
    <dgm:cxn modelId="{D5499D05-8188-47F3-8A01-E4F53FDE471D}" type="presOf" srcId="{661F7019-2D13-0D41-805D-658D3FD959CE}" destId="{397226A7-79E1-4841-81C3-E8299AB3B063}" srcOrd="1" destOrd="0" presId="urn:microsoft.com/office/officeart/2005/8/layout/list1"/>
    <dgm:cxn modelId="{7D25BC37-6F96-4593-B64B-05C4ED4588C9}" type="presParOf" srcId="{0FA5BB21-B10C-CB4D-BDCB-2E52917080A3}" destId="{507FD7EC-924C-BE40-A7F7-EF1179ABD23E}" srcOrd="0" destOrd="0" presId="urn:microsoft.com/office/officeart/2005/8/layout/list1"/>
    <dgm:cxn modelId="{1B60A313-04EA-447A-9F06-B66006C18A0A}" type="presParOf" srcId="{507FD7EC-924C-BE40-A7F7-EF1179ABD23E}" destId="{5F95C073-F8C8-F241-A8EA-EC448AA872B1}" srcOrd="0" destOrd="0" presId="urn:microsoft.com/office/officeart/2005/8/layout/list1"/>
    <dgm:cxn modelId="{21E34AAA-ED3D-4AEE-8677-F3D529848E32}" type="presParOf" srcId="{507FD7EC-924C-BE40-A7F7-EF1179ABD23E}" destId="{397226A7-79E1-4841-81C3-E8299AB3B063}" srcOrd="1" destOrd="0" presId="urn:microsoft.com/office/officeart/2005/8/layout/list1"/>
    <dgm:cxn modelId="{BCB0F612-F316-4765-B6D4-BD070276FB27}" type="presParOf" srcId="{0FA5BB21-B10C-CB4D-BDCB-2E52917080A3}" destId="{DF2C4732-E6ED-D146-B43A-9DAAA881BAC0}" srcOrd="1" destOrd="0" presId="urn:microsoft.com/office/officeart/2005/8/layout/list1"/>
    <dgm:cxn modelId="{C160A7EB-1816-4962-A914-E36412228894}" type="presParOf" srcId="{0FA5BB21-B10C-CB4D-BDCB-2E52917080A3}" destId="{8027955E-52D2-B14D-97B5-15C71CEF7520}" srcOrd="2" destOrd="0" presId="urn:microsoft.com/office/officeart/2005/8/layout/list1"/>
    <dgm:cxn modelId="{688C4278-B42F-4B95-B38F-8B83671657BE}" type="presParOf" srcId="{0FA5BB21-B10C-CB4D-BDCB-2E52917080A3}" destId="{070C3DAF-1B98-1D41-8A54-E02613A77CB7}" srcOrd="3" destOrd="0" presId="urn:microsoft.com/office/officeart/2005/8/layout/list1"/>
    <dgm:cxn modelId="{2E0C3C8D-5048-4CF0-BB63-7658B3BA1AD5}" type="presParOf" srcId="{0FA5BB21-B10C-CB4D-BDCB-2E52917080A3}" destId="{9C720378-5BF8-A242-A690-C5EBAB0D6C7F}" srcOrd="4" destOrd="0" presId="urn:microsoft.com/office/officeart/2005/8/layout/list1"/>
    <dgm:cxn modelId="{D68178FB-E24A-407F-BFD2-A569FE1767FE}" type="presParOf" srcId="{9C720378-5BF8-A242-A690-C5EBAB0D6C7F}" destId="{5324B79E-F3BF-4841-8AF5-0F212E51F5A0}" srcOrd="0" destOrd="0" presId="urn:microsoft.com/office/officeart/2005/8/layout/list1"/>
    <dgm:cxn modelId="{50AF0B43-2DCD-4A9D-8A7C-1D11ACAC3897}" type="presParOf" srcId="{9C720378-5BF8-A242-A690-C5EBAB0D6C7F}" destId="{42029A1C-B533-184D-864B-5881713ED1D9}" srcOrd="1" destOrd="0" presId="urn:microsoft.com/office/officeart/2005/8/layout/list1"/>
    <dgm:cxn modelId="{4941AB04-6C25-4CB6-B41A-857CB19ED328}" type="presParOf" srcId="{0FA5BB21-B10C-CB4D-BDCB-2E52917080A3}" destId="{354AAE72-20C3-4340-84B2-E33D1DEA8033}" srcOrd="5" destOrd="0" presId="urn:microsoft.com/office/officeart/2005/8/layout/list1"/>
    <dgm:cxn modelId="{82A499B2-1381-4561-B013-327F0579B278}" type="presParOf" srcId="{0FA5BB21-B10C-CB4D-BDCB-2E52917080A3}" destId="{BCC14EAC-D7C7-BA43-9666-4FDAA175465D}" srcOrd="6" destOrd="0" presId="urn:microsoft.com/office/officeart/2005/8/layout/list1"/>
    <dgm:cxn modelId="{A69961B0-D94F-447A-8FCB-952351EB1E3D}" type="presParOf" srcId="{0FA5BB21-B10C-CB4D-BDCB-2E52917080A3}" destId="{EE517C83-05D4-6746-B7FB-875151B97574}" srcOrd="7" destOrd="0" presId="urn:microsoft.com/office/officeart/2005/8/layout/list1"/>
    <dgm:cxn modelId="{48F3C5FB-1A1C-48DB-AB15-96C8D42302BA}" type="presParOf" srcId="{0FA5BB21-B10C-CB4D-BDCB-2E52917080A3}" destId="{E324D01C-BAC2-D24D-BE7C-26CB1CCDF7E1}" srcOrd="8" destOrd="0" presId="urn:microsoft.com/office/officeart/2005/8/layout/list1"/>
    <dgm:cxn modelId="{0EA8AACA-B305-4242-9E3A-8BF74F0726DC}" type="presParOf" srcId="{E324D01C-BAC2-D24D-BE7C-26CB1CCDF7E1}" destId="{01ABDA35-19EC-FA4D-87F8-B846CD094F31}" srcOrd="0" destOrd="0" presId="urn:microsoft.com/office/officeart/2005/8/layout/list1"/>
    <dgm:cxn modelId="{54601395-136B-46B3-A14A-01035025699D}" type="presParOf" srcId="{E324D01C-BAC2-D24D-BE7C-26CB1CCDF7E1}" destId="{90A5F3CC-8E3C-2F45-B986-52A42C1557B2}" srcOrd="1" destOrd="0" presId="urn:microsoft.com/office/officeart/2005/8/layout/list1"/>
    <dgm:cxn modelId="{AB8B6F54-A243-4E92-9264-D9C9290F9947}" type="presParOf" srcId="{0FA5BB21-B10C-CB4D-BDCB-2E52917080A3}" destId="{02CDF230-958E-1645-B528-6E6C84750413}" srcOrd="9" destOrd="0" presId="urn:microsoft.com/office/officeart/2005/8/layout/list1"/>
    <dgm:cxn modelId="{38A35C11-D2F4-4F85-B62D-755E561D36FC}" type="presParOf" srcId="{0FA5BB21-B10C-CB4D-BDCB-2E52917080A3}" destId="{A24D2BAF-0C83-214C-9236-7965E02BE081}" srcOrd="10" destOrd="0" presId="urn:microsoft.com/office/officeart/2005/8/layout/list1"/>
    <dgm:cxn modelId="{AE030C37-5B09-498D-9C9C-343C575F18CA}" type="presParOf" srcId="{0FA5BB21-B10C-CB4D-BDCB-2E52917080A3}" destId="{F9FCBE5E-A40D-E442-A4B9-155E456E2AF9}" srcOrd="11" destOrd="0" presId="urn:microsoft.com/office/officeart/2005/8/layout/list1"/>
    <dgm:cxn modelId="{8DF2124F-14B8-42DA-8FFB-A9A18F7F7262}" type="presParOf" srcId="{0FA5BB21-B10C-CB4D-BDCB-2E52917080A3}" destId="{8BA1AF06-EF07-F44A-B241-6A8E53330F25}" srcOrd="12" destOrd="0" presId="urn:microsoft.com/office/officeart/2005/8/layout/list1"/>
    <dgm:cxn modelId="{36C58646-E15E-40EE-9E15-8DAF0CFED8F6}" type="presParOf" srcId="{8BA1AF06-EF07-F44A-B241-6A8E53330F25}" destId="{38D3ADD8-8E31-294B-A107-1EE9B1BD8E94}" srcOrd="0" destOrd="0" presId="urn:microsoft.com/office/officeart/2005/8/layout/list1"/>
    <dgm:cxn modelId="{8413870F-F290-42FF-A346-6B74BDEE93EB}" type="presParOf" srcId="{8BA1AF06-EF07-F44A-B241-6A8E53330F25}" destId="{1D0C6671-D505-2B4F-97C1-3A324A1E033F}" srcOrd="1" destOrd="0" presId="urn:microsoft.com/office/officeart/2005/8/layout/list1"/>
    <dgm:cxn modelId="{C0FA8BC9-6650-4E6D-A969-92A3FFEDEBD5}" type="presParOf" srcId="{0FA5BB21-B10C-CB4D-BDCB-2E52917080A3}" destId="{A6DA35A1-2737-8D4A-B197-698DBFBC003E}" srcOrd="13" destOrd="0" presId="urn:microsoft.com/office/officeart/2005/8/layout/list1"/>
    <dgm:cxn modelId="{A8D903F5-C709-4260-9592-534F8389717C}" type="presParOf" srcId="{0FA5BB21-B10C-CB4D-BDCB-2E52917080A3}" destId="{B6D7E3DA-3B76-CA4D-8C04-56B5E9874C96}"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401F624-C13A-734B-8FFD-A18ABCECBE18}"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7A66DE10-8ACA-3243-BDA2-AAEC1332BD2E}">
      <dgm:prSet phldrT="[Text]" custT="1"/>
      <dgm:spPr/>
      <dgm:t>
        <a:bodyPr/>
        <a:lstStyle/>
        <a:p>
          <a:r>
            <a:rPr lang="en-US" sz="2000" b="1" dirty="0">
              <a:solidFill>
                <a:schemeClr val="tx1"/>
              </a:solidFill>
            </a:rPr>
            <a:t>Susan Harwood Training Program</a:t>
          </a:r>
          <a:r>
            <a:rPr lang="en-US" sz="2000" dirty="0">
              <a:solidFill>
                <a:schemeClr val="tx1"/>
              </a:solidFill>
            </a:rPr>
            <a:t> grants support training and education programs for workers and employers on the recognition, avoidance, abatement, and prevention of safety and health hazards in their workplaces through (</a:t>
          </a:r>
          <a:r>
            <a:rPr lang="en-US" sz="2000" i="1" dirty="0">
              <a:solidFill>
                <a:schemeClr val="tx1"/>
              </a:solidFill>
              <a:hlinkClick xmlns:r="http://schemas.openxmlformats.org/officeDocument/2006/relationships" r:id="rId1" tooltip="Link to Osha website"/>
            </a:rPr>
            <a:t>Source</a:t>
          </a:r>
          <a:r>
            <a:rPr lang="en-US" sz="2000" dirty="0">
              <a:solidFill>
                <a:schemeClr val="tx1"/>
              </a:solidFill>
            </a:rPr>
            <a:t>)</a:t>
          </a:r>
        </a:p>
      </dgm:t>
    </dgm:pt>
    <dgm:pt modelId="{5614739F-9264-F04A-99E7-D9FEF583442D}" type="parTrans" cxnId="{7929C6C6-935B-9F4B-8AD8-EA1FDF1895D8}">
      <dgm:prSet/>
      <dgm:spPr/>
      <dgm:t>
        <a:bodyPr/>
        <a:lstStyle/>
        <a:p>
          <a:endParaRPr lang="en-US"/>
        </a:p>
      </dgm:t>
    </dgm:pt>
    <dgm:pt modelId="{91037C01-FFA9-7646-8F3F-41F7CF44A03F}" type="sibTrans" cxnId="{7929C6C6-935B-9F4B-8AD8-EA1FDF1895D8}">
      <dgm:prSet/>
      <dgm:spPr/>
      <dgm:t>
        <a:bodyPr/>
        <a:lstStyle/>
        <a:p>
          <a:endParaRPr lang="en-US"/>
        </a:p>
      </dgm:t>
    </dgm:pt>
    <dgm:pt modelId="{3BD0C589-A96C-BB49-B736-B6FF0A2D6B99}">
      <dgm:prSet custT="1"/>
      <dgm:spPr/>
      <dgm:t>
        <a:bodyPr/>
        <a:lstStyle/>
        <a:p>
          <a:r>
            <a:rPr lang="en-US" sz="2000" dirty="0">
              <a:solidFill>
                <a:schemeClr val="tx1"/>
              </a:solidFill>
            </a:rPr>
            <a:t>The goal of CSP is to address prevention and identification of construction safety and health hazards to “</a:t>
          </a:r>
          <a:r>
            <a:rPr lang="en-US" sz="2000" b="1" dirty="0">
              <a:solidFill>
                <a:schemeClr val="tx1"/>
              </a:solidFill>
            </a:rPr>
            <a:t>secure safe and healthy workplace</a:t>
          </a:r>
          <a:r>
            <a:rPr lang="en-US" sz="2000" dirty="0">
              <a:solidFill>
                <a:schemeClr val="tx1"/>
              </a:solidFill>
            </a:rPr>
            <a:t>s, particularly in high-risk industries” (DOL’s Strategic Objective, Performance Goal OSHA 2.1).  </a:t>
          </a:r>
        </a:p>
      </dgm:t>
    </dgm:pt>
    <dgm:pt modelId="{EF39C31F-A954-F44F-90E3-CA8F72A74CEB}" type="parTrans" cxnId="{A467C3DC-C05D-5C47-B9D3-1993D2E7818F}">
      <dgm:prSet/>
      <dgm:spPr/>
      <dgm:t>
        <a:bodyPr/>
        <a:lstStyle/>
        <a:p>
          <a:endParaRPr lang="en-US"/>
        </a:p>
      </dgm:t>
    </dgm:pt>
    <dgm:pt modelId="{0146939C-8CD9-5E46-A6D8-15DFBDFFC874}" type="sibTrans" cxnId="{A467C3DC-C05D-5C47-B9D3-1993D2E7818F}">
      <dgm:prSet/>
      <dgm:spPr/>
      <dgm:t>
        <a:bodyPr/>
        <a:lstStyle/>
        <a:p>
          <a:endParaRPr lang="en-US"/>
        </a:p>
      </dgm:t>
    </dgm:pt>
    <dgm:pt modelId="{E751710D-531B-F641-A919-ADD2E84D917E}" type="pres">
      <dgm:prSet presAssocID="{9401F624-C13A-734B-8FFD-A18ABCECBE18}" presName="linear" presStyleCnt="0">
        <dgm:presLayoutVars>
          <dgm:animLvl val="lvl"/>
          <dgm:resizeHandles val="exact"/>
        </dgm:presLayoutVars>
      </dgm:prSet>
      <dgm:spPr/>
      <dgm:t>
        <a:bodyPr/>
        <a:lstStyle/>
        <a:p>
          <a:endParaRPr lang="en-US"/>
        </a:p>
      </dgm:t>
    </dgm:pt>
    <dgm:pt modelId="{871BB7BC-A657-9C45-A395-85586011DAE7}" type="pres">
      <dgm:prSet presAssocID="{7A66DE10-8ACA-3243-BDA2-AAEC1332BD2E}" presName="parentText" presStyleLbl="node1" presStyleIdx="0" presStyleCnt="2">
        <dgm:presLayoutVars>
          <dgm:chMax val="0"/>
          <dgm:bulletEnabled val="1"/>
        </dgm:presLayoutVars>
      </dgm:prSet>
      <dgm:spPr/>
      <dgm:t>
        <a:bodyPr/>
        <a:lstStyle/>
        <a:p>
          <a:endParaRPr lang="en-US"/>
        </a:p>
      </dgm:t>
    </dgm:pt>
    <dgm:pt modelId="{443E5E16-2816-D94E-AA81-239EB78D7A11}" type="pres">
      <dgm:prSet presAssocID="{91037C01-FFA9-7646-8F3F-41F7CF44A03F}" presName="spacer" presStyleCnt="0"/>
      <dgm:spPr/>
    </dgm:pt>
    <dgm:pt modelId="{A6FBB6C8-D2C7-7443-BC8F-50E6A4CCAF1D}" type="pres">
      <dgm:prSet presAssocID="{3BD0C589-A96C-BB49-B736-B6FF0A2D6B99}" presName="parentText" presStyleLbl="node1" presStyleIdx="1" presStyleCnt="2">
        <dgm:presLayoutVars>
          <dgm:chMax val="0"/>
          <dgm:bulletEnabled val="1"/>
        </dgm:presLayoutVars>
      </dgm:prSet>
      <dgm:spPr/>
      <dgm:t>
        <a:bodyPr/>
        <a:lstStyle/>
        <a:p>
          <a:endParaRPr lang="en-US"/>
        </a:p>
      </dgm:t>
    </dgm:pt>
  </dgm:ptLst>
  <dgm:cxnLst>
    <dgm:cxn modelId="{A3F0FC79-0365-405E-8D28-EE62644CC7E0}" type="presOf" srcId="{9401F624-C13A-734B-8FFD-A18ABCECBE18}" destId="{E751710D-531B-F641-A919-ADD2E84D917E}" srcOrd="0" destOrd="0" presId="urn:microsoft.com/office/officeart/2005/8/layout/vList2"/>
    <dgm:cxn modelId="{93BF57F5-45F2-4DD1-9778-9C3E52DCC88B}" type="presOf" srcId="{7A66DE10-8ACA-3243-BDA2-AAEC1332BD2E}" destId="{871BB7BC-A657-9C45-A395-85586011DAE7}" srcOrd="0" destOrd="0" presId="urn:microsoft.com/office/officeart/2005/8/layout/vList2"/>
    <dgm:cxn modelId="{7929C6C6-935B-9F4B-8AD8-EA1FDF1895D8}" srcId="{9401F624-C13A-734B-8FFD-A18ABCECBE18}" destId="{7A66DE10-8ACA-3243-BDA2-AAEC1332BD2E}" srcOrd="0" destOrd="0" parTransId="{5614739F-9264-F04A-99E7-D9FEF583442D}" sibTransId="{91037C01-FFA9-7646-8F3F-41F7CF44A03F}"/>
    <dgm:cxn modelId="{A2C912D6-6B89-473A-99B8-990F49974EB3}" type="presOf" srcId="{3BD0C589-A96C-BB49-B736-B6FF0A2D6B99}" destId="{A6FBB6C8-D2C7-7443-BC8F-50E6A4CCAF1D}" srcOrd="0" destOrd="0" presId="urn:microsoft.com/office/officeart/2005/8/layout/vList2"/>
    <dgm:cxn modelId="{A467C3DC-C05D-5C47-B9D3-1993D2E7818F}" srcId="{9401F624-C13A-734B-8FFD-A18ABCECBE18}" destId="{3BD0C589-A96C-BB49-B736-B6FF0A2D6B99}" srcOrd="1" destOrd="0" parTransId="{EF39C31F-A954-F44F-90E3-CA8F72A74CEB}" sibTransId="{0146939C-8CD9-5E46-A6D8-15DFBDFFC874}"/>
    <dgm:cxn modelId="{A718692F-EC0F-44FB-AA48-04188DEC48E1}" type="presParOf" srcId="{E751710D-531B-F641-A919-ADD2E84D917E}" destId="{871BB7BC-A657-9C45-A395-85586011DAE7}" srcOrd="0" destOrd="0" presId="urn:microsoft.com/office/officeart/2005/8/layout/vList2"/>
    <dgm:cxn modelId="{08A7101D-2B26-4C70-B812-CF794A96559D}" type="presParOf" srcId="{E751710D-531B-F641-A919-ADD2E84D917E}" destId="{443E5E16-2816-D94E-AA81-239EB78D7A11}" srcOrd="1" destOrd="0" presId="urn:microsoft.com/office/officeart/2005/8/layout/vList2"/>
    <dgm:cxn modelId="{51B314A1-D23B-4226-86C8-972259FE9534}" type="presParOf" srcId="{E751710D-531B-F641-A919-ADD2E84D917E}" destId="{A6FBB6C8-D2C7-7443-BC8F-50E6A4CCAF1D}"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25FBF04-53E2-DC49-9F9D-AAE1703C34CC}" type="doc">
      <dgm:prSet loTypeId="urn:microsoft.com/office/officeart/2005/8/layout/vList2" loCatId="list" qsTypeId="urn:microsoft.com/office/officeart/2005/8/quickstyle/simple4" qsCatId="simple" csTypeId="urn:microsoft.com/office/officeart/2005/8/colors/colorful1" csCatId="colorful"/>
      <dgm:spPr/>
      <dgm:t>
        <a:bodyPr/>
        <a:lstStyle/>
        <a:p>
          <a:endParaRPr lang="en-US"/>
        </a:p>
      </dgm:t>
    </dgm:pt>
    <dgm:pt modelId="{DFF089CE-CA16-8A4A-8521-F0E75B53EAD0}">
      <dgm:prSet custT="1"/>
      <dgm:spPr/>
      <dgm:t>
        <a:bodyPr/>
        <a:lstStyle/>
        <a:p>
          <a:pPr rtl="0"/>
          <a:r>
            <a:rPr lang="en-US" sz="2200" b="1" i="0" baseline="0" dirty="0">
              <a:solidFill>
                <a:schemeClr val="tx1"/>
              </a:solidFill>
              <a:latin typeface="Arial" panose="020B0604020202020204" pitchFamily="34" charset="0"/>
              <a:cs typeface="Arial" panose="020B0604020202020204" pitchFamily="34" charset="0"/>
            </a:rPr>
            <a:t>A program is a combination of activities that are designed to ensure safe and healthful workplaces for employees.  A program will include equipment, materials, money, personnel and time.  Do it smartly!</a:t>
          </a:r>
          <a:endParaRPr lang="en-US" sz="2200" b="1" i="0" dirty="0">
            <a:solidFill>
              <a:schemeClr val="tx1"/>
            </a:solidFill>
            <a:latin typeface="Arial" panose="020B0604020202020204" pitchFamily="34" charset="0"/>
            <a:cs typeface="Arial" panose="020B0604020202020204" pitchFamily="34" charset="0"/>
          </a:endParaRPr>
        </a:p>
      </dgm:t>
    </dgm:pt>
    <dgm:pt modelId="{9D147948-6841-EF48-A087-65E130C7F4A5}" type="parTrans" cxnId="{CE2FDCAB-5AEC-4246-9B68-9A214F8CAA3F}">
      <dgm:prSet/>
      <dgm:spPr/>
      <dgm:t>
        <a:bodyPr/>
        <a:lstStyle/>
        <a:p>
          <a:endParaRPr lang="en-US" b="1" i="0">
            <a:latin typeface="Arial" panose="020B0604020202020204" pitchFamily="34" charset="0"/>
            <a:cs typeface="Arial" panose="020B0604020202020204" pitchFamily="34" charset="0"/>
          </a:endParaRPr>
        </a:p>
      </dgm:t>
    </dgm:pt>
    <dgm:pt modelId="{2CF78B94-BDA6-5F49-82D8-00794613208F}" type="sibTrans" cxnId="{CE2FDCAB-5AEC-4246-9B68-9A214F8CAA3F}">
      <dgm:prSet/>
      <dgm:spPr/>
      <dgm:t>
        <a:bodyPr/>
        <a:lstStyle/>
        <a:p>
          <a:endParaRPr lang="en-US" b="1" i="0">
            <a:latin typeface="Arial" panose="020B0604020202020204" pitchFamily="34" charset="0"/>
            <a:cs typeface="Arial" panose="020B0604020202020204" pitchFamily="34" charset="0"/>
          </a:endParaRPr>
        </a:p>
      </dgm:t>
    </dgm:pt>
    <dgm:pt modelId="{4842D6C0-DB7C-CB40-B2AB-01818A4CE209}">
      <dgm:prSet custT="1"/>
      <dgm:spPr/>
      <dgm:t>
        <a:bodyPr/>
        <a:lstStyle/>
        <a:p>
          <a:pPr rtl="0"/>
          <a:r>
            <a:rPr lang="en-US" sz="2200" b="1" i="0" baseline="0" dirty="0">
              <a:solidFill>
                <a:schemeClr val="tx1"/>
              </a:solidFill>
              <a:latin typeface="Arial" panose="020B0604020202020204" pitchFamily="34" charset="0"/>
              <a:cs typeface="Arial" panose="020B0604020202020204" pitchFamily="34" charset="0"/>
            </a:rPr>
            <a:t>Failure to develop and implement an effective program affects costs, and liability.</a:t>
          </a:r>
          <a:endParaRPr lang="en-US" sz="2200" b="1" i="0" dirty="0">
            <a:solidFill>
              <a:schemeClr val="tx1"/>
            </a:solidFill>
            <a:latin typeface="Arial" panose="020B0604020202020204" pitchFamily="34" charset="0"/>
            <a:cs typeface="Arial" panose="020B0604020202020204" pitchFamily="34" charset="0"/>
          </a:endParaRPr>
        </a:p>
      </dgm:t>
    </dgm:pt>
    <dgm:pt modelId="{5A0A44FE-9E2B-0745-AFCE-B785540C8CF2}" type="parTrans" cxnId="{A80AA3A8-1DC8-504B-AE35-F9245CCA2DA8}">
      <dgm:prSet/>
      <dgm:spPr/>
      <dgm:t>
        <a:bodyPr/>
        <a:lstStyle/>
        <a:p>
          <a:endParaRPr lang="en-US" b="1" i="0">
            <a:latin typeface="Arial" panose="020B0604020202020204" pitchFamily="34" charset="0"/>
            <a:cs typeface="Arial" panose="020B0604020202020204" pitchFamily="34" charset="0"/>
          </a:endParaRPr>
        </a:p>
      </dgm:t>
    </dgm:pt>
    <dgm:pt modelId="{639D8DAE-2FCB-E549-8AF3-CDB636DEF044}" type="sibTrans" cxnId="{A80AA3A8-1DC8-504B-AE35-F9245CCA2DA8}">
      <dgm:prSet/>
      <dgm:spPr/>
      <dgm:t>
        <a:bodyPr/>
        <a:lstStyle/>
        <a:p>
          <a:endParaRPr lang="en-US" b="1" i="0">
            <a:latin typeface="Arial" panose="020B0604020202020204" pitchFamily="34" charset="0"/>
            <a:cs typeface="Arial" panose="020B0604020202020204" pitchFamily="34" charset="0"/>
          </a:endParaRPr>
        </a:p>
      </dgm:t>
    </dgm:pt>
    <dgm:pt modelId="{9E7DE20F-1152-B844-9E93-0404935CB08D}" type="pres">
      <dgm:prSet presAssocID="{C25FBF04-53E2-DC49-9F9D-AAE1703C34CC}" presName="linear" presStyleCnt="0">
        <dgm:presLayoutVars>
          <dgm:animLvl val="lvl"/>
          <dgm:resizeHandles val="exact"/>
        </dgm:presLayoutVars>
      </dgm:prSet>
      <dgm:spPr/>
      <dgm:t>
        <a:bodyPr/>
        <a:lstStyle/>
        <a:p>
          <a:endParaRPr lang="en-US"/>
        </a:p>
      </dgm:t>
    </dgm:pt>
    <dgm:pt modelId="{D8DE6B7B-801A-F04E-ADB2-2E55DD6AB96F}" type="pres">
      <dgm:prSet presAssocID="{DFF089CE-CA16-8A4A-8521-F0E75B53EAD0}" presName="parentText" presStyleLbl="node1" presStyleIdx="0" presStyleCnt="2" custLinFactNeighborX="-5558">
        <dgm:presLayoutVars>
          <dgm:chMax val="0"/>
          <dgm:bulletEnabled val="1"/>
        </dgm:presLayoutVars>
      </dgm:prSet>
      <dgm:spPr/>
      <dgm:t>
        <a:bodyPr/>
        <a:lstStyle/>
        <a:p>
          <a:endParaRPr lang="en-US"/>
        </a:p>
      </dgm:t>
    </dgm:pt>
    <dgm:pt modelId="{94D3B130-596B-1245-8928-9D6C1CBF1AF7}" type="pres">
      <dgm:prSet presAssocID="{2CF78B94-BDA6-5F49-82D8-00794613208F}" presName="spacer" presStyleCnt="0"/>
      <dgm:spPr/>
    </dgm:pt>
    <dgm:pt modelId="{2F2282AB-D7EB-D94F-9824-70508AC4C602}" type="pres">
      <dgm:prSet presAssocID="{4842D6C0-DB7C-CB40-B2AB-01818A4CE209}" presName="parentText" presStyleLbl="node1" presStyleIdx="1" presStyleCnt="2">
        <dgm:presLayoutVars>
          <dgm:chMax val="0"/>
          <dgm:bulletEnabled val="1"/>
        </dgm:presLayoutVars>
      </dgm:prSet>
      <dgm:spPr/>
      <dgm:t>
        <a:bodyPr/>
        <a:lstStyle/>
        <a:p>
          <a:endParaRPr lang="en-US"/>
        </a:p>
      </dgm:t>
    </dgm:pt>
  </dgm:ptLst>
  <dgm:cxnLst>
    <dgm:cxn modelId="{2268BC1A-F9FD-4F88-95E7-D558141E9469}" type="presOf" srcId="{C25FBF04-53E2-DC49-9F9D-AAE1703C34CC}" destId="{9E7DE20F-1152-B844-9E93-0404935CB08D}" srcOrd="0" destOrd="0" presId="urn:microsoft.com/office/officeart/2005/8/layout/vList2"/>
    <dgm:cxn modelId="{A80AA3A8-1DC8-504B-AE35-F9245CCA2DA8}" srcId="{C25FBF04-53E2-DC49-9F9D-AAE1703C34CC}" destId="{4842D6C0-DB7C-CB40-B2AB-01818A4CE209}" srcOrd="1" destOrd="0" parTransId="{5A0A44FE-9E2B-0745-AFCE-B785540C8CF2}" sibTransId="{639D8DAE-2FCB-E549-8AF3-CDB636DEF044}"/>
    <dgm:cxn modelId="{997E3049-8705-4408-AEAA-526285E7E4EF}" type="presOf" srcId="{4842D6C0-DB7C-CB40-B2AB-01818A4CE209}" destId="{2F2282AB-D7EB-D94F-9824-70508AC4C602}" srcOrd="0" destOrd="0" presId="urn:microsoft.com/office/officeart/2005/8/layout/vList2"/>
    <dgm:cxn modelId="{307A8225-582D-41C1-8AD1-B6732FDAD4A6}" type="presOf" srcId="{DFF089CE-CA16-8A4A-8521-F0E75B53EAD0}" destId="{D8DE6B7B-801A-F04E-ADB2-2E55DD6AB96F}" srcOrd="0" destOrd="0" presId="urn:microsoft.com/office/officeart/2005/8/layout/vList2"/>
    <dgm:cxn modelId="{CE2FDCAB-5AEC-4246-9B68-9A214F8CAA3F}" srcId="{C25FBF04-53E2-DC49-9F9D-AAE1703C34CC}" destId="{DFF089CE-CA16-8A4A-8521-F0E75B53EAD0}" srcOrd="0" destOrd="0" parTransId="{9D147948-6841-EF48-A087-65E130C7F4A5}" sibTransId="{2CF78B94-BDA6-5F49-82D8-00794613208F}"/>
    <dgm:cxn modelId="{CBF66AFD-B27A-40FC-8E25-61D8E7C2249B}" type="presParOf" srcId="{9E7DE20F-1152-B844-9E93-0404935CB08D}" destId="{D8DE6B7B-801A-F04E-ADB2-2E55DD6AB96F}" srcOrd="0" destOrd="0" presId="urn:microsoft.com/office/officeart/2005/8/layout/vList2"/>
    <dgm:cxn modelId="{3FD7440B-E6BA-498B-A542-3066EFDA19FA}" type="presParOf" srcId="{9E7DE20F-1152-B844-9E93-0404935CB08D}" destId="{94D3B130-596B-1245-8928-9D6C1CBF1AF7}" srcOrd="1" destOrd="0" presId="urn:microsoft.com/office/officeart/2005/8/layout/vList2"/>
    <dgm:cxn modelId="{ABEFC649-73F4-45AF-8539-9421E3EE81D7}" type="presParOf" srcId="{9E7DE20F-1152-B844-9E93-0404935CB08D}" destId="{2F2282AB-D7EB-D94F-9824-70508AC4C602}"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0BDFDB5-55C3-284B-A394-B2F685717F40}" type="doc">
      <dgm:prSet loTypeId="urn:microsoft.com/office/officeart/2005/8/layout/vList2" loCatId="" qsTypeId="urn:microsoft.com/office/officeart/2005/8/quickstyle/simple4" qsCatId="simple" csTypeId="urn:microsoft.com/office/officeart/2005/8/colors/accent2_2" csCatId="accent2" phldr="1"/>
      <dgm:spPr/>
      <dgm:t>
        <a:bodyPr/>
        <a:lstStyle/>
        <a:p>
          <a:endParaRPr lang="en-US"/>
        </a:p>
      </dgm:t>
    </dgm:pt>
    <dgm:pt modelId="{CC54B0B1-C038-6547-BD15-48039C773E5A}">
      <dgm:prSet phldrT="[Text]" custT="1"/>
      <dgm:spPr/>
      <dgm:t>
        <a:bodyPr/>
        <a:lstStyle/>
        <a:p>
          <a:r>
            <a:rPr lang="en-US" sz="2400" b="1" dirty="0">
              <a:solidFill>
                <a:schemeClr val="tx1"/>
              </a:solidFill>
              <a:latin typeface="Arial" panose="020B0604020202020204" pitchFamily="34" charset="0"/>
              <a:ea typeface="Arial" charset="0"/>
              <a:cs typeface="Arial" panose="020B0604020202020204" pitchFamily="34" charset="0"/>
            </a:rPr>
            <a:t>Why is OSHA </a:t>
          </a:r>
          <a:r>
            <a:rPr lang="en-US" sz="2400" b="1" dirty="0" smtClean="0">
              <a:solidFill>
                <a:schemeClr val="tx1"/>
              </a:solidFill>
              <a:latin typeface="Arial" panose="020B0604020202020204" pitchFamily="34" charset="0"/>
              <a:ea typeface="Arial" charset="0"/>
              <a:cs typeface="Arial" panose="020B0604020202020204" pitchFamily="34" charset="0"/>
            </a:rPr>
            <a:t>inspecting </a:t>
          </a:r>
          <a:r>
            <a:rPr lang="en-US" sz="2400" b="1" dirty="0">
              <a:solidFill>
                <a:schemeClr val="tx1"/>
              </a:solidFill>
              <a:latin typeface="Arial" panose="020B0604020202020204" pitchFamily="34" charset="0"/>
              <a:ea typeface="Arial" charset="0"/>
              <a:cs typeface="Arial" panose="020B0604020202020204" pitchFamily="34" charset="0"/>
            </a:rPr>
            <a:t>me? </a:t>
          </a:r>
          <a:endParaRPr lang="en-US" sz="2400" b="1" dirty="0">
            <a:solidFill>
              <a:schemeClr val="tx1"/>
            </a:solidFill>
            <a:latin typeface="Arial" panose="020B0604020202020204" pitchFamily="34" charset="0"/>
            <a:cs typeface="Arial" panose="020B0604020202020204" pitchFamily="34" charset="0"/>
          </a:endParaRPr>
        </a:p>
      </dgm:t>
    </dgm:pt>
    <dgm:pt modelId="{3DEE612B-49CC-F540-84EF-38EAAAA213E2}" type="parTrans" cxnId="{0ABA5DAA-F8C8-D741-8F19-ABB0238072CD}">
      <dgm:prSet/>
      <dgm:spPr/>
      <dgm:t>
        <a:bodyPr/>
        <a:lstStyle/>
        <a:p>
          <a:endParaRPr lang="en-US" b="1">
            <a:latin typeface="Arial" panose="020B0604020202020204" pitchFamily="34" charset="0"/>
            <a:cs typeface="Arial" panose="020B0604020202020204" pitchFamily="34" charset="0"/>
          </a:endParaRPr>
        </a:p>
      </dgm:t>
    </dgm:pt>
    <dgm:pt modelId="{1C35803E-71B6-1B45-BC38-4C5DA0714E6A}" type="sibTrans" cxnId="{0ABA5DAA-F8C8-D741-8F19-ABB0238072CD}">
      <dgm:prSet/>
      <dgm:spPr/>
      <dgm:t>
        <a:bodyPr/>
        <a:lstStyle/>
        <a:p>
          <a:endParaRPr lang="en-US" b="1">
            <a:latin typeface="Arial" panose="020B0604020202020204" pitchFamily="34" charset="0"/>
            <a:cs typeface="Arial" panose="020B0604020202020204" pitchFamily="34" charset="0"/>
          </a:endParaRPr>
        </a:p>
      </dgm:t>
    </dgm:pt>
    <dgm:pt modelId="{51469832-665A-434D-82D8-CEA4B0EFF39D}">
      <dgm:prSet custT="1"/>
      <dgm:spPr/>
      <dgm:t>
        <a:bodyPr/>
        <a:lstStyle/>
        <a:p>
          <a:r>
            <a:rPr lang="en-US" sz="2400" b="1" dirty="0">
              <a:solidFill>
                <a:schemeClr val="bg1"/>
              </a:solidFill>
              <a:latin typeface="Arial" panose="020B0604020202020204" pitchFamily="34" charset="0"/>
              <a:ea typeface="Arial" charset="0"/>
              <a:cs typeface="Arial" panose="020B0604020202020204" pitchFamily="34" charset="0"/>
            </a:rPr>
            <a:t>Because they are required to do so by law.</a:t>
          </a:r>
        </a:p>
      </dgm:t>
    </dgm:pt>
    <dgm:pt modelId="{A36D4378-F593-4947-B47A-3E25B8962AE5}" type="parTrans" cxnId="{0EC70A68-4037-4B49-A3D9-69BDFCD3F655}">
      <dgm:prSet/>
      <dgm:spPr/>
      <dgm:t>
        <a:bodyPr/>
        <a:lstStyle/>
        <a:p>
          <a:endParaRPr lang="en-US" b="1">
            <a:latin typeface="Arial" panose="020B0604020202020204" pitchFamily="34" charset="0"/>
            <a:cs typeface="Arial" panose="020B0604020202020204" pitchFamily="34" charset="0"/>
          </a:endParaRPr>
        </a:p>
      </dgm:t>
    </dgm:pt>
    <dgm:pt modelId="{C74601CE-1CBE-6A4C-BE6E-CF1043CA600D}" type="sibTrans" cxnId="{0EC70A68-4037-4B49-A3D9-69BDFCD3F655}">
      <dgm:prSet/>
      <dgm:spPr/>
      <dgm:t>
        <a:bodyPr/>
        <a:lstStyle/>
        <a:p>
          <a:endParaRPr lang="en-US" b="1">
            <a:latin typeface="Arial" panose="020B0604020202020204" pitchFamily="34" charset="0"/>
            <a:cs typeface="Arial" panose="020B0604020202020204" pitchFamily="34" charset="0"/>
          </a:endParaRPr>
        </a:p>
      </dgm:t>
    </dgm:pt>
    <dgm:pt modelId="{E4528CC3-B17E-2F45-9241-1D904B518E17}">
      <dgm:prSet custT="1"/>
      <dgm:spPr/>
      <dgm:t>
        <a:bodyPr/>
        <a:lstStyle/>
        <a:p>
          <a:r>
            <a:rPr lang="en-US" sz="2400" b="1" dirty="0">
              <a:solidFill>
                <a:schemeClr val="tx1"/>
              </a:solidFill>
              <a:latin typeface="Arial" panose="020B0604020202020204" pitchFamily="34" charset="0"/>
              <a:ea typeface="Arial" charset="0"/>
              <a:cs typeface="Arial" panose="020B0604020202020204" pitchFamily="34" charset="0"/>
            </a:rPr>
            <a:t>I’ve been in business for several years and no one told me about </a:t>
          </a:r>
          <a:r>
            <a:rPr lang="en-US" sz="2400" b="1" dirty="0" smtClean="0">
              <a:solidFill>
                <a:schemeClr val="tx1"/>
              </a:solidFill>
              <a:latin typeface="Arial" panose="020B0604020202020204" pitchFamily="34" charset="0"/>
              <a:ea typeface="Arial" charset="0"/>
              <a:cs typeface="Arial" panose="020B0604020202020204" pitchFamily="34" charset="0"/>
            </a:rPr>
            <a:t>OSHA, </a:t>
          </a:r>
          <a:r>
            <a:rPr lang="en-US" sz="2400" b="1" dirty="0">
              <a:solidFill>
                <a:schemeClr val="tx1"/>
              </a:solidFill>
              <a:latin typeface="Arial" panose="020B0604020202020204" pitchFamily="34" charset="0"/>
              <a:ea typeface="Arial" charset="0"/>
              <a:cs typeface="Arial" panose="020B0604020202020204" pitchFamily="34" charset="0"/>
            </a:rPr>
            <a:t>this is not fair?  </a:t>
          </a:r>
        </a:p>
      </dgm:t>
    </dgm:pt>
    <dgm:pt modelId="{E595706A-30F9-EC4D-B263-63BA105D92E1}" type="parTrans" cxnId="{211C26C3-B5C1-E74C-8E65-9A9844C46C26}">
      <dgm:prSet/>
      <dgm:spPr/>
      <dgm:t>
        <a:bodyPr/>
        <a:lstStyle/>
        <a:p>
          <a:endParaRPr lang="en-US" b="1">
            <a:latin typeface="Arial" panose="020B0604020202020204" pitchFamily="34" charset="0"/>
            <a:cs typeface="Arial" panose="020B0604020202020204" pitchFamily="34" charset="0"/>
          </a:endParaRPr>
        </a:p>
      </dgm:t>
    </dgm:pt>
    <dgm:pt modelId="{2CA25713-8C7D-7541-B409-D171FCBDF292}" type="sibTrans" cxnId="{211C26C3-B5C1-E74C-8E65-9A9844C46C26}">
      <dgm:prSet/>
      <dgm:spPr/>
      <dgm:t>
        <a:bodyPr/>
        <a:lstStyle/>
        <a:p>
          <a:endParaRPr lang="en-US" b="1">
            <a:latin typeface="Arial" panose="020B0604020202020204" pitchFamily="34" charset="0"/>
            <a:cs typeface="Arial" panose="020B0604020202020204" pitchFamily="34" charset="0"/>
          </a:endParaRPr>
        </a:p>
      </dgm:t>
    </dgm:pt>
    <dgm:pt modelId="{E240CF5A-FD5C-B94E-A376-B999F180AE62}">
      <dgm:prSet custT="1"/>
      <dgm:spPr/>
      <dgm:t>
        <a:bodyPr/>
        <a:lstStyle/>
        <a:p>
          <a:r>
            <a:rPr lang="en-US" sz="2400" b="1" dirty="0">
              <a:solidFill>
                <a:schemeClr val="bg1"/>
              </a:solidFill>
              <a:latin typeface="Arial" panose="020B0604020202020204" pitchFamily="34" charset="0"/>
              <a:ea typeface="Arial" charset="0"/>
              <a:cs typeface="Arial" panose="020B0604020202020204" pitchFamily="34" charset="0"/>
            </a:rPr>
            <a:t>Ignorance of the law is not a defense or an excuse.</a:t>
          </a:r>
        </a:p>
      </dgm:t>
    </dgm:pt>
    <dgm:pt modelId="{26019EB7-4814-8A4A-A060-327E481FB068}" type="parTrans" cxnId="{2AA43771-11E0-0445-9C6D-2CA1A76B86C9}">
      <dgm:prSet/>
      <dgm:spPr/>
      <dgm:t>
        <a:bodyPr/>
        <a:lstStyle/>
        <a:p>
          <a:endParaRPr lang="en-US" b="1">
            <a:latin typeface="Arial" panose="020B0604020202020204" pitchFamily="34" charset="0"/>
            <a:cs typeface="Arial" panose="020B0604020202020204" pitchFamily="34" charset="0"/>
          </a:endParaRPr>
        </a:p>
      </dgm:t>
    </dgm:pt>
    <dgm:pt modelId="{5E860E68-C91C-F648-8DAD-BFB157E5BAD6}" type="sibTrans" cxnId="{2AA43771-11E0-0445-9C6D-2CA1A76B86C9}">
      <dgm:prSet/>
      <dgm:spPr/>
      <dgm:t>
        <a:bodyPr/>
        <a:lstStyle/>
        <a:p>
          <a:endParaRPr lang="en-US" b="1">
            <a:latin typeface="Arial" panose="020B0604020202020204" pitchFamily="34" charset="0"/>
            <a:cs typeface="Arial" panose="020B0604020202020204" pitchFamily="34" charset="0"/>
          </a:endParaRPr>
        </a:p>
      </dgm:t>
    </dgm:pt>
    <dgm:pt modelId="{1D00665B-7C7C-6D4A-8B57-257089D156D5}">
      <dgm:prSet custT="1"/>
      <dgm:spPr/>
      <dgm:t>
        <a:bodyPr/>
        <a:lstStyle/>
        <a:p>
          <a:r>
            <a:rPr lang="en-US" sz="2400" b="1" dirty="0">
              <a:solidFill>
                <a:schemeClr val="tx1"/>
              </a:solidFill>
              <a:latin typeface="Arial" panose="020B0604020202020204" pitchFamily="34" charset="0"/>
              <a:ea typeface="Arial" charset="0"/>
              <a:cs typeface="Arial" panose="020B0604020202020204" pitchFamily="34" charset="0"/>
            </a:rPr>
            <a:t>The compliance officers are not consistent.  The other guys did not cite me for this.  </a:t>
          </a:r>
        </a:p>
      </dgm:t>
    </dgm:pt>
    <dgm:pt modelId="{EEA80264-3247-3747-9275-4B86F9466339}" type="parTrans" cxnId="{51F8161F-4649-894E-BE56-346D49EDE131}">
      <dgm:prSet/>
      <dgm:spPr/>
      <dgm:t>
        <a:bodyPr/>
        <a:lstStyle/>
        <a:p>
          <a:endParaRPr lang="en-US" b="1">
            <a:latin typeface="Arial" panose="020B0604020202020204" pitchFamily="34" charset="0"/>
            <a:cs typeface="Arial" panose="020B0604020202020204" pitchFamily="34" charset="0"/>
          </a:endParaRPr>
        </a:p>
      </dgm:t>
    </dgm:pt>
    <dgm:pt modelId="{670CA1E5-BC79-FB49-91B1-EB4ED89AB427}" type="sibTrans" cxnId="{51F8161F-4649-894E-BE56-346D49EDE131}">
      <dgm:prSet/>
      <dgm:spPr/>
      <dgm:t>
        <a:bodyPr/>
        <a:lstStyle/>
        <a:p>
          <a:endParaRPr lang="en-US" b="1">
            <a:latin typeface="Arial" panose="020B0604020202020204" pitchFamily="34" charset="0"/>
            <a:cs typeface="Arial" panose="020B0604020202020204" pitchFamily="34" charset="0"/>
          </a:endParaRPr>
        </a:p>
      </dgm:t>
    </dgm:pt>
    <dgm:pt modelId="{B71E3670-96EE-954E-BDC0-1BAED4980FD7}">
      <dgm:prSet custT="1"/>
      <dgm:spPr/>
      <dgm:t>
        <a:bodyPr/>
        <a:lstStyle/>
        <a:p>
          <a:r>
            <a:rPr lang="en-US" sz="2400" b="1" dirty="0">
              <a:solidFill>
                <a:schemeClr val="bg1"/>
              </a:solidFill>
              <a:latin typeface="Arial" panose="020B0604020202020204" pitchFamily="34" charset="0"/>
              <a:ea typeface="Arial" charset="0"/>
              <a:cs typeface="Arial" panose="020B0604020202020204" pitchFamily="34" charset="0"/>
            </a:rPr>
            <a:t>They are not required to be. An inspection is only a snapshot in time.</a:t>
          </a:r>
        </a:p>
      </dgm:t>
    </dgm:pt>
    <dgm:pt modelId="{3944981F-DD93-3247-B4F3-4030E2A6D468}" type="parTrans" cxnId="{ED76FDF8-B45E-ED44-B7C8-2D946E451E16}">
      <dgm:prSet/>
      <dgm:spPr/>
      <dgm:t>
        <a:bodyPr/>
        <a:lstStyle/>
        <a:p>
          <a:endParaRPr lang="en-US" b="1">
            <a:latin typeface="Arial" panose="020B0604020202020204" pitchFamily="34" charset="0"/>
            <a:cs typeface="Arial" panose="020B0604020202020204" pitchFamily="34" charset="0"/>
          </a:endParaRPr>
        </a:p>
      </dgm:t>
    </dgm:pt>
    <dgm:pt modelId="{301E018D-276F-F04E-B54E-8500DAD26B31}" type="sibTrans" cxnId="{ED76FDF8-B45E-ED44-B7C8-2D946E451E16}">
      <dgm:prSet/>
      <dgm:spPr/>
      <dgm:t>
        <a:bodyPr/>
        <a:lstStyle/>
        <a:p>
          <a:endParaRPr lang="en-US" b="1">
            <a:latin typeface="Arial" panose="020B0604020202020204" pitchFamily="34" charset="0"/>
            <a:cs typeface="Arial" panose="020B0604020202020204" pitchFamily="34" charset="0"/>
          </a:endParaRPr>
        </a:p>
      </dgm:t>
    </dgm:pt>
    <dgm:pt modelId="{0318EAC0-1B5C-554B-A5E2-BCB4E5746767}" type="pres">
      <dgm:prSet presAssocID="{F0BDFDB5-55C3-284B-A394-B2F685717F40}" presName="linear" presStyleCnt="0">
        <dgm:presLayoutVars>
          <dgm:animLvl val="lvl"/>
          <dgm:resizeHandles val="exact"/>
        </dgm:presLayoutVars>
      </dgm:prSet>
      <dgm:spPr/>
      <dgm:t>
        <a:bodyPr/>
        <a:lstStyle/>
        <a:p>
          <a:endParaRPr lang="en-US"/>
        </a:p>
      </dgm:t>
    </dgm:pt>
    <dgm:pt modelId="{CDBFD8BC-E278-0043-A576-7BB7036809F1}" type="pres">
      <dgm:prSet presAssocID="{CC54B0B1-C038-6547-BD15-48039C773E5A}" presName="parentText" presStyleLbl="node1" presStyleIdx="0" presStyleCnt="3" custScaleY="75973">
        <dgm:presLayoutVars>
          <dgm:chMax val="0"/>
          <dgm:bulletEnabled val="1"/>
        </dgm:presLayoutVars>
      </dgm:prSet>
      <dgm:spPr/>
      <dgm:t>
        <a:bodyPr/>
        <a:lstStyle/>
        <a:p>
          <a:endParaRPr lang="en-US"/>
        </a:p>
      </dgm:t>
    </dgm:pt>
    <dgm:pt modelId="{902E4614-9F0F-CA44-9440-945EA8B138C0}" type="pres">
      <dgm:prSet presAssocID="{CC54B0B1-C038-6547-BD15-48039C773E5A}" presName="childText" presStyleLbl="revTx" presStyleIdx="0" presStyleCnt="3">
        <dgm:presLayoutVars>
          <dgm:bulletEnabled val="1"/>
        </dgm:presLayoutVars>
      </dgm:prSet>
      <dgm:spPr/>
      <dgm:t>
        <a:bodyPr/>
        <a:lstStyle/>
        <a:p>
          <a:endParaRPr lang="en-US"/>
        </a:p>
      </dgm:t>
    </dgm:pt>
    <dgm:pt modelId="{D297624C-7881-E04A-B757-DB4DA08E22AD}" type="pres">
      <dgm:prSet presAssocID="{E4528CC3-B17E-2F45-9241-1D904B518E17}" presName="parentText" presStyleLbl="node1" presStyleIdx="1" presStyleCnt="3">
        <dgm:presLayoutVars>
          <dgm:chMax val="0"/>
          <dgm:bulletEnabled val="1"/>
        </dgm:presLayoutVars>
      </dgm:prSet>
      <dgm:spPr/>
      <dgm:t>
        <a:bodyPr/>
        <a:lstStyle/>
        <a:p>
          <a:endParaRPr lang="en-US"/>
        </a:p>
      </dgm:t>
    </dgm:pt>
    <dgm:pt modelId="{D23191D6-CD82-9740-98C8-FE21B5C1D55F}" type="pres">
      <dgm:prSet presAssocID="{E4528CC3-B17E-2F45-9241-1D904B518E17}" presName="childText" presStyleLbl="revTx" presStyleIdx="1" presStyleCnt="3">
        <dgm:presLayoutVars>
          <dgm:bulletEnabled val="1"/>
        </dgm:presLayoutVars>
      </dgm:prSet>
      <dgm:spPr/>
      <dgm:t>
        <a:bodyPr/>
        <a:lstStyle/>
        <a:p>
          <a:endParaRPr lang="en-US"/>
        </a:p>
      </dgm:t>
    </dgm:pt>
    <dgm:pt modelId="{B8F83A69-8CD0-8347-9023-12EFEC7BC791}" type="pres">
      <dgm:prSet presAssocID="{1D00665B-7C7C-6D4A-8B57-257089D156D5}" presName="parentText" presStyleLbl="node1" presStyleIdx="2" presStyleCnt="3">
        <dgm:presLayoutVars>
          <dgm:chMax val="0"/>
          <dgm:bulletEnabled val="1"/>
        </dgm:presLayoutVars>
      </dgm:prSet>
      <dgm:spPr/>
      <dgm:t>
        <a:bodyPr/>
        <a:lstStyle/>
        <a:p>
          <a:endParaRPr lang="en-US"/>
        </a:p>
      </dgm:t>
    </dgm:pt>
    <dgm:pt modelId="{C3EFD8CF-34DC-A545-B7E7-C3A65BAA890A}" type="pres">
      <dgm:prSet presAssocID="{1D00665B-7C7C-6D4A-8B57-257089D156D5}" presName="childText" presStyleLbl="revTx" presStyleIdx="2" presStyleCnt="3">
        <dgm:presLayoutVars>
          <dgm:bulletEnabled val="1"/>
        </dgm:presLayoutVars>
      </dgm:prSet>
      <dgm:spPr/>
      <dgm:t>
        <a:bodyPr/>
        <a:lstStyle/>
        <a:p>
          <a:endParaRPr lang="en-US"/>
        </a:p>
      </dgm:t>
    </dgm:pt>
  </dgm:ptLst>
  <dgm:cxnLst>
    <dgm:cxn modelId="{211C26C3-B5C1-E74C-8E65-9A9844C46C26}" srcId="{F0BDFDB5-55C3-284B-A394-B2F685717F40}" destId="{E4528CC3-B17E-2F45-9241-1D904B518E17}" srcOrd="1" destOrd="0" parTransId="{E595706A-30F9-EC4D-B263-63BA105D92E1}" sibTransId="{2CA25713-8C7D-7541-B409-D171FCBDF292}"/>
    <dgm:cxn modelId="{12268F66-6C50-47F6-B2EA-0BBAD81DC7D7}" type="presOf" srcId="{E4528CC3-B17E-2F45-9241-1D904B518E17}" destId="{D297624C-7881-E04A-B757-DB4DA08E22AD}" srcOrd="0" destOrd="0" presId="urn:microsoft.com/office/officeart/2005/8/layout/vList2"/>
    <dgm:cxn modelId="{62617EE1-2FA9-456C-A00F-94D7DE46C8E1}" type="presOf" srcId="{E240CF5A-FD5C-B94E-A376-B999F180AE62}" destId="{D23191D6-CD82-9740-98C8-FE21B5C1D55F}" srcOrd="0" destOrd="0" presId="urn:microsoft.com/office/officeart/2005/8/layout/vList2"/>
    <dgm:cxn modelId="{0ABA5DAA-F8C8-D741-8F19-ABB0238072CD}" srcId="{F0BDFDB5-55C3-284B-A394-B2F685717F40}" destId="{CC54B0B1-C038-6547-BD15-48039C773E5A}" srcOrd="0" destOrd="0" parTransId="{3DEE612B-49CC-F540-84EF-38EAAAA213E2}" sibTransId="{1C35803E-71B6-1B45-BC38-4C5DA0714E6A}"/>
    <dgm:cxn modelId="{ED76FDF8-B45E-ED44-B7C8-2D946E451E16}" srcId="{1D00665B-7C7C-6D4A-8B57-257089D156D5}" destId="{B71E3670-96EE-954E-BDC0-1BAED4980FD7}" srcOrd="0" destOrd="0" parTransId="{3944981F-DD93-3247-B4F3-4030E2A6D468}" sibTransId="{301E018D-276F-F04E-B54E-8500DAD26B31}"/>
    <dgm:cxn modelId="{48EC2BAA-9A7D-48A0-9962-903AFEC9ED1F}" type="presOf" srcId="{CC54B0B1-C038-6547-BD15-48039C773E5A}" destId="{CDBFD8BC-E278-0043-A576-7BB7036809F1}" srcOrd="0" destOrd="0" presId="urn:microsoft.com/office/officeart/2005/8/layout/vList2"/>
    <dgm:cxn modelId="{1A34D44F-D899-40E8-BF55-6B2226219FE8}" type="presOf" srcId="{1D00665B-7C7C-6D4A-8B57-257089D156D5}" destId="{B8F83A69-8CD0-8347-9023-12EFEC7BC791}" srcOrd="0" destOrd="0" presId="urn:microsoft.com/office/officeart/2005/8/layout/vList2"/>
    <dgm:cxn modelId="{F02621DE-E4EC-4F63-9E95-05800C57400B}" type="presOf" srcId="{51469832-665A-434D-82D8-CEA4B0EFF39D}" destId="{902E4614-9F0F-CA44-9440-945EA8B138C0}" srcOrd="0" destOrd="0" presId="urn:microsoft.com/office/officeart/2005/8/layout/vList2"/>
    <dgm:cxn modelId="{92D1CAC5-6D92-46A8-81AE-4DB9531C8A75}" type="presOf" srcId="{B71E3670-96EE-954E-BDC0-1BAED4980FD7}" destId="{C3EFD8CF-34DC-A545-B7E7-C3A65BAA890A}" srcOrd="0" destOrd="0" presId="urn:microsoft.com/office/officeart/2005/8/layout/vList2"/>
    <dgm:cxn modelId="{0798E4B3-EB8F-44D9-A160-E3EF580F8A19}" type="presOf" srcId="{F0BDFDB5-55C3-284B-A394-B2F685717F40}" destId="{0318EAC0-1B5C-554B-A5E2-BCB4E5746767}" srcOrd="0" destOrd="0" presId="urn:microsoft.com/office/officeart/2005/8/layout/vList2"/>
    <dgm:cxn modelId="{2AA43771-11E0-0445-9C6D-2CA1A76B86C9}" srcId="{E4528CC3-B17E-2F45-9241-1D904B518E17}" destId="{E240CF5A-FD5C-B94E-A376-B999F180AE62}" srcOrd="0" destOrd="0" parTransId="{26019EB7-4814-8A4A-A060-327E481FB068}" sibTransId="{5E860E68-C91C-F648-8DAD-BFB157E5BAD6}"/>
    <dgm:cxn modelId="{51F8161F-4649-894E-BE56-346D49EDE131}" srcId="{F0BDFDB5-55C3-284B-A394-B2F685717F40}" destId="{1D00665B-7C7C-6D4A-8B57-257089D156D5}" srcOrd="2" destOrd="0" parTransId="{EEA80264-3247-3747-9275-4B86F9466339}" sibTransId="{670CA1E5-BC79-FB49-91B1-EB4ED89AB427}"/>
    <dgm:cxn modelId="{0EC70A68-4037-4B49-A3D9-69BDFCD3F655}" srcId="{CC54B0B1-C038-6547-BD15-48039C773E5A}" destId="{51469832-665A-434D-82D8-CEA4B0EFF39D}" srcOrd="0" destOrd="0" parTransId="{A36D4378-F593-4947-B47A-3E25B8962AE5}" sibTransId="{C74601CE-1CBE-6A4C-BE6E-CF1043CA600D}"/>
    <dgm:cxn modelId="{27A2AB31-D8DA-469A-BA9E-0B084B3183F4}" type="presParOf" srcId="{0318EAC0-1B5C-554B-A5E2-BCB4E5746767}" destId="{CDBFD8BC-E278-0043-A576-7BB7036809F1}" srcOrd="0" destOrd="0" presId="urn:microsoft.com/office/officeart/2005/8/layout/vList2"/>
    <dgm:cxn modelId="{CAD6B0DD-79E9-4F44-86B8-15BD855FFD21}" type="presParOf" srcId="{0318EAC0-1B5C-554B-A5E2-BCB4E5746767}" destId="{902E4614-9F0F-CA44-9440-945EA8B138C0}" srcOrd="1" destOrd="0" presId="urn:microsoft.com/office/officeart/2005/8/layout/vList2"/>
    <dgm:cxn modelId="{02FD16D2-F108-4440-949F-AD2562613E2E}" type="presParOf" srcId="{0318EAC0-1B5C-554B-A5E2-BCB4E5746767}" destId="{D297624C-7881-E04A-B757-DB4DA08E22AD}" srcOrd="2" destOrd="0" presId="urn:microsoft.com/office/officeart/2005/8/layout/vList2"/>
    <dgm:cxn modelId="{7A82D88E-CAB4-44E8-942A-3C8CFE1884A7}" type="presParOf" srcId="{0318EAC0-1B5C-554B-A5E2-BCB4E5746767}" destId="{D23191D6-CD82-9740-98C8-FE21B5C1D55F}" srcOrd="3" destOrd="0" presId="urn:microsoft.com/office/officeart/2005/8/layout/vList2"/>
    <dgm:cxn modelId="{267B44BA-70D0-47F6-A7C0-CABAA3CBDFE4}" type="presParOf" srcId="{0318EAC0-1B5C-554B-A5E2-BCB4E5746767}" destId="{B8F83A69-8CD0-8347-9023-12EFEC7BC791}" srcOrd="4" destOrd="0" presId="urn:microsoft.com/office/officeart/2005/8/layout/vList2"/>
    <dgm:cxn modelId="{39E8DDED-A0E5-4D1D-A1FA-C383F93C9EDB}" type="presParOf" srcId="{0318EAC0-1B5C-554B-A5E2-BCB4E5746767}" destId="{C3EFD8CF-34DC-A545-B7E7-C3A65BAA890A}"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145B0C6-AD75-EE49-9DDB-7F7F1915D5AE}" type="doc">
      <dgm:prSet loTypeId="urn:microsoft.com/office/officeart/2005/8/layout/hList1" loCatId="list" qsTypeId="urn:microsoft.com/office/officeart/2005/8/quickstyle/simple4" qsCatId="simple" csTypeId="urn:microsoft.com/office/officeart/2005/8/colors/accent4_2" csCatId="accent4" phldr="1"/>
      <dgm:spPr/>
      <dgm:t>
        <a:bodyPr/>
        <a:lstStyle/>
        <a:p>
          <a:endParaRPr lang="en-US"/>
        </a:p>
      </dgm:t>
    </dgm:pt>
    <dgm:pt modelId="{1DA23AA5-DE49-4844-984F-45E1E95916C2}">
      <dgm:prSet custT="1"/>
      <dgm:spPr/>
      <dgm:t>
        <a:bodyPr/>
        <a:lstStyle/>
        <a:p>
          <a:pPr rtl="0"/>
          <a:r>
            <a:rPr lang="en-US" sz="2400" b="1" dirty="0">
              <a:solidFill>
                <a:schemeClr val="tx1"/>
              </a:solidFill>
              <a:latin typeface="Arial" panose="020B0604020202020204" pitchFamily="34" charset="0"/>
              <a:cs typeface="Arial" panose="020B0604020202020204" pitchFamily="34" charset="0"/>
            </a:rPr>
            <a:t>No one in OSHA </a:t>
          </a:r>
          <a:r>
            <a:rPr lang="en-US" sz="2400" b="1" dirty="0" smtClean="0">
              <a:solidFill>
                <a:schemeClr val="tx1"/>
              </a:solidFill>
              <a:latin typeface="Arial" panose="020B0604020202020204" pitchFamily="34" charset="0"/>
              <a:cs typeface="Arial" panose="020B0604020202020204" pitchFamily="34" charset="0"/>
            </a:rPr>
            <a:t>considers </a:t>
          </a:r>
          <a:r>
            <a:rPr lang="en-US" sz="2400" b="1" dirty="0">
              <a:solidFill>
                <a:schemeClr val="tx1"/>
              </a:solidFill>
              <a:latin typeface="Arial" panose="020B0604020202020204" pitchFamily="34" charset="0"/>
              <a:cs typeface="Arial" panose="020B0604020202020204" pitchFamily="34" charset="0"/>
            </a:rPr>
            <a:t>the cost of doing business and how much it costs to survive.</a:t>
          </a:r>
        </a:p>
      </dgm:t>
    </dgm:pt>
    <dgm:pt modelId="{077836C0-F22A-4847-9204-4227DAFBE403}" type="parTrans" cxnId="{F5A6A50C-8934-E444-BBB0-E771181CDE2D}">
      <dgm:prSet/>
      <dgm:spPr/>
      <dgm:t>
        <a:bodyPr/>
        <a:lstStyle/>
        <a:p>
          <a:endParaRPr lang="en-US"/>
        </a:p>
      </dgm:t>
    </dgm:pt>
    <dgm:pt modelId="{E60FA5BE-B044-1544-99AF-F128853E2539}" type="sibTrans" cxnId="{F5A6A50C-8934-E444-BBB0-E771181CDE2D}">
      <dgm:prSet/>
      <dgm:spPr/>
      <dgm:t>
        <a:bodyPr/>
        <a:lstStyle/>
        <a:p>
          <a:endParaRPr lang="en-US"/>
        </a:p>
      </dgm:t>
    </dgm:pt>
    <dgm:pt modelId="{9A952DAA-4345-054C-BAB7-F108DC9AB954}">
      <dgm:prSet custT="1"/>
      <dgm:spPr/>
      <dgm:t>
        <a:bodyPr/>
        <a:lstStyle/>
        <a:p>
          <a:pPr rtl="0"/>
          <a:r>
            <a:rPr lang="en-US" sz="2400" b="1" dirty="0">
              <a:latin typeface="Arial" panose="020B0604020202020204" pitchFamily="34" charset="0"/>
              <a:cs typeface="Arial" panose="020B0604020202020204" pitchFamily="34" charset="0"/>
            </a:rPr>
            <a:t>It is not their job to figure out your business. You have the control to do whatever is reasonable and necessary to protect your workers. Performance standards relies on how you apply the standards and implement procedures and processes to protect your workers. Your workers are your resource.</a:t>
          </a:r>
        </a:p>
      </dgm:t>
    </dgm:pt>
    <dgm:pt modelId="{9E7F12CC-B285-EF4C-ABDD-593085730818}" type="parTrans" cxnId="{B28066D4-1C09-FF4A-9A92-AEF4505318CD}">
      <dgm:prSet/>
      <dgm:spPr/>
      <dgm:t>
        <a:bodyPr/>
        <a:lstStyle/>
        <a:p>
          <a:endParaRPr lang="en-US"/>
        </a:p>
      </dgm:t>
    </dgm:pt>
    <dgm:pt modelId="{AFC1DD28-1ED5-E649-8E89-61B6B8F50E1A}" type="sibTrans" cxnId="{B28066D4-1C09-FF4A-9A92-AEF4505318CD}">
      <dgm:prSet/>
      <dgm:spPr/>
      <dgm:t>
        <a:bodyPr/>
        <a:lstStyle/>
        <a:p>
          <a:endParaRPr lang="en-US"/>
        </a:p>
      </dgm:t>
    </dgm:pt>
    <dgm:pt modelId="{B7DB6DC8-A99C-194A-B5AF-6318DEA05228}" type="pres">
      <dgm:prSet presAssocID="{2145B0C6-AD75-EE49-9DDB-7F7F1915D5AE}" presName="Name0" presStyleCnt="0">
        <dgm:presLayoutVars>
          <dgm:dir/>
          <dgm:animLvl val="lvl"/>
          <dgm:resizeHandles val="exact"/>
        </dgm:presLayoutVars>
      </dgm:prSet>
      <dgm:spPr/>
      <dgm:t>
        <a:bodyPr/>
        <a:lstStyle/>
        <a:p>
          <a:endParaRPr lang="en-US"/>
        </a:p>
      </dgm:t>
    </dgm:pt>
    <dgm:pt modelId="{C75DEA58-2984-8B49-A0DC-7832B9546572}" type="pres">
      <dgm:prSet presAssocID="{1DA23AA5-DE49-4844-984F-45E1E95916C2}" presName="composite" presStyleCnt="0"/>
      <dgm:spPr/>
    </dgm:pt>
    <dgm:pt modelId="{4FB4D6F8-F731-9F43-A7D3-13ED9595F47D}" type="pres">
      <dgm:prSet presAssocID="{1DA23AA5-DE49-4844-984F-45E1E95916C2}" presName="parTx" presStyleLbl="alignNode1" presStyleIdx="0" presStyleCnt="1" custLinFactNeighborX="-709" custLinFactNeighborY="-83178">
        <dgm:presLayoutVars>
          <dgm:chMax val="0"/>
          <dgm:chPref val="0"/>
          <dgm:bulletEnabled val="1"/>
        </dgm:presLayoutVars>
      </dgm:prSet>
      <dgm:spPr/>
      <dgm:t>
        <a:bodyPr/>
        <a:lstStyle/>
        <a:p>
          <a:endParaRPr lang="en-US"/>
        </a:p>
      </dgm:t>
    </dgm:pt>
    <dgm:pt modelId="{183D0E57-71E8-E34D-98FF-74A6BECAC57D}" type="pres">
      <dgm:prSet presAssocID="{1DA23AA5-DE49-4844-984F-45E1E95916C2}" presName="desTx" presStyleLbl="alignAccFollowNode1" presStyleIdx="0" presStyleCnt="1" custScaleX="100000" custScaleY="100000" custLinFactNeighborX="-2325" custLinFactNeighborY="362">
        <dgm:presLayoutVars>
          <dgm:bulletEnabled val="1"/>
        </dgm:presLayoutVars>
      </dgm:prSet>
      <dgm:spPr/>
      <dgm:t>
        <a:bodyPr/>
        <a:lstStyle/>
        <a:p>
          <a:endParaRPr lang="en-US"/>
        </a:p>
      </dgm:t>
    </dgm:pt>
  </dgm:ptLst>
  <dgm:cxnLst>
    <dgm:cxn modelId="{25658A47-B08C-4657-88E9-1D04BEFA296C}" type="presOf" srcId="{2145B0C6-AD75-EE49-9DDB-7F7F1915D5AE}" destId="{B7DB6DC8-A99C-194A-B5AF-6318DEA05228}" srcOrd="0" destOrd="0" presId="urn:microsoft.com/office/officeart/2005/8/layout/hList1"/>
    <dgm:cxn modelId="{F5A6A50C-8934-E444-BBB0-E771181CDE2D}" srcId="{2145B0C6-AD75-EE49-9DDB-7F7F1915D5AE}" destId="{1DA23AA5-DE49-4844-984F-45E1E95916C2}" srcOrd="0" destOrd="0" parTransId="{077836C0-F22A-4847-9204-4227DAFBE403}" sibTransId="{E60FA5BE-B044-1544-99AF-F128853E2539}"/>
    <dgm:cxn modelId="{B28066D4-1C09-FF4A-9A92-AEF4505318CD}" srcId="{1DA23AA5-DE49-4844-984F-45E1E95916C2}" destId="{9A952DAA-4345-054C-BAB7-F108DC9AB954}" srcOrd="0" destOrd="0" parTransId="{9E7F12CC-B285-EF4C-ABDD-593085730818}" sibTransId="{AFC1DD28-1ED5-E649-8E89-61B6B8F50E1A}"/>
    <dgm:cxn modelId="{F5FC2CBB-69AB-4E9D-8555-A612BBC3372D}" type="presOf" srcId="{1DA23AA5-DE49-4844-984F-45E1E95916C2}" destId="{4FB4D6F8-F731-9F43-A7D3-13ED9595F47D}" srcOrd="0" destOrd="0" presId="urn:microsoft.com/office/officeart/2005/8/layout/hList1"/>
    <dgm:cxn modelId="{879B8613-8E0F-404C-99E7-56719B01FFAE}" type="presOf" srcId="{9A952DAA-4345-054C-BAB7-F108DC9AB954}" destId="{183D0E57-71E8-E34D-98FF-74A6BECAC57D}" srcOrd="0" destOrd="0" presId="urn:microsoft.com/office/officeart/2005/8/layout/hList1"/>
    <dgm:cxn modelId="{24CB2A6A-B085-409C-AAA2-2B1C235C73CB}" type="presParOf" srcId="{B7DB6DC8-A99C-194A-B5AF-6318DEA05228}" destId="{C75DEA58-2984-8B49-A0DC-7832B9546572}" srcOrd="0" destOrd="0" presId="urn:microsoft.com/office/officeart/2005/8/layout/hList1"/>
    <dgm:cxn modelId="{51DF886E-B925-48B6-8541-E564174DF7E5}" type="presParOf" srcId="{C75DEA58-2984-8B49-A0DC-7832B9546572}" destId="{4FB4D6F8-F731-9F43-A7D3-13ED9595F47D}" srcOrd="0" destOrd="0" presId="urn:microsoft.com/office/officeart/2005/8/layout/hList1"/>
    <dgm:cxn modelId="{2B829C5E-EB19-4BB2-87A6-B233BD3C1FF8}" type="presParOf" srcId="{C75DEA58-2984-8B49-A0DC-7832B9546572}" destId="{183D0E57-71E8-E34D-98FF-74A6BECAC57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12A456-AF0F-814C-8849-CDDBFC19B2C2}">
      <dsp:nvSpPr>
        <dsp:cNvPr id="0" name=""/>
        <dsp:cNvSpPr/>
      </dsp:nvSpPr>
      <dsp:spPr>
        <a:xfrm>
          <a:off x="0" y="83956"/>
          <a:ext cx="7050008" cy="879840"/>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i="0" kern="1200" baseline="0" dirty="0">
              <a:solidFill>
                <a:schemeClr val="tx1"/>
              </a:solidFill>
              <a:latin typeface="Arial"/>
              <a:cs typeface="Arial"/>
            </a:rPr>
            <a:t>Workers</a:t>
          </a:r>
          <a:endParaRPr lang="en-US" sz="2400" b="1" kern="1200" dirty="0">
            <a:solidFill>
              <a:schemeClr val="tx1"/>
            </a:solidFill>
            <a:latin typeface="Arial"/>
            <a:cs typeface="Arial"/>
          </a:endParaRPr>
        </a:p>
      </dsp:txBody>
      <dsp:txXfrm>
        <a:off x="42950" y="126906"/>
        <a:ext cx="6964108" cy="793940"/>
      </dsp:txXfrm>
    </dsp:sp>
    <dsp:sp modelId="{D57BC135-09C4-2F4A-93A9-96930E0AD1B3}">
      <dsp:nvSpPr>
        <dsp:cNvPr id="0" name=""/>
        <dsp:cNvSpPr/>
      </dsp:nvSpPr>
      <dsp:spPr>
        <a:xfrm>
          <a:off x="0" y="1044996"/>
          <a:ext cx="7050008" cy="879840"/>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kern="1200" dirty="0">
              <a:solidFill>
                <a:schemeClr val="tx1"/>
              </a:solidFill>
              <a:latin typeface="Arial"/>
              <a:cs typeface="Arial"/>
            </a:rPr>
            <a:t>Safety Manager/Coordinator</a:t>
          </a:r>
        </a:p>
      </dsp:txBody>
      <dsp:txXfrm>
        <a:off x="42950" y="1087946"/>
        <a:ext cx="6964108" cy="793940"/>
      </dsp:txXfrm>
    </dsp:sp>
    <dsp:sp modelId="{DF7BFD96-4390-394F-B72B-8412F5C279A4}">
      <dsp:nvSpPr>
        <dsp:cNvPr id="0" name=""/>
        <dsp:cNvSpPr/>
      </dsp:nvSpPr>
      <dsp:spPr>
        <a:xfrm>
          <a:off x="0" y="2060196"/>
          <a:ext cx="7050008" cy="879840"/>
        </a:xfrm>
        <a:prstGeom prst="round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i="0" kern="1200" baseline="0" dirty="0">
              <a:solidFill>
                <a:schemeClr val="tx1"/>
              </a:solidFill>
              <a:latin typeface="Arial"/>
              <a:cs typeface="Arial"/>
            </a:rPr>
            <a:t>Supervisory &amp; Managerial Staff</a:t>
          </a:r>
          <a:endParaRPr lang="en-US" sz="2400" b="1" kern="1200" dirty="0">
            <a:solidFill>
              <a:schemeClr val="tx1"/>
            </a:solidFill>
            <a:latin typeface="Arial"/>
            <a:cs typeface="Arial"/>
          </a:endParaRPr>
        </a:p>
      </dsp:txBody>
      <dsp:txXfrm>
        <a:off x="42950" y="2103146"/>
        <a:ext cx="6964108" cy="79394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AD8234-D9E8-4B4E-B38E-12F379B26832}">
      <dsp:nvSpPr>
        <dsp:cNvPr id="0" name=""/>
        <dsp:cNvSpPr/>
      </dsp:nvSpPr>
      <dsp:spPr>
        <a:xfrm>
          <a:off x="3577" y="157911"/>
          <a:ext cx="1564335" cy="3328931"/>
        </a:xfrm>
        <a:prstGeom prst="roundRect">
          <a:avLst>
            <a:gd name="adj" fmla="val 10000"/>
          </a:avLst>
        </a:prstGeom>
        <a:gradFill rotWithShape="0">
          <a:gsLst>
            <a:gs pos="0">
              <a:schemeClr val="accent3">
                <a:shade val="80000"/>
                <a:hueOff val="0"/>
                <a:satOff val="0"/>
                <a:lumOff val="0"/>
                <a:alphaOff val="0"/>
                <a:tint val="100000"/>
                <a:shade val="100000"/>
                <a:satMod val="129999"/>
              </a:schemeClr>
            </a:gs>
            <a:gs pos="100000">
              <a:schemeClr val="accent3">
                <a:shade val="80000"/>
                <a:hueOff val="0"/>
                <a:satOff val="0"/>
                <a:lumOff val="0"/>
                <a:alphaOff val="0"/>
                <a:tint val="50000"/>
                <a:shade val="100000"/>
                <a:satMod val="350000"/>
              </a:schemeClr>
            </a:gs>
          </a:gsLst>
          <a:lin ang="162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b="0" kern="1200" dirty="0">
              <a:solidFill>
                <a:schemeClr val="tx1"/>
              </a:solidFill>
            </a:rPr>
            <a:t>As with any other law employers will be cited and fined. Penalties are assessed.</a:t>
          </a:r>
        </a:p>
      </dsp:txBody>
      <dsp:txXfrm>
        <a:off x="49395" y="203729"/>
        <a:ext cx="1472699" cy="3237295"/>
      </dsp:txXfrm>
    </dsp:sp>
    <dsp:sp modelId="{435F277A-005A-D44A-8FE6-EF6457E97427}">
      <dsp:nvSpPr>
        <dsp:cNvPr id="0" name=""/>
        <dsp:cNvSpPr/>
      </dsp:nvSpPr>
      <dsp:spPr>
        <a:xfrm>
          <a:off x="1724347" y="1628399"/>
          <a:ext cx="331639" cy="387955"/>
        </a:xfrm>
        <a:prstGeom prst="rightArrow">
          <a:avLst>
            <a:gd name="adj1" fmla="val 60000"/>
            <a:gd name="adj2" fmla="val 50000"/>
          </a:avLst>
        </a:prstGeom>
        <a:gradFill rotWithShape="0">
          <a:gsLst>
            <a:gs pos="0">
              <a:schemeClr val="accent3">
                <a:shade val="90000"/>
                <a:hueOff val="0"/>
                <a:satOff val="0"/>
                <a:lumOff val="0"/>
                <a:alphaOff val="0"/>
                <a:tint val="100000"/>
                <a:shade val="100000"/>
                <a:satMod val="129999"/>
              </a:schemeClr>
            </a:gs>
            <a:gs pos="100000">
              <a:schemeClr val="accent3">
                <a:shade val="90000"/>
                <a:hueOff val="0"/>
                <a:satOff val="0"/>
                <a:lumOff val="0"/>
                <a:alphaOff val="0"/>
                <a:tint val="50000"/>
                <a:shade val="100000"/>
                <a:satMod val="350000"/>
              </a:schemeClr>
            </a:gs>
          </a:gsLst>
          <a:lin ang="162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p>
      </dsp:txBody>
      <dsp:txXfrm>
        <a:off x="1724347" y="1705990"/>
        <a:ext cx="232147" cy="232773"/>
      </dsp:txXfrm>
    </dsp:sp>
    <dsp:sp modelId="{622888AB-6220-2A4D-8434-3AB6A71B00C3}">
      <dsp:nvSpPr>
        <dsp:cNvPr id="0" name=""/>
        <dsp:cNvSpPr/>
      </dsp:nvSpPr>
      <dsp:spPr>
        <a:xfrm>
          <a:off x="2193647" y="157911"/>
          <a:ext cx="1564335" cy="3328931"/>
        </a:xfrm>
        <a:prstGeom prst="roundRect">
          <a:avLst>
            <a:gd name="adj" fmla="val 10000"/>
          </a:avLst>
        </a:prstGeom>
        <a:gradFill rotWithShape="0">
          <a:gsLst>
            <a:gs pos="0">
              <a:schemeClr val="accent3">
                <a:shade val="80000"/>
                <a:hueOff val="0"/>
                <a:satOff val="0"/>
                <a:lumOff val="6364"/>
                <a:alphaOff val="0"/>
                <a:tint val="100000"/>
                <a:shade val="100000"/>
                <a:satMod val="129999"/>
              </a:schemeClr>
            </a:gs>
            <a:gs pos="100000">
              <a:schemeClr val="accent3">
                <a:shade val="80000"/>
                <a:hueOff val="0"/>
                <a:satOff val="0"/>
                <a:lumOff val="6364"/>
                <a:alphaOff val="0"/>
                <a:tint val="50000"/>
                <a:shade val="100000"/>
                <a:satMod val="350000"/>
              </a:schemeClr>
            </a:gs>
          </a:gsLst>
          <a:lin ang="162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b="0" kern="1200" dirty="0">
              <a:solidFill>
                <a:schemeClr val="tx1"/>
              </a:solidFill>
            </a:rPr>
            <a:t>Once you violate the law employers can be found to be negligent and liable.</a:t>
          </a:r>
        </a:p>
      </dsp:txBody>
      <dsp:txXfrm>
        <a:off x="2239465" y="203729"/>
        <a:ext cx="1472699" cy="3237295"/>
      </dsp:txXfrm>
    </dsp:sp>
    <dsp:sp modelId="{CCF9586E-594F-284F-8C7E-3FC01DEB4609}">
      <dsp:nvSpPr>
        <dsp:cNvPr id="0" name=""/>
        <dsp:cNvSpPr/>
      </dsp:nvSpPr>
      <dsp:spPr>
        <a:xfrm>
          <a:off x="3914416" y="1628399"/>
          <a:ext cx="331639" cy="387955"/>
        </a:xfrm>
        <a:prstGeom prst="rightArrow">
          <a:avLst>
            <a:gd name="adj1" fmla="val 60000"/>
            <a:gd name="adj2" fmla="val 50000"/>
          </a:avLst>
        </a:prstGeom>
        <a:gradFill rotWithShape="0">
          <a:gsLst>
            <a:gs pos="0">
              <a:schemeClr val="accent3">
                <a:shade val="90000"/>
                <a:hueOff val="0"/>
                <a:satOff val="0"/>
                <a:lumOff val="7937"/>
                <a:alphaOff val="0"/>
                <a:tint val="100000"/>
                <a:shade val="100000"/>
                <a:satMod val="129999"/>
              </a:schemeClr>
            </a:gs>
            <a:gs pos="100000">
              <a:schemeClr val="accent3">
                <a:shade val="90000"/>
                <a:hueOff val="0"/>
                <a:satOff val="0"/>
                <a:lumOff val="7937"/>
                <a:alphaOff val="0"/>
                <a:tint val="50000"/>
                <a:shade val="100000"/>
                <a:satMod val="350000"/>
              </a:schemeClr>
            </a:gs>
          </a:gsLst>
          <a:lin ang="162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p>
      </dsp:txBody>
      <dsp:txXfrm>
        <a:off x="3914416" y="1705990"/>
        <a:ext cx="232147" cy="232773"/>
      </dsp:txXfrm>
    </dsp:sp>
    <dsp:sp modelId="{CF93241E-7526-C945-AED4-4C57F14FC1DC}">
      <dsp:nvSpPr>
        <dsp:cNvPr id="0" name=""/>
        <dsp:cNvSpPr/>
      </dsp:nvSpPr>
      <dsp:spPr>
        <a:xfrm>
          <a:off x="4383717" y="157911"/>
          <a:ext cx="1564335" cy="3328931"/>
        </a:xfrm>
        <a:prstGeom prst="roundRect">
          <a:avLst>
            <a:gd name="adj" fmla="val 10000"/>
          </a:avLst>
        </a:prstGeom>
        <a:gradFill rotWithShape="0">
          <a:gsLst>
            <a:gs pos="0">
              <a:schemeClr val="accent3">
                <a:shade val="80000"/>
                <a:hueOff val="0"/>
                <a:satOff val="0"/>
                <a:lumOff val="12728"/>
                <a:alphaOff val="0"/>
                <a:tint val="100000"/>
                <a:shade val="100000"/>
                <a:satMod val="129999"/>
              </a:schemeClr>
            </a:gs>
            <a:gs pos="100000">
              <a:schemeClr val="accent3">
                <a:shade val="80000"/>
                <a:hueOff val="0"/>
                <a:satOff val="0"/>
                <a:lumOff val="12728"/>
                <a:alphaOff val="0"/>
                <a:tint val="50000"/>
                <a:shade val="100000"/>
                <a:satMod val="350000"/>
              </a:schemeClr>
            </a:gs>
          </a:gsLst>
          <a:lin ang="162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b="0" kern="1200" dirty="0">
              <a:solidFill>
                <a:schemeClr val="tx1"/>
              </a:solidFill>
            </a:rPr>
            <a:t>If you violate the law you are negligent and if someone is hurt you can be liable.</a:t>
          </a:r>
        </a:p>
      </dsp:txBody>
      <dsp:txXfrm>
        <a:off x="4429535" y="203729"/>
        <a:ext cx="1472699" cy="3237295"/>
      </dsp:txXfrm>
    </dsp:sp>
    <dsp:sp modelId="{E4C86757-A18B-4144-A00B-D303748DDF65}">
      <dsp:nvSpPr>
        <dsp:cNvPr id="0" name=""/>
        <dsp:cNvSpPr/>
      </dsp:nvSpPr>
      <dsp:spPr>
        <a:xfrm>
          <a:off x="6104486" y="1628399"/>
          <a:ext cx="331639" cy="387955"/>
        </a:xfrm>
        <a:prstGeom prst="rightArrow">
          <a:avLst>
            <a:gd name="adj1" fmla="val 60000"/>
            <a:gd name="adj2" fmla="val 50000"/>
          </a:avLst>
        </a:prstGeom>
        <a:gradFill rotWithShape="0">
          <a:gsLst>
            <a:gs pos="0">
              <a:schemeClr val="accent3">
                <a:shade val="90000"/>
                <a:hueOff val="0"/>
                <a:satOff val="0"/>
                <a:lumOff val="15875"/>
                <a:alphaOff val="0"/>
                <a:tint val="100000"/>
                <a:shade val="100000"/>
                <a:satMod val="129999"/>
              </a:schemeClr>
            </a:gs>
            <a:gs pos="100000">
              <a:schemeClr val="accent3">
                <a:shade val="90000"/>
                <a:hueOff val="0"/>
                <a:satOff val="0"/>
                <a:lumOff val="15875"/>
                <a:alphaOff val="0"/>
                <a:tint val="50000"/>
                <a:shade val="100000"/>
                <a:satMod val="350000"/>
              </a:schemeClr>
            </a:gs>
          </a:gsLst>
          <a:lin ang="162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p>
      </dsp:txBody>
      <dsp:txXfrm>
        <a:off x="6104486" y="1705990"/>
        <a:ext cx="232147" cy="232773"/>
      </dsp:txXfrm>
    </dsp:sp>
    <dsp:sp modelId="{C67A1D9E-5013-8048-8EDD-06559C3D8572}">
      <dsp:nvSpPr>
        <dsp:cNvPr id="0" name=""/>
        <dsp:cNvSpPr/>
      </dsp:nvSpPr>
      <dsp:spPr>
        <a:xfrm>
          <a:off x="6573787" y="157911"/>
          <a:ext cx="1564335" cy="3328931"/>
        </a:xfrm>
        <a:prstGeom prst="roundRect">
          <a:avLst>
            <a:gd name="adj" fmla="val 10000"/>
          </a:avLst>
        </a:prstGeom>
        <a:gradFill rotWithShape="0">
          <a:gsLst>
            <a:gs pos="0">
              <a:schemeClr val="accent3">
                <a:shade val="80000"/>
                <a:hueOff val="0"/>
                <a:satOff val="0"/>
                <a:lumOff val="19092"/>
                <a:alphaOff val="0"/>
                <a:tint val="100000"/>
                <a:shade val="100000"/>
                <a:satMod val="129999"/>
              </a:schemeClr>
            </a:gs>
            <a:gs pos="100000">
              <a:schemeClr val="accent3">
                <a:shade val="80000"/>
                <a:hueOff val="0"/>
                <a:satOff val="0"/>
                <a:lumOff val="19092"/>
                <a:alphaOff val="0"/>
                <a:tint val="50000"/>
                <a:shade val="100000"/>
                <a:satMod val="350000"/>
              </a:schemeClr>
            </a:gs>
          </a:gsLst>
          <a:lin ang="162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b="0" kern="1200" dirty="0">
              <a:solidFill>
                <a:schemeClr val="tx1"/>
              </a:solidFill>
            </a:rPr>
            <a:t>If cited – this means that the law was violated and employees were placed in danger.</a:t>
          </a:r>
        </a:p>
      </dsp:txBody>
      <dsp:txXfrm>
        <a:off x="6619605" y="203729"/>
        <a:ext cx="1472699" cy="323729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C08D5D-17D5-484E-9090-662F6EB2D193}">
      <dsp:nvSpPr>
        <dsp:cNvPr id="0" name=""/>
        <dsp:cNvSpPr/>
      </dsp:nvSpPr>
      <dsp:spPr>
        <a:xfrm>
          <a:off x="0" y="356508"/>
          <a:ext cx="7697231" cy="1635075"/>
        </a:xfrm>
        <a:prstGeom prst="roundRect">
          <a:avLst/>
        </a:prstGeom>
        <a:gradFill rotWithShape="0">
          <a:gsLst>
            <a:gs pos="0">
              <a:schemeClr val="accent3">
                <a:shade val="80000"/>
                <a:hueOff val="0"/>
                <a:satOff val="0"/>
                <a:lumOff val="0"/>
                <a:alphaOff val="0"/>
                <a:tint val="100000"/>
                <a:shade val="100000"/>
                <a:satMod val="129999"/>
              </a:schemeClr>
            </a:gs>
            <a:gs pos="100000">
              <a:schemeClr val="accent3">
                <a:shade val="80000"/>
                <a:hueOff val="0"/>
                <a:satOff val="0"/>
                <a:lumOff val="0"/>
                <a:alphaOff val="0"/>
                <a:tint val="50000"/>
                <a:shade val="100000"/>
                <a:satMod val="350000"/>
              </a:schemeClr>
            </a:gs>
          </a:gsLst>
          <a:lin ang="162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kern="1200" dirty="0">
              <a:solidFill>
                <a:schemeClr val="tx1"/>
              </a:solidFill>
              <a:latin typeface="Arial" panose="020B0604020202020204" pitchFamily="34" charset="0"/>
              <a:cs typeface="Arial" panose="020B0604020202020204" pitchFamily="34" charset="0"/>
            </a:rPr>
            <a:t>In 2015, there were 4,836 fatal work injuries, 21 percent of which were related to the construction industry. This averages to 93 fatalities a week or more than 13 daily. </a:t>
          </a:r>
        </a:p>
      </dsp:txBody>
      <dsp:txXfrm>
        <a:off x="79818" y="436326"/>
        <a:ext cx="7537595" cy="1475439"/>
      </dsp:txXfrm>
    </dsp:sp>
    <dsp:sp modelId="{86CB0B96-99B2-0643-BB2B-9CA96B35308E}">
      <dsp:nvSpPr>
        <dsp:cNvPr id="0" name=""/>
        <dsp:cNvSpPr/>
      </dsp:nvSpPr>
      <dsp:spPr>
        <a:xfrm>
          <a:off x="0" y="2178784"/>
          <a:ext cx="7697231" cy="1635075"/>
        </a:xfrm>
        <a:prstGeom prst="roundRect">
          <a:avLst/>
        </a:prstGeom>
        <a:gradFill rotWithShape="0">
          <a:gsLst>
            <a:gs pos="0">
              <a:schemeClr val="accent3">
                <a:shade val="80000"/>
                <a:hueOff val="0"/>
                <a:satOff val="0"/>
                <a:lumOff val="19092"/>
                <a:alphaOff val="0"/>
                <a:tint val="100000"/>
                <a:shade val="100000"/>
                <a:satMod val="129999"/>
              </a:schemeClr>
            </a:gs>
            <a:gs pos="100000">
              <a:schemeClr val="accent3">
                <a:shade val="80000"/>
                <a:hueOff val="0"/>
                <a:satOff val="0"/>
                <a:lumOff val="19092"/>
                <a:alphaOff val="0"/>
                <a:tint val="50000"/>
                <a:shade val="100000"/>
                <a:satMod val="350000"/>
              </a:schemeClr>
            </a:gs>
          </a:gsLst>
          <a:lin ang="162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kern="1200" dirty="0">
              <a:solidFill>
                <a:schemeClr val="tx1"/>
              </a:solidFill>
              <a:latin typeface="Arial" panose="020B0604020202020204" pitchFamily="34" charset="0"/>
              <a:cs typeface="Arial" panose="020B0604020202020204" pitchFamily="34" charset="0"/>
            </a:rPr>
            <a:t>In 2015, 2.9 million non-fatal work-related injuries and illnesses were reported by private industries and 752,600 work-related injuries and illnesses were related by public industries.</a:t>
          </a:r>
        </a:p>
      </dsp:txBody>
      <dsp:txXfrm>
        <a:off x="79818" y="2258602"/>
        <a:ext cx="7537595" cy="14754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BCD6A0-213F-484A-ADF0-7B95B44EF4CB}">
      <dsp:nvSpPr>
        <dsp:cNvPr id="0" name=""/>
        <dsp:cNvSpPr/>
      </dsp:nvSpPr>
      <dsp:spPr>
        <a:xfrm>
          <a:off x="0" y="753448"/>
          <a:ext cx="8226425" cy="2715854"/>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462" tIns="583184" rIns="638462" bIns="156464" numCol="1" spcCol="1270" anchor="t" anchorCtr="0">
          <a:noAutofit/>
        </a:bodyPr>
        <a:lstStyle/>
        <a:p>
          <a:pPr marL="228600" lvl="1" indent="-228600" algn="l" defTabSz="977900" rtl="0">
            <a:lnSpc>
              <a:spcPct val="90000"/>
            </a:lnSpc>
            <a:spcBef>
              <a:spcPct val="0"/>
            </a:spcBef>
            <a:spcAft>
              <a:spcPct val="15000"/>
            </a:spcAft>
            <a:buChar char="••"/>
          </a:pPr>
          <a:r>
            <a:rPr lang="en-US" sz="2200" b="1" kern="1200" dirty="0">
              <a:latin typeface="Arial" panose="020B0604020202020204" pitchFamily="34" charset="0"/>
              <a:cs typeface="Arial" panose="020B0604020202020204" pitchFamily="34" charset="0"/>
            </a:rPr>
            <a:t>Hazard Identification Plan	</a:t>
          </a:r>
        </a:p>
        <a:p>
          <a:pPr marL="228600" lvl="1" indent="-228600" algn="l" defTabSz="977900">
            <a:lnSpc>
              <a:spcPct val="90000"/>
            </a:lnSpc>
            <a:spcBef>
              <a:spcPct val="0"/>
            </a:spcBef>
            <a:spcAft>
              <a:spcPct val="15000"/>
            </a:spcAft>
            <a:buChar char="••"/>
          </a:pPr>
          <a:r>
            <a:rPr lang="en-US" sz="2200" b="1" kern="1200" dirty="0">
              <a:latin typeface="Arial" panose="020B0604020202020204" pitchFamily="34" charset="0"/>
              <a:cs typeface="Arial" panose="020B0604020202020204" pitchFamily="34" charset="0"/>
            </a:rPr>
            <a:t>Hazard Control	</a:t>
          </a:r>
        </a:p>
        <a:p>
          <a:pPr marL="228600" lvl="1" indent="-228600" algn="l" defTabSz="977900">
            <a:lnSpc>
              <a:spcPct val="90000"/>
            </a:lnSpc>
            <a:spcBef>
              <a:spcPct val="0"/>
            </a:spcBef>
            <a:spcAft>
              <a:spcPct val="15000"/>
            </a:spcAft>
            <a:buChar char="••"/>
          </a:pPr>
          <a:r>
            <a:rPr lang="en-US" sz="2200" b="1" kern="1200" dirty="0">
              <a:latin typeface="Arial" panose="020B0604020202020204" pitchFamily="34" charset="0"/>
              <a:cs typeface="Arial" panose="020B0604020202020204" pitchFamily="34" charset="0"/>
            </a:rPr>
            <a:t>Personal Protective Equipment	</a:t>
          </a:r>
        </a:p>
        <a:p>
          <a:pPr marL="228600" lvl="1" indent="-228600" algn="l" defTabSz="977900">
            <a:lnSpc>
              <a:spcPct val="90000"/>
            </a:lnSpc>
            <a:spcBef>
              <a:spcPct val="0"/>
            </a:spcBef>
            <a:spcAft>
              <a:spcPct val="15000"/>
            </a:spcAft>
            <a:buChar char="••"/>
          </a:pPr>
          <a:r>
            <a:rPr lang="en-US" sz="2200" b="1" kern="1200" dirty="0">
              <a:latin typeface="Arial" panose="020B0604020202020204" pitchFamily="34" charset="0"/>
              <a:cs typeface="Arial" panose="020B0604020202020204" pitchFamily="34" charset="0"/>
            </a:rPr>
            <a:t>PPE Assessment Development	</a:t>
          </a:r>
        </a:p>
        <a:p>
          <a:pPr marL="228600" lvl="1" indent="-228600" algn="l" defTabSz="977900">
            <a:lnSpc>
              <a:spcPct val="90000"/>
            </a:lnSpc>
            <a:spcBef>
              <a:spcPct val="0"/>
            </a:spcBef>
            <a:spcAft>
              <a:spcPct val="15000"/>
            </a:spcAft>
            <a:buChar char="••"/>
          </a:pPr>
          <a:r>
            <a:rPr lang="en-US" sz="2200" b="1" kern="1200" dirty="0">
              <a:latin typeface="Arial" panose="020B0604020202020204" pitchFamily="34" charset="0"/>
              <a:cs typeface="Arial" panose="020B0604020202020204" pitchFamily="34" charset="0"/>
            </a:rPr>
            <a:t>Employer Responsibilities &amp; Disciplinary Policy	</a:t>
          </a:r>
        </a:p>
        <a:p>
          <a:pPr marL="228600" lvl="1" indent="-228600" algn="l" defTabSz="977900">
            <a:lnSpc>
              <a:spcPct val="90000"/>
            </a:lnSpc>
            <a:spcBef>
              <a:spcPct val="0"/>
            </a:spcBef>
            <a:spcAft>
              <a:spcPct val="15000"/>
            </a:spcAft>
            <a:buChar char="••"/>
          </a:pPr>
          <a:r>
            <a:rPr lang="en-US" sz="2200" b="1" kern="1200" dirty="0">
              <a:latin typeface="Arial" panose="020B0604020202020204" pitchFamily="34" charset="0"/>
              <a:cs typeface="Arial" panose="020B0604020202020204" pitchFamily="34" charset="0"/>
            </a:rPr>
            <a:t>Worker Rights and Anti-Retaliation</a:t>
          </a:r>
        </a:p>
      </dsp:txBody>
      <dsp:txXfrm>
        <a:off x="0" y="753448"/>
        <a:ext cx="8226425" cy="2715854"/>
      </dsp:txXfrm>
    </dsp:sp>
    <dsp:sp modelId="{E2D74836-43D8-E74D-92F8-390C411DD6A6}">
      <dsp:nvSpPr>
        <dsp:cNvPr id="0" name=""/>
        <dsp:cNvSpPr/>
      </dsp:nvSpPr>
      <dsp:spPr>
        <a:xfrm>
          <a:off x="382742" y="379125"/>
          <a:ext cx="5758497" cy="833191"/>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17657" tIns="0" rIns="217657" bIns="0" numCol="1" spcCol="1270" anchor="ctr" anchorCtr="0">
          <a:noAutofit/>
        </a:bodyPr>
        <a:lstStyle/>
        <a:p>
          <a:pPr lvl="0" algn="l" defTabSz="1155700" rtl="0">
            <a:lnSpc>
              <a:spcPct val="90000"/>
            </a:lnSpc>
            <a:spcBef>
              <a:spcPct val="0"/>
            </a:spcBef>
            <a:spcAft>
              <a:spcPct val="35000"/>
            </a:spcAft>
          </a:pPr>
          <a:r>
            <a:rPr lang="en-US" sz="2600" b="1" i="0" kern="1200" baseline="0" dirty="0">
              <a:solidFill>
                <a:schemeClr val="tx1"/>
              </a:solidFill>
              <a:latin typeface="Arial" panose="020B0604020202020204" pitchFamily="34" charset="0"/>
              <a:cs typeface="Arial" panose="020B0604020202020204" pitchFamily="34" charset="0"/>
            </a:rPr>
            <a:t>Module 1</a:t>
          </a:r>
          <a:endParaRPr lang="en-US" sz="2600" b="1" kern="1200" dirty="0">
            <a:solidFill>
              <a:schemeClr val="tx1"/>
            </a:solidFill>
            <a:latin typeface="Arial" panose="020B0604020202020204" pitchFamily="34" charset="0"/>
            <a:cs typeface="Arial" panose="020B0604020202020204" pitchFamily="34" charset="0"/>
          </a:endParaRPr>
        </a:p>
      </dsp:txBody>
      <dsp:txXfrm>
        <a:off x="423415" y="419798"/>
        <a:ext cx="5677151" cy="7518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BCD6A0-213F-484A-ADF0-7B95B44EF4CB}">
      <dsp:nvSpPr>
        <dsp:cNvPr id="0" name=""/>
        <dsp:cNvSpPr/>
      </dsp:nvSpPr>
      <dsp:spPr>
        <a:xfrm>
          <a:off x="0" y="165537"/>
          <a:ext cx="8226425" cy="16695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462" tIns="208280" rIns="638462" bIns="156464" numCol="1" spcCol="1270" anchor="t" anchorCtr="0">
          <a:noAutofit/>
        </a:bodyPr>
        <a:lstStyle/>
        <a:p>
          <a:pPr marL="228600" lvl="1" indent="-228600" algn="l" defTabSz="977900" rtl="0">
            <a:lnSpc>
              <a:spcPct val="90000"/>
            </a:lnSpc>
            <a:spcBef>
              <a:spcPct val="0"/>
            </a:spcBef>
            <a:spcAft>
              <a:spcPct val="15000"/>
            </a:spcAft>
            <a:buChar char="••"/>
          </a:pPr>
          <a:r>
            <a:rPr lang="en-US" sz="2200" b="1" i="0" kern="1200" baseline="0" dirty="0">
              <a:solidFill>
                <a:schemeClr val="tx1"/>
              </a:solidFill>
              <a:latin typeface="Arial" panose="020B0604020202020204" pitchFamily="34" charset="0"/>
              <a:cs typeface="Arial" panose="020B0604020202020204" pitchFamily="34" charset="0"/>
            </a:rPr>
            <a:t>Leadership Commitment to Operational Safety	</a:t>
          </a:r>
          <a:endParaRPr lang="en-US" sz="2200" b="1" kern="1200" dirty="0">
            <a:solidFill>
              <a:schemeClr val="tx1"/>
            </a:solidFill>
            <a:latin typeface="Arial" panose="020B0604020202020204" pitchFamily="34" charset="0"/>
            <a:cs typeface="Arial" panose="020B0604020202020204" pitchFamily="34" charset="0"/>
          </a:endParaRPr>
        </a:p>
        <a:p>
          <a:pPr marL="228600" lvl="1" indent="-228600" algn="l" defTabSz="977900" rtl="0">
            <a:lnSpc>
              <a:spcPct val="90000"/>
            </a:lnSpc>
            <a:spcBef>
              <a:spcPct val="0"/>
            </a:spcBef>
            <a:spcAft>
              <a:spcPct val="15000"/>
            </a:spcAft>
            <a:buChar char="••"/>
          </a:pPr>
          <a:r>
            <a:rPr lang="en-US" sz="2200" b="1" i="0" kern="1200" baseline="0" dirty="0">
              <a:solidFill>
                <a:schemeClr val="tx1"/>
              </a:solidFill>
              <a:latin typeface="Arial" panose="020B0604020202020204" pitchFamily="34" charset="0"/>
              <a:cs typeface="Arial" panose="020B0604020202020204" pitchFamily="34" charset="0"/>
            </a:rPr>
            <a:t>Workplace Safety &amp; Employee Engagement</a:t>
          </a:r>
          <a:endParaRPr lang="en-US" sz="2200" b="1" kern="1200" dirty="0">
            <a:solidFill>
              <a:schemeClr val="tx1"/>
            </a:solidFill>
            <a:latin typeface="Arial" panose="020B0604020202020204" pitchFamily="34" charset="0"/>
            <a:cs typeface="Arial" panose="020B0604020202020204" pitchFamily="34" charset="0"/>
          </a:endParaRPr>
        </a:p>
        <a:p>
          <a:pPr marL="228600" lvl="1" indent="-228600" algn="l" defTabSz="977900" rtl="0">
            <a:lnSpc>
              <a:spcPct val="90000"/>
            </a:lnSpc>
            <a:spcBef>
              <a:spcPct val="0"/>
            </a:spcBef>
            <a:spcAft>
              <a:spcPct val="15000"/>
            </a:spcAft>
            <a:buChar char="••"/>
          </a:pPr>
          <a:r>
            <a:rPr lang="en-US" sz="2200" b="1" i="0" kern="1200" baseline="0" dirty="0">
              <a:solidFill>
                <a:schemeClr val="tx1"/>
              </a:solidFill>
              <a:latin typeface="Arial" panose="020B0604020202020204" pitchFamily="34" charset="0"/>
              <a:cs typeface="Arial" panose="020B0604020202020204" pitchFamily="34" charset="0"/>
            </a:rPr>
            <a:t>Hazard Identification Plan	</a:t>
          </a:r>
          <a:endParaRPr lang="en-US" sz="2200" b="1" kern="1200" dirty="0">
            <a:solidFill>
              <a:schemeClr val="tx1"/>
            </a:solidFill>
            <a:latin typeface="Arial" panose="020B0604020202020204" pitchFamily="34" charset="0"/>
            <a:cs typeface="Arial" panose="020B0604020202020204" pitchFamily="34" charset="0"/>
          </a:endParaRPr>
        </a:p>
        <a:p>
          <a:pPr marL="228600" lvl="1" indent="-228600" algn="l" defTabSz="977900" rtl="0">
            <a:lnSpc>
              <a:spcPct val="90000"/>
            </a:lnSpc>
            <a:spcBef>
              <a:spcPct val="0"/>
            </a:spcBef>
            <a:spcAft>
              <a:spcPct val="15000"/>
            </a:spcAft>
            <a:buChar char="••"/>
          </a:pPr>
          <a:r>
            <a:rPr lang="en-US" sz="2200" b="1" i="0" kern="1200" baseline="0" dirty="0">
              <a:solidFill>
                <a:schemeClr val="tx1"/>
              </a:solidFill>
              <a:latin typeface="Arial" panose="020B0604020202020204" pitchFamily="34" charset="0"/>
              <a:cs typeface="Arial" panose="020B0604020202020204" pitchFamily="34" charset="0"/>
            </a:rPr>
            <a:t>Workplace Safety Rules &amp; Hazard Control</a:t>
          </a:r>
          <a:endParaRPr lang="en-US" sz="2200" b="1" kern="1200" dirty="0">
            <a:solidFill>
              <a:schemeClr val="tx1"/>
            </a:solidFill>
            <a:latin typeface="Arial" panose="020B0604020202020204" pitchFamily="34" charset="0"/>
            <a:cs typeface="Arial" panose="020B0604020202020204" pitchFamily="34" charset="0"/>
          </a:endParaRPr>
        </a:p>
      </dsp:txBody>
      <dsp:txXfrm>
        <a:off x="0" y="165537"/>
        <a:ext cx="8226425" cy="1669500"/>
      </dsp:txXfrm>
    </dsp:sp>
    <dsp:sp modelId="{E2D74836-43D8-E74D-92F8-390C411DD6A6}">
      <dsp:nvSpPr>
        <dsp:cNvPr id="0" name=""/>
        <dsp:cNvSpPr/>
      </dsp:nvSpPr>
      <dsp:spPr>
        <a:xfrm>
          <a:off x="411321" y="17937"/>
          <a:ext cx="5758497" cy="295200"/>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17657" tIns="0" rIns="217657" bIns="0" numCol="1" spcCol="1270" anchor="ctr" anchorCtr="0">
          <a:noAutofit/>
        </a:bodyPr>
        <a:lstStyle/>
        <a:p>
          <a:pPr lvl="0" algn="l" defTabSz="1155700" rtl="0">
            <a:lnSpc>
              <a:spcPct val="90000"/>
            </a:lnSpc>
            <a:spcBef>
              <a:spcPct val="0"/>
            </a:spcBef>
            <a:spcAft>
              <a:spcPct val="35000"/>
            </a:spcAft>
          </a:pPr>
          <a:r>
            <a:rPr lang="en-US" sz="2600" b="1" i="0" kern="1200" baseline="0" dirty="0">
              <a:solidFill>
                <a:schemeClr val="tx1"/>
              </a:solidFill>
              <a:latin typeface="Arial" panose="020B0604020202020204" pitchFamily="34" charset="0"/>
              <a:cs typeface="Arial" panose="020B0604020202020204" pitchFamily="34" charset="0"/>
            </a:rPr>
            <a:t>Module 1</a:t>
          </a:r>
          <a:endParaRPr lang="en-US" sz="2600" b="1" kern="1200" dirty="0">
            <a:solidFill>
              <a:schemeClr val="tx1"/>
            </a:solidFill>
            <a:latin typeface="Arial" panose="020B0604020202020204" pitchFamily="34" charset="0"/>
            <a:cs typeface="Arial" panose="020B0604020202020204" pitchFamily="34" charset="0"/>
          </a:endParaRPr>
        </a:p>
      </dsp:txBody>
      <dsp:txXfrm>
        <a:off x="425731" y="32347"/>
        <a:ext cx="5729677" cy="266380"/>
      </dsp:txXfrm>
    </dsp:sp>
    <dsp:sp modelId="{4908603B-CDE6-3C4D-94AA-A67E701A9215}">
      <dsp:nvSpPr>
        <dsp:cNvPr id="0" name=""/>
        <dsp:cNvSpPr/>
      </dsp:nvSpPr>
      <dsp:spPr>
        <a:xfrm>
          <a:off x="0" y="2036638"/>
          <a:ext cx="8226425" cy="19845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462" tIns="208280" rIns="638462" bIns="156464" numCol="1" spcCol="1270" anchor="t" anchorCtr="0">
          <a:noAutofit/>
        </a:bodyPr>
        <a:lstStyle/>
        <a:p>
          <a:pPr marL="228600" lvl="1" indent="-228600" algn="l" defTabSz="977900" rtl="0">
            <a:lnSpc>
              <a:spcPct val="90000"/>
            </a:lnSpc>
            <a:spcBef>
              <a:spcPct val="0"/>
            </a:spcBef>
            <a:spcAft>
              <a:spcPct val="15000"/>
            </a:spcAft>
            <a:buChar char="••"/>
          </a:pPr>
          <a:r>
            <a:rPr lang="en-US" sz="2200" b="1" i="0" kern="1200" baseline="0" dirty="0">
              <a:solidFill>
                <a:schemeClr val="tx1"/>
              </a:solidFill>
              <a:latin typeface="Arial" panose="020B0604020202020204" pitchFamily="34" charset="0"/>
              <a:cs typeface="Arial" panose="020B0604020202020204" pitchFamily="34" charset="0"/>
            </a:rPr>
            <a:t>Safety Inspection Procedure	</a:t>
          </a:r>
          <a:endParaRPr lang="en-US" sz="2200" b="1" kern="1200" dirty="0">
            <a:solidFill>
              <a:schemeClr val="tx1"/>
            </a:solidFill>
            <a:latin typeface="Arial" panose="020B0604020202020204" pitchFamily="34" charset="0"/>
            <a:cs typeface="Arial" panose="020B0604020202020204" pitchFamily="34" charset="0"/>
          </a:endParaRPr>
        </a:p>
        <a:p>
          <a:pPr marL="228600" lvl="1" indent="-228600" algn="l" defTabSz="977900" rtl="0">
            <a:lnSpc>
              <a:spcPct val="90000"/>
            </a:lnSpc>
            <a:spcBef>
              <a:spcPct val="0"/>
            </a:spcBef>
            <a:spcAft>
              <a:spcPct val="15000"/>
            </a:spcAft>
            <a:buChar char="••"/>
          </a:pPr>
          <a:r>
            <a:rPr lang="en-US" sz="2200" b="1" i="0" kern="1200" baseline="0" dirty="0">
              <a:solidFill>
                <a:schemeClr val="tx1"/>
              </a:solidFill>
              <a:latin typeface="Arial" panose="020B0604020202020204" pitchFamily="34" charset="0"/>
              <a:cs typeface="Arial" panose="020B0604020202020204" pitchFamily="34" charset="0"/>
            </a:rPr>
            <a:t>Incident Investigation Procedure	</a:t>
          </a:r>
          <a:endParaRPr lang="en-US" sz="2200" b="1" kern="1200" dirty="0">
            <a:solidFill>
              <a:schemeClr val="tx1"/>
            </a:solidFill>
            <a:latin typeface="Arial" panose="020B0604020202020204" pitchFamily="34" charset="0"/>
            <a:cs typeface="Arial" panose="020B0604020202020204" pitchFamily="34" charset="0"/>
          </a:endParaRPr>
        </a:p>
        <a:p>
          <a:pPr marL="228600" lvl="1" indent="-228600" algn="l" defTabSz="977900" rtl="0">
            <a:lnSpc>
              <a:spcPct val="90000"/>
            </a:lnSpc>
            <a:spcBef>
              <a:spcPct val="0"/>
            </a:spcBef>
            <a:spcAft>
              <a:spcPct val="15000"/>
            </a:spcAft>
            <a:buChar char="••"/>
          </a:pPr>
          <a:r>
            <a:rPr lang="en-US" sz="2200" b="1" i="0" kern="1200" baseline="0" dirty="0">
              <a:solidFill>
                <a:schemeClr val="tx1"/>
              </a:solidFill>
              <a:latin typeface="Arial" panose="020B0604020202020204" pitchFamily="34" charset="0"/>
              <a:cs typeface="Arial" panose="020B0604020202020204" pitchFamily="34" charset="0"/>
            </a:rPr>
            <a:t>OSHA Inspections</a:t>
          </a:r>
          <a:endParaRPr lang="en-US" sz="2200" b="1" kern="1200" dirty="0">
            <a:solidFill>
              <a:schemeClr val="tx1"/>
            </a:solidFill>
            <a:latin typeface="Arial" panose="020B0604020202020204" pitchFamily="34" charset="0"/>
            <a:cs typeface="Arial" panose="020B0604020202020204" pitchFamily="34" charset="0"/>
          </a:endParaRPr>
        </a:p>
        <a:p>
          <a:pPr marL="228600" lvl="1" indent="-228600" algn="l" defTabSz="977900" rtl="0">
            <a:lnSpc>
              <a:spcPct val="90000"/>
            </a:lnSpc>
            <a:spcBef>
              <a:spcPct val="0"/>
            </a:spcBef>
            <a:spcAft>
              <a:spcPct val="15000"/>
            </a:spcAft>
            <a:buChar char="••"/>
          </a:pPr>
          <a:r>
            <a:rPr lang="en-US" sz="2200" b="1" i="0" kern="1200" baseline="0" dirty="0">
              <a:solidFill>
                <a:schemeClr val="tx1"/>
              </a:solidFill>
              <a:latin typeface="Arial" panose="020B0604020202020204" pitchFamily="34" charset="0"/>
              <a:cs typeface="Arial" panose="020B0604020202020204" pitchFamily="34" charset="0"/>
            </a:rPr>
            <a:t>Emergency Planning &amp; Emergency Response Procedures</a:t>
          </a:r>
          <a:endParaRPr lang="en-US" sz="2200" b="1" kern="1200" dirty="0">
            <a:solidFill>
              <a:schemeClr val="tx1"/>
            </a:solidFill>
            <a:latin typeface="Arial" panose="020B0604020202020204" pitchFamily="34" charset="0"/>
            <a:cs typeface="Arial" panose="020B0604020202020204" pitchFamily="34" charset="0"/>
          </a:endParaRPr>
        </a:p>
      </dsp:txBody>
      <dsp:txXfrm>
        <a:off x="0" y="2036638"/>
        <a:ext cx="8226425" cy="1984500"/>
      </dsp:txXfrm>
    </dsp:sp>
    <dsp:sp modelId="{D060AE71-E380-534A-9883-1E7331E559A8}">
      <dsp:nvSpPr>
        <dsp:cNvPr id="0" name=""/>
        <dsp:cNvSpPr/>
      </dsp:nvSpPr>
      <dsp:spPr>
        <a:xfrm>
          <a:off x="411321" y="1889038"/>
          <a:ext cx="5758497" cy="295200"/>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17657" tIns="0" rIns="217657" bIns="0" numCol="1" spcCol="1270" anchor="ctr" anchorCtr="0">
          <a:noAutofit/>
        </a:bodyPr>
        <a:lstStyle/>
        <a:p>
          <a:pPr lvl="0" algn="l" defTabSz="1155700" rtl="0">
            <a:lnSpc>
              <a:spcPct val="90000"/>
            </a:lnSpc>
            <a:spcBef>
              <a:spcPct val="0"/>
            </a:spcBef>
            <a:spcAft>
              <a:spcPct val="35000"/>
            </a:spcAft>
          </a:pPr>
          <a:r>
            <a:rPr lang="en-US" sz="2600" b="1" i="0" kern="1200" baseline="0" dirty="0">
              <a:solidFill>
                <a:schemeClr val="tx1"/>
              </a:solidFill>
              <a:latin typeface="Arial" panose="020B0604020202020204" pitchFamily="34" charset="0"/>
              <a:cs typeface="Arial" panose="020B0604020202020204" pitchFamily="34" charset="0"/>
            </a:rPr>
            <a:t>Module 2</a:t>
          </a:r>
          <a:endParaRPr lang="en-US" sz="2600" b="1" kern="1200" dirty="0">
            <a:solidFill>
              <a:schemeClr val="tx1"/>
            </a:solidFill>
            <a:latin typeface="Arial" panose="020B0604020202020204" pitchFamily="34" charset="0"/>
            <a:cs typeface="Arial" panose="020B0604020202020204" pitchFamily="34" charset="0"/>
          </a:endParaRPr>
        </a:p>
      </dsp:txBody>
      <dsp:txXfrm>
        <a:off x="425731" y="1903448"/>
        <a:ext cx="5729677" cy="2663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BCD6A0-213F-484A-ADF0-7B95B44EF4CB}">
      <dsp:nvSpPr>
        <dsp:cNvPr id="0" name=""/>
        <dsp:cNvSpPr/>
      </dsp:nvSpPr>
      <dsp:spPr>
        <a:xfrm>
          <a:off x="0" y="389924"/>
          <a:ext cx="7290816" cy="3805503"/>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65848" tIns="169123" rIns="565848" bIns="156464" numCol="1" spcCol="1270" anchor="t" anchorCtr="0">
          <a:noAutofit/>
        </a:bodyPr>
        <a:lstStyle/>
        <a:p>
          <a:pPr marL="228600" lvl="1" indent="-228600" algn="l" defTabSz="977900" rtl="0">
            <a:lnSpc>
              <a:spcPct val="90000"/>
            </a:lnSpc>
            <a:spcBef>
              <a:spcPct val="0"/>
            </a:spcBef>
            <a:spcAft>
              <a:spcPct val="15000"/>
            </a:spcAft>
            <a:buChar char="••"/>
          </a:pPr>
          <a:r>
            <a:rPr lang="en-US" sz="2200" b="1" i="0" kern="1200" dirty="0">
              <a:latin typeface="Arial" panose="020B0604020202020204" pitchFamily="34" charset="0"/>
              <a:cs typeface="Arial" panose="020B0604020202020204" pitchFamily="34" charset="0"/>
            </a:rPr>
            <a:t>Employee Engagement</a:t>
          </a:r>
        </a:p>
        <a:p>
          <a:pPr marL="228600" lvl="1" indent="-228600" algn="l" defTabSz="977900">
            <a:lnSpc>
              <a:spcPct val="90000"/>
            </a:lnSpc>
            <a:spcBef>
              <a:spcPct val="0"/>
            </a:spcBef>
            <a:spcAft>
              <a:spcPct val="15000"/>
            </a:spcAft>
            <a:buChar char="••"/>
          </a:pPr>
          <a:r>
            <a:rPr lang="en-US" sz="2200" b="1" i="0" kern="1200" dirty="0">
              <a:latin typeface="Arial" panose="020B0604020202020204" pitchFamily="34" charset="0"/>
              <a:cs typeface="Arial" panose="020B0604020202020204" pitchFamily="34" charset="0"/>
            </a:rPr>
            <a:t>Hazard Identification Plan</a:t>
          </a:r>
        </a:p>
        <a:p>
          <a:pPr marL="228600" lvl="1" indent="-228600" algn="l" defTabSz="977900">
            <a:lnSpc>
              <a:spcPct val="90000"/>
            </a:lnSpc>
            <a:spcBef>
              <a:spcPct val="0"/>
            </a:spcBef>
            <a:spcAft>
              <a:spcPct val="15000"/>
            </a:spcAft>
            <a:buChar char="••"/>
          </a:pPr>
          <a:r>
            <a:rPr lang="en-US" sz="2200" b="1" i="0" kern="1200" dirty="0">
              <a:latin typeface="Arial" panose="020B0604020202020204" pitchFamily="34" charset="0"/>
              <a:cs typeface="Arial" panose="020B0604020202020204" pitchFamily="34" charset="0"/>
            </a:rPr>
            <a:t>Hazard Control	</a:t>
          </a:r>
        </a:p>
        <a:p>
          <a:pPr marL="228600" lvl="1" indent="-228600" algn="l" defTabSz="977900">
            <a:lnSpc>
              <a:spcPct val="90000"/>
            </a:lnSpc>
            <a:spcBef>
              <a:spcPct val="0"/>
            </a:spcBef>
            <a:spcAft>
              <a:spcPct val="15000"/>
            </a:spcAft>
            <a:buChar char="••"/>
          </a:pPr>
          <a:r>
            <a:rPr lang="en-US" sz="2200" b="1" i="0" kern="1200" dirty="0">
              <a:latin typeface="Arial" panose="020B0604020202020204" pitchFamily="34" charset="0"/>
              <a:cs typeface="Arial" panose="020B0604020202020204" pitchFamily="34" charset="0"/>
            </a:rPr>
            <a:t>Workplace Safety Rules	</a:t>
          </a:r>
        </a:p>
        <a:p>
          <a:pPr marL="228600" lvl="1" indent="-228600" algn="l" defTabSz="977900">
            <a:lnSpc>
              <a:spcPct val="90000"/>
            </a:lnSpc>
            <a:spcBef>
              <a:spcPct val="0"/>
            </a:spcBef>
            <a:spcAft>
              <a:spcPct val="15000"/>
            </a:spcAft>
            <a:buChar char="••"/>
          </a:pPr>
          <a:r>
            <a:rPr lang="en-US" sz="2200" b="1" i="0" kern="1200" dirty="0">
              <a:latin typeface="Arial" panose="020B0604020202020204" pitchFamily="34" charset="0"/>
              <a:cs typeface="Arial" panose="020B0604020202020204" pitchFamily="34" charset="0"/>
            </a:rPr>
            <a:t>Job Safety Analysis</a:t>
          </a:r>
        </a:p>
        <a:p>
          <a:pPr marL="228600" lvl="1" indent="-228600" algn="l" defTabSz="977900">
            <a:lnSpc>
              <a:spcPct val="90000"/>
            </a:lnSpc>
            <a:spcBef>
              <a:spcPct val="0"/>
            </a:spcBef>
            <a:spcAft>
              <a:spcPct val="15000"/>
            </a:spcAft>
            <a:buChar char="••"/>
          </a:pPr>
          <a:r>
            <a:rPr lang="en-US" sz="2200" b="1" i="0" kern="1200" dirty="0">
              <a:latin typeface="Arial" panose="020B0604020202020204" pitchFamily="34" charset="0"/>
              <a:cs typeface="Arial" panose="020B0604020202020204" pitchFamily="34" charset="0"/>
            </a:rPr>
            <a:t>OSHA Inspections	</a:t>
          </a:r>
        </a:p>
        <a:p>
          <a:pPr marL="228600" lvl="1" indent="-228600" algn="l" defTabSz="977900">
            <a:lnSpc>
              <a:spcPct val="90000"/>
            </a:lnSpc>
            <a:spcBef>
              <a:spcPct val="0"/>
            </a:spcBef>
            <a:spcAft>
              <a:spcPct val="15000"/>
            </a:spcAft>
            <a:buChar char="••"/>
          </a:pPr>
          <a:r>
            <a:rPr lang="en-US" sz="2200" b="1" i="0" kern="1200" dirty="0">
              <a:latin typeface="Arial" panose="020B0604020202020204" pitchFamily="34" charset="0"/>
              <a:cs typeface="Arial" panose="020B0604020202020204" pitchFamily="34" charset="0"/>
            </a:rPr>
            <a:t>Emergency Planning &amp; Emergency Response Procedures</a:t>
          </a:r>
        </a:p>
        <a:p>
          <a:pPr marL="228600" lvl="1" indent="-228600" algn="l" defTabSz="977900">
            <a:lnSpc>
              <a:spcPct val="90000"/>
            </a:lnSpc>
            <a:spcBef>
              <a:spcPct val="0"/>
            </a:spcBef>
            <a:spcAft>
              <a:spcPct val="15000"/>
            </a:spcAft>
            <a:buChar char="••"/>
          </a:pPr>
          <a:r>
            <a:rPr lang="en-US" sz="2200" b="1" i="0" kern="1200" dirty="0">
              <a:latin typeface="Arial" panose="020B0604020202020204" pitchFamily="34" charset="0"/>
              <a:cs typeface="Arial" panose="020B0604020202020204" pitchFamily="34" charset="0"/>
            </a:rPr>
            <a:t>Employer Responsibilities &amp; Disciplinary Policy</a:t>
          </a:r>
        </a:p>
        <a:p>
          <a:pPr marL="228600" lvl="1" indent="-228600" algn="l" defTabSz="977900">
            <a:lnSpc>
              <a:spcPct val="90000"/>
            </a:lnSpc>
            <a:spcBef>
              <a:spcPct val="0"/>
            </a:spcBef>
            <a:spcAft>
              <a:spcPct val="15000"/>
            </a:spcAft>
            <a:buChar char="••"/>
          </a:pPr>
          <a:r>
            <a:rPr lang="en-US" sz="2200" b="1" i="0" kern="1200" dirty="0">
              <a:latin typeface="Arial" panose="020B0604020202020204" pitchFamily="34" charset="0"/>
              <a:cs typeface="Arial" panose="020B0604020202020204" pitchFamily="34" charset="0"/>
            </a:rPr>
            <a:t>Anti-retaliation</a:t>
          </a:r>
        </a:p>
      </dsp:txBody>
      <dsp:txXfrm>
        <a:off x="0" y="389924"/>
        <a:ext cx="7290816" cy="3805503"/>
      </dsp:txXfrm>
    </dsp:sp>
    <dsp:sp modelId="{E2D74836-43D8-E74D-92F8-390C411DD6A6}">
      <dsp:nvSpPr>
        <dsp:cNvPr id="0" name=""/>
        <dsp:cNvSpPr/>
      </dsp:nvSpPr>
      <dsp:spPr>
        <a:xfrm>
          <a:off x="407220" y="0"/>
          <a:ext cx="5098587" cy="457774"/>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92903" tIns="0" rIns="192903" bIns="0" numCol="1" spcCol="1270" anchor="ctr" anchorCtr="0">
          <a:noAutofit/>
        </a:bodyPr>
        <a:lstStyle/>
        <a:p>
          <a:pPr lvl="0" algn="l" defTabSz="1155700" rtl="0">
            <a:lnSpc>
              <a:spcPct val="90000"/>
            </a:lnSpc>
            <a:spcBef>
              <a:spcPct val="0"/>
            </a:spcBef>
            <a:spcAft>
              <a:spcPct val="35000"/>
            </a:spcAft>
          </a:pPr>
          <a:r>
            <a:rPr lang="en-US" sz="2600" b="1" i="0" kern="1200" baseline="0" dirty="0">
              <a:solidFill>
                <a:schemeClr val="tx1"/>
              </a:solidFill>
              <a:latin typeface="Arial" panose="020B0604020202020204" pitchFamily="34" charset="0"/>
              <a:cs typeface="Arial" panose="020B0604020202020204" pitchFamily="34" charset="0"/>
            </a:rPr>
            <a:t>Module 1</a:t>
          </a:r>
          <a:endParaRPr lang="en-US" sz="2600" b="1" i="0" kern="1200" dirty="0">
            <a:solidFill>
              <a:schemeClr val="tx1"/>
            </a:solidFill>
            <a:latin typeface="Arial" panose="020B0604020202020204" pitchFamily="34" charset="0"/>
            <a:cs typeface="Arial" panose="020B0604020202020204" pitchFamily="34" charset="0"/>
          </a:endParaRPr>
        </a:p>
      </dsp:txBody>
      <dsp:txXfrm>
        <a:off x="429567" y="22347"/>
        <a:ext cx="5053893" cy="4130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27955E-52D2-B14D-97B5-15C71CEF7520}">
      <dsp:nvSpPr>
        <dsp:cNvPr id="0" name=""/>
        <dsp:cNvSpPr/>
      </dsp:nvSpPr>
      <dsp:spPr>
        <a:xfrm>
          <a:off x="0" y="295572"/>
          <a:ext cx="7267575" cy="478800"/>
        </a:xfrm>
        <a:prstGeom prst="rect">
          <a:avLst/>
        </a:prstGeom>
        <a:solidFill>
          <a:schemeClr val="lt1">
            <a:alpha val="90000"/>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7226A7-79E1-4841-81C3-E8299AB3B063}">
      <dsp:nvSpPr>
        <dsp:cNvPr id="0" name=""/>
        <dsp:cNvSpPr/>
      </dsp:nvSpPr>
      <dsp:spPr>
        <a:xfrm>
          <a:off x="363378" y="15132"/>
          <a:ext cx="5087302" cy="560880"/>
        </a:xfrm>
        <a:prstGeom prst="roundRect">
          <a:avLst/>
        </a:prstGeom>
        <a:solidFill>
          <a:schemeClr val="accent3">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288" tIns="0" rIns="192288" bIns="0" numCol="1" spcCol="1270" anchor="ctr" anchorCtr="0">
          <a:noAutofit/>
        </a:bodyPr>
        <a:lstStyle/>
        <a:p>
          <a:pPr lvl="0" algn="l" defTabSz="844550">
            <a:lnSpc>
              <a:spcPct val="90000"/>
            </a:lnSpc>
            <a:spcBef>
              <a:spcPct val="0"/>
            </a:spcBef>
            <a:spcAft>
              <a:spcPct val="35000"/>
            </a:spcAft>
          </a:pPr>
          <a:r>
            <a:rPr lang="en-US" sz="1900" b="1" i="0" kern="1200" dirty="0">
              <a:solidFill>
                <a:schemeClr val="tx1"/>
              </a:solidFill>
              <a:latin typeface="Arial" panose="020B0604020202020204" pitchFamily="34" charset="0"/>
              <a:cs typeface="Arial" panose="020B0604020202020204" pitchFamily="34" charset="0"/>
            </a:rPr>
            <a:t>What is the Construction Safety Program?</a:t>
          </a:r>
        </a:p>
      </dsp:txBody>
      <dsp:txXfrm>
        <a:off x="390758" y="42512"/>
        <a:ext cx="5032542" cy="506120"/>
      </dsp:txXfrm>
    </dsp:sp>
    <dsp:sp modelId="{BCC14EAC-D7C7-BA43-9666-4FDAA175465D}">
      <dsp:nvSpPr>
        <dsp:cNvPr id="0" name=""/>
        <dsp:cNvSpPr/>
      </dsp:nvSpPr>
      <dsp:spPr>
        <a:xfrm>
          <a:off x="0" y="1157412"/>
          <a:ext cx="7267575" cy="478800"/>
        </a:xfrm>
        <a:prstGeom prst="rect">
          <a:avLst/>
        </a:prstGeom>
        <a:solidFill>
          <a:schemeClr val="lt1">
            <a:alpha val="90000"/>
            <a:hueOff val="0"/>
            <a:satOff val="0"/>
            <a:lumOff val="0"/>
            <a:alphaOff val="0"/>
          </a:schemeClr>
        </a:solidFill>
        <a:ln w="25400" cap="flat" cmpd="sng" algn="ctr">
          <a:solidFill>
            <a:schemeClr val="accent3">
              <a:shade val="80000"/>
              <a:hueOff val="0"/>
              <a:satOff val="0"/>
              <a:lumOff val="6364"/>
              <a:alphaOff val="0"/>
            </a:schemeClr>
          </a:solidFill>
          <a:prstDash val="solid"/>
        </a:ln>
        <a:effectLst/>
      </dsp:spPr>
      <dsp:style>
        <a:lnRef idx="2">
          <a:scrgbClr r="0" g="0" b="0"/>
        </a:lnRef>
        <a:fillRef idx="1">
          <a:scrgbClr r="0" g="0" b="0"/>
        </a:fillRef>
        <a:effectRef idx="0">
          <a:scrgbClr r="0" g="0" b="0"/>
        </a:effectRef>
        <a:fontRef idx="minor"/>
      </dsp:style>
    </dsp:sp>
    <dsp:sp modelId="{42029A1C-B533-184D-864B-5881713ED1D9}">
      <dsp:nvSpPr>
        <dsp:cNvPr id="0" name=""/>
        <dsp:cNvSpPr/>
      </dsp:nvSpPr>
      <dsp:spPr>
        <a:xfrm>
          <a:off x="363378" y="876972"/>
          <a:ext cx="5087302" cy="560880"/>
        </a:xfrm>
        <a:prstGeom prst="roundRect">
          <a:avLst/>
        </a:prstGeom>
        <a:solidFill>
          <a:schemeClr val="accent3">
            <a:shade val="80000"/>
            <a:hueOff val="0"/>
            <a:satOff val="0"/>
            <a:lumOff val="636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288" tIns="0" rIns="192288" bIns="0" numCol="1" spcCol="1270" anchor="ctr" anchorCtr="0">
          <a:noAutofit/>
        </a:bodyPr>
        <a:lstStyle/>
        <a:p>
          <a:pPr lvl="0" algn="l" defTabSz="844550">
            <a:lnSpc>
              <a:spcPct val="90000"/>
            </a:lnSpc>
            <a:spcBef>
              <a:spcPct val="0"/>
            </a:spcBef>
            <a:spcAft>
              <a:spcPct val="35000"/>
            </a:spcAft>
          </a:pPr>
          <a:r>
            <a:rPr lang="en-US" sz="1900" b="1" i="0" kern="1200" dirty="0">
              <a:solidFill>
                <a:schemeClr val="tx1"/>
              </a:solidFill>
              <a:latin typeface="Arial" panose="020B0604020202020204" pitchFamily="34" charset="0"/>
              <a:cs typeface="Arial" panose="020B0604020202020204" pitchFamily="34" charset="0"/>
            </a:rPr>
            <a:t>Who says I have to do it?</a:t>
          </a:r>
        </a:p>
      </dsp:txBody>
      <dsp:txXfrm>
        <a:off x="390758" y="904352"/>
        <a:ext cx="5032542" cy="506120"/>
      </dsp:txXfrm>
    </dsp:sp>
    <dsp:sp modelId="{A24D2BAF-0C83-214C-9236-7965E02BE081}">
      <dsp:nvSpPr>
        <dsp:cNvPr id="0" name=""/>
        <dsp:cNvSpPr/>
      </dsp:nvSpPr>
      <dsp:spPr>
        <a:xfrm>
          <a:off x="0" y="2019252"/>
          <a:ext cx="7267575" cy="478800"/>
        </a:xfrm>
        <a:prstGeom prst="rect">
          <a:avLst/>
        </a:prstGeom>
        <a:solidFill>
          <a:schemeClr val="lt1">
            <a:alpha val="90000"/>
            <a:hueOff val="0"/>
            <a:satOff val="0"/>
            <a:lumOff val="0"/>
            <a:alphaOff val="0"/>
          </a:schemeClr>
        </a:solidFill>
        <a:ln w="25400" cap="flat" cmpd="sng" algn="ctr">
          <a:solidFill>
            <a:schemeClr val="accent3">
              <a:shade val="80000"/>
              <a:hueOff val="0"/>
              <a:satOff val="0"/>
              <a:lumOff val="12728"/>
              <a:alphaOff val="0"/>
            </a:schemeClr>
          </a:solidFill>
          <a:prstDash val="solid"/>
        </a:ln>
        <a:effectLst/>
      </dsp:spPr>
      <dsp:style>
        <a:lnRef idx="2">
          <a:scrgbClr r="0" g="0" b="0"/>
        </a:lnRef>
        <a:fillRef idx="1">
          <a:scrgbClr r="0" g="0" b="0"/>
        </a:fillRef>
        <a:effectRef idx="0">
          <a:scrgbClr r="0" g="0" b="0"/>
        </a:effectRef>
        <a:fontRef idx="minor"/>
      </dsp:style>
    </dsp:sp>
    <dsp:sp modelId="{90A5F3CC-8E3C-2F45-B986-52A42C1557B2}">
      <dsp:nvSpPr>
        <dsp:cNvPr id="0" name=""/>
        <dsp:cNvSpPr/>
      </dsp:nvSpPr>
      <dsp:spPr>
        <a:xfrm>
          <a:off x="363378" y="1738812"/>
          <a:ext cx="5087302" cy="560880"/>
        </a:xfrm>
        <a:prstGeom prst="roundRect">
          <a:avLst/>
        </a:prstGeom>
        <a:solidFill>
          <a:schemeClr val="accent3">
            <a:shade val="80000"/>
            <a:hueOff val="0"/>
            <a:satOff val="0"/>
            <a:lumOff val="127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288" tIns="0" rIns="192288" bIns="0" numCol="1" spcCol="1270" anchor="ctr" anchorCtr="0">
          <a:noAutofit/>
        </a:bodyPr>
        <a:lstStyle/>
        <a:p>
          <a:pPr lvl="0" algn="l" defTabSz="844550">
            <a:lnSpc>
              <a:spcPct val="90000"/>
            </a:lnSpc>
            <a:spcBef>
              <a:spcPct val="0"/>
            </a:spcBef>
            <a:spcAft>
              <a:spcPct val="35000"/>
            </a:spcAft>
          </a:pPr>
          <a:r>
            <a:rPr lang="en-US" sz="1900" b="1" i="0" kern="1200">
              <a:solidFill>
                <a:schemeClr val="tx1"/>
              </a:solidFill>
              <a:latin typeface="Arial" panose="020B0604020202020204" pitchFamily="34" charset="0"/>
              <a:cs typeface="Arial" panose="020B0604020202020204" pitchFamily="34" charset="0"/>
            </a:rPr>
            <a:t>How can it be done?</a:t>
          </a:r>
          <a:endParaRPr lang="en-US" sz="1900" b="1" i="0" kern="1200" dirty="0">
            <a:solidFill>
              <a:schemeClr val="tx1"/>
            </a:solidFill>
            <a:latin typeface="Arial" panose="020B0604020202020204" pitchFamily="34" charset="0"/>
            <a:cs typeface="Arial" panose="020B0604020202020204" pitchFamily="34" charset="0"/>
          </a:endParaRPr>
        </a:p>
      </dsp:txBody>
      <dsp:txXfrm>
        <a:off x="390758" y="1766192"/>
        <a:ext cx="5032542" cy="506120"/>
      </dsp:txXfrm>
    </dsp:sp>
    <dsp:sp modelId="{B6D7E3DA-3B76-CA4D-8C04-56B5E9874C96}">
      <dsp:nvSpPr>
        <dsp:cNvPr id="0" name=""/>
        <dsp:cNvSpPr/>
      </dsp:nvSpPr>
      <dsp:spPr>
        <a:xfrm>
          <a:off x="0" y="2881092"/>
          <a:ext cx="7267575" cy="478800"/>
        </a:xfrm>
        <a:prstGeom prst="rect">
          <a:avLst/>
        </a:prstGeom>
        <a:solidFill>
          <a:schemeClr val="lt1">
            <a:alpha val="90000"/>
            <a:hueOff val="0"/>
            <a:satOff val="0"/>
            <a:lumOff val="0"/>
            <a:alphaOff val="0"/>
          </a:schemeClr>
        </a:solidFill>
        <a:ln w="25400" cap="flat" cmpd="sng" algn="ctr">
          <a:solidFill>
            <a:schemeClr val="accent3">
              <a:shade val="80000"/>
              <a:hueOff val="0"/>
              <a:satOff val="0"/>
              <a:lumOff val="19092"/>
              <a:alphaOff val="0"/>
            </a:schemeClr>
          </a:solidFill>
          <a:prstDash val="solid"/>
        </a:ln>
        <a:effectLst/>
      </dsp:spPr>
      <dsp:style>
        <a:lnRef idx="2">
          <a:scrgbClr r="0" g="0" b="0"/>
        </a:lnRef>
        <a:fillRef idx="1">
          <a:scrgbClr r="0" g="0" b="0"/>
        </a:fillRef>
        <a:effectRef idx="0">
          <a:scrgbClr r="0" g="0" b="0"/>
        </a:effectRef>
        <a:fontRef idx="minor"/>
      </dsp:style>
    </dsp:sp>
    <dsp:sp modelId="{1D0C6671-D505-2B4F-97C1-3A324A1E033F}">
      <dsp:nvSpPr>
        <dsp:cNvPr id="0" name=""/>
        <dsp:cNvSpPr/>
      </dsp:nvSpPr>
      <dsp:spPr>
        <a:xfrm>
          <a:off x="363378" y="2600652"/>
          <a:ext cx="5087302" cy="560880"/>
        </a:xfrm>
        <a:prstGeom prst="roundRect">
          <a:avLst/>
        </a:prstGeom>
        <a:solidFill>
          <a:schemeClr val="accent3">
            <a:shade val="80000"/>
            <a:hueOff val="0"/>
            <a:satOff val="0"/>
            <a:lumOff val="190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288" tIns="0" rIns="192288" bIns="0" numCol="1" spcCol="1270" anchor="ctr" anchorCtr="0">
          <a:noAutofit/>
        </a:bodyPr>
        <a:lstStyle/>
        <a:p>
          <a:pPr lvl="0" algn="l" defTabSz="844550">
            <a:lnSpc>
              <a:spcPct val="90000"/>
            </a:lnSpc>
            <a:spcBef>
              <a:spcPct val="0"/>
            </a:spcBef>
            <a:spcAft>
              <a:spcPct val="35000"/>
            </a:spcAft>
          </a:pPr>
          <a:r>
            <a:rPr lang="en-US" sz="1900" b="1" i="0" kern="1200" dirty="0">
              <a:solidFill>
                <a:schemeClr val="tx1"/>
              </a:solidFill>
              <a:latin typeface="Arial" panose="020B0604020202020204" pitchFamily="34" charset="0"/>
              <a:cs typeface="Arial" panose="020B0604020202020204" pitchFamily="34" charset="0"/>
            </a:rPr>
            <a:t>How do I know what I’m getting?</a:t>
          </a:r>
        </a:p>
      </dsp:txBody>
      <dsp:txXfrm>
        <a:off x="390758" y="2628032"/>
        <a:ext cx="5032542" cy="5061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1BB7BC-A657-9C45-A395-85586011DAE7}">
      <dsp:nvSpPr>
        <dsp:cNvPr id="0" name=""/>
        <dsp:cNvSpPr/>
      </dsp:nvSpPr>
      <dsp:spPr>
        <a:xfrm>
          <a:off x="0" y="248900"/>
          <a:ext cx="7239000" cy="140692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b="1" kern="1200" dirty="0">
              <a:solidFill>
                <a:schemeClr val="tx1"/>
              </a:solidFill>
            </a:rPr>
            <a:t>Susan Harwood Training Program</a:t>
          </a:r>
          <a:r>
            <a:rPr lang="en-US" sz="2000" kern="1200" dirty="0">
              <a:solidFill>
                <a:schemeClr val="tx1"/>
              </a:solidFill>
            </a:rPr>
            <a:t> grants support training and education programs for workers and employers on the recognition, avoidance, abatement, and prevention of safety and health hazards in their workplaces through (</a:t>
          </a:r>
          <a:r>
            <a:rPr lang="en-US" sz="2000" i="1" kern="1200" dirty="0">
              <a:solidFill>
                <a:schemeClr val="tx1"/>
              </a:solidFill>
              <a:hlinkClick xmlns:r="http://schemas.openxmlformats.org/officeDocument/2006/relationships" r:id="rId1" tooltip="Link to Osha website"/>
            </a:rPr>
            <a:t>Source</a:t>
          </a:r>
          <a:r>
            <a:rPr lang="en-US" sz="2000" kern="1200" dirty="0">
              <a:solidFill>
                <a:schemeClr val="tx1"/>
              </a:solidFill>
            </a:rPr>
            <a:t>)</a:t>
          </a:r>
        </a:p>
      </dsp:txBody>
      <dsp:txXfrm>
        <a:off x="68680" y="317580"/>
        <a:ext cx="7101640" cy="1269564"/>
      </dsp:txXfrm>
    </dsp:sp>
    <dsp:sp modelId="{A6FBB6C8-D2C7-7443-BC8F-50E6A4CCAF1D}">
      <dsp:nvSpPr>
        <dsp:cNvPr id="0" name=""/>
        <dsp:cNvSpPr/>
      </dsp:nvSpPr>
      <dsp:spPr>
        <a:xfrm>
          <a:off x="0" y="1843025"/>
          <a:ext cx="7239000" cy="1406924"/>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a:solidFill>
                <a:schemeClr val="tx1"/>
              </a:solidFill>
            </a:rPr>
            <a:t>The goal of CSP is to address prevention and identification of construction safety and health hazards to “</a:t>
          </a:r>
          <a:r>
            <a:rPr lang="en-US" sz="2000" b="1" kern="1200" dirty="0">
              <a:solidFill>
                <a:schemeClr val="tx1"/>
              </a:solidFill>
            </a:rPr>
            <a:t>secure safe and healthy workplace</a:t>
          </a:r>
          <a:r>
            <a:rPr lang="en-US" sz="2000" kern="1200" dirty="0">
              <a:solidFill>
                <a:schemeClr val="tx1"/>
              </a:solidFill>
            </a:rPr>
            <a:t>s, particularly in high-risk industries” (DOL’s Strategic Objective, Performance Goal OSHA 2.1).  </a:t>
          </a:r>
        </a:p>
      </dsp:txBody>
      <dsp:txXfrm>
        <a:off x="68680" y="1911705"/>
        <a:ext cx="7101640" cy="126956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DE6B7B-801A-F04E-ADB2-2E55DD6AB96F}">
      <dsp:nvSpPr>
        <dsp:cNvPr id="0" name=""/>
        <dsp:cNvSpPr/>
      </dsp:nvSpPr>
      <dsp:spPr>
        <a:xfrm>
          <a:off x="0" y="534800"/>
          <a:ext cx="8226425" cy="1482974"/>
        </a:xfrm>
        <a:prstGeom prst="roundRect">
          <a:avLst/>
        </a:prstGeom>
        <a:gradFill rotWithShape="0">
          <a:gsLst>
            <a:gs pos="0">
              <a:schemeClr val="accent2">
                <a:hueOff val="0"/>
                <a:satOff val="0"/>
                <a:lumOff val="0"/>
                <a:alphaOff val="0"/>
                <a:tint val="100000"/>
                <a:shade val="100000"/>
                <a:satMod val="129999"/>
              </a:schemeClr>
            </a:gs>
            <a:gs pos="100000">
              <a:schemeClr val="accent2">
                <a:hueOff val="0"/>
                <a:satOff val="0"/>
                <a:lumOff val="0"/>
                <a:alphaOff val="0"/>
                <a:tint val="50000"/>
                <a:shade val="100000"/>
                <a:satMod val="350000"/>
              </a:schemeClr>
            </a:gs>
          </a:gsLst>
          <a:lin ang="162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b="1" i="0" kern="1200" baseline="0" dirty="0">
              <a:solidFill>
                <a:schemeClr val="tx1"/>
              </a:solidFill>
              <a:latin typeface="Arial" panose="020B0604020202020204" pitchFamily="34" charset="0"/>
              <a:cs typeface="Arial" panose="020B0604020202020204" pitchFamily="34" charset="0"/>
            </a:rPr>
            <a:t>A program is a combination of activities that are designed to ensure safe and healthful workplaces for employees.  A program will include equipment, materials, money, personnel and time.  Do it smartly!</a:t>
          </a:r>
          <a:endParaRPr lang="en-US" sz="2200" b="1" i="0" kern="1200" dirty="0">
            <a:solidFill>
              <a:schemeClr val="tx1"/>
            </a:solidFill>
            <a:latin typeface="Arial" panose="020B0604020202020204" pitchFamily="34" charset="0"/>
            <a:cs typeface="Arial" panose="020B0604020202020204" pitchFamily="34" charset="0"/>
          </a:endParaRPr>
        </a:p>
      </dsp:txBody>
      <dsp:txXfrm>
        <a:off x="72393" y="607193"/>
        <a:ext cx="8081639" cy="1338188"/>
      </dsp:txXfrm>
    </dsp:sp>
    <dsp:sp modelId="{2F2282AB-D7EB-D94F-9824-70508AC4C602}">
      <dsp:nvSpPr>
        <dsp:cNvPr id="0" name=""/>
        <dsp:cNvSpPr/>
      </dsp:nvSpPr>
      <dsp:spPr>
        <a:xfrm>
          <a:off x="0" y="2204975"/>
          <a:ext cx="8226425" cy="1482974"/>
        </a:xfrm>
        <a:prstGeom prst="roundRect">
          <a:avLst/>
        </a:prstGeom>
        <a:gradFill rotWithShape="0">
          <a:gsLst>
            <a:gs pos="0">
              <a:schemeClr val="accent3">
                <a:hueOff val="0"/>
                <a:satOff val="0"/>
                <a:lumOff val="0"/>
                <a:alphaOff val="0"/>
                <a:tint val="100000"/>
                <a:shade val="100000"/>
                <a:satMod val="129999"/>
              </a:schemeClr>
            </a:gs>
            <a:gs pos="100000">
              <a:schemeClr val="accent3">
                <a:hueOff val="0"/>
                <a:satOff val="0"/>
                <a:lumOff val="0"/>
                <a:alphaOff val="0"/>
                <a:tint val="50000"/>
                <a:shade val="100000"/>
                <a:satMod val="350000"/>
              </a:schemeClr>
            </a:gs>
          </a:gsLst>
          <a:lin ang="162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b="1" i="0" kern="1200" baseline="0" dirty="0">
              <a:solidFill>
                <a:schemeClr val="tx1"/>
              </a:solidFill>
              <a:latin typeface="Arial" panose="020B0604020202020204" pitchFamily="34" charset="0"/>
              <a:cs typeface="Arial" panose="020B0604020202020204" pitchFamily="34" charset="0"/>
            </a:rPr>
            <a:t>Failure to develop and implement an effective program affects costs, and liability.</a:t>
          </a:r>
          <a:endParaRPr lang="en-US" sz="2200" b="1" i="0" kern="1200" dirty="0">
            <a:solidFill>
              <a:schemeClr val="tx1"/>
            </a:solidFill>
            <a:latin typeface="Arial" panose="020B0604020202020204" pitchFamily="34" charset="0"/>
            <a:cs typeface="Arial" panose="020B0604020202020204" pitchFamily="34" charset="0"/>
          </a:endParaRPr>
        </a:p>
      </dsp:txBody>
      <dsp:txXfrm>
        <a:off x="72393" y="2277368"/>
        <a:ext cx="8081639" cy="133818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BFD8BC-E278-0043-A576-7BB7036809F1}">
      <dsp:nvSpPr>
        <dsp:cNvPr id="0" name=""/>
        <dsp:cNvSpPr/>
      </dsp:nvSpPr>
      <dsp:spPr>
        <a:xfrm>
          <a:off x="0" y="10945"/>
          <a:ext cx="7073661" cy="695107"/>
        </a:xfrm>
        <a:prstGeom prst="roundRect">
          <a:avLst/>
        </a:prstGeom>
        <a:gradFill rotWithShape="0">
          <a:gsLst>
            <a:gs pos="0">
              <a:schemeClr val="accent2">
                <a:hueOff val="0"/>
                <a:satOff val="0"/>
                <a:lumOff val="0"/>
                <a:alphaOff val="0"/>
                <a:tint val="100000"/>
                <a:shade val="100000"/>
                <a:satMod val="129999"/>
              </a:schemeClr>
            </a:gs>
            <a:gs pos="100000">
              <a:schemeClr val="accent2">
                <a:hueOff val="0"/>
                <a:satOff val="0"/>
                <a:lumOff val="0"/>
                <a:alphaOff val="0"/>
                <a:tint val="50000"/>
                <a:shade val="100000"/>
                <a:satMod val="350000"/>
              </a:schemeClr>
            </a:gs>
          </a:gsLst>
          <a:lin ang="162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a:solidFill>
                <a:schemeClr val="tx1"/>
              </a:solidFill>
              <a:latin typeface="Arial" panose="020B0604020202020204" pitchFamily="34" charset="0"/>
              <a:ea typeface="Arial" charset="0"/>
              <a:cs typeface="Arial" panose="020B0604020202020204" pitchFamily="34" charset="0"/>
            </a:rPr>
            <a:t>Why is OSHA </a:t>
          </a:r>
          <a:r>
            <a:rPr lang="en-US" sz="2400" b="1" kern="1200" dirty="0" smtClean="0">
              <a:solidFill>
                <a:schemeClr val="tx1"/>
              </a:solidFill>
              <a:latin typeface="Arial" panose="020B0604020202020204" pitchFamily="34" charset="0"/>
              <a:ea typeface="Arial" charset="0"/>
              <a:cs typeface="Arial" panose="020B0604020202020204" pitchFamily="34" charset="0"/>
            </a:rPr>
            <a:t>inspecting </a:t>
          </a:r>
          <a:r>
            <a:rPr lang="en-US" sz="2400" b="1" kern="1200" dirty="0">
              <a:solidFill>
                <a:schemeClr val="tx1"/>
              </a:solidFill>
              <a:latin typeface="Arial" panose="020B0604020202020204" pitchFamily="34" charset="0"/>
              <a:ea typeface="Arial" charset="0"/>
              <a:cs typeface="Arial" panose="020B0604020202020204" pitchFamily="34" charset="0"/>
            </a:rPr>
            <a:t>me? </a:t>
          </a:r>
          <a:endParaRPr lang="en-US" sz="2400" b="1" kern="1200" dirty="0">
            <a:solidFill>
              <a:schemeClr val="tx1"/>
            </a:solidFill>
            <a:latin typeface="Arial" panose="020B0604020202020204" pitchFamily="34" charset="0"/>
            <a:cs typeface="Arial" panose="020B0604020202020204" pitchFamily="34" charset="0"/>
          </a:endParaRPr>
        </a:p>
      </dsp:txBody>
      <dsp:txXfrm>
        <a:off x="33932" y="44877"/>
        <a:ext cx="7005797" cy="627243"/>
      </dsp:txXfrm>
    </dsp:sp>
    <dsp:sp modelId="{902E4614-9F0F-CA44-9440-945EA8B138C0}">
      <dsp:nvSpPr>
        <dsp:cNvPr id="0" name=""/>
        <dsp:cNvSpPr/>
      </dsp:nvSpPr>
      <dsp:spPr>
        <a:xfrm>
          <a:off x="0" y="706053"/>
          <a:ext cx="7073661" cy="56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4589"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b="1" kern="1200" dirty="0">
              <a:solidFill>
                <a:schemeClr val="bg1"/>
              </a:solidFill>
              <a:latin typeface="Arial" panose="020B0604020202020204" pitchFamily="34" charset="0"/>
              <a:ea typeface="Arial" charset="0"/>
              <a:cs typeface="Arial" panose="020B0604020202020204" pitchFamily="34" charset="0"/>
            </a:rPr>
            <a:t>Because they are required to do so by law.</a:t>
          </a:r>
        </a:p>
      </dsp:txBody>
      <dsp:txXfrm>
        <a:off x="0" y="706053"/>
        <a:ext cx="7073661" cy="563040"/>
      </dsp:txXfrm>
    </dsp:sp>
    <dsp:sp modelId="{D297624C-7881-E04A-B757-DB4DA08E22AD}">
      <dsp:nvSpPr>
        <dsp:cNvPr id="0" name=""/>
        <dsp:cNvSpPr/>
      </dsp:nvSpPr>
      <dsp:spPr>
        <a:xfrm>
          <a:off x="0" y="1269093"/>
          <a:ext cx="7073661" cy="914940"/>
        </a:xfrm>
        <a:prstGeom prst="roundRect">
          <a:avLst/>
        </a:prstGeom>
        <a:gradFill rotWithShape="0">
          <a:gsLst>
            <a:gs pos="0">
              <a:schemeClr val="accent2">
                <a:hueOff val="0"/>
                <a:satOff val="0"/>
                <a:lumOff val="0"/>
                <a:alphaOff val="0"/>
                <a:tint val="100000"/>
                <a:shade val="100000"/>
                <a:satMod val="129999"/>
              </a:schemeClr>
            </a:gs>
            <a:gs pos="100000">
              <a:schemeClr val="accent2">
                <a:hueOff val="0"/>
                <a:satOff val="0"/>
                <a:lumOff val="0"/>
                <a:alphaOff val="0"/>
                <a:tint val="50000"/>
                <a:shade val="100000"/>
                <a:satMod val="350000"/>
              </a:schemeClr>
            </a:gs>
          </a:gsLst>
          <a:lin ang="162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a:solidFill>
                <a:schemeClr val="tx1"/>
              </a:solidFill>
              <a:latin typeface="Arial" panose="020B0604020202020204" pitchFamily="34" charset="0"/>
              <a:ea typeface="Arial" charset="0"/>
              <a:cs typeface="Arial" panose="020B0604020202020204" pitchFamily="34" charset="0"/>
            </a:rPr>
            <a:t>I’ve been in business for several years and no one told me about </a:t>
          </a:r>
          <a:r>
            <a:rPr lang="en-US" sz="2400" b="1" kern="1200" dirty="0" smtClean="0">
              <a:solidFill>
                <a:schemeClr val="tx1"/>
              </a:solidFill>
              <a:latin typeface="Arial" panose="020B0604020202020204" pitchFamily="34" charset="0"/>
              <a:ea typeface="Arial" charset="0"/>
              <a:cs typeface="Arial" panose="020B0604020202020204" pitchFamily="34" charset="0"/>
            </a:rPr>
            <a:t>OSHA, </a:t>
          </a:r>
          <a:r>
            <a:rPr lang="en-US" sz="2400" b="1" kern="1200" dirty="0">
              <a:solidFill>
                <a:schemeClr val="tx1"/>
              </a:solidFill>
              <a:latin typeface="Arial" panose="020B0604020202020204" pitchFamily="34" charset="0"/>
              <a:ea typeface="Arial" charset="0"/>
              <a:cs typeface="Arial" panose="020B0604020202020204" pitchFamily="34" charset="0"/>
            </a:rPr>
            <a:t>this is not fair?  </a:t>
          </a:r>
        </a:p>
      </dsp:txBody>
      <dsp:txXfrm>
        <a:off x="44664" y="1313757"/>
        <a:ext cx="6984333" cy="825612"/>
      </dsp:txXfrm>
    </dsp:sp>
    <dsp:sp modelId="{D23191D6-CD82-9740-98C8-FE21B5C1D55F}">
      <dsp:nvSpPr>
        <dsp:cNvPr id="0" name=""/>
        <dsp:cNvSpPr/>
      </dsp:nvSpPr>
      <dsp:spPr>
        <a:xfrm>
          <a:off x="0" y="2184033"/>
          <a:ext cx="7073661" cy="703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4589"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b="1" kern="1200" dirty="0">
              <a:solidFill>
                <a:schemeClr val="bg1"/>
              </a:solidFill>
              <a:latin typeface="Arial" panose="020B0604020202020204" pitchFamily="34" charset="0"/>
              <a:ea typeface="Arial" charset="0"/>
              <a:cs typeface="Arial" panose="020B0604020202020204" pitchFamily="34" charset="0"/>
            </a:rPr>
            <a:t>Ignorance of the law is not a defense or an excuse.</a:t>
          </a:r>
        </a:p>
      </dsp:txBody>
      <dsp:txXfrm>
        <a:off x="0" y="2184033"/>
        <a:ext cx="7073661" cy="703800"/>
      </dsp:txXfrm>
    </dsp:sp>
    <dsp:sp modelId="{B8F83A69-8CD0-8347-9023-12EFEC7BC791}">
      <dsp:nvSpPr>
        <dsp:cNvPr id="0" name=""/>
        <dsp:cNvSpPr/>
      </dsp:nvSpPr>
      <dsp:spPr>
        <a:xfrm>
          <a:off x="0" y="2887833"/>
          <a:ext cx="7073661" cy="914940"/>
        </a:xfrm>
        <a:prstGeom prst="roundRect">
          <a:avLst/>
        </a:prstGeom>
        <a:gradFill rotWithShape="0">
          <a:gsLst>
            <a:gs pos="0">
              <a:schemeClr val="accent2">
                <a:hueOff val="0"/>
                <a:satOff val="0"/>
                <a:lumOff val="0"/>
                <a:alphaOff val="0"/>
                <a:tint val="100000"/>
                <a:shade val="100000"/>
                <a:satMod val="129999"/>
              </a:schemeClr>
            </a:gs>
            <a:gs pos="100000">
              <a:schemeClr val="accent2">
                <a:hueOff val="0"/>
                <a:satOff val="0"/>
                <a:lumOff val="0"/>
                <a:alphaOff val="0"/>
                <a:tint val="50000"/>
                <a:shade val="100000"/>
                <a:satMod val="350000"/>
              </a:schemeClr>
            </a:gs>
          </a:gsLst>
          <a:lin ang="162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a:solidFill>
                <a:schemeClr val="tx1"/>
              </a:solidFill>
              <a:latin typeface="Arial" panose="020B0604020202020204" pitchFamily="34" charset="0"/>
              <a:ea typeface="Arial" charset="0"/>
              <a:cs typeface="Arial" panose="020B0604020202020204" pitchFamily="34" charset="0"/>
            </a:rPr>
            <a:t>The compliance officers are not consistent.  The other guys did not cite me for this.  </a:t>
          </a:r>
        </a:p>
      </dsp:txBody>
      <dsp:txXfrm>
        <a:off x="44664" y="2932497"/>
        <a:ext cx="6984333" cy="825612"/>
      </dsp:txXfrm>
    </dsp:sp>
    <dsp:sp modelId="{C3EFD8CF-34DC-A545-B7E7-C3A65BAA890A}">
      <dsp:nvSpPr>
        <dsp:cNvPr id="0" name=""/>
        <dsp:cNvSpPr/>
      </dsp:nvSpPr>
      <dsp:spPr>
        <a:xfrm>
          <a:off x="0" y="3802773"/>
          <a:ext cx="7073661" cy="703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4589"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b="1" kern="1200" dirty="0">
              <a:solidFill>
                <a:schemeClr val="bg1"/>
              </a:solidFill>
              <a:latin typeface="Arial" panose="020B0604020202020204" pitchFamily="34" charset="0"/>
              <a:ea typeface="Arial" charset="0"/>
              <a:cs typeface="Arial" panose="020B0604020202020204" pitchFamily="34" charset="0"/>
            </a:rPr>
            <a:t>They are not required to be. An inspection is only a snapshot in time.</a:t>
          </a:r>
        </a:p>
      </dsp:txBody>
      <dsp:txXfrm>
        <a:off x="0" y="3802773"/>
        <a:ext cx="7073661" cy="7038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B4D6F8-F731-9F43-A7D3-13ED9595F47D}">
      <dsp:nvSpPr>
        <dsp:cNvPr id="0" name=""/>
        <dsp:cNvSpPr/>
      </dsp:nvSpPr>
      <dsp:spPr>
        <a:xfrm>
          <a:off x="0" y="-11598"/>
          <a:ext cx="6872758" cy="877441"/>
        </a:xfrm>
        <a:prstGeom prst="rect">
          <a:avLst/>
        </a:prstGeom>
        <a:gradFill rotWithShape="0">
          <a:gsLst>
            <a:gs pos="0">
              <a:schemeClr val="accent4">
                <a:hueOff val="0"/>
                <a:satOff val="0"/>
                <a:lumOff val="0"/>
                <a:alphaOff val="0"/>
                <a:tint val="100000"/>
                <a:shade val="100000"/>
                <a:satMod val="129999"/>
              </a:schemeClr>
            </a:gs>
            <a:gs pos="100000">
              <a:schemeClr val="accent4">
                <a:hueOff val="0"/>
                <a:satOff val="0"/>
                <a:lumOff val="0"/>
                <a:alphaOff val="0"/>
                <a:tint val="50000"/>
                <a:shade val="100000"/>
                <a:satMod val="350000"/>
              </a:schemeClr>
            </a:gs>
          </a:gsLst>
          <a:lin ang="16200000" scaled="0"/>
        </a:gradFill>
        <a:ln w="9525" cap="flat" cmpd="sng" algn="ctr">
          <a:solidFill>
            <a:schemeClr val="accent4">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en-US" sz="2400" b="1" kern="1200" dirty="0">
              <a:solidFill>
                <a:schemeClr val="tx1"/>
              </a:solidFill>
              <a:latin typeface="Arial" panose="020B0604020202020204" pitchFamily="34" charset="0"/>
              <a:cs typeface="Arial" panose="020B0604020202020204" pitchFamily="34" charset="0"/>
            </a:rPr>
            <a:t>No one in OSHA </a:t>
          </a:r>
          <a:r>
            <a:rPr lang="en-US" sz="2400" b="1" kern="1200" dirty="0" smtClean="0">
              <a:solidFill>
                <a:schemeClr val="tx1"/>
              </a:solidFill>
              <a:latin typeface="Arial" panose="020B0604020202020204" pitchFamily="34" charset="0"/>
              <a:cs typeface="Arial" panose="020B0604020202020204" pitchFamily="34" charset="0"/>
            </a:rPr>
            <a:t>considers </a:t>
          </a:r>
          <a:r>
            <a:rPr lang="en-US" sz="2400" b="1" kern="1200" dirty="0">
              <a:solidFill>
                <a:schemeClr val="tx1"/>
              </a:solidFill>
              <a:latin typeface="Arial" panose="020B0604020202020204" pitchFamily="34" charset="0"/>
              <a:cs typeface="Arial" panose="020B0604020202020204" pitchFamily="34" charset="0"/>
            </a:rPr>
            <a:t>the cost of doing business and how much it costs to survive.</a:t>
          </a:r>
        </a:p>
      </dsp:txBody>
      <dsp:txXfrm>
        <a:off x="0" y="-11598"/>
        <a:ext cx="6872758" cy="877441"/>
      </dsp:txXfrm>
    </dsp:sp>
    <dsp:sp modelId="{183D0E57-71E8-E34D-98FF-74A6BECAC57D}">
      <dsp:nvSpPr>
        <dsp:cNvPr id="0" name=""/>
        <dsp:cNvSpPr/>
      </dsp:nvSpPr>
      <dsp:spPr>
        <a:xfrm>
          <a:off x="0" y="865843"/>
          <a:ext cx="6872758" cy="2854800"/>
        </a:xfrm>
        <a:prstGeom prst="rect">
          <a:avLst/>
        </a:prstGeom>
        <a:solidFill>
          <a:schemeClr val="accent4">
            <a:alpha val="90000"/>
            <a:tint val="40000"/>
            <a:hueOff val="0"/>
            <a:satOff val="0"/>
            <a:lumOff val="0"/>
            <a:alphaOff val="0"/>
          </a:schemeClr>
        </a:solidFill>
        <a:ln w="9525" cap="flat" cmpd="sng" algn="ctr">
          <a:solidFill>
            <a:schemeClr val="accent4">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buChar char="••"/>
          </a:pPr>
          <a:r>
            <a:rPr lang="en-US" sz="2400" b="1" kern="1200" dirty="0">
              <a:latin typeface="Arial" panose="020B0604020202020204" pitchFamily="34" charset="0"/>
              <a:cs typeface="Arial" panose="020B0604020202020204" pitchFamily="34" charset="0"/>
            </a:rPr>
            <a:t>It is not their job to figure out your business. You have the control to do whatever is reasonable and necessary to protect your workers. Performance standards relies on how you apply the standards and implement procedures and processes to protect your workers. Your workers are your resource.</a:t>
          </a:r>
        </a:p>
      </dsp:txBody>
      <dsp:txXfrm>
        <a:off x="0" y="865843"/>
        <a:ext cx="6872758" cy="28548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0B152FD0-6935-4A39-8185-4C8A86122DCF}" type="datetimeFigureOut">
              <a:rPr lang="en-US"/>
              <a:pPr>
                <a:defRPr/>
              </a:pPr>
              <a:t>7/16/2018</a:t>
            </a:fld>
            <a:endParaRPr lang="en-US"/>
          </a:p>
        </p:txBody>
      </p:sp>
      <p:sp>
        <p:nvSpPr>
          <p:cNvPr id="4" name="Slide Image Placeholder 3">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a:extLst/>
          </p:cNvPr>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cs typeface="+mn-cs"/>
              </a:defRPr>
            </a:lvl1pPr>
          </a:lstStyle>
          <a:p>
            <a:pPr>
              <a:defRPr/>
            </a:pPr>
            <a:fld id="{1F35AF33-7728-47B3-B038-27FAB86D2BC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3B79F83B-1B2F-4E1E-AFA9-31D1C44B9B43}"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71AA2644-96D3-4254-8324-762962FB3C8E}"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AE0058AD-2788-4347-98BB-592FCB9495BB}"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68EF975F-AFAD-43DE-A0AD-A309068E2E68}"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4614FC90-DE36-4206-9E9C-CFD31BAA6E20}"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ABC0CAD7-898C-423D-8697-5B73A929CD3D}"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2A74058F-FEEB-4C1C-880A-03E521A8D2E0}"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A5E9B2D7-964A-4F43-B923-811FA7B08973}"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7F82F0A4-07C3-45E1-9717-97C7D67D0BDB}"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0D04C57D-8359-4335-9CB0-B91EF58CAB45}" type="slidenum">
              <a:rPr lang="en-US" smtClean="0"/>
              <a:pPr>
                <a:defRPr/>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8C433756-659A-4622-A34B-EA65C6FD414A}"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Each participant group will meet for four hours, with Supervisory &amp; Managerial Staff receiving additional technical assistance in developing a written Safety &amp; Injury Prevention Plan.</a:t>
            </a:r>
          </a:p>
          <a:p>
            <a:pPr eaLnBrk="1" hangingPunct="1">
              <a:spcBef>
                <a:spcPct val="0"/>
              </a:spcBef>
            </a:pPr>
            <a:r>
              <a:rPr lang="en-US" altLang="en-US" smtClean="0"/>
              <a:t>The topics covered are specific to the participant group, though some information is present in all three courses, as it’s pertinent to all participants.</a:t>
            </a:r>
          </a:p>
        </p:txBody>
      </p:sp>
      <p:sp>
        <p:nvSpPr>
          <p:cNvPr id="1946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cs typeface="Calibri" panose="020F0502020204030204" pitchFamily="34" charset="0"/>
              </a:defRPr>
            </a:lvl1pPr>
            <a:lvl2pPr marL="742950" indent="-285750">
              <a:defRPr>
                <a:solidFill>
                  <a:schemeClr val="tx1"/>
                </a:solidFill>
                <a:latin typeface="Calibri" panose="020F0502020204030204" pitchFamily="34" charset="0"/>
                <a:cs typeface="Calibri" panose="020F0502020204030204" pitchFamily="34" charset="0"/>
              </a:defRPr>
            </a:lvl2pPr>
            <a:lvl3pPr marL="1143000" indent="-228600">
              <a:defRPr>
                <a:solidFill>
                  <a:schemeClr val="tx1"/>
                </a:solidFill>
                <a:latin typeface="Calibri" panose="020F0502020204030204" pitchFamily="34" charset="0"/>
                <a:cs typeface="Calibri" panose="020F0502020204030204" pitchFamily="34" charset="0"/>
              </a:defRPr>
            </a:lvl3pPr>
            <a:lvl4pPr marL="1600200" indent="-228600">
              <a:defRPr>
                <a:solidFill>
                  <a:schemeClr val="tx1"/>
                </a:solidFill>
                <a:latin typeface="Calibri" panose="020F0502020204030204" pitchFamily="34" charset="0"/>
                <a:cs typeface="Calibri" panose="020F0502020204030204" pitchFamily="34" charset="0"/>
              </a:defRPr>
            </a:lvl4pPr>
            <a:lvl5pPr marL="2057400" indent="-228600">
              <a:defRPr>
                <a:solidFill>
                  <a:schemeClr val="tx1"/>
                </a:solidFill>
                <a:latin typeface="Calibri" panose="020F0502020204030204" pitchFamily="34" charset="0"/>
                <a:cs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9pPr>
          </a:lstStyle>
          <a:p>
            <a:pPr fontAlgn="base">
              <a:spcBef>
                <a:spcPct val="0"/>
              </a:spcBef>
              <a:spcAft>
                <a:spcPct val="0"/>
              </a:spcAft>
            </a:pPr>
            <a:fld id="{EF42A82C-6FD2-4E52-82EB-FCE635A607E5}" type="slidenum">
              <a:rPr lang="en-US" altLang="en-US" smtClean="0"/>
              <a:pPr fontAlgn="base">
                <a:spcBef>
                  <a:spcPct val="0"/>
                </a:spcBef>
                <a:spcAft>
                  <a:spcPct val="0"/>
                </a:spcAft>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C522DE10-3755-428B-92B2-2B80A8466F2C}"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197C314A-AA6C-4840-BEEC-5DF991E8EDB2}"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B477AD3D-CA78-4956-94F6-C6A5D55C8FDA}"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1A900702-0D7E-4AEA-8077-40B11CD57FC8}"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970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cs typeface="Calibri" panose="020F0502020204030204" pitchFamily="34" charset="0"/>
              </a:defRPr>
            </a:lvl1pPr>
            <a:lvl2pPr marL="742950" indent="-285750">
              <a:defRPr>
                <a:solidFill>
                  <a:schemeClr val="tx1"/>
                </a:solidFill>
                <a:latin typeface="Calibri" panose="020F0502020204030204" pitchFamily="34" charset="0"/>
                <a:cs typeface="Calibri" panose="020F0502020204030204" pitchFamily="34" charset="0"/>
              </a:defRPr>
            </a:lvl2pPr>
            <a:lvl3pPr marL="1143000" indent="-228600">
              <a:defRPr>
                <a:solidFill>
                  <a:schemeClr val="tx1"/>
                </a:solidFill>
                <a:latin typeface="Calibri" panose="020F0502020204030204" pitchFamily="34" charset="0"/>
                <a:cs typeface="Calibri" panose="020F0502020204030204" pitchFamily="34" charset="0"/>
              </a:defRPr>
            </a:lvl3pPr>
            <a:lvl4pPr marL="1600200" indent="-228600">
              <a:defRPr>
                <a:solidFill>
                  <a:schemeClr val="tx1"/>
                </a:solidFill>
                <a:latin typeface="Calibri" panose="020F0502020204030204" pitchFamily="34" charset="0"/>
                <a:cs typeface="Calibri" panose="020F0502020204030204" pitchFamily="34" charset="0"/>
              </a:defRPr>
            </a:lvl4pPr>
            <a:lvl5pPr marL="2057400" indent="-228600">
              <a:defRPr>
                <a:solidFill>
                  <a:schemeClr val="tx1"/>
                </a:solidFill>
                <a:latin typeface="Calibri" panose="020F0502020204030204" pitchFamily="34" charset="0"/>
                <a:cs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9pPr>
          </a:lstStyle>
          <a:p>
            <a:pPr fontAlgn="base">
              <a:spcBef>
                <a:spcPct val="0"/>
              </a:spcBef>
              <a:spcAft>
                <a:spcPct val="0"/>
              </a:spcAft>
            </a:pPr>
            <a:fld id="{C859AA20-6C78-4EAC-8970-97C43C7765D0}" type="slidenum">
              <a:rPr lang="en-US" altLang="en-US" smtClean="0"/>
              <a:pPr fontAlgn="base">
                <a:spcBef>
                  <a:spcPct val="0"/>
                </a:spcBef>
                <a:spcAft>
                  <a:spcPct val="0"/>
                </a:spcAft>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0CDEF816-9543-4BF6-A5BC-5380228CFB04}"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Slide Number">
            <a:extLst/>
          </p:cNvPr>
          <p:cNvSpPr>
            <a:spLocks noGrp="1"/>
          </p:cNvSpPr>
          <p:nvPr>
            <p:ph type="sldNum" sz="quarter" idx="10"/>
          </p:nvPr>
        </p:nvSpPr>
        <p:spPr>
          <a:xfrm>
            <a:off x="6278563" y="6218238"/>
            <a:ext cx="274637" cy="276225"/>
          </a:xfrm>
          <a:prstGeom prst="rect">
            <a:avLst/>
          </a:prstGeom>
          <a:ln w="12700">
            <a:miter lim="400000"/>
          </a:ln>
        </p:spPr>
        <p:txBody>
          <a:bodyPr/>
          <a:lstStyle>
            <a:lvl1pPr defTabSz="457200" fontAlgn="auto" hangingPunct="1">
              <a:spcBef>
                <a:spcPts val="0"/>
              </a:spcBef>
              <a:spcAft>
                <a:spcPts val="0"/>
              </a:spcAft>
              <a:defRPr>
                <a:latin typeface="Calibri"/>
                <a:cs typeface="Calibri"/>
              </a:defRPr>
            </a:lvl1pPr>
          </a:lstStyle>
          <a:p>
            <a:pPr>
              <a:defRPr/>
            </a:pPr>
            <a:fld id="{81DC338E-DC86-4526-922D-985FC5D56D2E}" type="slidenum">
              <a:rPr/>
              <a:pPr>
                <a:defRPr/>
              </a:pPr>
              <a:t>‹#›</a:t>
            </a:fld>
            <a:endParaRPr/>
          </a:p>
        </p:txBody>
      </p:sp>
    </p:spTree>
    <p:extLst>
      <p:ext uri="{BB962C8B-B14F-4D97-AF65-F5344CB8AC3E}">
        <p14:creationId xmlns:p14="http://schemas.microsoft.com/office/powerpoint/2010/main" val="723139541"/>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6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p:cNvSpPr>
          <p:nvPr>
            <p:ph type="sldNum" sz="quarter" idx="10"/>
          </p:nvPr>
        </p:nvSpPr>
        <p:spPr>
          <a:xfrm>
            <a:off x="6278563" y="6218238"/>
            <a:ext cx="274637" cy="276225"/>
          </a:xfrm>
          <a:prstGeom prst="rect">
            <a:avLst/>
          </a:prstGeom>
          <a:ln w="12700">
            <a:miter lim="400000"/>
          </a:ln>
        </p:spPr>
        <p:txBody>
          <a:bodyPr/>
          <a:lstStyle>
            <a:lvl1pPr defTabSz="457200" fontAlgn="auto" hangingPunct="1">
              <a:spcBef>
                <a:spcPts val="0"/>
              </a:spcBef>
              <a:spcAft>
                <a:spcPts val="0"/>
              </a:spcAft>
              <a:defRPr>
                <a:latin typeface="+mn-lt"/>
                <a:cs typeface="+mn-cs"/>
              </a:defRPr>
            </a:lvl1pPr>
          </a:lstStyle>
          <a:p>
            <a:pPr>
              <a:defRPr/>
            </a:pPr>
            <a:fld id="{69B315CE-DFDC-4C34-BD80-67814F540B53}" type="slidenum">
              <a:rPr/>
              <a:pPr>
                <a:defRPr/>
              </a:pPr>
              <a:t>‹#›</a:t>
            </a:fld>
            <a:endParaRPr/>
          </a:p>
        </p:txBody>
      </p:sp>
    </p:spTree>
    <p:extLst>
      <p:ext uri="{BB962C8B-B14F-4D97-AF65-F5344CB8AC3E}">
        <p14:creationId xmlns:p14="http://schemas.microsoft.com/office/powerpoint/2010/main" val="2342967906"/>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7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p:cNvSpPr>
          <p:nvPr>
            <p:ph type="sldNum" sz="quarter" idx="10"/>
          </p:nvPr>
        </p:nvSpPr>
        <p:spPr>
          <a:xfrm>
            <a:off x="6278563" y="6218238"/>
            <a:ext cx="274637" cy="276225"/>
          </a:xfrm>
          <a:prstGeom prst="rect">
            <a:avLst/>
          </a:prstGeom>
          <a:ln w="12700">
            <a:miter lim="400000"/>
          </a:ln>
        </p:spPr>
        <p:txBody>
          <a:bodyPr/>
          <a:lstStyle>
            <a:lvl1pPr defTabSz="457200" fontAlgn="auto" hangingPunct="1">
              <a:spcBef>
                <a:spcPts val="0"/>
              </a:spcBef>
              <a:spcAft>
                <a:spcPts val="0"/>
              </a:spcAft>
              <a:defRPr>
                <a:latin typeface="+mn-lt"/>
                <a:cs typeface="+mn-cs"/>
              </a:defRPr>
            </a:lvl1pPr>
          </a:lstStyle>
          <a:p>
            <a:pPr>
              <a:defRPr/>
            </a:pPr>
            <a:fld id="{A04FA71D-E8B8-41AF-84BC-00A04ABAD12F}" type="slidenum">
              <a:rPr/>
              <a:pPr>
                <a:defRPr/>
              </a:pPr>
              <a:t>‹#›</a:t>
            </a:fld>
            <a:endParaRPr/>
          </a:p>
        </p:txBody>
      </p:sp>
    </p:spTree>
    <p:extLst>
      <p:ext uri="{BB962C8B-B14F-4D97-AF65-F5344CB8AC3E}">
        <p14:creationId xmlns:p14="http://schemas.microsoft.com/office/powerpoint/2010/main" val="2903968935"/>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8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p:cNvSpPr>
          <p:nvPr>
            <p:ph type="sldNum" sz="quarter" idx="10"/>
          </p:nvPr>
        </p:nvSpPr>
        <p:spPr>
          <a:xfrm>
            <a:off x="6278563" y="6218238"/>
            <a:ext cx="274637" cy="276225"/>
          </a:xfrm>
          <a:prstGeom prst="rect">
            <a:avLst/>
          </a:prstGeom>
          <a:ln w="12700">
            <a:miter lim="400000"/>
          </a:ln>
        </p:spPr>
        <p:txBody>
          <a:bodyPr/>
          <a:lstStyle>
            <a:lvl1pPr defTabSz="457200" fontAlgn="auto" hangingPunct="1">
              <a:spcBef>
                <a:spcPts val="0"/>
              </a:spcBef>
              <a:spcAft>
                <a:spcPts val="0"/>
              </a:spcAft>
              <a:defRPr>
                <a:latin typeface="+mn-lt"/>
                <a:cs typeface="+mn-cs"/>
              </a:defRPr>
            </a:lvl1pPr>
          </a:lstStyle>
          <a:p>
            <a:pPr>
              <a:defRPr/>
            </a:pPr>
            <a:fld id="{03A7ACF6-88CB-403C-9B2B-D3E948B304E5}" type="slidenum">
              <a:rPr/>
              <a:pPr>
                <a:defRPr/>
              </a:pPr>
              <a:t>‹#›</a:t>
            </a:fld>
            <a:endParaRPr/>
          </a:p>
        </p:txBody>
      </p:sp>
    </p:spTree>
    <p:extLst>
      <p:ext uri="{BB962C8B-B14F-4D97-AF65-F5344CB8AC3E}">
        <p14:creationId xmlns:p14="http://schemas.microsoft.com/office/powerpoint/2010/main" val="392831600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Title Slide">
    <p:spTree>
      <p:nvGrpSpPr>
        <p:cNvPr id="1" name=""/>
        <p:cNvGrpSpPr/>
        <p:nvPr/>
      </p:nvGrpSpPr>
      <p:grpSpPr>
        <a:xfrm>
          <a:off x="0" y="0"/>
          <a:ext cx="0" cy="0"/>
          <a:chOff x="0" y="0"/>
          <a:chExt cx="0" cy="0"/>
        </a:xfrm>
      </p:grpSpPr>
      <p:sp>
        <p:nvSpPr>
          <p:cNvPr id="18" name="Body Level One…"/>
          <p:cNvSpPr>
            <a:spLocks noGrp="1"/>
          </p:cNvSpPr>
          <p:nvPr>
            <p:ph type="body" idx="1"/>
          </p:nvPr>
        </p:nvSpPr>
        <p:spPr>
          <a:xfrm>
            <a:off x="457200" y="1619250"/>
            <a:ext cx="8226425" cy="4222750"/>
          </a:xfrm>
          <a:prstGeom prst="rect">
            <a:avLst/>
          </a:prstGeom>
        </p:spPr>
        <p:txBody>
          <a:bodyPr/>
          <a:lstStyle>
            <a:lvl1pPr>
              <a:defRPr sz="1805"/>
            </a:lvl1pPr>
            <a:lvl2pPr marL="8356" indent="0">
              <a:tabLst/>
              <a:defRPr sz="2105"/>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9" name="Title Text"/>
          <p:cNvSpPr>
            <a:spLocks noGrp="1"/>
          </p:cNvSpPr>
          <p:nvPr>
            <p:ph type="title"/>
          </p:nvPr>
        </p:nvSpPr>
        <p:spPr>
          <a:xfrm>
            <a:off x="457200" y="92075"/>
            <a:ext cx="8229600" cy="1150937"/>
          </a:xfrm>
          <a:prstGeom prst="rect">
            <a:avLst/>
          </a:prstGeom>
        </p:spPr>
        <p:txBody>
          <a:bodyPr/>
          <a:lstStyle>
            <a:lvl1pPr>
              <a:defRPr sz="2857"/>
            </a:lvl1pPr>
          </a:lstStyle>
          <a:p>
            <a:r>
              <a:rPr dirty="0"/>
              <a:t>Title Text</a:t>
            </a:r>
          </a:p>
        </p:txBody>
      </p:sp>
      <p:sp>
        <p:nvSpPr>
          <p:cNvPr id="4" name="Slide Number">
            <a:extLst/>
          </p:cNvPr>
          <p:cNvSpPr>
            <a:spLocks noGrp="1"/>
          </p:cNvSpPr>
          <p:nvPr>
            <p:ph type="sldNum" sz="quarter" idx="10"/>
          </p:nvPr>
        </p:nvSpPr>
        <p:spPr>
          <a:xfrm>
            <a:off x="6278563" y="6218238"/>
            <a:ext cx="274637" cy="276225"/>
          </a:xfrm>
          <a:prstGeom prst="rect">
            <a:avLst/>
          </a:prstGeom>
          <a:ln w="12700">
            <a:miter lim="400000"/>
          </a:ln>
        </p:spPr>
        <p:txBody>
          <a:bodyPr/>
          <a:lstStyle>
            <a:lvl1pPr defTabSz="457200" fontAlgn="auto" hangingPunct="1">
              <a:spcBef>
                <a:spcPts val="0"/>
              </a:spcBef>
              <a:spcAft>
                <a:spcPts val="0"/>
              </a:spcAft>
              <a:defRPr>
                <a:latin typeface="Calibri"/>
                <a:cs typeface="Calibri"/>
              </a:defRPr>
            </a:lvl1pPr>
          </a:lstStyle>
          <a:p>
            <a:pPr>
              <a:defRPr/>
            </a:pPr>
            <a:fld id="{735887DE-95D5-42D2-9591-84E8F63158AD}" type="slidenum">
              <a:rPr/>
              <a:pPr>
                <a:defRPr/>
              </a:pPr>
              <a:t>‹#›</a:t>
            </a:fld>
            <a:endParaRPr/>
          </a:p>
        </p:txBody>
      </p:sp>
    </p:spTree>
    <p:extLst>
      <p:ext uri="{BB962C8B-B14F-4D97-AF65-F5344CB8AC3E}">
        <p14:creationId xmlns:p14="http://schemas.microsoft.com/office/powerpoint/2010/main" val="29572774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3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Body Level One…">
            <a:extLst/>
          </p:cNvPr>
          <p:cNvSpPr>
            <a:spLocks noGrp="1"/>
          </p:cNvSpPr>
          <p:nvPr>
            <p:ph type="body" idx="1"/>
          </p:nvPr>
        </p:nvSpPr>
        <p:spPr>
          <a:xfrm>
            <a:off x="457200" y="1619250"/>
            <a:ext cx="8226425" cy="4222750"/>
          </a:xfrm>
          <a:prstGeom prst="rect">
            <a:avLst/>
          </a:prstGeom>
        </p:spPr>
        <p:txBody>
          <a:bodyPr/>
          <a:lstStyle>
            <a:lvl1pPr>
              <a:defRPr sz="2800">
                <a:solidFill>
                  <a:schemeClr val="bg1"/>
                </a:solidFill>
                <a:latin typeface="Arial" panose="020B0604020202020204" pitchFamily="34" charset="0"/>
                <a:cs typeface="Arial" panose="020B0604020202020204" pitchFamily="34" charset="0"/>
              </a:defRPr>
            </a:lvl1pPr>
            <a:lvl2pPr marL="8356" indent="0">
              <a:tabLst/>
              <a:defRPr sz="2800">
                <a:solidFill>
                  <a:schemeClr val="bg1"/>
                </a:solidFill>
                <a:latin typeface="Arial" panose="020B0604020202020204" pitchFamily="34" charset="0"/>
                <a:cs typeface="Arial" panose="020B0604020202020204" pitchFamily="34" charset="0"/>
              </a:defRPr>
            </a:lvl2pPr>
            <a:lvl3pPr>
              <a:defRPr sz="2800">
                <a:solidFill>
                  <a:schemeClr val="bg1"/>
                </a:solidFill>
                <a:latin typeface="Arial" panose="020B0604020202020204" pitchFamily="34" charset="0"/>
                <a:cs typeface="Arial" panose="020B0604020202020204" pitchFamily="34" charset="0"/>
              </a:defRPr>
            </a:lvl3pPr>
            <a:lvl4pPr>
              <a:defRPr sz="2800">
                <a:solidFill>
                  <a:schemeClr val="bg1"/>
                </a:solidFill>
                <a:latin typeface="Arial" panose="020B0604020202020204" pitchFamily="34" charset="0"/>
                <a:cs typeface="Arial" panose="020B0604020202020204" pitchFamily="34" charset="0"/>
              </a:defRPr>
            </a:lvl4pPr>
            <a:lvl5pPr>
              <a:defRPr sz="2800">
                <a:solidFill>
                  <a:schemeClr val="bg1"/>
                </a:solidFill>
                <a:latin typeface="Arial" panose="020B0604020202020204" pitchFamily="34" charset="0"/>
                <a:cs typeface="Arial" panose="020B0604020202020204" pitchFamily="34" charset="0"/>
              </a:defRPr>
            </a:lvl5pPr>
          </a:lstStyle>
          <a:p>
            <a:endParaRPr lang="en-US" dirty="0"/>
          </a:p>
          <a:p>
            <a:r>
              <a:rPr dirty="0"/>
              <a:t>Body Level One</a:t>
            </a:r>
          </a:p>
          <a:p>
            <a:pPr lvl="1"/>
            <a:r>
              <a:rPr dirty="0"/>
              <a:t>Body Level Two</a:t>
            </a:r>
          </a:p>
          <a:p>
            <a:pPr lvl="2"/>
            <a:r>
              <a:rPr dirty="0"/>
              <a:t>Body Level Three</a:t>
            </a:r>
          </a:p>
          <a:p>
            <a:pPr lvl="3"/>
            <a:r>
              <a:rPr dirty="0"/>
              <a:t>Body Level Four</a:t>
            </a:r>
          </a:p>
          <a:p>
            <a:pPr lvl="4"/>
            <a:r>
              <a:rPr dirty="0"/>
              <a:t>Body Level Five</a:t>
            </a:r>
          </a:p>
        </p:txBody>
      </p:sp>
    </p:spTree>
    <p:extLst>
      <p:ext uri="{BB962C8B-B14F-4D97-AF65-F5344CB8AC3E}">
        <p14:creationId xmlns:p14="http://schemas.microsoft.com/office/powerpoint/2010/main" val="2329602369"/>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47399940"/>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lIns="548640"/>
          <a:lstStyle/>
          <a:p>
            <a:r>
              <a:rPr lang="en-US" dirty="0"/>
              <a:t>Click to edit Master title style</a:t>
            </a:r>
            <a:endParaRPr dirty="0"/>
          </a:p>
        </p:txBody>
      </p:sp>
      <p:sp>
        <p:nvSpPr>
          <p:cNvPr id="3" name="Content Placeholder 2"/>
          <p:cNvSpPr>
            <a:spLocks noGrp="1"/>
          </p:cNvSpPr>
          <p:nvPr>
            <p:ph idx="1"/>
          </p:nvPr>
        </p:nvSpPr>
        <p:spPr>
          <a:xfrm>
            <a:off x="457200" y="1619250"/>
            <a:ext cx="8226425" cy="4222750"/>
          </a:xfrm>
          <a:prstGeom prst="rect">
            <a:avLst/>
          </a:prstGeom>
        </p:spPr>
        <p:txBody>
          <a:bodyPr/>
          <a:lstStyle>
            <a:lvl1pPr>
              <a:defRPr sz="2800">
                <a:solidFill>
                  <a:schemeClr val="bg1"/>
                </a:solidFill>
                <a:latin typeface="Arial" panose="020B0604020202020204" pitchFamily="34" charset="0"/>
                <a:cs typeface="Arial" panose="020B0604020202020204" pitchFamily="34" charset="0"/>
              </a:defRPr>
            </a:lvl1pPr>
            <a:lvl2pPr>
              <a:defRPr sz="2800">
                <a:solidFill>
                  <a:schemeClr val="bg1"/>
                </a:solidFill>
                <a:latin typeface="Arial" panose="020B0604020202020204" pitchFamily="34" charset="0"/>
                <a:cs typeface="Arial" panose="020B0604020202020204" pitchFamily="34" charset="0"/>
              </a:defRPr>
            </a:lvl2pPr>
            <a:lvl3pPr>
              <a:defRPr sz="2800">
                <a:solidFill>
                  <a:schemeClr val="bg1"/>
                </a:solidFill>
                <a:latin typeface="Arial" panose="020B0604020202020204" pitchFamily="34" charset="0"/>
                <a:cs typeface="Arial" panose="020B0604020202020204" pitchFamily="34" charset="0"/>
              </a:defRPr>
            </a:lvl3pPr>
            <a:lvl4pPr>
              <a:defRPr sz="2800">
                <a:solidFill>
                  <a:schemeClr val="bg1"/>
                </a:solidFill>
                <a:latin typeface="Arial" panose="020B0604020202020204" pitchFamily="34" charset="0"/>
                <a:cs typeface="Arial" panose="020B0604020202020204" pitchFamily="34" charset="0"/>
              </a:defRPr>
            </a:lvl4pPr>
            <a:lvl5pPr>
              <a:defRPr sz="2800">
                <a:solidFill>
                  <a:schemeClr val="bg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Date Placeholder 3">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228E73D2-20A5-412B-8DAD-483E6239B616}" type="datetimeFigureOut">
              <a:rPr lang="en-US"/>
              <a:pPr>
                <a:defRPr/>
              </a:pPr>
              <a:t>7/16/2018</a:t>
            </a:fld>
            <a:endParaRPr lang="en-US"/>
          </a:p>
        </p:txBody>
      </p:sp>
    </p:spTree>
    <p:extLst>
      <p:ext uri="{BB962C8B-B14F-4D97-AF65-F5344CB8AC3E}">
        <p14:creationId xmlns:p14="http://schemas.microsoft.com/office/powerpoint/2010/main" val="305906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lIns="548640"/>
          <a:lstStyle/>
          <a:p>
            <a:r>
              <a:rPr lang="en-US" dirty="0"/>
              <a:t>Click to edit Master title style</a:t>
            </a:r>
            <a:endParaRPr dirty="0"/>
          </a:p>
        </p:txBody>
      </p:sp>
      <p:sp>
        <p:nvSpPr>
          <p:cNvPr id="3" name="Content Placeholder 2"/>
          <p:cNvSpPr>
            <a:spLocks noGrp="1"/>
          </p:cNvSpPr>
          <p:nvPr>
            <p:ph idx="1"/>
          </p:nvPr>
        </p:nvSpPr>
        <p:spPr>
          <a:xfrm>
            <a:off x="457200" y="1619250"/>
            <a:ext cx="8226425" cy="4222750"/>
          </a:xfrm>
          <a:prstGeom prst="rect">
            <a:avLst/>
          </a:prstGeo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1" name="Text Placeholder 10"/>
          <p:cNvSpPr>
            <a:spLocks noGrp="1"/>
          </p:cNvSpPr>
          <p:nvPr>
            <p:ph type="body" sz="quarter" idx="13"/>
          </p:nvPr>
        </p:nvSpPr>
        <p:spPr>
          <a:xfrm>
            <a:off x="579250" y="2286000"/>
            <a:ext cx="6383338" cy="642938"/>
          </a:xfrm>
          <a:prstGeom prst="rect">
            <a:avLst/>
          </a:prstGeom>
        </p:spPr>
        <p:txBody>
          <a:bodyPr/>
          <a:lstStyle>
            <a:lvl1pPr marL="0" indent="0">
              <a:buNone/>
              <a:defRPr sz="3000"/>
            </a:lvl1pPr>
            <a:lvl2pPr marL="349260" indent="0">
              <a:buNone/>
              <a:defRPr/>
            </a:lvl2pPr>
            <a:lvl3pPr marL="685819" indent="0">
              <a:buNone/>
              <a:defRPr/>
            </a:lvl3pPr>
            <a:lvl4pPr marL="1035078" indent="0">
              <a:buNone/>
              <a:defRPr/>
            </a:lvl4pPr>
            <a:lvl5pPr marL="1371637" indent="0">
              <a:buNone/>
              <a:defRPr/>
            </a:lvl5pPr>
          </a:lstStyle>
          <a:p>
            <a:pPr lvl="0"/>
            <a:r>
              <a:rPr lang="en-US" dirty="0"/>
              <a:t>Click to edit Master text styles</a:t>
            </a:r>
          </a:p>
        </p:txBody>
      </p:sp>
      <p:sp>
        <p:nvSpPr>
          <p:cNvPr id="5" name="Date Placeholder 3">
            <a:extLst/>
          </p:cNvPr>
          <p:cNvSpPr>
            <a:spLocks noGrp="1"/>
          </p:cNvSpPr>
          <p:nvPr>
            <p:ph type="dt" sz="half" idx="14"/>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754CC1C2-FB1C-466A-92CC-EEAECC2E3845}" type="datetimeFigureOut">
              <a:rPr lang="en-US"/>
              <a:pPr>
                <a:defRPr/>
              </a:pPr>
              <a:t>7/16/2018</a:t>
            </a:fld>
            <a:endParaRPr lang="en-US"/>
          </a:p>
        </p:txBody>
      </p:sp>
      <p:sp>
        <p:nvSpPr>
          <p:cNvPr id="6" name="Footer Placeholder 4">
            <a:extLst/>
          </p:cNvPr>
          <p:cNvSpPr>
            <a:spLocks noGrp="1"/>
          </p:cNvSpPr>
          <p:nvPr>
            <p:ph type="ftr" sz="quarter" idx="15"/>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5">
            <a:extLst/>
          </p:cNvPr>
          <p:cNvSpPr>
            <a:spLocks noGrp="1"/>
          </p:cNvSpPr>
          <p:nvPr>
            <p:ph type="sldNum" sz="quarter" idx="16"/>
          </p:nvPr>
        </p:nvSpPr>
        <p:spPr>
          <a:xfrm>
            <a:off x="6278563" y="6218238"/>
            <a:ext cx="274637" cy="276225"/>
          </a:xfrm>
          <a:prstGeom prst="rect">
            <a:avLst/>
          </a:prstGeom>
          <a:ln w="12700">
            <a:miter lim="400000"/>
          </a:ln>
        </p:spPr>
        <p:txBody>
          <a:bodyPr/>
          <a:lstStyle>
            <a:lvl1pPr defTabSz="457200" fontAlgn="auto" hangingPunct="1">
              <a:spcBef>
                <a:spcPts val="0"/>
              </a:spcBef>
              <a:spcAft>
                <a:spcPts val="0"/>
              </a:spcAft>
              <a:defRPr>
                <a:latin typeface="+mn-lt"/>
                <a:cs typeface="+mn-cs"/>
              </a:defRPr>
            </a:lvl1pPr>
          </a:lstStyle>
          <a:p>
            <a:pPr>
              <a:defRPr/>
            </a:pPr>
            <a:fld id="{28201D5D-011F-4293-BCC2-186F4A4E2AFF}" type="slidenum">
              <a:rPr lang="en-US"/>
              <a:pPr>
                <a:defRPr/>
              </a:pPr>
              <a:t>‹#›</a:t>
            </a:fld>
            <a:endParaRPr lang="en-US"/>
          </a:p>
        </p:txBody>
      </p:sp>
    </p:spTree>
    <p:extLst>
      <p:ext uri="{BB962C8B-B14F-4D97-AF65-F5344CB8AC3E}">
        <p14:creationId xmlns:p14="http://schemas.microsoft.com/office/powerpoint/2010/main" val="487677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lIns="548640"/>
          <a:lstStyle/>
          <a:p>
            <a:r>
              <a:rPr lang="en-US" dirty="0"/>
              <a:t>Click to edit Master title style</a:t>
            </a:r>
            <a:endParaRPr dirty="0"/>
          </a:p>
        </p:txBody>
      </p:sp>
      <p:sp>
        <p:nvSpPr>
          <p:cNvPr id="3" name="Content Placeholder 2"/>
          <p:cNvSpPr>
            <a:spLocks noGrp="1"/>
          </p:cNvSpPr>
          <p:nvPr>
            <p:ph idx="1"/>
          </p:nvPr>
        </p:nvSpPr>
        <p:spPr>
          <a:xfrm>
            <a:off x="457200" y="1619250"/>
            <a:ext cx="8226425" cy="4222750"/>
          </a:xfrm>
          <a:prstGeom prst="rect">
            <a:avLst/>
          </a:prstGeo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1" name="Text Placeholder 10"/>
          <p:cNvSpPr>
            <a:spLocks noGrp="1"/>
          </p:cNvSpPr>
          <p:nvPr>
            <p:ph type="body" sz="quarter" idx="13"/>
          </p:nvPr>
        </p:nvSpPr>
        <p:spPr>
          <a:xfrm>
            <a:off x="579250" y="2286000"/>
            <a:ext cx="6383338" cy="642938"/>
          </a:xfrm>
          <a:prstGeom prst="rect">
            <a:avLst/>
          </a:prstGeom>
        </p:spPr>
        <p:txBody>
          <a:bodyPr/>
          <a:lstStyle>
            <a:lvl1pPr marL="0" indent="0">
              <a:buNone/>
              <a:defRPr sz="3000"/>
            </a:lvl1pPr>
            <a:lvl2pPr marL="349260" indent="0">
              <a:buNone/>
              <a:defRPr/>
            </a:lvl2pPr>
            <a:lvl3pPr marL="685819" indent="0">
              <a:buNone/>
              <a:defRPr/>
            </a:lvl3pPr>
            <a:lvl4pPr marL="1035078" indent="0">
              <a:buNone/>
              <a:defRPr/>
            </a:lvl4pPr>
            <a:lvl5pPr marL="1371637" indent="0">
              <a:buNone/>
              <a:defRPr/>
            </a:lvl5pPr>
          </a:lstStyle>
          <a:p>
            <a:pPr lvl="0"/>
            <a:r>
              <a:rPr lang="en-US" dirty="0"/>
              <a:t>Click to edit Master text styles</a:t>
            </a:r>
          </a:p>
        </p:txBody>
      </p:sp>
      <p:sp>
        <p:nvSpPr>
          <p:cNvPr id="5" name="Date Placeholder 3">
            <a:extLst/>
          </p:cNvPr>
          <p:cNvSpPr>
            <a:spLocks noGrp="1"/>
          </p:cNvSpPr>
          <p:nvPr>
            <p:ph type="dt" sz="half" idx="14"/>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CFEE4CC-F97F-4F82-8945-604E6D15E94D}" type="datetimeFigureOut">
              <a:rPr lang="en-US"/>
              <a:pPr>
                <a:defRPr/>
              </a:pPr>
              <a:t>7/16/2018</a:t>
            </a:fld>
            <a:endParaRPr lang="en-US"/>
          </a:p>
        </p:txBody>
      </p:sp>
      <p:sp>
        <p:nvSpPr>
          <p:cNvPr id="6" name="Footer Placeholder 4">
            <a:extLst/>
          </p:cNvPr>
          <p:cNvSpPr>
            <a:spLocks noGrp="1"/>
          </p:cNvSpPr>
          <p:nvPr>
            <p:ph type="ftr" sz="quarter" idx="15"/>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5">
            <a:extLst/>
          </p:cNvPr>
          <p:cNvSpPr>
            <a:spLocks noGrp="1"/>
          </p:cNvSpPr>
          <p:nvPr>
            <p:ph type="sldNum" sz="quarter" idx="16"/>
          </p:nvPr>
        </p:nvSpPr>
        <p:spPr>
          <a:xfrm>
            <a:off x="6278563" y="6218238"/>
            <a:ext cx="274637" cy="276225"/>
          </a:xfrm>
          <a:prstGeom prst="rect">
            <a:avLst/>
          </a:prstGeom>
          <a:ln w="12700">
            <a:miter lim="400000"/>
          </a:ln>
        </p:spPr>
        <p:txBody>
          <a:bodyPr/>
          <a:lstStyle>
            <a:lvl1pPr defTabSz="457200" fontAlgn="auto" hangingPunct="1">
              <a:spcBef>
                <a:spcPts val="0"/>
              </a:spcBef>
              <a:spcAft>
                <a:spcPts val="0"/>
              </a:spcAft>
              <a:defRPr>
                <a:latin typeface="+mn-lt"/>
                <a:cs typeface="+mn-cs"/>
              </a:defRPr>
            </a:lvl1pPr>
          </a:lstStyle>
          <a:p>
            <a:pPr>
              <a:defRPr/>
            </a:pPr>
            <a:fld id="{87B694B0-DB26-4A19-A622-5EED00FBD8D6}" type="slidenum">
              <a:rPr lang="en-US"/>
              <a:pPr>
                <a:defRPr/>
              </a:pPr>
              <a:t>‹#›</a:t>
            </a:fld>
            <a:endParaRPr lang="en-US"/>
          </a:p>
        </p:txBody>
      </p:sp>
    </p:spTree>
    <p:extLst>
      <p:ext uri="{BB962C8B-B14F-4D97-AF65-F5344CB8AC3E}">
        <p14:creationId xmlns:p14="http://schemas.microsoft.com/office/powerpoint/2010/main" val="1237436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4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p:cNvSpPr>
          <p:nvPr>
            <p:ph type="sldNum" sz="quarter" idx="10"/>
          </p:nvPr>
        </p:nvSpPr>
        <p:spPr>
          <a:xfrm>
            <a:off x="6278563" y="6218238"/>
            <a:ext cx="274637" cy="276225"/>
          </a:xfrm>
          <a:prstGeom prst="rect">
            <a:avLst/>
          </a:prstGeom>
          <a:ln w="12700">
            <a:miter lim="400000"/>
          </a:ln>
        </p:spPr>
        <p:txBody>
          <a:bodyPr/>
          <a:lstStyle>
            <a:lvl1pPr defTabSz="457200" fontAlgn="auto" hangingPunct="1">
              <a:spcBef>
                <a:spcPts val="0"/>
              </a:spcBef>
              <a:spcAft>
                <a:spcPts val="0"/>
              </a:spcAft>
              <a:defRPr>
                <a:latin typeface="+mn-lt"/>
                <a:cs typeface="+mn-cs"/>
              </a:defRPr>
            </a:lvl1pPr>
          </a:lstStyle>
          <a:p>
            <a:pPr>
              <a:defRPr/>
            </a:pPr>
            <a:fld id="{8B24E680-1667-4799-BEB8-3649E1D4C23D}" type="slidenum">
              <a:rPr/>
              <a:pPr>
                <a:defRPr/>
              </a:pPr>
              <a:t>‹#›</a:t>
            </a:fld>
            <a:endParaRPr/>
          </a:p>
        </p:txBody>
      </p:sp>
    </p:spTree>
    <p:extLst>
      <p:ext uri="{BB962C8B-B14F-4D97-AF65-F5344CB8AC3E}">
        <p14:creationId xmlns:p14="http://schemas.microsoft.com/office/powerpoint/2010/main" val="342692464"/>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p:cSld name="5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p:cNvSpPr>
          <p:nvPr>
            <p:ph type="sldNum" sz="quarter" idx="10"/>
          </p:nvPr>
        </p:nvSpPr>
        <p:spPr>
          <a:xfrm>
            <a:off x="6278563" y="6218238"/>
            <a:ext cx="274637" cy="276225"/>
          </a:xfrm>
          <a:prstGeom prst="rect">
            <a:avLst/>
          </a:prstGeom>
          <a:ln w="12700">
            <a:miter lim="400000"/>
          </a:ln>
        </p:spPr>
        <p:txBody>
          <a:bodyPr/>
          <a:lstStyle>
            <a:lvl1pPr defTabSz="457200" fontAlgn="auto" hangingPunct="1">
              <a:spcBef>
                <a:spcPts val="0"/>
              </a:spcBef>
              <a:spcAft>
                <a:spcPts val="0"/>
              </a:spcAft>
              <a:defRPr>
                <a:latin typeface="+mn-lt"/>
                <a:cs typeface="+mn-cs"/>
              </a:defRPr>
            </a:lvl1pPr>
          </a:lstStyle>
          <a:p>
            <a:pPr>
              <a:defRPr/>
            </a:pPr>
            <a:fld id="{2358840D-E48D-471F-907D-EA75EFDAAE10}" type="slidenum">
              <a:rPr/>
              <a:pPr>
                <a:defRPr/>
              </a:pPr>
              <a:t>‹#›</a:t>
            </a:fld>
            <a:endParaRPr/>
          </a:p>
        </p:txBody>
      </p:sp>
    </p:spTree>
    <p:extLst>
      <p:ext uri="{BB962C8B-B14F-4D97-AF65-F5344CB8AC3E}">
        <p14:creationId xmlns:p14="http://schemas.microsoft.com/office/powerpoint/2010/main" val="1098336580"/>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Body Level One…"/>
          <p:cNvSpPr>
            <a:spLocks noGrp="1" noChangeArrowheads="1"/>
          </p:cNvSpPr>
          <p:nvPr>
            <p:ph type="body" idx="1"/>
          </p:nvPr>
        </p:nvSpPr>
        <p:spPr bwMode="auto">
          <a:xfrm>
            <a:off x="457200" y="1619250"/>
            <a:ext cx="8226425" cy="422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8" tIns="45718" rIns="45718" bIns="45718" numCol="1" anchor="t" anchorCtr="0" compatLnSpc="1">
            <a:prstTxWarp prst="textNoShape">
              <a:avLst/>
            </a:prstTxWarp>
          </a:bodyPr>
          <a:lstStyle/>
          <a:p>
            <a:pPr lvl="0"/>
            <a:r>
              <a:rPr lang="en-US" altLang="en-US" smtClean="0">
                <a:sym typeface="Calibri" panose="020F0502020204030204" pitchFamily="34" charset="0"/>
              </a:rPr>
              <a:t>Body Level One</a:t>
            </a:r>
          </a:p>
          <a:p>
            <a:pPr lvl="0"/>
            <a:r>
              <a:rPr lang="en-US" altLang="en-US" smtClean="0">
                <a:sym typeface="Calibri" panose="020F0502020204030204" pitchFamily="34" charset="0"/>
              </a:rPr>
              <a:t>Body Level Two</a:t>
            </a:r>
          </a:p>
          <a:p>
            <a:pPr lvl="2"/>
            <a:r>
              <a:rPr lang="en-US" altLang="en-US" smtClean="0">
                <a:sym typeface="Calibri" panose="020F0502020204030204" pitchFamily="34" charset="0"/>
              </a:rPr>
              <a:t>Body Level Three</a:t>
            </a:r>
          </a:p>
          <a:p>
            <a:pPr lvl="3"/>
            <a:r>
              <a:rPr lang="en-US" altLang="en-US" smtClean="0">
                <a:sym typeface="Calibri" panose="020F0502020204030204" pitchFamily="34" charset="0"/>
              </a:rPr>
              <a:t>Body Level Four</a:t>
            </a:r>
          </a:p>
          <a:p>
            <a:pPr lvl="4"/>
            <a:r>
              <a:rPr lang="en-US" altLang="en-US" smtClean="0">
                <a:sym typeface="Calibri" panose="020F0502020204030204" pitchFamily="34" charset="0"/>
              </a:rPr>
              <a:t>Body Level Five</a:t>
            </a:r>
          </a:p>
        </p:txBody>
      </p:sp>
      <p:sp>
        <p:nvSpPr>
          <p:cNvPr id="1027" name="Title Text"/>
          <p:cNvSpPr>
            <a:spLocks noGrp="1" noChangeArrowheads="1"/>
          </p:cNvSpPr>
          <p:nvPr>
            <p:ph type="title"/>
          </p:nvPr>
        </p:nvSpPr>
        <p:spPr bwMode="auto">
          <a:xfrm>
            <a:off x="457200" y="92075"/>
            <a:ext cx="822960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8" tIns="45718" rIns="45718" bIns="45718" numCol="1" anchor="ctr" anchorCtr="0" compatLnSpc="1">
            <a:prstTxWarp prst="textNoShape">
              <a:avLst/>
            </a:prstTxWarp>
          </a:bodyPr>
          <a:lstStyle/>
          <a:p>
            <a:pPr lvl="0"/>
            <a:r>
              <a:rPr lang="en-US" altLang="en-US" smtClean="0">
                <a:sym typeface="Calibri Light" panose="020F0302020204030204" pitchFamily="34" charset="0"/>
              </a:rPr>
              <a:t>Title Text</a:t>
            </a:r>
          </a:p>
        </p:txBody>
      </p:sp>
      <p:sp>
        <p:nvSpPr>
          <p:cNvPr id="5" name="Rectangle">
            <a:extLst/>
          </p:cNvPr>
          <p:cNvSpPr/>
          <p:nvPr userDrawn="1"/>
        </p:nvSpPr>
        <p:spPr>
          <a:xfrm>
            <a:off x="7315200" y="0"/>
            <a:ext cx="1828800" cy="422275"/>
          </a:xfrm>
          <a:prstGeom prst="rect">
            <a:avLst/>
          </a:prstGeom>
          <a:solidFill>
            <a:schemeClr val="accent5">
              <a:hueOff val="-11405933"/>
              <a:satOff val="40776"/>
            </a:schemeClr>
          </a:solidFill>
          <a:ln w="12700">
            <a:miter lim="400000"/>
          </a:ln>
        </p:spPr>
        <p:txBody>
          <a:bodyPr lIns="45719" rIns="45719" anchor="ctr"/>
          <a:lstStyle/>
          <a:p>
            <a:pPr algn="ctr" eaLnBrk="1" fontAlgn="auto" hangingPunct="1">
              <a:spcBef>
                <a:spcPts val="0"/>
              </a:spcBef>
              <a:spcAft>
                <a:spcPts val="0"/>
              </a:spcAft>
              <a:defRPr sz="1200" b="1" spc="300">
                <a:solidFill>
                  <a:srgbClr val="FFFFFF"/>
                </a:solidFill>
                <a:latin typeface="Arial Hebrew"/>
                <a:ea typeface="Arial Hebrew"/>
                <a:cs typeface="Arial Hebrew"/>
                <a:sym typeface="Arial Hebrew"/>
              </a:defRPr>
            </a:pPr>
            <a:r>
              <a:rPr lang="en-US" sz="1200" b="1" spc="300" dirty="0">
                <a:solidFill>
                  <a:srgbClr val="FFFFFF"/>
                </a:solidFill>
                <a:latin typeface="Arial Hebrew"/>
                <a:ea typeface="Arial Hebrew"/>
                <a:cs typeface="Arial Hebrew"/>
                <a:sym typeface="Arial Hebrew"/>
              </a:rPr>
              <a:t>CSIP</a:t>
            </a:r>
            <a:endParaRPr sz="1200" b="1" spc="300" dirty="0">
              <a:solidFill>
                <a:srgbClr val="FFFFFF"/>
              </a:solidFill>
              <a:latin typeface="Arial Hebrew"/>
              <a:ea typeface="Arial Hebrew"/>
              <a:cs typeface="Arial Hebrew"/>
              <a:sym typeface="Arial Hebrew"/>
            </a:endParaRPr>
          </a:p>
        </p:txBody>
      </p:sp>
    </p:spTree>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899" r:id="rId4"/>
    <p:sldLayoutId id="2147483903" r:id="rId5"/>
    <p:sldLayoutId id="2147483904" r:id="rId6"/>
    <p:sldLayoutId id="2147483905" r:id="rId7"/>
    <p:sldLayoutId id="2147483906" r:id="rId8"/>
    <p:sldLayoutId id="2147483907" r:id="rId9"/>
    <p:sldLayoutId id="2147483908" r:id="rId10"/>
    <p:sldLayoutId id="2147483909" r:id="rId11"/>
    <p:sldLayoutId id="2147483910" r:id="rId12"/>
  </p:sldLayoutIdLst>
  <p:transition spd="med"/>
  <p:txStyles>
    <p:titleStyle>
      <a:lvl1pPr algn="l" rtl="0" eaLnBrk="0" fontAlgn="base" hangingPunct="0">
        <a:lnSpc>
          <a:spcPct val="90000"/>
        </a:lnSpc>
        <a:spcBef>
          <a:spcPct val="0"/>
        </a:spcBef>
        <a:spcAft>
          <a:spcPct val="0"/>
        </a:spcAft>
        <a:defRPr sz="3800" b="1">
          <a:solidFill>
            <a:schemeClr val="accent2"/>
          </a:solidFill>
          <a:latin typeface="Arial Black" charset="0"/>
          <a:ea typeface="Arial Black" charset="0"/>
          <a:cs typeface="Arial Black" charset="0"/>
          <a:sym typeface="Calibri Light" panose="020F0302020204030204" pitchFamily="34" charset="0"/>
        </a:defRPr>
      </a:lvl1pPr>
      <a:lvl2pPr algn="l" rtl="0" eaLnBrk="0" fontAlgn="base" hangingPunct="0">
        <a:lnSpc>
          <a:spcPct val="90000"/>
        </a:lnSpc>
        <a:spcBef>
          <a:spcPct val="0"/>
        </a:spcBef>
        <a:spcAft>
          <a:spcPct val="0"/>
        </a:spcAft>
        <a:defRPr sz="3800" b="1">
          <a:solidFill>
            <a:schemeClr val="accent2"/>
          </a:solidFill>
          <a:latin typeface="Arial Black" panose="020B0604020202020204" pitchFamily="34" charset="0"/>
          <a:ea typeface="Arial Black" panose="020B0604020202020204" pitchFamily="34" charset="0"/>
          <a:cs typeface="Arial Black" panose="020B0604020202020204" pitchFamily="34" charset="0"/>
          <a:sym typeface="Calibri Light" panose="020F0302020204030204" pitchFamily="34" charset="0"/>
        </a:defRPr>
      </a:lvl2pPr>
      <a:lvl3pPr algn="l" rtl="0" eaLnBrk="0" fontAlgn="base" hangingPunct="0">
        <a:lnSpc>
          <a:spcPct val="90000"/>
        </a:lnSpc>
        <a:spcBef>
          <a:spcPct val="0"/>
        </a:spcBef>
        <a:spcAft>
          <a:spcPct val="0"/>
        </a:spcAft>
        <a:defRPr sz="3800" b="1">
          <a:solidFill>
            <a:schemeClr val="accent2"/>
          </a:solidFill>
          <a:latin typeface="Arial Black" panose="020B0604020202020204" pitchFamily="34" charset="0"/>
          <a:ea typeface="Arial Black" panose="020B0604020202020204" pitchFamily="34" charset="0"/>
          <a:cs typeface="Arial Black" panose="020B0604020202020204" pitchFamily="34" charset="0"/>
          <a:sym typeface="Calibri Light" panose="020F0302020204030204" pitchFamily="34" charset="0"/>
        </a:defRPr>
      </a:lvl3pPr>
      <a:lvl4pPr algn="l" rtl="0" eaLnBrk="0" fontAlgn="base" hangingPunct="0">
        <a:lnSpc>
          <a:spcPct val="90000"/>
        </a:lnSpc>
        <a:spcBef>
          <a:spcPct val="0"/>
        </a:spcBef>
        <a:spcAft>
          <a:spcPct val="0"/>
        </a:spcAft>
        <a:defRPr sz="3800" b="1">
          <a:solidFill>
            <a:schemeClr val="accent2"/>
          </a:solidFill>
          <a:latin typeface="Arial Black" panose="020B0604020202020204" pitchFamily="34" charset="0"/>
          <a:ea typeface="Arial Black" panose="020B0604020202020204" pitchFamily="34" charset="0"/>
          <a:cs typeface="Arial Black" panose="020B0604020202020204" pitchFamily="34" charset="0"/>
          <a:sym typeface="Calibri Light" panose="020F0302020204030204" pitchFamily="34" charset="0"/>
        </a:defRPr>
      </a:lvl4pPr>
      <a:lvl5pPr algn="l" rtl="0" eaLnBrk="0" fontAlgn="base" hangingPunct="0">
        <a:lnSpc>
          <a:spcPct val="90000"/>
        </a:lnSpc>
        <a:spcBef>
          <a:spcPct val="0"/>
        </a:spcBef>
        <a:spcAft>
          <a:spcPct val="0"/>
        </a:spcAft>
        <a:defRPr sz="3800" b="1">
          <a:solidFill>
            <a:schemeClr val="accent2"/>
          </a:solidFill>
          <a:latin typeface="Arial Black" panose="020B0604020202020204" pitchFamily="34" charset="0"/>
          <a:ea typeface="Arial Black" panose="020B0604020202020204" pitchFamily="34" charset="0"/>
          <a:cs typeface="Arial Black" panose="020B0604020202020204" pitchFamily="34" charset="0"/>
          <a:sym typeface="Calibri Light" panose="020F0302020204030204" pitchFamily="34" charset="0"/>
        </a:defRPr>
      </a:lvl5pPr>
      <a:lvl6pPr marL="0" marR="0" indent="0" algn="l" defTabSz="914425"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25"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25"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25"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algn="l" rtl="0" eaLnBrk="0" fontAlgn="base" hangingPunct="0">
        <a:lnSpc>
          <a:spcPct val="90000"/>
        </a:lnSpc>
        <a:spcBef>
          <a:spcPts val="1000"/>
        </a:spcBef>
        <a:spcAft>
          <a:spcPct val="0"/>
        </a:spcAft>
        <a:buSzPct val="100000"/>
        <a:buFont typeface="Arial" panose="020B0604020202020204" pitchFamily="34" charset="0"/>
        <a:defRPr b="1">
          <a:solidFill>
            <a:schemeClr val="bg1"/>
          </a:solidFill>
          <a:latin typeface="Arial" panose="020B0604020202020204" pitchFamily="34" charset="0"/>
          <a:ea typeface="Arial" panose="020B0604020202020204" pitchFamily="34" charset="0"/>
          <a:cs typeface="Arial" panose="020B0604020202020204" pitchFamily="34" charset="0"/>
          <a:sym typeface="Calibri" panose="020F0502020204030204" pitchFamily="34" charset="0"/>
        </a:defRPr>
      </a:lvl1pPr>
      <a:lvl2pPr marL="457200" algn="l" rtl="0" eaLnBrk="0" fontAlgn="base" hangingPunct="0">
        <a:lnSpc>
          <a:spcPct val="90000"/>
        </a:lnSpc>
        <a:spcBef>
          <a:spcPts val="1000"/>
        </a:spcBef>
        <a:spcAft>
          <a:spcPct val="0"/>
        </a:spcAft>
        <a:buSzPct val="100000"/>
        <a:buFont typeface="Arial" panose="020B0604020202020204" pitchFamily="34" charset="0"/>
        <a:defRPr sz="2800">
          <a:solidFill>
            <a:srgbClr val="000000"/>
          </a:solidFill>
          <a:latin typeface="+mn-lt"/>
          <a:ea typeface="+mn-ea"/>
          <a:cs typeface="+mn-cs"/>
          <a:sym typeface="Calibri" panose="020F0502020204030204" pitchFamily="34" charset="0"/>
        </a:defRPr>
      </a:lvl2pPr>
      <a:lvl3pPr marL="1233488" indent="-319088"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bg1"/>
          </a:solidFill>
          <a:latin typeface="+mn-lt"/>
          <a:ea typeface="+mn-ea"/>
          <a:cs typeface="+mn-cs"/>
          <a:sym typeface="Calibri" panose="020F0502020204030204" pitchFamily="34" charset="0"/>
        </a:defRPr>
      </a:lvl3pPr>
      <a:lvl4pPr marL="1727200" indent="-355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bg1"/>
          </a:solidFill>
          <a:latin typeface="+mn-lt"/>
          <a:ea typeface="+mn-ea"/>
          <a:cs typeface="+mn-cs"/>
          <a:sym typeface="Calibri" panose="020F0502020204030204" pitchFamily="34" charset="0"/>
        </a:defRPr>
      </a:lvl4pPr>
      <a:lvl5pPr marL="2184400" indent="-355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bg1"/>
          </a:solidFill>
          <a:latin typeface="+mn-lt"/>
          <a:ea typeface="+mn-ea"/>
          <a:cs typeface="+mn-cs"/>
          <a:sym typeface="Calibri" panose="020F0502020204030204" pitchFamily="34" charset="0"/>
        </a:defRPr>
      </a:lvl5pPr>
      <a:lvl6pPr marL="2641671" marR="0" indent="-355610" algn="l" defTabSz="914425"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6pPr>
      <a:lvl7pPr marL="3098884" marR="0" indent="-355610" algn="l" defTabSz="914425"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7pPr>
      <a:lvl8pPr marL="3556096" marR="0" indent="-355610" algn="l" defTabSz="914425"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8pPr>
      <a:lvl9pPr marL="4013308" marR="0" indent="-355610" algn="l" defTabSz="914425"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9pPr>
    </p:bodyStyle>
    <p:otherStyle>
      <a:lvl1pPr marL="0" marR="0" indent="0" algn="r" defTabSz="914425"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0" algn="r" defTabSz="914425"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0" algn="r" defTabSz="914425"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0" algn="r" defTabSz="914425"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0" algn="r" defTabSz="914425"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0" algn="r" defTabSz="914425"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0" algn="r" defTabSz="914425"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0" algn="r" defTabSz="914425"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0" algn="r" defTabSz="914425"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8.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3.xml"/><Relationship Id="rId1" Type="http://schemas.openxmlformats.org/officeDocument/2006/relationships/slideLayout" Target="../slideLayouts/slideLayout8.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4.xml"/><Relationship Id="rId1" Type="http://schemas.openxmlformats.org/officeDocument/2006/relationships/slideLayout" Target="../slideLayouts/slideLayout9.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6.xml"/><Relationship Id="rId1" Type="http://schemas.openxmlformats.org/officeDocument/2006/relationships/slideLayout" Target="../slideLayouts/slideLayout11.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8.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a:xfrm>
            <a:off x="912813" y="1716088"/>
            <a:ext cx="8229600" cy="1508125"/>
          </a:xfrm>
        </p:spPr>
        <p:txBody>
          <a:bodyPr/>
          <a:lstStyle/>
          <a:p>
            <a:pPr eaLnBrk="1" hangingPunct="1">
              <a:defRPr/>
            </a:pPr>
            <a:r>
              <a:rPr lang="en-US" sz="6000" kern="1200" dirty="0">
                <a:solidFill>
                  <a:srgbClr val="DEE60E"/>
                </a:solidFill>
                <a:latin typeface="Arial Black" panose="020B0604020202020204" pitchFamily="34" charset="0"/>
                <a:ea typeface="Calibri" panose="020F0502020204030204" pitchFamily="34" charset="0"/>
                <a:cs typeface="Calibri" panose="020F0502020204030204" pitchFamily="34" charset="0"/>
              </a:rPr>
              <a:t>Construction</a:t>
            </a:r>
            <a:r>
              <a:rPr lang="en-US" dirty="0"/>
              <a:t/>
            </a:r>
            <a:br>
              <a:rPr lang="en-US" dirty="0"/>
            </a:br>
            <a:r>
              <a:rPr lang="en-US" sz="6000" kern="1200" dirty="0">
                <a:solidFill>
                  <a:srgbClr val="DEE60E"/>
                </a:solidFill>
                <a:latin typeface="Arial Black" panose="020B0604020202020204" pitchFamily="34" charset="0"/>
                <a:ea typeface="Calibri" panose="020F0502020204030204" pitchFamily="34" charset="0"/>
                <a:cs typeface="Calibri" panose="020F0502020204030204" pitchFamily="34" charset="0"/>
              </a:rPr>
              <a:t>Safety &amp; Injury Prevention Program</a:t>
            </a:r>
            <a:endParaRPr lang="en-US" dirty="0"/>
          </a:p>
        </p:txBody>
      </p:sp>
      <p:sp>
        <p:nvSpPr>
          <p:cNvPr id="14339" name="Text Placeholder 3"/>
          <p:cNvSpPr>
            <a:spLocks noGrp="1"/>
          </p:cNvSpPr>
          <p:nvPr>
            <p:ph type="body" idx="4294967295"/>
          </p:nvPr>
        </p:nvSpPr>
        <p:spPr>
          <a:xfrm>
            <a:off x="635000" y="4178300"/>
            <a:ext cx="8226425" cy="4222750"/>
          </a:xfrm>
        </p:spPr>
        <p:txBody>
          <a:bodyPr/>
          <a:lstStyle/>
          <a:p>
            <a:r>
              <a:rPr lang="en-US" altLang="en-US" sz="2200" smtClean="0"/>
              <a:t>“This material was produced under grant SH29640SH6 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endParaRPr lang="en-US" altLang="en-US" smtClean="0"/>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noChangeArrowheads="1"/>
          </p:cNvSpPr>
          <p:nvPr>
            <p:ph type="title"/>
          </p:nvPr>
        </p:nvSpPr>
        <p:spPr/>
        <p:txBody>
          <a:bodyPr/>
          <a:lstStyle/>
          <a:p>
            <a:pPr marL="177800" indent="-177800" eaLnBrk="1" hangingPunct="1"/>
            <a:r>
              <a:rPr lang="en-US" altLang="en-US" dirty="0" smtClean="0">
                <a:latin typeface="Arial Black" panose="020B0A04020102020204" pitchFamily="34" charset="0"/>
                <a:ea typeface="Arial Black" panose="020B0A04020102020204" pitchFamily="34" charset="0"/>
                <a:cs typeface="Arial Black" panose="020B0A04020102020204" pitchFamily="34" charset="0"/>
              </a:rPr>
              <a:t>CSIP Introduction </a:t>
            </a:r>
            <a:endParaRPr lang="en-US" altLang="en-US" sz="2400" dirty="0" smtClean="0">
              <a:solidFill>
                <a:srgbClr val="FFFF00"/>
              </a:solidFill>
              <a:latin typeface="Arial" panose="020B0604020202020204" pitchFamily="34" charset="0"/>
              <a:ea typeface="Arial Black" panose="020B0A04020102020204" pitchFamily="34" charset="0"/>
              <a:cs typeface="Arial" panose="020B0604020202020204" pitchFamily="34" charset="0"/>
            </a:endParaRPr>
          </a:p>
        </p:txBody>
      </p:sp>
      <p:graphicFrame>
        <p:nvGraphicFramePr>
          <p:cNvPr id="6" name="Content Placeholder 5" descr="There are three boxes, which are orange, grey, and yellow" title="Smart Art graphic that shows a list">
            <a:extLst/>
          </p:cNvPr>
          <p:cNvGraphicFramePr>
            <a:graphicFrameLocks noGrp="1"/>
          </p:cNvGraphicFramePr>
          <p:nvPr>
            <p:ph idx="4294967295"/>
            <p:extLst>
              <p:ext uri="{D42A27DB-BD31-4B8C-83A1-F6EECF244321}">
                <p14:modId xmlns:p14="http://schemas.microsoft.com/office/powerpoint/2010/main" val="1128142867"/>
              </p:ext>
            </p:extLst>
          </p:nvPr>
        </p:nvGraphicFramePr>
        <p:xfrm>
          <a:off x="457200" y="1600200"/>
          <a:ext cx="8226425" cy="42227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IOSH &amp; Rules">
            <a:extLst/>
          </p:cNvPr>
          <p:cNvSpPr>
            <a:spLocks noGrp="1"/>
          </p:cNvSpPr>
          <p:nvPr>
            <p:ph type="title"/>
          </p:nvPr>
        </p:nvSpPr>
        <p:spPr>
          <a:xfrm>
            <a:off x="457200" y="330200"/>
            <a:ext cx="8229600" cy="1270000"/>
          </a:xfrm>
        </p:spPr>
        <p:txBody>
          <a:bodyPr/>
          <a:lstStyle/>
          <a:p>
            <a:pPr eaLnBrk="1" hangingPunct="1">
              <a:defRPr/>
            </a:pPr>
            <a:r>
              <a:rPr lang="en-US" kern="1200" dirty="0" smtClean="0">
                <a:solidFill>
                  <a:srgbClr val="FF7031"/>
                </a:solidFill>
                <a:latin typeface="Arial Black" panose="020B0604020202020204" pitchFamily="34" charset="0"/>
                <a:ea typeface="Calibri" panose="020F0502020204030204" pitchFamily="34" charset="0"/>
                <a:cs typeface="Calibri" panose="020F0502020204030204" pitchFamily="34" charset="0"/>
              </a:rPr>
              <a:t>Rules</a:t>
            </a:r>
            <a:endParaRPr lang="en-US" dirty="0"/>
          </a:p>
        </p:txBody>
      </p:sp>
      <p:sp>
        <p:nvSpPr>
          <p:cNvPr id="36867" name="Complying with the standards and rules will help employers to meet this duty."/>
          <p:cNvSpPr>
            <a:spLocks noChangeArrowheads="1"/>
          </p:cNvSpPr>
          <p:nvPr/>
        </p:nvSpPr>
        <p:spPr bwMode="auto">
          <a:xfrm>
            <a:off x="457200" y="1628775"/>
            <a:ext cx="3835400" cy="2924175"/>
          </a:xfrm>
          <a:prstGeom prst="rect">
            <a:avLst/>
          </a:prstGeom>
          <a:solidFill>
            <a:srgbClr val="FFFF00"/>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defRPr>
                <a:solidFill>
                  <a:schemeClr val="tx1"/>
                </a:solidFill>
                <a:latin typeface="Calibri" panose="020F0502020204030204" pitchFamily="34" charset="0"/>
                <a:cs typeface="Calibri" panose="020F0502020204030204" pitchFamily="34" charset="0"/>
              </a:defRPr>
            </a:lvl1pPr>
            <a:lvl2pPr marL="742950" indent="-285750">
              <a:defRPr>
                <a:solidFill>
                  <a:schemeClr val="tx1"/>
                </a:solidFill>
                <a:latin typeface="Calibri" panose="020F0502020204030204" pitchFamily="34" charset="0"/>
                <a:cs typeface="Calibri" panose="020F0502020204030204" pitchFamily="34" charset="0"/>
              </a:defRPr>
            </a:lvl2pPr>
            <a:lvl3pPr marL="1143000" indent="-228600">
              <a:defRPr>
                <a:solidFill>
                  <a:schemeClr val="tx1"/>
                </a:solidFill>
                <a:latin typeface="Calibri" panose="020F0502020204030204" pitchFamily="34" charset="0"/>
                <a:cs typeface="Calibri" panose="020F0502020204030204" pitchFamily="34" charset="0"/>
              </a:defRPr>
            </a:lvl3pPr>
            <a:lvl4pPr marL="1600200" indent="-228600">
              <a:defRPr>
                <a:solidFill>
                  <a:schemeClr val="tx1"/>
                </a:solidFill>
                <a:latin typeface="Calibri" panose="020F0502020204030204" pitchFamily="34" charset="0"/>
                <a:cs typeface="Calibri" panose="020F0502020204030204" pitchFamily="34" charset="0"/>
              </a:defRPr>
            </a:lvl4pPr>
            <a:lvl5pPr marL="2057400" indent="-228600">
              <a:defRPr>
                <a:solidFill>
                  <a:schemeClr val="tx1"/>
                </a:solidFill>
                <a:latin typeface="Calibri" panose="020F0502020204030204" pitchFamily="34" charset="0"/>
                <a:cs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9pPr>
          </a:lstStyle>
          <a:p>
            <a:pPr algn="ctr" eaLnBrk="1" hangingPunct="1"/>
            <a:endParaRPr lang="en-US" altLang="en-US" sz="2200" b="1">
              <a:latin typeface="Arial" panose="020B0604020202020204" pitchFamily="34" charset="0"/>
              <a:cs typeface="Arial" panose="020B0604020202020204" pitchFamily="34" charset="0"/>
              <a:sym typeface="Arial" panose="020B0604020202020204" pitchFamily="34" charset="0"/>
            </a:endParaRPr>
          </a:p>
          <a:p>
            <a:pPr algn="ctr" eaLnBrk="1" hangingPunct="1"/>
            <a:endParaRPr lang="en-US" altLang="en-US" sz="2200" b="1">
              <a:latin typeface="Arial" panose="020B0604020202020204" pitchFamily="34" charset="0"/>
              <a:cs typeface="Arial" panose="020B0604020202020204" pitchFamily="34" charset="0"/>
              <a:sym typeface="Arial" panose="020B0604020202020204" pitchFamily="34" charset="0"/>
            </a:endParaRPr>
          </a:p>
          <a:p>
            <a:pPr algn="ctr" eaLnBrk="1" hangingPunct="1"/>
            <a:r>
              <a:rPr lang="en-US" altLang="en-US" sz="2400" b="1">
                <a:latin typeface="Arial" panose="020B0604020202020204" pitchFamily="34" charset="0"/>
                <a:cs typeface="Arial" panose="020B0604020202020204" pitchFamily="34" charset="0"/>
                <a:sym typeface="Arial" panose="020B0604020202020204" pitchFamily="34" charset="0"/>
              </a:rPr>
              <a:t>Complying with the standards and rules will help employers to meet this duty.</a:t>
            </a:r>
          </a:p>
          <a:p>
            <a:pPr algn="ctr" eaLnBrk="1" hangingPunct="1"/>
            <a:endParaRPr lang="en-US" altLang="en-US" sz="2200" b="1">
              <a:latin typeface="Arial" panose="020B0604020202020204" pitchFamily="34" charset="0"/>
              <a:cs typeface="Arial" panose="020B0604020202020204" pitchFamily="34" charset="0"/>
              <a:sym typeface="Arial" panose="020B0604020202020204" pitchFamily="34" charset="0"/>
            </a:endParaRPr>
          </a:p>
          <a:p>
            <a:pPr algn="ctr" eaLnBrk="1" hangingPunct="1"/>
            <a:endParaRPr lang="en-US" altLang="en-US" sz="2200" b="1">
              <a:latin typeface="Arial" panose="020B0604020202020204" pitchFamily="34" charset="0"/>
              <a:cs typeface="Arial" panose="020B0604020202020204" pitchFamily="34" charset="0"/>
              <a:sym typeface="Arial" panose="020B0604020202020204" pitchFamily="34" charset="0"/>
            </a:endParaRPr>
          </a:p>
        </p:txBody>
      </p:sp>
      <p:sp>
        <p:nvSpPr>
          <p:cNvPr id="3" name="TextBox 2">
            <a:extLst/>
          </p:cNvPr>
          <p:cNvSpPr txBox="1"/>
          <p:nvPr/>
        </p:nvSpPr>
        <p:spPr>
          <a:xfrm>
            <a:off x="4292600" y="3167270"/>
            <a:ext cx="4439478" cy="2585319"/>
          </a:xfrm>
          <a:prstGeom prst="rect">
            <a:avLst/>
          </a:prstGeom>
          <a:solidFill>
            <a:srgbClr val="FF7031"/>
          </a:solidFill>
          <a:ln w="12700" cap="flat">
            <a:noFill/>
            <a:miter lim="400000"/>
          </a:ln>
          <a:effectLst/>
          <a:sp3d/>
        </p:spPr>
        <p:style>
          <a:lnRef idx="0">
            <a:scrgbClr r="0" g="0" b="0"/>
          </a:lnRef>
          <a:fillRef idx="0">
            <a:scrgbClr r="0" g="0" b="0"/>
          </a:fillRef>
          <a:effectRef idx="0">
            <a:scrgbClr r="0" g="0" b="0"/>
          </a:effectRef>
          <a:fontRef idx="none"/>
        </p:style>
        <p:txBody>
          <a:bodyPr spcFirstLastPara="1" lIns="45718" tIns="45718" rIns="45718" bIns="45718" spcCol="38100">
            <a:spAutoFit/>
          </a:bodyPr>
          <a:lstStyle/>
          <a:p>
            <a:pPr algn="ctr" eaLnBrk="1" fontAlgn="auto" hangingPunct="1">
              <a:spcBef>
                <a:spcPts val="0"/>
              </a:spcBef>
              <a:spcAft>
                <a:spcPts val="0"/>
              </a:spcAft>
              <a:defRPr>
                <a:solidFill>
                  <a:srgbClr val="FFFFFF"/>
                </a:solidFill>
                <a:latin typeface="+mj-lt"/>
                <a:ea typeface="+mj-ea"/>
                <a:cs typeface="+mj-cs"/>
                <a:sym typeface="Calibri"/>
              </a:defRPr>
            </a:pPr>
            <a:endParaRPr lang="en-US" b="1" dirty="0">
              <a:solidFill>
                <a:schemeClr val="tx1">
                  <a:lumMod val="95000"/>
                  <a:lumOff val="5000"/>
                </a:schemeClr>
              </a:solidFill>
              <a:latin typeface="Arial" panose="020B0604020202020204" pitchFamily="34" charset="0"/>
              <a:ea typeface="+mj-ea"/>
              <a:cs typeface="Arial" panose="020B0604020202020204" pitchFamily="34" charset="0"/>
              <a:sym typeface="Calibri"/>
            </a:endParaRPr>
          </a:p>
          <a:p>
            <a:pPr algn="ctr" eaLnBrk="1" fontAlgn="auto" hangingPunct="1">
              <a:spcBef>
                <a:spcPts val="0"/>
              </a:spcBef>
              <a:spcAft>
                <a:spcPts val="0"/>
              </a:spcAft>
              <a:defRPr>
                <a:solidFill>
                  <a:srgbClr val="FFFFFF"/>
                </a:solidFill>
                <a:latin typeface="+mj-lt"/>
                <a:ea typeface="+mj-ea"/>
                <a:cs typeface="+mj-cs"/>
                <a:sym typeface="Calibri"/>
              </a:defRPr>
            </a:pPr>
            <a:endParaRPr lang="en-US" b="1" dirty="0">
              <a:solidFill>
                <a:schemeClr val="tx1">
                  <a:lumMod val="95000"/>
                  <a:lumOff val="5000"/>
                </a:schemeClr>
              </a:solidFill>
              <a:latin typeface="Arial" panose="020B0604020202020204" pitchFamily="34" charset="0"/>
              <a:ea typeface="+mj-ea"/>
              <a:cs typeface="Arial" panose="020B0604020202020204" pitchFamily="34" charset="0"/>
              <a:sym typeface="Calibri"/>
            </a:endParaRPr>
          </a:p>
          <a:p>
            <a:pPr algn="ctr" eaLnBrk="1" fontAlgn="auto" hangingPunct="1">
              <a:spcBef>
                <a:spcPts val="0"/>
              </a:spcBef>
              <a:spcAft>
                <a:spcPts val="0"/>
              </a:spcAft>
              <a:defRPr>
                <a:solidFill>
                  <a:srgbClr val="FFFFFF"/>
                </a:solidFill>
                <a:latin typeface="+mj-lt"/>
                <a:ea typeface="+mj-ea"/>
                <a:cs typeface="+mj-cs"/>
                <a:sym typeface="Calibri"/>
              </a:defRPr>
            </a:pPr>
            <a:r>
              <a:rPr lang="en-US" sz="2400" b="1" dirty="0">
                <a:solidFill>
                  <a:schemeClr val="tx1">
                    <a:lumMod val="95000"/>
                    <a:lumOff val="5000"/>
                  </a:schemeClr>
                </a:solidFill>
                <a:latin typeface="Arial" panose="020B0604020202020204" pitchFamily="34" charset="0"/>
                <a:ea typeface="+mj-ea"/>
                <a:cs typeface="Arial" panose="020B0604020202020204" pitchFamily="34" charset="0"/>
                <a:sym typeface="Calibri"/>
              </a:rPr>
              <a:t>Employers must identify, evaluate and control hazards that can injure employees</a:t>
            </a:r>
          </a:p>
          <a:p>
            <a:pPr algn="ctr" eaLnBrk="1" fontAlgn="auto" hangingPunct="1">
              <a:spcBef>
                <a:spcPts val="0"/>
              </a:spcBef>
              <a:spcAft>
                <a:spcPts val="0"/>
              </a:spcAft>
              <a:defRPr>
                <a:solidFill>
                  <a:srgbClr val="FFFFFF"/>
                </a:solidFill>
                <a:latin typeface="+mj-lt"/>
                <a:ea typeface="+mj-ea"/>
                <a:cs typeface="+mj-cs"/>
                <a:sym typeface="Calibri"/>
              </a:defRPr>
            </a:pPr>
            <a:endParaRPr lang="en-US" b="1" dirty="0">
              <a:solidFill>
                <a:schemeClr val="tx1">
                  <a:lumMod val="95000"/>
                  <a:lumOff val="5000"/>
                </a:schemeClr>
              </a:solidFill>
              <a:latin typeface="Arial" panose="020B0604020202020204" pitchFamily="34" charset="0"/>
              <a:ea typeface="+mj-ea"/>
              <a:cs typeface="Arial" panose="020B0604020202020204" pitchFamily="34" charset="0"/>
              <a:sym typeface="Calibri"/>
            </a:endParaRPr>
          </a:p>
          <a:p>
            <a:pPr algn="ctr" eaLnBrk="1" fontAlgn="auto" hangingPunct="1">
              <a:spcBef>
                <a:spcPts val="0"/>
              </a:spcBef>
              <a:spcAft>
                <a:spcPts val="0"/>
              </a:spcAft>
              <a:defRPr>
                <a:solidFill>
                  <a:srgbClr val="FFFFFF"/>
                </a:solidFill>
                <a:latin typeface="+mj-lt"/>
                <a:ea typeface="+mj-ea"/>
                <a:cs typeface="+mj-cs"/>
                <a:sym typeface="Calibri"/>
              </a:defRPr>
            </a:pPr>
            <a:endParaRPr lang="en-US" b="1" dirty="0">
              <a:solidFill>
                <a:schemeClr val="tx1">
                  <a:lumMod val="95000"/>
                  <a:lumOff val="5000"/>
                </a:schemeClr>
              </a:solidFill>
              <a:latin typeface="Arial" panose="020B0604020202020204" pitchFamily="34" charset="0"/>
              <a:ea typeface="+mj-ea"/>
              <a:cs typeface="Arial" panose="020B0604020202020204" pitchFamily="34" charset="0"/>
              <a:sym typeface="Calibri"/>
            </a:endParaRPr>
          </a:p>
          <a:p>
            <a:pPr algn="ctr" eaLnBrk="1" fontAlgn="auto" hangingPunct="1">
              <a:spcBef>
                <a:spcPts val="0"/>
              </a:spcBef>
              <a:spcAft>
                <a:spcPts val="0"/>
              </a:spcAft>
              <a:defRPr>
                <a:solidFill>
                  <a:srgbClr val="FFFFFF"/>
                </a:solidFill>
                <a:latin typeface="+mj-lt"/>
                <a:ea typeface="+mj-ea"/>
                <a:cs typeface="+mj-cs"/>
                <a:sym typeface="Calibri"/>
              </a:defRPr>
            </a:pPr>
            <a:endParaRPr lang="en-US" b="1" dirty="0">
              <a:solidFill>
                <a:schemeClr val="tx1">
                  <a:lumMod val="95000"/>
                  <a:lumOff val="5000"/>
                </a:schemeClr>
              </a:solidFill>
              <a:latin typeface="Arial" panose="020B0604020202020204" pitchFamily="34" charset="0"/>
              <a:ea typeface="+mj-ea"/>
              <a:cs typeface="Arial" panose="020B0604020202020204" pitchFamily="34" charset="0"/>
              <a:sym typeface="Calibri"/>
            </a:endParaRP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p:cNvPr>
          <p:cNvSpPr>
            <a:spLocks noGrp="1"/>
          </p:cNvSpPr>
          <p:nvPr>
            <p:ph type="title"/>
          </p:nvPr>
        </p:nvSpPr>
        <p:spPr/>
        <p:txBody>
          <a:bodyPr/>
          <a:lstStyle/>
          <a:p>
            <a:pPr eaLnBrk="1" hangingPunct="1">
              <a:defRPr/>
            </a:pPr>
            <a:r>
              <a:rPr lang="en-US" kern="1200" dirty="0">
                <a:solidFill>
                  <a:srgbClr val="FF7031"/>
                </a:solidFill>
                <a:latin typeface="Arial Black" panose="020B0604020202020204" pitchFamily="34" charset="0"/>
                <a:ea typeface="Calibri" panose="020F0502020204030204" pitchFamily="34" charset="0"/>
                <a:cs typeface="Calibri" panose="020F0502020204030204" pitchFamily="34" charset="0"/>
              </a:rPr>
              <a:t>Common </a:t>
            </a:r>
            <a:r>
              <a:rPr lang="en-US" kern="1200" dirty="0" smtClean="0">
                <a:solidFill>
                  <a:srgbClr val="FF7031"/>
                </a:solidFill>
                <a:latin typeface="Arial Black" panose="020B0604020202020204" pitchFamily="34" charset="0"/>
                <a:ea typeface="Calibri" panose="020F0502020204030204" pitchFamily="34" charset="0"/>
                <a:cs typeface="Calibri" panose="020F0502020204030204" pitchFamily="34" charset="0"/>
              </a:rPr>
              <a:t>Questions</a:t>
            </a:r>
            <a:endParaRPr lang="en-US" sz="2400" dirty="0">
              <a:solidFill>
                <a:srgbClr val="FFFF00"/>
              </a:solidFill>
              <a:latin typeface="Arial" panose="020B0604020202020204" pitchFamily="34" charset="0"/>
              <a:cs typeface="Arial" panose="020B0604020202020204" pitchFamily="34" charset="0"/>
            </a:endParaRPr>
          </a:p>
        </p:txBody>
      </p:sp>
      <p:graphicFrame>
        <p:nvGraphicFramePr>
          <p:cNvPr id="2" name="Diagram 1" descr="Questions are in orange headers and answers are found below headere" title="Smart Art graphic with list">
            <a:extLst/>
          </p:cNvPr>
          <p:cNvGraphicFramePr/>
          <p:nvPr>
            <p:extLst>
              <p:ext uri="{D42A27DB-BD31-4B8C-83A1-F6EECF244321}">
                <p14:modId xmlns:p14="http://schemas.microsoft.com/office/powerpoint/2010/main" val="3398622335"/>
              </p:ext>
            </p:extLst>
          </p:nvPr>
        </p:nvGraphicFramePr>
        <p:xfrm>
          <a:off x="1155940" y="1511808"/>
          <a:ext cx="7073661" cy="45175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p:cNvPr>
          <p:cNvSpPr>
            <a:spLocks noGrp="1"/>
          </p:cNvSpPr>
          <p:nvPr>
            <p:ph type="title"/>
          </p:nvPr>
        </p:nvSpPr>
        <p:spPr>
          <a:xfrm>
            <a:off x="457200" y="292100"/>
            <a:ext cx="8229600" cy="1308100"/>
          </a:xfrm>
        </p:spPr>
        <p:txBody>
          <a:bodyPr/>
          <a:lstStyle/>
          <a:p>
            <a:pPr eaLnBrk="1" hangingPunct="1">
              <a:defRPr/>
            </a:pPr>
            <a:r>
              <a:rPr lang="en-US" kern="1200" dirty="0">
                <a:solidFill>
                  <a:srgbClr val="FF7031"/>
                </a:solidFill>
                <a:latin typeface="Arial Black" panose="020B0604020202020204" pitchFamily="34" charset="0"/>
                <a:ea typeface="Calibri" panose="020F0502020204030204" pitchFamily="34" charset="0"/>
                <a:cs typeface="Calibri" panose="020F0502020204030204" pitchFamily="34" charset="0"/>
              </a:rPr>
              <a:t>Common </a:t>
            </a:r>
            <a:r>
              <a:rPr lang="en-US" kern="1200" dirty="0" smtClean="0">
                <a:solidFill>
                  <a:srgbClr val="FF7031"/>
                </a:solidFill>
                <a:latin typeface="Arial Black" panose="020B0604020202020204" pitchFamily="34" charset="0"/>
                <a:ea typeface="Calibri" panose="020F0502020204030204" pitchFamily="34" charset="0"/>
                <a:cs typeface="Calibri" panose="020F0502020204030204" pitchFamily="34" charset="0"/>
              </a:rPr>
              <a:t>Questions </a:t>
            </a:r>
            <a:endParaRPr lang="en-US" dirty="0"/>
          </a:p>
        </p:txBody>
      </p:sp>
      <p:graphicFrame>
        <p:nvGraphicFramePr>
          <p:cNvPr id="2" name="Diagram 1" descr="A yellow box with dark yellow header" title="Smart Art graphic ">
            <a:extLst/>
          </p:cNvPr>
          <p:cNvGraphicFramePr/>
          <p:nvPr>
            <p:extLst>
              <p:ext uri="{D42A27DB-BD31-4B8C-83A1-F6EECF244321}">
                <p14:modId xmlns:p14="http://schemas.microsoft.com/office/powerpoint/2010/main" val="2682903806"/>
              </p:ext>
            </p:extLst>
          </p:nvPr>
        </p:nvGraphicFramePr>
        <p:xfrm>
          <a:off x="1142858" y="2118731"/>
          <a:ext cx="6879477" cy="37090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pPr eaLnBrk="1" hangingPunct="1">
              <a:defRPr/>
            </a:pPr>
            <a:r>
              <a:rPr lang="en-US" kern="1200">
                <a:solidFill>
                  <a:srgbClr val="FF7031"/>
                </a:solidFill>
                <a:latin typeface="Arial Black" panose="020B0604020202020204" pitchFamily="34" charset="0"/>
                <a:ea typeface="Calibri" panose="020F0502020204030204" pitchFamily="34" charset="0"/>
                <a:cs typeface="Calibri" panose="020F0502020204030204" pitchFamily="34" charset="0"/>
              </a:rPr>
              <a:t>Common </a:t>
            </a:r>
            <a:r>
              <a:rPr lang="en-US" kern="1200" smtClean="0">
                <a:solidFill>
                  <a:srgbClr val="FF7031"/>
                </a:solidFill>
                <a:latin typeface="Arial Black" panose="020B0604020202020204" pitchFamily="34" charset="0"/>
                <a:ea typeface="Calibri" panose="020F0502020204030204" pitchFamily="34" charset="0"/>
                <a:cs typeface="Calibri" panose="020F0502020204030204" pitchFamily="34" charset="0"/>
              </a:rPr>
              <a:t>Questions  </a:t>
            </a:r>
            <a:endParaRPr lang="en-US" dirty="0"/>
          </a:p>
        </p:txBody>
      </p:sp>
      <p:sp>
        <p:nvSpPr>
          <p:cNvPr id="43011" name="What If I Don’t?"/>
          <p:cNvSpPr>
            <a:spLocks noChangeArrowheads="1"/>
          </p:cNvSpPr>
          <p:nvPr/>
        </p:nvSpPr>
        <p:spPr bwMode="auto">
          <a:xfrm>
            <a:off x="0" y="1023938"/>
            <a:ext cx="73675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spAutoFit/>
          </a:bodyPr>
          <a:lstStyle>
            <a:lvl1pPr marL="342900" indent="-342900">
              <a:defRPr>
                <a:solidFill>
                  <a:schemeClr val="tx1"/>
                </a:solidFill>
                <a:latin typeface="Calibri" panose="020F0502020204030204" pitchFamily="34" charset="0"/>
                <a:cs typeface="Calibri" panose="020F0502020204030204" pitchFamily="34" charset="0"/>
              </a:defRPr>
            </a:lvl1pPr>
            <a:lvl2pPr>
              <a:defRPr>
                <a:solidFill>
                  <a:schemeClr val="tx1"/>
                </a:solidFill>
                <a:latin typeface="Calibri" panose="020F0502020204030204" pitchFamily="34" charset="0"/>
                <a:cs typeface="Calibri" panose="020F0502020204030204" pitchFamily="34" charset="0"/>
              </a:defRPr>
            </a:lvl2pPr>
            <a:lvl3pPr marL="1143000" indent="-228600">
              <a:defRPr>
                <a:solidFill>
                  <a:schemeClr val="tx1"/>
                </a:solidFill>
                <a:latin typeface="Calibri" panose="020F0502020204030204" pitchFamily="34" charset="0"/>
                <a:cs typeface="Calibri" panose="020F0502020204030204" pitchFamily="34" charset="0"/>
              </a:defRPr>
            </a:lvl3pPr>
            <a:lvl4pPr marL="1600200" indent="-228600">
              <a:defRPr>
                <a:solidFill>
                  <a:schemeClr val="tx1"/>
                </a:solidFill>
                <a:latin typeface="Calibri" panose="020F0502020204030204" pitchFamily="34" charset="0"/>
                <a:cs typeface="Calibri" panose="020F0502020204030204" pitchFamily="34" charset="0"/>
              </a:defRPr>
            </a:lvl4pPr>
            <a:lvl5pPr marL="2057400" indent="-228600">
              <a:defRPr>
                <a:solidFill>
                  <a:schemeClr val="tx1"/>
                </a:solidFill>
                <a:latin typeface="Calibri" panose="020F0502020204030204" pitchFamily="34" charset="0"/>
                <a:cs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9pPr>
          </a:lstStyle>
          <a:p>
            <a:pPr lvl="1" eaLnBrk="1" hangingPunct="1">
              <a:spcBef>
                <a:spcPts val="600"/>
              </a:spcBef>
              <a:buSzPct val="100000"/>
            </a:pPr>
            <a:r>
              <a:rPr lang="en-US" altLang="en-US" sz="2400" b="1">
                <a:solidFill>
                  <a:srgbClr val="DEE60E"/>
                </a:solidFill>
                <a:latin typeface="Arial" panose="020B0604020202020204" pitchFamily="34" charset="0"/>
                <a:cs typeface="Arial" panose="020B0604020202020204" pitchFamily="34" charset="0"/>
                <a:sym typeface="Arial" panose="020B0604020202020204" pitchFamily="34" charset="0"/>
              </a:rPr>
              <a:t>What If I Don’t?</a:t>
            </a:r>
          </a:p>
        </p:txBody>
      </p:sp>
      <p:graphicFrame>
        <p:nvGraphicFramePr>
          <p:cNvPr id="5" name="Diagram 4" descr="Four grey boxes are shown, the first three have arrows pointing to the right" title="Smart Art graphic that shows relationship">
            <a:extLst/>
          </p:cNvPr>
          <p:cNvGraphicFramePr/>
          <p:nvPr/>
        </p:nvGraphicFramePr>
        <p:xfrm>
          <a:off x="522990" y="1529836"/>
          <a:ext cx="8141701" cy="36447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1206" name="Picture 1" descr="Image of two construction workers wearing tool belts" title="Image">
            <a:extLst/>
          </p:cNvPr>
          <p:cNvPicPr>
            <a:picLocks noChangeAspect="1" noChangeArrowheads="1"/>
          </p:cNvPicPr>
          <p:nvPr/>
        </p:nvPicPr>
        <p:blipFill>
          <a:blip r:embed="rId8"/>
          <a:srcRect/>
          <a:stretch>
            <a:fillRect/>
          </a:stretch>
        </p:blipFill>
        <p:spPr bwMode="auto">
          <a:xfrm>
            <a:off x="3219450" y="4779963"/>
            <a:ext cx="2986088" cy="2078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pPr>
              <a:defRPr/>
            </a:pPr>
            <a:r>
              <a:rPr lang="en-US" kern="1200" dirty="0">
                <a:solidFill>
                  <a:srgbClr val="FF7031"/>
                </a:solidFill>
                <a:latin typeface="Arial Black" panose="020B0604020202020204" pitchFamily="34" charset="0"/>
                <a:ea typeface="Calibri" panose="020F0502020204030204" pitchFamily="34" charset="0"/>
                <a:cs typeface="Calibri" panose="020F0502020204030204" pitchFamily="34" charset="0"/>
              </a:rPr>
              <a:t>OSHA</a:t>
            </a:r>
            <a:r>
              <a:rPr lang="en-US" dirty="0"/>
              <a:t> </a:t>
            </a:r>
          </a:p>
        </p:txBody>
      </p:sp>
      <p:sp>
        <p:nvSpPr>
          <p:cNvPr id="45059" name="Purpose of OSHA"/>
          <p:cNvSpPr>
            <a:spLocks noChangeArrowheads="1"/>
          </p:cNvSpPr>
          <p:nvPr/>
        </p:nvSpPr>
        <p:spPr bwMode="auto">
          <a:xfrm>
            <a:off x="-52388" y="1260475"/>
            <a:ext cx="73675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spAutoFit/>
          </a:bodyPr>
          <a:lstStyle>
            <a:lvl1pPr marL="342900" indent="-342900">
              <a:defRPr>
                <a:solidFill>
                  <a:schemeClr val="tx1"/>
                </a:solidFill>
                <a:latin typeface="Calibri" panose="020F0502020204030204" pitchFamily="34" charset="0"/>
                <a:cs typeface="Calibri" panose="020F0502020204030204" pitchFamily="34" charset="0"/>
              </a:defRPr>
            </a:lvl1pPr>
            <a:lvl2pPr>
              <a:defRPr>
                <a:solidFill>
                  <a:schemeClr val="tx1"/>
                </a:solidFill>
                <a:latin typeface="Calibri" panose="020F0502020204030204" pitchFamily="34" charset="0"/>
                <a:cs typeface="Calibri" panose="020F0502020204030204" pitchFamily="34" charset="0"/>
              </a:defRPr>
            </a:lvl2pPr>
            <a:lvl3pPr marL="1143000" indent="-228600">
              <a:defRPr>
                <a:solidFill>
                  <a:schemeClr val="tx1"/>
                </a:solidFill>
                <a:latin typeface="Calibri" panose="020F0502020204030204" pitchFamily="34" charset="0"/>
                <a:cs typeface="Calibri" panose="020F0502020204030204" pitchFamily="34" charset="0"/>
              </a:defRPr>
            </a:lvl3pPr>
            <a:lvl4pPr marL="1600200" indent="-228600">
              <a:defRPr>
                <a:solidFill>
                  <a:schemeClr val="tx1"/>
                </a:solidFill>
                <a:latin typeface="Calibri" panose="020F0502020204030204" pitchFamily="34" charset="0"/>
                <a:cs typeface="Calibri" panose="020F0502020204030204" pitchFamily="34" charset="0"/>
              </a:defRPr>
            </a:lvl4pPr>
            <a:lvl5pPr marL="2057400" indent="-228600">
              <a:defRPr>
                <a:solidFill>
                  <a:schemeClr val="tx1"/>
                </a:solidFill>
                <a:latin typeface="Calibri" panose="020F0502020204030204" pitchFamily="34" charset="0"/>
                <a:cs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9pPr>
          </a:lstStyle>
          <a:p>
            <a:pPr lvl="1" eaLnBrk="1" hangingPunct="1">
              <a:spcBef>
                <a:spcPts val="600"/>
              </a:spcBef>
              <a:buSzPct val="100000"/>
            </a:pPr>
            <a:r>
              <a:rPr lang="en-US" altLang="en-US" sz="2400" b="1">
                <a:solidFill>
                  <a:srgbClr val="DEE60E"/>
                </a:solidFill>
                <a:latin typeface="Arial" panose="020B0604020202020204" pitchFamily="34" charset="0"/>
                <a:cs typeface="Arial" panose="020B0604020202020204" pitchFamily="34" charset="0"/>
                <a:sym typeface="Arial" panose="020B0604020202020204" pitchFamily="34" charset="0"/>
              </a:rPr>
              <a:t> Purpose of OSHA</a:t>
            </a:r>
          </a:p>
        </p:txBody>
      </p:sp>
      <p:sp>
        <p:nvSpPr>
          <p:cNvPr id="148" name="Exists because until 1970, no uniform or comprehensive provisions existed to protect against workplace safety and health hazards.…">
            <a:extLst/>
          </p:cNvPr>
          <p:cNvSpPr/>
          <p:nvPr/>
        </p:nvSpPr>
        <p:spPr>
          <a:xfrm>
            <a:off x="0" y="1755775"/>
            <a:ext cx="8867775" cy="1878013"/>
          </a:xfrm>
          <a:prstGeom prst="rect">
            <a:avLst/>
          </a:prstGeom>
          <a:ln w="12700">
            <a:miter lim="400000"/>
          </a:ln>
          <a:extLst>
            <a:ext uri="{C572A759-6A51-4108-AA02-DFA0A04FC94B}"/>
          </a:extLst>
        </p:spPr>
        <p:txBody>
          <a:bodyPr lIns="45718" tIns="45718" rIns="45718" bIns="45718">
            <a:spAutoFit/>
          </a:bodyPr>
          <a:lstStyle/>
          <a:p>
            <a:pPr marL="381010" lvl="1" defTabSz="457212" eaLnBrk="1" fontAlgn="auto" hangingPunct="1">
              <a:spcBef>
                <a:spcPts val="1100"/>
              </a:spcBef>
              <a:spcAft>
                <a:spcPts val="0"/>
              </a:spcAft>
              <a:buSzPct val="100000"/>
              <a:tabLst>
                <a:tab pos="139704" algn="l"/>
                <a:tab pos="508014" algn="l"/>
              </a:tabLst>
              <a:defRPr sz="2500">
                <a:solidFill>
                  <a:srgbClr val="FFFFFF"/>
                </a:solidFill>
                <a:uFill>
                  <a:solidFill>
                    <a:srgbClr val="000000"/>
                  </a:solidFill>
                </a:uFill>
                <a:latin typeface="Arial"/>
                <a:ea typeface="Arial"/>
                <a:cs typeface="Arial"/>
                <a:sym typeface="Arial"/>
              </a:defRPr>
            </a:pPr>
            <a:r>
              <a:rPr sz="2800" dirty="0">
                <a:solidFill>
                  <a:srgbClr val="FFFFFF"/>
                </a:solidFill>
                <a:uFill>
                  <a:solidFill>
                    <a:srgbClr val="000000"/>
                  </a:solidFill>
                </a:uFill>
                <a:latin typeface="Calibri" charset="0"/>
                <a:ea typeface="Arial"/>
                <a:cs typeface="Calibri" charset="0"/>
                <a:sym typeface="Arial"/>
              </a:rPr>
              <a:t>Exists because until 1970, no uniform or comprehensive provisions existed to protect against workplace safety and health hazards.</a:t>
            </a:r>
          </a:p>
          <a:p>
            <a:pPr marL="381010" lvl="1" algn="ctr" defTabSz="457212" eaLnBrk="1" fontAlgn="auto" hangingPunct="1">
              <a:spcBef>
                <a:spcPts val="0"/>
              </a:spcBef>
              <a:spcAft>
                <a:spcPts val="0"/>
              </a:spcAft>
              <a:buSzPct val="100000"/>
              <a:tabLst>
                <a:tab pos="139704" algn="l"/>
                <a:tab pos="508014" algn="l"/>
              </a:tabLst>
              <a:defRPr sz="2200">
                <a:solidFill>
                  <a:srgbClr val="FFFFFF"/>
                </a:solidFill>
                <a:uFill>
                  <a:solidFill>
                    <a:srgbClr val="000000"/>
                  </a:solidFill>
                </a:uFill>
                <a:latin typeface="Arial"/>
                <a:ea typeface="Arial"/>
                <a:cs typeface="Arial"/>
                <a:sym typeface="Arial"/>
              </a:defRPr>
            </a:pPr>
            <a:r>
              <a:rPr lang="en-US" sz="3200" b="1" dirty="0">
                <a:solidFill>
                  <a:schemeClr val="accent2"/>
                </a:solidFill>
                <a:uFill>
                  <a:solidFill>
                    <a:srgbClr val="000000"/>
                  </a:solidFill>
                </a:uFill>
                <a:latin typeface="Calibri" charset="0"/>
                <a:ea typeface="Arial"/>
                <a:cs typeface="Calibri" charset="0"/>
                <a:sym typeface="Arial"/>
              </a:rPr>
              <a:t>       </a:t>
            </a:r>
            <a:r>
              <a:rPr sz="3200" b="1" dirty="0">
                <a:solidFill>
                  <a:schemeClr val="accent2"/>
                </a:solidFill>
                <a:uFill>
                  <a:solidFill>
                    <a:srgbClr val="000000"/>
                  </a:solidFill>
                </a:uFill>
                <a:latin typeface="Calibri" charset="0"/>
                <a:ea typeface="Arial"/>
                <a:cs typeface="Calibri" charset="0"/>
                <a:sym typeface="Arial"/>
              </a:rPr>
              <a:t>Mission:</a:t>
            </a:r>
            <a:r>
              <a:rPr sz="2800" b="1" dirty="0">
                <a:solidFill>
                  <a:schemeClr val="accent2"/>
                </a:solidFill>
                <a:uFill>
                  <a:solidFill>
                    <a:srgbClr val="000000"/>
                  </a:solidFill>
                </a:uFill>
                <a:latin typeface="Calibri" charset="0"/>
                <a:ea typeface="Arial"/>
                <a:cs typeface="Calibri" charset="0"/>
                <a:sym typeface="Arial"/>
              </a:rPr>
              <a:t> </a:t>
            </a:r>
          </a:p>
        </p:txBody>
      </p:sp>
      <p:sp>
        <p:nvSpPr>
          <p:cNvPr id="150" name="Circle" descr="yellow circle with text inside" title="graphic">
            <a:extLst/>
          </p:cNvPr>
          <p:cNvSpPr/>
          <p:nvPr/>
        </p:nvSpPr>
        <p:spPr>
          <a:xfrm>
            <a:off x="949325" y="3829050"/>
            <a:ext cx="2109788" cy="1905000"/>
          </a:xfrm>
          <a:prstGeom prst="ellipse">
            <a:avLst/>
          </a:prstGeom>
          <a:solidFill>
            <a:srgbClr val="DEE60E"/>
          </a:solidFill>
          <a:ln w="12700">
            <a:miter lim="400000"/>
          </a:ln>
        </p:spPr>
        <p:txBody>
          <a:bodyPr lIns="45718" tIns="45718" rIns="45718" bIns="45718" anchor="ctr"/>
          <a:lstStyle/>
          <a:p>
            <a:pPr eaLnBrk="1" fontAlgn="auto" hangingPunct="1">
              <a:spcBef>
                <a:spcPts val="0"/>
              </a:spcBef>
              <a:spcAft>
                <a:spcPts val="0"/>
              </a:spcAft>
              <a:defRPr>
                <a:latin typeface="+mj-lt"/>
                <a:ea typeface="+mj-ea"/>
                <a:cs typeface="+mj-cs"/>
                <a:sym typeface="Calibri"/>
              </a:defRPr>
            </a:pPr>
            <a:endParaRPr>
              <a:latin typeface="+mj-lt"/>
              <a:ea typeface="+mj-ea"/>
              <a:cs typeface="+mj-cs"/>
              <a:sym typeface="Calibri"/>
            </a:endParaRPr>
          </a:p>
        </p:txBody>
      </p:sp>
      <p:sp>
        <p:nvSpPr>
          <p:cNvPr id="152" name="1.…">
            <a:extLst/>
          </p:cNvPr>
          <p:cNvSpPr/>
          <p:nvPr/>
        </p:nvSpPr>
        <p:spPr>
          <a:xfrm>
            <a:off x="1039813" y="4156075"/>
            <a:ext cx="1930400" cy="1249363"/>
          </a:xfrm>
          <a:prstGeom prst="rect">
            <a:avLst/>
          </a:prstGeom>
          <a:ln w="12700">
            <a:miter lim="400000"/>
          </a:ln>
          <a:extLst>
            <a:ext uri="{C572A759-6A51-4108-AA02-DFA0A04FC94B}"/>
          </a:extLst>
        </p:spPr>
        <p:txBody>
          <a:bodyPr lIns="45718" tIns="45718" rIns="45718" bIns="45718">
            <a:spAutoFit/>
          </a:bodyPr>
          <a:lstStyle/>
          <a:p>
            <a:pPr algn="ctr" defTabSz="457212" eaLnBrk="1" fontAlgn="auto" hangingPunct="1">
              <a:lnSpc>
                <a:spcPct val="80000"/>
              </a:lnSpc>
              <a:spcBef>
                <a:spcPts val="0"/>
              </a:spcBef>
              <a:spcAft>
                <a:spcPts val="0"/>
              </a:spcAft>
              <a:defRPr sz="3800">
                <a:solidFill>
                  <a:srgbClr val="535353"/>
                </a:solidFill>
                <a:uFill>
                  <a:solidFill>
                    <a:srgbClr val="000000"/>
                  </a:solidFill>
                </a:uFill>
                <a:latin typeface="Arial"/>
                <a:ea typeface="Arial"/>
                <a:cs typeface="Arial"/>
                <a:sym typeface="Arial"/>
              </a:defRPr>
            </a:pPr>
            <a:r>
              <a:rPr sz="3800" b="1" dirty="0">
                <a:solidFill>
                  <a:srgbClr val="535353"/>
                </a:solidFill>
                <a:uFill>
                  <a:solidFill>
                    <a:srgbClr val="000000"/>
                  </a:solidFill>
                </a:uFill>
                <a:latin typeface="+mn-ea"/>
                <a:ea typeface="Arial"/>
                <a:cs typeface="Arial"/>
                <a:sym typeface="Arial"/>
              </a:rPr>
              <a:t>1.</a:t>
            </a:r>
          </a:p>
          <a:p>
            <a:pPr algn="ctr" defTabSz="457212" eaLnBrk="1" fontAlgn="auto" hangingPunct="1">
              <a:lnSpc>
                <a:spcPct val="80000"/>
              </a:lnSpc>
              <a:spcBef>
                <a:spcPts val="0"/>
              </a:spcBef>
              <a:spcAft>
                <a:spcPts val="0"/>
              </a:spcAft>
              <a:defRPr sz="2400">
                <a:solidFill>
                  <a:srgbClr val="535353"/>
                </a:solidFill>
                <a:uFill>
                  <a:solidFill>
                    <a:srgbClr val="000000"/>
                  </a:solidFill>
                </a:uFill>
                <a:latin typeface="Arial Black"/>
                <a:ea typeface="Arial Black"/>
                <a:cs typeface="Arial Black"/>
                <a:sym typeface="Arial Black"/>
              </a:defRPr>
            </a:pPr>
            <a:r>
              <a:rPr sz="2800" b="1" dirty="0">
                <a:solidFill>
                  <a:srgbClr val="535353"/>
                </a:solidFill>
                <a:uFill>
                  <a:solidFill>
                    <a:srgbClr val="000000"/>
                  </a:solidFill>
                </a:uFill>
                <a:latin typeface="+mn-ea"/>
                <a:ea typeface="Arial Black"/>
                <a:cs typeface="Arial Black"/>
                <a:sym typeface="Arial Black"/>
              </a:rPr>
              <a:t>To Save Lives</a:t>
            </a:r>
          </a:p>
        </p:txBody>
      </p:sp>
      <p:sp>
        <p:nvSpPr>
          <p:cNvPr id="151" name="Circle" descr="white circle with text inside" title="graphic">
            <a:extLst/>
          </p:cNvPr>
          <p:cNvSpPr/>
          <p:nvPr/>
        </p:nvSpPr>
        <p:spPr>
          <a:xfrm>
            <a:off x="3671888" y="3730625"/>
            <a:ext cx="2325687" cy="2100263"/>
          </a:xfrm>
          <a:prstGeom prst="ellipse">
            <a:avLst/>
          </a:prstGeom>
          <a:solidFill>
            <a:srgbClr val="FFFFFF"/>
          </a:solidFill>
          <a:ln w="12700">
            <a:miter lim="400000"/>
          </a:ln>
        </p:spPr>
        <p:txBody>
          <a:bodyPr lIns="45718" tIns="45718" rIns="45718" bIns="45718" anchor="ctr"/>
          <a:lstStyle/>
          <a:p>
            <a:pPr eaLnBrk="1" fontAlgn="auto" hangingPunct="1">
              <a:spcBef>
                <a:spcPts val="0"/>
              </a:spcBef>
              <a:spcAft>
                <a:spcPts val="0"/>
              </a:spcAft>
              <a:defRPr>
                <a:solidFill>
                  <a:srgbClr val="FFFFFF"/>
                </a:solidFill>
                <a:latin typeface="+mj-lt"/>
                <a:ea typeface="+mj-ea"/>
                <a:cs typeface="+mj-cs"/>
                <a:sym typeface="Calibri"/>
              </a:defRPr>
            </a:pPr>
            <a:endParaRPr>
              <a:solidFill>
                <a:srgbClr val="FFFFFF"/>
              </a:solidFill>
              <a:latin typeface="+mj-lt"/>
              <a:ea typeface="+mj-ea"/>
              <a:cs typeface="+mj-cs"/>
              <a:sym typeface="Calibri"/>
            </a:endParaRPr>
          </a:p>
        </p:txBody>
      </p:sp>
      <p:sp>
        <p:nvSpPr>
          <p:cNvPr id="153" name="2.…">
            <a:extLst/>
          </p:cNvPr>
          <p:cNvSpPr/>
          <p:nvPr/>
        </p:nvSpPr>
        <p:spPr>
          <a:xfrm>
            <a:off x="3957638" y="4129088"/>
            <a:ext cx="1800225" cy="1249362"/>
          </a:xfrm>
          <a:prstGeom prst="rect">
            <a:avLst/>
          </a:prstGeom>
          <a:ln w="12700">
            <a:miter lim="400000"/>
          </a:ln>
          <a:extLst>
            <a:ext uri="{C572A759-6A51-4108-AA02-DFA0A04FC94B}"/>
          </a:extLst>
        </p:spPr>
        <p:txBody>
          <a:bodyPr lIns="45718" tIns="45718" rIns="45718" bIns="45718">
            <a:spAutoFit/>
          </a:bodyPr>
          <a:lstStyle/>
          <a:p>
            <a:pPr algn="ctr" defTabSz="457212" eaLnBrk="1" fontAlgn="auto" hangingPunct="1">
              <a:lnSpc>
                <a:spcPct val="80000"/>
              </a:lnSpc>
              <a:spcBef>
                <a:spcPts val="0"/>
              </a:spcBef>
              <a:spcAft>
                <a:spcPts val="0"/>
              </a:spcAft>
              <a:defRPr sz="3800">
                <a:solidFill>
                  <a:srgbClr val="535353"/>
                </a:solidFill>
                <a:uFill>
                  <a:solidFill>
                    <a:srgbClr val="000000"/>
                  </a:solidFill>
                </a:uFill>
                <a:latin typeface="Arial"/>
                <a:ea typeface="Arial"/>
                <a:cs typeface="Arial"/>
                <a:sym typeface="Arial"/>
              </a:defRPr>
            </a:pPr>
            <a:r>
              <a:rPr sz="3800" b="1" dirty="0">
                <a:solidFill>
                  <a:srgbClr val="535353"/>
                </a:solidFill>
                <a:uFill>
                  <a:solidFill>
                    <a:srgbClr val="000000"/>
                  </a:solidFill>
                </a:uFill>
                <a:latin typeface="Calibri" charset="0"/>
                <a:ea typeface="Arial"/>
                <a:cs typeface="Calibri" charset="0"/>
                <a:sym typeface="Arial"/>
              </a:rPr>
              <a:t>2.</a:t>
            </a:r>
          </a:p>
          <a:p>
            <a:pPr algn="ctr" defTabSz="457212" eaLnBrk="1" fontAlgn="auto" hangingPunct="1">
              <a:lnSpc>
                <a:spcPct val="80000"/>
              </a:lnSpc>
              <a:spcBef>
                <a:spcPts val="0"/>
              </a:spcBef>
              <a:spcAft>
                <a:spcPts val="0"/>
              </a:spcAft>
              <a:defRPr sz="2400">
                <a:solidFill>
                  <a:srgbClr val="535353"/>
                </a:solidFill>
                <a:uFill>
                  <a:solidFill>
                    <a:srgbClr val="000000"/>
                  </a:solidFill>
                </a:uFill>
                <a:latin typeface="Arial Black"/>
                <a:ea typeface="Arial Black"/>
                <a:cs typeface="Arial Black"/>
                <a:sym typeface="Arial Black"/>
              </a:defRPr>
            </a:pPr>
            <a:r>
              <a:rPr sz="2800" b="1" dirty="0">
                <a:solidFill>
                  <a:srgbClr val="535353"/>
                </a:solidFill>
                <a:uFill>
                  <a:solidFill>
                    <a:srgbClr val="000000"/>
                  </a:solidFill>
                </a:uFill>
                <a:latin typeface="Calibri" charset="0"/>
                <a:ea typeface="Arial Black"/>
                <a:cs typeface="Calibri" charset="0"/>
                <a:sym typeface="Arial Black"/>
              </a:rPr>
              <a:t>To Prevent Injury</a:t>
            </a:r>
          </a:p>
        </p:txBody>
      </p:sp>
      <p:sp>
        <p:nvSpPr>
          <p:cNvPr id="149" name="Circle" descr="orange circle with text inside" title="graphic">
            <a:extLst/>
          </p:cNvPr>
          <p:cNvSpPr/>
          <p:nvPr/>
        </p:nvSpPr>
        <p:spPr>
          <a:xfrm>
            <a:off x="6540500" y="3717925"/>
            <a:ext cx="2327275" cy="2100263"/>
          </a:xfrm>
          <a:prstGeom prst="ellipse">
            <a:avLst/>
          </a:prstGeom>
          <a:solidFill>
            <a:srgbClr val="FF7031"/>
          </a:solidFill>
          <a:ln w="12700">
            <a:miter lim="400000"/>
          </a:ln>
        </p:spPr>
        <p:txBody>
          <a:bodyPr lIns="45718" tIns="45718" rIns="45718" bIns="45718" anchor="ctr"/>
          <a:lstStyle/>
          <a:p>
            <a:pPr eaLnBrk="1" fontAlgn="auto" hangingPunct="1">
              <a:spcBef>
                <a:spcPts val="0"/>
              </a:spcBef>
              <a:spcAft>
                <a:spcPts val="0"/>
              </a:spcAft>
              <a:defRPr>
                <a:latin typeface="+mj-lt"/>
                <a:ea typeface="+mj-ea"/>
                <a:cs typeface="+mj-cs"/>
                <a:sym typeface="Calibri"/>
              </a:defRPr>
            </a:pPr>
            <a:endParaRPr>
              <a:latin typeface="+mj-lt"/>
              <a:ea typeface="+mj-ea"/>
              <a:cs typeface="+mj-cs"/>
              <a:sym typeface="Calibri"/>
            </a:endParaRPr>
          </a:p>
        </p:txBody>
      </p:sp>
      <p:sp>
        <p:nvSpPr>
          <p:cNvPr id="154" name="3.…">
            <a:extLst/>
          </p:cNvPr>
          <p:cNvSpPr/>
          <p:nvPr/>
        </p:nvSpPr>
        <p:spPr>
          <a:xfrm>
            <a:off x="6856413" y="3957638"/>
            <a:ext cx="1689100" cy="1593850"/>
          </a:xfrm>
          <a:prstGeom prst="rect">
            <a:avLst/>
          </a:prstGeom>
          <a:ln w="12700">
            <a:miter lim="400000"/>
          </a:ln>
          <a:extLst>
            <a:ext uri="{C572A759-6A51-4108-AA02-DFA0A04FC94B}"/>
          </a:extLst>
        </p:spPr>
        <p:txBody>
          <a:bodyPr lIns="45718" tIns="45718" rIns="45718" bIns="45718">
            <a:spAutoFit/>
          </a:bodyPr>
          <a:lstStyle/>
          <a:p>
            <a:pPr algn="ctr" defTabSz="457212" eaLnBrk="1" fontAlgn="auto" hangingPunct="1">
              <a:lnSpc>
                <a:spcPct val="80000"/>
              </a:lnSpc>
              <a:spcBef>
                <a:spcPts val="0"/>
              </a:spcBef>
              <a:spcAft>
                <a:spcPts val="0"/>
              </a:spcAft>
              <a:defRPr sz="3800">
                <a:solidFill>
                  <a:srgbClr val="535353"/>
                </a:solidFill>
                <a:uFill>
                  <a:solidFill>
                    <a:srgbClr val="000000"/>
                  </a:solidFill>
                </a:uFill>
                <a:latin typeface="Arial"/>
                <a:ea typeface="Arial"/>
                <a:cs typeface="Arial"/>
                <a:sym typeface="Arial"/>
              </a:defRPr>
            </a:pPr>
            <a:r>
              <a:rPr sz="3800" b="1" dirty="0">
                <a:solidFill>
                  <a:srgbClr val="535353"/>
                </a:solidFill>
                <a:uFill>
                  <a:solidFill>
                    <a:srgbClr val="000000"/>
                  </a:solidFill>
                </a:uFill>
                <a:latin typeface="Calibri" charset="0"/>
                <a:ea typeface="Arial"/>
                <a:cs typeface="Calibri" charset="0"/>
                <a:sym typeface="Arial"/>
              </a:rPr>
              <a:t>3.</a:t>
            </a:r>
          </a:p>
          <a:p>
            <a:pPr algn="ctr" defTabSz="457212" eaLnBrk="1" fontAlgn="auto" hangingPunct="1">
              <a:lnSpc>
                <a:spcPct val="80000"/>
              </a:lnSpc>
              <a:spcBef>
                <a:spcPts val="0"/>
              </a:spcBef>
              <a:spcAft>
                <a:spcPts val="0"/>
              </a:spcAft>
              <a:defRPr sz="2400">
                <a:solidFill>
                  <a:srgbClr val="535353"/>
                </a:solidFill>
                <a:uFill>
                  <a:solidFill>
                    <a:srgbClr val="000000"/>
                  </a:solidFill>
                </a:uFill>
                <a:latin typeface="Arial Black"/>
                <a:ea typeface="Arial Black"/>
                <a:cs typeface="Arial Black"/>
                <a:sym typeface="Arial Black"/>
              </a:defRPr>
            </a:pPr>
            <a:r>
              <a:rPr sz="2800" b="1" dirty="0">
                <a:solidFill>
                  <a:srgbClr val="535353"/>
                </a:solidFill>
                <a:uFill>
                  <a:solidFill>
                    <a:srgbClr val="000000"/>
                  </a:solidFill>
                </a:uFill>
                <a:latin typeface="Calibri" charset="0"/>
                <a:ea typeface="Arial Black"/>
                <a:cs typeface="Calibri" charset="0"/>
                <a:sym typeface="Arial Black"/>
              </a:rPr>
              <a:t>To Protect America’s Workers</a:t>
            </a: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p:cNvPr>
          <p:cNvSpPr>
            <a:spLocks noGrp="1"/>
          </p:cNvSpPr>
          <p:nvPr>
            <p:ph type="title"/>
          </p:nvPr>
        </p:nvSpPr>
        <p:spPr>
          <a:xfrm>
            <a:off x="457200" y="317500"/>
            <a:ext cx="8229600" cy="1282700"/>
          </a:xfrm>
        </p:spPr>
        <p:txBody>
          <a:bodyPr/>
          <a:lstStyle/>
          <a:p>
            <a:pPr marL="114300" indent="-114300">
              <a:defRPr/>
            </a:pPr>
            <a:r>
              <a:rPr lang="en-US" kern="1200" dirty="0" smtClean="0">
                <a:solidFill>
                  <a:srgbClr val="FF7031"/>
                </a:solidFill>
                <a:latin typeface="Arial Black" panose="020B0604020202020204" pitchFamily="34" charset="0"/>
                <a:ea typeface="Calibri" panose="020F0502020204030204" pitchFamily="34" charset="0"/>
                <a:cs typeface="Calibri" panose="020F0502020204030204" pitchFamily="34" charset="0"/>
              </a:rPr>
              <a:t>OSHA</a:t>
            </a:r>
            <a:r>
              <a:rPr lang="en-US" dirty="0" smtClean="0">
                <a:ea typeface="Calibri" panose="020F0502020204030204" pitchFamily="34" charset="0"/>
                <a:cs typeface="Calibri" panose="020F0502020204030204" pitchFamily="34" charset="0"/>
              </a:rPr>
              <a:t/>
            </a:r>
            <a:br>
              <a:rPr lang="en-US" dirty="0" smtClean="0">
                <a:ea typeface="Calibri" panose="020F0502020204030204" pitchFamily="34" charset="0"/>
                <a:cs typeface="Calibri" panose="020F0502020204030204" pitchFamily="34" charset="0"/>
              </a:rPr>
            </a:br>
            <a:r>
              <a:rPr lang="en-US" sz="2400" b="0" dirty="0" err="1" smtClean="0">
                <a:solidFill>
                  <a:srgbClr val="FFFF00"/>
                </a:solidFill>
                <a:latin typeface="Arial" panose="020B0604020202020204" pitchFamily="34" charset="0"/>
                <a:ea typeface="Calibri" panose="020F0502020204030204" pitchFamily="34" charset="0"/>
                <a:cs typeface="Arial" panose="020B0604020202020204" pitchFamily="34" charset="0"/>
              </a:rPr>
              <a:t>OSHA</a:t>
            </a:r>
            <a:r>
              <a:rPr lang="en-US" sz="2400" b="0" dirty="0" smtClean="0">
                <a:solidFill>
                  <a:srgbClr val="FFFF00"/>
                </a:solidFill>
                <a:latin typeface="Arial" panose="020B0604020202020204" pitchFamily="34" charset="0"/>
                <a:ea typeface="Calibri" panose="020F0502020204030204" pitchFamily="34" charset="0"/>
                <a:cs typeface="Arial" panose="020B0604020202020204" pitchFamily="34" charset="0"/>
              </a:rPr>
              <a:t> Facts</a:t>
            </a:r>
            <a:endParaRPr lang="en-US" sz="2400" b="0" dirty="0">
              <a:solidFill>
                <a:srgbClr val="FFFF00"/>
              </a:solidFill>
              <a:latin typeface="Arial" panose="020B0604020202020204" pitchFamily="34" charset="0"/>
              <a:cs typeface="Arial" panose="020B0604020202020204" pitchFamily="34" charset="0"/>
            </a:endParaRPr>
          </a:p>
        </p:txBody>
      </p:sp>
      <p:graphicFrame>
        <p:nvGraphicFramePr>
          <p:cNvPr id="2" name="Diagram 1" descr="Two grey boxes" title="Smart Art graphic that shows a list">
            <a:extLst/>
          </p:cNvPr>
          <p:cNvGraphicFramePr/>
          <p:nvPr/>
        </p:nvGraphicFramePr>
        <p:xfrm>
          <a:off x="726902" y="1689878"/>
          <a:ext cx="7697231" cy="41703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en-US" smtClean="0">
                <a:latin typeface="Arial Black" panose="020B0A04020102020204" pitchFamily="34" charset="0"/>
                <a:ea typeface="Arial Black" panose="020B0A04020102020204" pitchFamily="34" charset="0"/>
                <a:cs typeface="Arial Black" panose="020B0A04020102020204" pitchFamily="34" charset="0"/>
              </a:rPr>
              <a:t>OSHA</a:t>
            </a:r>
          </a:p>
        </p:txBody>
      </p:sp>
      <p:sp>
        <p:nvSpPr>
          <p:cNvPr id="49155" name="OSHA Strategies"/>
          <p:cNvSpPr>
            <a:spLocks noChangeArrowheads="1"/>
          </p:cNvSpPr>
          <p:nvPr/>
        </p:nvSpPr>
        <p:spPr bwMode="auto">
          <a:xfrm>
            <a:off x="177800" y="1271588"/>
            <a:ext cx="73675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spAutoFit/>
          </a:bodyPr>
          <a:lstStyle>
            <a:lvl1pPr marL="342900" indent="-342900">
              <a:defRPr>
                <a:solidFill>
                  <a:schemeClr val="tx1"/>
                </a:solidFill>
                <a:latin typeface="Calibri" panose="020F0502020204030204" pitchFamily="34" charset="0"/>
                <a:cs typeface="Calibri" panose="020F0502020204030204" pitchFamily="34" charset="0"/>
              </a:defRPr>
            </a:lvl1pPr>
            <a:lvl2pPr>
              <a:defRPr>
                <a:solidFill>
                  <a:schemeClr val="tx1"/>
                </a:solidFill>
                <a:latin typeface="Calibri" panose="020F0502020204030204" pitchFamily="34" charset="0"/>
                <a:cs typeface="Calibri" panose="020F0502020204030204" pitchFamily="34" charset="0"/>
              </a:defRPr>
            </a:lvl2pPr>
            <a:lvl3pPr marL="1143000" indent="-228600">
              <a:defRPr>
                <a:solidFill>
                  <a:schemeClr val="tx1"/>
                </a:solidFill>
                <a:latin typeface="Calibri" panose="020F0502020204030204" pitchFamily="34" charset="0"/>
                <a:cs typeface="Calibri" panose="020F0502020204030204" pitchFamily="34" charset="0"/>
              </a:defRPr>
            </a:lvl3pPr>
            <a:lvl4pPr marL="1600200" indent="-228600">
              <a:defRPr>
                <a:solidFill>
                  <a:schemeClr val="tx1"/>
                </a:solidFill>
                <a:latin typeface="Calibri" panose="020F0502020204030204" pitchFamily="34" charset="0"/>
                <a:cs typeface="Calibri" panose="020F0502020204030204" pitchFamily="34" charset="0"/>
              </a:defRPr>
            </a:lvl4pPr>
            <a:lvl5pPr marL="2057400" indent="-228600">
              <a:defRPr>
                <a:solidFill>
                  <a:schemeClr val="tx1"/>
                </a:solidFill>
                <a:latin typeface="Calibri" panose="020F0502020204030204" pitchFamily="34" charset="0"/>
                <a:cs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9pPr>
          </a:lstStyle>
          <a:p>
            <a:pPr lvl="1" eaLnBrk="1" hangingPunct="1">
              <a:spcBef>
                <a:spcPts val="600"/>
              </a:spcBef>
              <a:buSzPct val="100000"/>
            </a:pPr>
            <a:r>
              <a:rPr lang="en-US" altLang="en-US" sz="2400" b="1">
                <a:solidFill>
                  <a:srgbClr val="DEE60E"/>
                </a:solidFill>
                <a:latin typeface="Arial" panose="020B0604020202020204" pitchFamily="34" charset="0"/>
                <a:cs typeface="Arial" panose="020B0604020202020204" pitchFamily="34" charset="0"/>
                <a:sym typeface="Arial" panose="020B0604020202020204" pitchFamily="34" charset="0"/>
              </a:rPr>
              <a:t>OSHA Strategies</a:t>
            </a:r>
          </a:p>
        </p:txBody>
      </p:sp>
      <p:sp>
        <p:nvSpPr>
          <p:cNvPr id="166" name="To Help Reduce Injury and Death on the Job">
            <a:extLst/>
          </p:cNvPr>
          <p:cNvSpPr/>
          <p:nvPr/>
        </p:nvSpPr>
        <p:spPr>
          <a:xfrm>
            <a:off x="177800" y="2025650"/>
            <a:ext cx="7697788" cy="523875"/>
          </a:xfrm>
          <a:prstGeom prst="rect">
            <a:avLst/>
          </a:prstGeom>
          <a:ln w="12700">
            <a:miter lim="400000"/>
          </a:ln>
          <a:extLst>
            <a:ext uri="{C572A759-6A51-4108-AA02-DFA0A04FC94B}"/>
          </a:extLst>
        </p:spPr>
        <p:txBody>
          <a:bodyPr lIns="45718" tIns="45718" rIns="45718" bIns="45718">
            <a:spAutoFit/>
          </a:bodyPr>
          <a:lstStyle/>
          <a:p>
            <a:pPr marL="381010" lvl="1" defTabSz="457212" eaLnBrk="1" fontAlgn="auto" hangingPunct="1">
              <a:spcBef>
                <a:spcPts val="1500"/>
              </a:spcBef>
              <a:spcAft>
                <a:spcPts val="0"/>
              </a:spcAft>
              <a:buSzPct val="100000"/>
              <a:tabLst>
                <a:tab pos="139704" algn="l"/>
                <a:tab pos="508014" algn="l"/>
              </a:tabLst>
              <a:defRPr sz="2500">
                <a:solidFill>
                  <a:srgbClr val="FFFFFF"/>
                </a:solidFill>
                <a:uFill>
                  <a:solidFill>
                    <a:srgbClr val="000000"/>
                  </a:solidFill>
                </a:uFill>
                <a:latin typeface="Arial"/>
                <a:ea typeface="Arial"/>
                <a:cs typeface="Arial"/>
                <a:sym typeface="Arial"/>
              </a:defRPr>
            </a:pPr>
            <a:r>
              <a:rPr sz="2800" dirty="0">
                <a:solidFill>
                  <a:schemeClr val="bg1"/>
                </a:solidFill>
                <a:uFill>
                  <a:solidFill>
                    <a:srgbClr val="000000"/>
                  </a:solidFill>
                </a:uFill>
                <a:latin typeface="Calibri" charset="0"/>
                <a:ea typeface="Arial"/>
                <a:cs typeface="Calibri" charset="0"/>
                <a:sym typeface="Arial"/>
              </a:rPr>
              <a:t>To Help Reduce Injury and Death on the Job</a:t>
            </a:r>
          </a:p>
        </p:txBody>
      </p:sp>
      <p:sp>
        <p:nvSpPr>
          <p:cNvPr id="168" name="Circle" descr="yellow circle with text inside" title="Graphic">
            <a:extLst/>
          </p:cNvPr>
          <p:cNvSpPr/>
          <p:nvPr/>
        </p:nvSpPr>
        <p:spPr>
          <a:xfrm>
            <a:off x="523875" y="3205163"/>
            <a:ext cx="2471738" cy="2471737"/>
          </a:xfrm>
          <a:prstGeom prst="ellipse">
            <a:avLst/>
          </a:prstGeom>
          <a:solidFill>
            <a:srgbClr val="DEE60E"/>
          </a:solidFill>
          <a:ln w="12700">
            <a:miter lim="400000"/>
          </a:ln>
        </p:spPr>
        <p:txBody>
          <a:bodyPr lIns="45718" tIns="45718" rIns="45718" bIns="45718" anchor="ctr"/>
          <a:lstStyle/>
          <a:p>
            <a:pPr eaLnBrk="1" fontAlgn="auto" hangingPunct="1">
              <a:spcBef>
                <a:spcPts val="0"/>
              </a:spcBef>
              <a:spcAft>
                <a:spcPts val="0"/>
              </a:spcAft>
              <a:defRPr>
                <a:latin typeface="+mj-lt"/>
                <a:ea typeface="+mj-ea"/>
                <a:cs typeface="+mj-cs"/>
                <a:sym typeface="Calibri"/>
              </a:defRPr>
            </a:pPr>
            <a:endParaRPr>
              <a:latin typeface="+mj-lt"/>
              <a:ea typeface="+mj-ea"/>
              <a:cs typeface="+mj-cs"/>
              <a:sym typeface="Calibri"/>
            </a:endParaRPr>
          </a:p>
        </p:txBody>
      </p:sp>
      <p:sp>
        <p:nvSpPr>
          <p:cNvPr id="170" name="1.…">
            <a:extLst/>
          </p:cNvPr>
          <p:cNvSpPr/>
          <p:nvPr/>
        </p:nvSpPr>
        <p:spPr>
          <a:xfrm>
            <a:off x="617538" y="3490913"/>
            <a:ext cx="2262187" cy="1446212"/>
          </a:xfrm>
          <a:prstGeom prst="rect">
            <a:avLst/>
          </a:prstGeom>
          <a:ln w="12700">
            <a:miter lim="400000"/>
          </a:ln>
          <a:extLst>
            <a:ext uri="{C572A759-6A51-4108-AA02-DFA0A04FC94B}"/>
          </a:extLst>
        </p:spPr>
        <p:txBody>
          <a:bodyPr lIns="45718" tIns="45718" rIns="45718" bIns="45718">
            <a:spAutoFit/>
          </a:bodyPr>
          <a:lstStyle/>
          <a:p>
            <a:pPr algn="ctr" defTabSz="457212" eaLnBrk="1" fontAlgn="auto" hangingPunct="1">
              <a:lnSpc>
                <a:spcPct val="80000"/>
              </a:lnSpc>
              <a:spcBef>
                <a:spcPts val="0"/>
              </a:spcBef>
              <a:spcAft>
                <a:spcPts val="0"/>
              </a:spcAft>
              <a:defRPr sz="3800">
                <a:solidFill>
                  <a:srgbClr val="535353"/>
                </a:solidFill>
                <a:uFill>
                  <a:solidFill>
                    <a:srgbClr val="000000"/>
                  </a:solidFill>
                </a:uFill>
                <a:latin typeface="Arial"/>
                <a:ea typeface="Arial"/>
                <a:cs typeface="Arial"/>
                <a:sym typeface="Arial"/>
              </a:defRPr>
            </a:pPr>
            <a:r>
              <a:rPr sz="3800" b="1" dirty="0">
                <a:solidFill>
                  <a:srgbClr val="535353"/>
                </a:solidFill>
                <a:uFill>
                  <a:solidFill>
                    <a:srgbClr val="000000"/>
                  </a:solidFill>
                </a:uFill>
                <a:latin typeface="Calibri" charset="0"/>
                <a:ea typeface="Arial"/>
                <a:cs typeface="Calibri" charset="0"/>
                <a:sym typeface="Arial"/>
              </a:rPr>
              <a:t>1.</a:t>
            </a:r>
          </a:p>
          <a:p>
            <a:pPr algn="ctr" defTabSz="457212" eaLnBrk="1" fontAlgn="auto" hangingPunct="1">
              <a:lnSpc>
                <a:spcPct val="80000"/>
              </a:lnSpc>
              <a:spcBef>
                <a:spcPts val="0"/>
              </a:spcBef>
              <a:spcAft>
                <a:spcPts val="0"/>
              </a:spcAft>
              <a:defRPr sz="2000">
                <a:solidFill>
                  <a:srgbClr val="535353"/>
                </a:solidFill>
                <a:uFill>
                  <a:solidFill>
                    <a:srgbClr val="000000"/>
                  </a:solidFill>
                </a:uFill>
                <a:latin typeface="Arial Black"/>
                <a:ea typeface="Arial Black"/>
                <a:cs typeface="Arial Black"/>
                <a:sym typeface="Arial Black"/>
              </a:defRPr>
            </a:pPr>
            <a:r>
              <a:rPr sz="2400" b="1" dirty="0">
                <a:solidFill>
                  <a:srgbClr val="535353"/>
                </a:solidFill>
                <a:uFill>
                  <a:solidFill>
                    <a:srgbClr val="000000"/>
                  </a:solidFill>
                </a:uFill>
                <a:latin typeface="Calibri" charset="0"/>
                <a:ea typeface="Arial Black"/>
                <a:cs typeface="Calibri" charset="0"/>
                <a:sym typeface="Arial Black"/>
              </a:rPr>
              <a:t>Strong, fair</a:t>
            </a:r>
          </a:p>
          <a:p>
            <a:pPr algn="ctr" defTabSz="457212" eaLnBrk="1" fontAlgn="auto" hangingPunct="1">
              <a:lnSpc>
                <a:spcPct val="80000"/>
              </a:lnSpc>
              <a:spcBef>
                <a:spcPts val="0"/>
              </a:spcBef>
              <a:spcAft>
                <a:spcPts val="0"/>
              </a:spcAft>
              <a:defRPr sz="2000">
                <a:solidFill>
                  <a:srgbClr val="535353"/>
                </a:solidFill>
                <a:uFill>
                  <a:solidFill>
                    <a:srgbClr val="000000"/>
                  </a:solidFill>
                </a:uFill>
                <a:latin typeface="Arial Black"/>
                <a:ea typeface="Arial Black"/>
                <a:cs typeface="Arial Black"/>
                <a:sym typeface="Arial Black"/>
              </a:defRPr>
            </a:pPr>
            <a:r>
              <a:rPr sz="2400" b="1" dirty="0">
                <a:solidFill>
                  <a:srgbClr val="535353"/>
                </a:solidFill>
                <a:uFill>
                  <a:solidFill>
                    <a:srgbClr val="000000"/>
                  </a:solidFill>
                </a:uFill>
                <a:latin typeface="Calibri" charset="0"/>
                <a:ea typeface="Arial Black"/>
                <a:cs typeface="Calibri" charset="0"/>
                <a:sym typeface="Arial Black"/>
              </a:rPr>
              <a:t>&amp; effective enforcement</a:t>
            </a:r>
          </a:p>
        </p:txBody>
      </p:sp>
      <p:sp>
        <p:nvSpPr>
          <p:cNvPr id="169" name="Circle" descr="white circle with text inside" title="graphic">
            <a:extLst/>
          </p:cNvPr>
          <p:cNvSpPr/>
          <p:nvPr/>
        </p:nvSpPr>
        <p:spPr>
          <a:xfrm>
            <a:off x="3206750" y="3078163"/>
            <a:ext cx="2725738" cy="2725737"/>
          </a:xfrm>
          <a:prstGeom prst="ellipse">
            <a:avLst/>
          </a:prstGeom>
          <a:solidFill>
            <a:srgbClr val="FFFFFF"/>
          </a:solidFill>
          <a:ln w="12700">
            <a:miter lim="400000"/>
          </a:ln>
        </p:spPr>
        <p:txBody>
          <a:bodyPr lIns="45718" tIns="45718" rIns="45718" bIns="45718" anchor="ctr"/>
          <a:lstStyle/>
          <a:p>
            <a:pPr eaLnBrk="1" fontAlgn="auto" hangingPunct="1">
              <a:spcBef>
                <a:spcPts val="0"/>
              </a:spcBef>
              <a:spcAft>
                <a:spcPts val="0"/>
              </a:spcAft>
              <a:defRPr>
                <a:solidFill>
                  <a:srgbClr val="FFFFFF"/>
                </a:solidFill>
                <a:latin typeface="+mj-lt"/>
                <a:ea typeface="+mj-ea"/>
                <a:cs typeface="+mj-cs"/>
                <a:sym typeface="Calibri"/>
              </a:defRPr>
            </a:pPr>
            <a:endParaRPr>
              <a:solidFill>
                <a:srgbClr val="FFFFFF"/>
              </a:solidFill>
              <a:latin typeface="+mj-lt"/>
              <a:ea typeface="+mj-ea"/>
              <a:cs typeface="+mj-cs"/>
              <a:sym typeface="Calibri"/>
            </a:endParaRPr>
          </a:p>
        </p:txBody>
      </p:sp>
      <p:sp>
        <p:nvSpPr>
          <p:cNvPr id="171" name="2.…">
            <a:extLst/>
          </p:cNvPr>
          <p:cNvSpPr/>
          <p:nvPr/>
        </p:nvSpPr>
        <p:spPr>
          <a:xfrm>
            <a:off x="3503613" y="3376613"/>
            <a:ext cx="2109787" cy="1741487"/>
          </a:xfrm>
          <a:prstGeom prst="rect">
            <a:avLst/>
          </a:prstGeom>
          <a:ln w="12700">
            <a:miter lim="400000"/>
          </a:ln>
          <a:extLst>
            <a:ext uri="{C572A759-6A51-4108-AA02-DFA0A04FC94B}"/>
          </a:extLst>
        </p:spPr>
        <p:txBody>
          <a:bodyPr lIns="45718" tIns="45718" rIns="45718" bIns="45718">
            <a:spAutoFit/>
          </a:bodyPr>
          <a:lstStyle/>
          <a:p>
            <a:pPr algn="ctr" defTabSz="457212" eaLnBrk="1" fontAlgn="auto" hangingPunct="1">
              <a:lnSpc>
                <a:spcPct val="80000"/>
              </a:lnSpc>
              <a:spcBef>
                <a:spcPts val="0"/>
              </a:spcBef>
              <a:spcAft>
                <a:spcPts val="0"/>
              </a:spcAft>
              <a:defRPr sz="3800">
                <a:solidFill>
                  <a:srgbClr val="535353"/>
                </a:solidFill>
                <a:uFill>
                  <a:solidFill>
                    <a:srgbClr val="000000"/>
                  </a:solidFill>
                </a:uFill>
                <a:latin typeface="Arial"/>
                <a:ea typeface="Arial"/>
                <a:cs typeface="Arial"/>
                <a:sym typeface="Arial"/>
              </a:defRPr>
            </a:pPr>
            <a:r>
              <a:rPr sz="3800" b="1" dirty="0">
                <a:solidFill>
                  <a:srgbClr val="535353"/>
                </a:solidFill>
                <a:uFill>
                  <a:solidFill>
                    <a:srgbClr val="000000"/>
                  </a:solidFill>
                </a:uFill>
                <a:latin typeface="Calibri" charset="0"/>
                <a:ea typeface="Arial"/>
                <a:cs typeface="Calibri" charset="0"/>
                <a:sym typeface="Arial"/>
              </a:rPr>
              <a:t>2.</a:t>
            </a:r>
          </a:p>
          <a:p>
            <a:pPr algn="ctr" defTabSz="457212" eaLnBrk="1" fontAlgn="auto" hangingPunct="1">
              <a:lnSpc>
                <a:spcPct val="80000"/>
              </a:lnSpc>
              <a:spcBef>
                <a:spcPts val="0"/>
              </a:spcBef>
              <a:spcAft>
                <a:spcPts val="0"/>
              </a:spcAft>
              <a:defRPr sz="2000">
                <a:solidFill>
                  <a:srgbClr val="535353"/>
                </a:solidFill>
                <a:uFill>
                  <a:solidFill>
                    <a:srgbClr val="000000"/>
                  </a:solidFill>
                </a:uFill>
                <a:latin typeface="Arial Black"/>
                <a:ea typeface="Arial Black"/>
                <a:cs typeface="Arial Black"/>
                <a:sym typeface="Arial Black"/>
              </a:defRPr>
            </a:pPr>
            <a:r>
              <a:rPr sz="2400" b="1" dirty="0">
                <a:solidFill>
                  <a:srgbClr val="535353"/>
                </a:solidFill>
                <a:uFill>
                  <a:solidFill>
                    <a:srgbClr val="000000"/>
                  </a:solidFill>
                </a:uFill>
                <a:latin typeface="Calibri" charset="0"/>
                <a:ea typeface="Arial Black"/>
                <a:cs typeface="Calibri" charset="0"/>
                <a:sym typeface="Arial Black"/>
              </a:rPr>
              <a:t>Outreach, education &amp; compliance assistance</a:t>
            </a:r>
          </a:p>
        </p:txBody>
      </p:sp>
      <p:sp>
        <p:nvSpPr>
          <p:cNvPr id="167" name="Circle" descr="orange circle with text inside" title="graphic ">
            <a:extLst/>
          </p:cNvPr>
          <p:cNvSpPr/>
          <p:nvPr/>
        </p:nvSpPr>
        <p:spPr>
          <a:xfrm>
            <a:off x="6115050" y="3078163"/>
            <a:ext cx="2725738" cy="2725737"/>
          </a:xfrm>
          <a:prstGeom prst="ellipse">
            <a:avLst/>
          </a:prstGeom>
          <a:solidFill>
            <a:srgbClr val="FF7031"/>
          </a:solidFill>
          <a:ln w="12700">
            <a:miter lim="400000"/>
          </a:ln>
        </p:spPr>
        <p:txBody>
          <a:bodyPr lIns="45718" tIns="45718" rIns="45718" bIns="45718" anchor="ctr"/>
          <a:lstStyle/>
          <a:p>
            <a:pPr eaLnBrk="1" fontAlgn="auto" hangingPunct="1">
              <a:spcBef>
                <a:spcPts val="0"/>
              </a:spcBef>
              <a:spcAft>
                <a:spcPts val="0"/>
              </a:spcAft>
              <a:defRPr>
                <a:latin typeface="+mj-lt"/>
                <a:ea typeface="+mj-ea"/>
                <a:cs typeface="+mj-cs"/>
                <a:sym typeface="Calibri"/>
              </a:defRPr>
            </a:pPr>
            <a:endParaRPr>
              <a:latin typeface="+mj-lt"/>
              <a:ea typeface="+mj-ea"/>
              <a:cs typeface="+mj-cs"/>
              <a:sym typeface="Calibri"/>
            </a:endParaRPr>
          </a:p>
        </p:txBody>
      </p:sp>
      <p:sp>
        <p:nvSpPr>
          <p:cNvPr id="172" name="3.…">
            <a:extLst/>
          </p:cNvPr>
          <p:cNvSpPr/>
          <p:nvPr/>
        </p:nvSpPr>
        <p:spPr>
          <a:xfrm>
            <a:off x="6502400" y="3455988"/>
            <a:ext cx="1978025" cy="1743075"/>
          </a:xfrm>
          <a:prstGeom prst="rect">
            <a:avLst/>
          </a:prstGeom>
          <a:ln w="12700">
            <a:miter lim="400000"/>
          </a:ln>
          <a:extLst>
            <a:ext uri="{C572A759-6A51-4108-AA02-DFA0A04FC94B}"/>
          </a:extLst>
        </p:spPr>
        <p:txBody>
          <a:bodyPr lIns="45718" tIns="45718" rIns="45718" bIns="45718">
            <a:spAutoFit/>
          </a:bodyPr>
          <a:lstStyle/>
          <a:p>
            <a:pPr algn="ctr" defTabSz="457212" eaLnBrk="1" fontAlgn="auto" hangingPunct="1">
              <a:lnSpc>
                <a:spcPct val="80000"/>
              </a:lnSpc>
              <a:spcBef>
                <a:spcPts val="0"/>
              </a:spcBef>
              <a:spcAft>
                <a:spcPts val="0"/>
              </a:spcAft>
              <a:defRPr sz="3800">
                <a:solidFill>
                  <a:srgbClr val="535353"/>
                </a:solidFill>
                <a:uFill>
                  <a:solidFill>
                    <a:srgbClr val="000000"/>
                  </a:solidFill>
                </a:uFill>
                <a:latin typeface="Arial"/>
                <a:ea typeface="Arial"/>
                <a:cs typeface="Arial"/>
                <a:sym typeface="Arial"/>
              </a:defRPr>
            </a:pPr>
            <a:r>
              <a:rPr sz="3800" b="1" dirty="0">
                <a:solidFill>
                  <a:srgbClr val="535353"/>
                </a:solidFill>
                <a:uFill>
                  <a:solidFill>
                    <a:srgbClr val="000000"/>
                  </a:solidFill>
                </a:uFill>
                <a:latin typeface="Calibri" charset="0"/>
                <a:ea typeface="Arial"/>
                <a:cs typeface="Calibri" charset="0"/>
                <a:sym typeface="Arial"/>
              </a:rPr>
              <a:t>3.</a:t>
            </a:r>
          </a:p>
          <a:p>
            <a:pPr algn="ctr" defTabSz="457212" eaLnBrk="1" fontAlgn="auto" hangingPunct="1">
              <a:lnSpc>
                <a:spcPct val="80000"/>
              </a:lnSpc>
              <a:spcBef>
                <a:spcPts val="0"/>
              </a:spcBef>
              <a:spcAft>
                <a:spcPts val="0"/>
              </a:spcAft>
              <a:defRPr sz="2000">
                <a:solidFill>
                  <a:srgbClr val="535353"/>
                </a:solidFill>
                <a:uFill>
                  <a:solidFill>
                    <a:srgbClr val="000000"/>
                  </a:solidFill>
                </a:uFill>
                <a:latin typeface="Arial Black"/>
                <a:ea typeface="Arial Black"/>
                <a:cs typeface="Arial Black"/>
                <a:sym typeface="Arial Black"/>
              </a:defRPr>
            </a:pPr>
            <a:r>
              <a:rPr sz="2400" b="1" dirty="0">
                <a:solidFill>
                  <a:srgbClr val="535353"/>
                </a:solidFill>
                <a:uFill>
                  <a:solidFill>
                    <a:srgbClr val="000000"/>
                  </a:solidFill>
                </a:uFill>
                <a:latin typeface="Calibri" charset="0"/>
                <a:ea typeface="Arial Black"/>
                <a:cs typeface="Calibri" charset="0"/>
                <a:sym typeface="Arial Black"/>
              </a:rPr>
              <a:t>Partnerships &amp; other cooperative programs</a:t>
            </a:r>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noChangeArrowheads="1"/>
          </p:cNvSpPr>
          <p:nvPr>
            <p:ph type="title"/>
          </p:nvPr>
        </p:nvSpPr>
        <p:spPr>
          <a:xfrm>
            <a:off x="481013" y="52388"/>
            <a:ext cx="8229600" cy="1508125"/>
          </a:xfrm>
        </p:spPr>
        <p:txBody>
          <a:bodyPr/>
          <a:lstStyle/>
          <a:p>
            <a:pPr eaLnBrk="1" hangingPunct="1"/>
            <a:r>
              <a:rPr lang="en-US" altLang="en-US" smtClean="0">
                <a:latin typeface="Arial Black" panose="020B0A04020102020204" pitchFamily="34" charset="0"/>
                <a:ea typeface="Arial Black" panose="020B0A04020102020204" pitchFamily="34" charset="0"/>
                <a:cs typeface="Arial Black" panose="020B0A04020102020204" pitchFamily="34" charset="0"/>
              </a:rPr>
              <a:t>Intended Outcome</a:t>
            </a:r>
          </a:p>
        </p:txBody>
      </p:sp>
      <p:pic>
        <p:nvPicPr>
          <p:cNvPr id="55299" name="Picture 4" descr="Image of a notebook that reads &quot;Workplace safety&quot; along with a hard hat, protective eyewear, gloves, a mask, and a medical kit." title="Workplace safety image">
            <a:extLst/>
          </p:cNvPr>
          <p:cNvPicPr>
            <a:picLocks noChangeAspect="1" noChangeArrowheads="1"/>
          </p:cNvPicPr>
          <p:nvPr/>
        </p:nvPicPr>
        <p:blipFill>
          <a:blip r:embed="rId3"/>
          <a:srcRect/>
          <a:stretch>
            <a:fillRect/>
          </a:stretch>
        </p:blipFill>
        <p:spPr bwMode="auto">
          <a:xfrm>
            <a:off x="2411413" y="1560513"/>
            <a:ext cx="4321175" cy="288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p:cNvPr>
          <p:cNvSpPr txBox="1"/>
          <p:nvPr/>
        </p:nvSpPr>
        <p:spPr>
          <a:xfrm>
            <a:off x="914400" y="4837043"/>
            <a:ext cx="7566991" cy="830993"/>
          </a:xfrm>
          <a:prstGeom prst="rect">
            <a:avLst/>
          </a:prstGeom>
          <a:solidFill>
            <a:srgbClr val="FF7031"/>
          </a:solidFill>
          <a:ln w="12700" cap="flat">
            <a:noFill/>
            <a:miter lim="400000"/>
          </a:ln>
          <a:effectLst/>
          <a:sp3d/>
        </p:spPr>
        <p:style>
          <a:lnRef idx="0">
            <a:scrgbClr r="0" g="0" b="0"/>
          </a:lnRef>
          <a:fillRef idx="0">
            <a:scrgbClr r="0" g="0" b="0"/>
          </a:fillRef>
          <a:effectRef idx="0">
            <a:scrgbClr r="0" g="0" b="0"/>
          </a:effectRef>
          <a:fontRef idx="none"/>
        </p:style>
        <p:txBody>
          <a:bodyPr spcFirstLastPara="1" lIns="45718" tIns="45718" rIns="45718" bIns="45718" spcCol="38100">
            <a:spAutoFit/>
          </a:bodyPr>
          <a:lstStyle/>
          <a:p>
            <a:pPr>
              <a:defRPr/>
            </a:pPr>
            <a:r>
              <a:rPr lang="en-US" sz="2400" dirty="0">
                <a:ln/>
                <a:latin typeface="Arial" panose="020B0604020202020204" pitchFamily="34" charset="0"/>
                <a:cs typeface="Arial" panose="020B0604020202020204" pitchFamily="34" charset="0"/>
                <a:sym typeface="Calibri"/>
              </a:rPr>
              <a:t>We hope that CSIP will provide you with the tools and resources to address safety at your workplace</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a:xfrm>
            <a:off x="457200" y="61913"/>
            <a:ext cx="8229600" cy="1508125"/>
          </a:xfrm>
        </p:spPr>
        <p:txBody>
          <a:bodyPr/>
          <a:lstStyle/>
          <a:p>
            <a:pPr>
              <a:defRPr/>
            </a:pPr>
            <a:r>
              <a:rPr lang="en-US" kern="1200" dirty="0">
                <a:solidFill>
                  <a:srgbClr val="FF7031"/>
                </a:solidFill>
                <a:latin typeface="Arial Black" panose="020B0604020202020204" pitchFamily="34" charset="0"/>
                <a:ea typeface="Calibri" panose="020F0502020204030204" pitchFamily="34" charset="0"/>
                <a:cs typeface="Calibri" panose="020F0502020204030204" pitchFamily="34" charset="0"/>
              </a:rPr>
              <a:t>Overview</a:t>
            </a:r>
            <a:r>
              <a:rPr lang="en-US" dirty="0">
                <a:solidFill>
                  <a:srgbClr val="FF7031"/>
                </a:solidFill>
              </a:rPr>
              <a:t> </a:t>
            </a:r>
          </a:p>
        </p:txBody>
      </p:sp>
      <p:sp>
        <p:nvSpPr>
          <p:cNvPr id="16388" name="Shape 189"/>
          <p:cNvSpPr>
            <a:spLocks noChangeArrowheads="1"/>
          </p:cNvSpPr>
          <p:nvPr/>
        </p:nvSpPr>
        <p:spPr bwMode="auto">
          <a:xfrm>
            <a:off x="930275" y="2374900"/>
            <a:ext cx="1549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45718" tIns="45718" rIns="45718" bIns="45718">
            <a:spAutoFit/>
          </a:bodyPr>
          <a:lstStyle>
            <a:lvl1pPr>
              <a:defRPr>
                <a:solidFill>
                  <a:schemeClr val="tx1"/>
                </a:solidFill>
                <a:latin typeface="Calibri" panose="020F0502020204030204" pitchFamily="34" charset="0"/>
                <a:cs typeface="Calibri" panose="020F0502020204030204" pitchFamily="34" charset="0"/>
              </a:defRPr>
            </a:lvl1pPr>
            <a:lvl2pPr marL="742950" indent="-285750">
              <a:defRPr>
                <a:solidFill>
                  <a:schemeClr val="tx1"/>
                </a:solidFill>
                <a:latin typeface="Calibri" panose="020F0502020204030204" pitchFamily="34" charset="0"/>
                <a:cs typeface="Calibri" panose="020F0502020204030204" pitchFamily="34" charset="0"/>
              </a:defRPr>
            </a:lvl2pPr>
            <a:lvl3pPr marL="1143000" indent="-228600">
              <a:defRPr>
                <a:solidFill>
                  <a:schemeClr val="tx1"/>
                </a:solidFill>
                <a:latin typeface="Calibri" panose="020F0502020204030204" pitchFamily="34" charset="0"/>
                <a:cs typeface="Calibri" panose="020F0502020204030204" pitchFamily="34" charset="0"/>
              </a:defRPr>
            </a:lvl3pPr>
            <a:lvl4pPr marL="1600200" indent="-228600">
              <a:defRPr>
                <a:solidFill>
                  <a:schemeClr val="tx1"/>
                </a:solidFill>
                <a:latin typeface="Calibri" panose="020F0502020204030204" pitchFamily="34" charset="0"/>
                <a:cs typeface="Calibri" panose="020F0502020204030204" pitchFamily="34" charset="0"/>
              </a:defRPr>
            </a:lvl4pPr>
            <a:lvl5pPr marL="2057400" indent="-228600">
              <a:defRPr>
                <a:solidFill>
                  <a:schemeClr val="tx1"/>
                </a:solidFill>
                <a:latin typeface="Calibri" panose="020F0502020204030204" pitchFamily="34" charset="0"/>
                <a:cs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9pPr>
          </a:lstStyle>
          <a:p>
            <a:pPr algn="ctr" eaLnBrk="1" hangingPunct="1"/>
            <a:r>
              <a:rPr lang="en-US" altLang="en-US" sz="2400" b="1" dirty="0">
                <a:solidFill>
                  <a:srgbClr val="FFFFFF"/>
                </a:solidFill>
                <a:latin typeface="Tahoma" panose="020B0604030504040204" pitchFamily="34" charset="0"/>
                <a:cs typeface="Tahoma" panose="020B0604030504040204" pitchFamily="34" charset="0"/>
                <a:sym typeface="Tahoma" panose="020B0604030504040204" pitchFamily="34" charset="0"/>
              </a:rPr>
              <a:t>Structure</a:t>
            </a:r>
          </a:p>
        </p:txBody>
      </p:sp>
      <p:pic>
        <p:nvPicPr>
          <p:cNvPr id="35844" name="BIA_OSHA_INTRO_SYMBOLS_4_POWERPOINT.png" descr="Image of a wrench and hammer" title="Yellow sign">
            <a:extLst/>
          </p:cNvPr>
          <p:cNvPicPr>
            <a:picLocks noChangeAspect="1" noChangeArrowheads="1"/>
          </p:cNvPicPr>
          <p:nvPr/>
        </p:nvPicPr>
        <p:blipFill>
          <a:blip r:embed="rId3"/>
          <a:srcRect/>
          <a:stretch>
            <a:fillRect/>
          </a:stretch>
        </p:blipFill>
        <p:spPr bwMode="auto">
          <a:xfrm>
            <a:off x="330200" y="2800350"/>
            <a:ext cx="2789238" cy="278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16390" name="Shape 189"/>
          <p:cNvSpPr>
            <a:spLocks noChangeArrowheads="1"/>
          </p:cNvSpPr>
          <p:nvPr/>
        </p:nvSpPr>
        <p:spPr bwMode="auto">
          <a:xfrm>
            <a:off x="3522663" y="2411413"/>
            <a:ext cx="20526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45718" tIns="45718" rIns="45718" bIns="45718">
            <a:spAutoFit/>
          </a:bodyPr>
          <a:lstStyle>
            <a:lvl1pPr>
              <a:defRPr>
                <a:solidFill>
                  <a:schemeClr val="tx1"/>
                </a:solidFill>
                <a:latin typeface="Calibri" panose="020F0502020204030204" pitchFamily="34" charset="0"/>
                <a:cs typeface="Calibri" panose="020F0502020204030204" pitchFamily="34" charset="0"/>
              </a:defRPr>
            </a:lvl1pPr>
            <a:lvl2pPr marL="742950" indent="-285750">
              <a:defRPr>
                <a:solidFill>
                  <a:schemeClr val="tx1"/>
                </a:solidFill>
                <a:latin typeface="Calibri" panose="020F0502020204030204" pitchFamily="34" charset="0"/>
                <a:cs typeface="Calibri" panose="020F0502020204030204" pitchFamily="34" charset="0"/>
              </a:defRPr>
            </a:lvl2pPr>
            <a:lvl3pPr marL="1143000" indent="-228600">
              <a:defRPr>
                <a:solidFill>
                  <a:schemeClr val="tx1"/>
                </a:solidFill>
                <a:latin typeface="Calibri" panose="020F0502020204030204" pitchFamily="34" charset="0"/>
                <a:cs typeface="Calibri" panose="020F0502020204030204" pitchFamily="34" charset="0"/>
              </a:defRPr>
            </a:lvl3pPr>
            <a:lvl4pPr marL="1600200" indent="-228600">
              <a:defRPr>
                <a:solidFill>
                  <a:schemeClr val="tx1"/>
                </a:solidFill>
                <a:latin typeface="Calibri" panose="020F0502020204030204" pitchFamily="34" charset="0"/>
                <a:cs typeface="Calibri" panose="020F0502020204030204" pitchFamily="34" charset="0"/>
              </a:defRPr>
            </a:lvl4pPr>
            <a:lvl5pPr marL="2057400" indent="-228600">
              <a:defRPr>
                <a:solidFill>
                  <a:schemeClr val="tx1"/>
                </a:solidFill>
                <a:latin typeface="Calibri" panose="020F0502020204030204" pitchFamily="34" charset="0"/>
                <a:cs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9pPr>
          </a:lstStyle>
          <a:p>
            <a:pPr algn="ctr" eaLnBrk="1" hangingPunct="1"/>
            <a:r>
              <a:rPr lang="en-US" altLang="en-US" sz="2400" b="1">
                <a:solidFill>
                  <a:srgbClr val="FFFFFF"/>
                </a:solidFill>
                <a:latin typeface="Tahoma" panose="020B0604030504040204" pitchFamily="34" charset="0"/>
                <a:cs typeface="Tahoma" panose="020B0604030504040204" pitchFamily="34" charset="0"/>
                <a:sym typeface="Tahoma" panose="020B0604030504040204" pitchFamily="34" charset="0"/>
              </a:rPr>
              <a:t>Introduction</a:t>
            </a:r>
          </a:p>
        </p:txBody>
      </p:sp>
      <p:pic>
        <p:nvPicPr>
          <p:cNvPr id="35843" name="BIA_OSHA_INJURY_PREVENTION_SYMBOLS_4_POWERPOINT.png" descr="image of a hard hat" title="white sign">
            <a:extLst/>
          </p:cNvPr>
          <p:cNvPicPr>
            <a:picLocks noChangeAspect="1" noChangeArrowheads="1"/>
          </p:cNvPicPr>
          <p:nvPr/>
        </p:nvPicPr>
        <p:blipFill>
          <a:blip r:embed="rId4"/>
          <a:srcRect/>
          <a:stretch>
            <a:fillRect/>
          </a:stretch>
        </p:blipFill>
        <p:spPr bwMode="auto">
          <a:xfrm>
            <a:off x="3214688" y="2822575"/>
            <a:ext cx="2714625" cy="271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16392" name="Shape 190"/>
          <p:cNvSpPr>
            <a:spLocks noChangeArrowheads="1"/>
          </p:cNvSpPr>
          <p:nvPr/>
        </p:nvSpPr>
        <p:spPr bwMode="auto">
          <a:xfrm>
            <a:off x="6186488" y="2239963"/>
            <a:ext cx="2398712"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45718" tIns="45718" rIns="45718" bIns="45718">
            <a:spAutoFit/>
          </a:bodyPr>
          <a:lstStyle>
            <a:lvl1pPr>
              <a:defRPr>
                <a:solidFill>
                  <a:schemeClr val="tx1"/>
                </a:solidFill>
                <a:latin typeface="Calibri" panose="020F0502020204030204" pitchFamily="34" charset="0"/>
                <a:cs typeface="Calibri" panose="020F0502020204030204" pitchFamily="34" charset="0"/>
              </a:defRPr>
            </a:lvl1pPr>
            <a:lvl2pPr marL="742950" indent="-285750">
              <a:defRPr>
                <a:solidFill>
                  <a:schemeClr val="tx1"/>
                </a:solidFill>
                <a:latin typeface="Calibri" panose="020F0502020204030204" pitchFamily="34" charset="0"/>
                <a:cs typeface="Calibri" panose="020F0502020204030204" pitchFamily="34" charset="0"/>
              </a:defRPr>
            </a:lvl2pPr>
            <a:lvl3pPr marL="1143000" indent="-228600">
              <a:defRPr>
                <a:solidFill>
                  <a:schemeClr val="tx1"/>
                </a:solidFill>
                <a:latin typeface="Calibri" panose="020F0502020204030204" pitchFamily="34" charset="0"/>
                <a:cs typeface="Calibri" panose="020F0502020204030204" pitchFamily="34" charset="0"/>
              </a:defRPr>
            </a:lvl3pPr>
            <a:lvl4pPr marL="1600200" indent="-228600">
              <a:defRPr>
                <a:solidFill>
                  <a:schemeClr val="tx1"/>
                </a:solidFill>
                <a:latin typeface="Calibri" panose="020F0502020204030204" pitchFamily="34" charset="0"/>
                <a:cs typeface="Calibri" panose="020F0502020204030204" pitchFamily="34" charset="0"/>
              </a:defRPr>
            </a:lvl4pPr>
            <a:lvl5pPr marL="2057400" indent="-228600">
              <a:defRPr>
                <a:solidFill>
                  <a:schemeClr val="tx1"/>
                </a:solidFill>
                <a:latin typeface="Calibri" panose="020F0502020204030204" pitchFamily="34" charset="0"/>
                <a:cs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Calibri" panose="020F0502020204030204" pitchFamily="34" charset="0"/>
              </a:defRPr>
            </a:lvl9pPr>
          </a:lstStyle>
          <a:p>
            <a:pPr algn="ctr" eaLnBrk="1" hangingPunct="1"/>
            <a:r>
              <a:rPr lang="en-US" altLang="en-US" sz="2400" b="1">
                <a:solidFill>
                  <a:srgbClr val="FFFFFF"/>
                </a:solidFill>
                <a:latin typeface="Tahoma" panose="020B0604030504040204" pitchFamily="34" charset="0"/>
                <a:cs typeface="Tahoma" panose="020B0604030504040204" pitchFamily="34" charset="0"/>
                <a:sym typeface="Tahoma" panose="020B0604030504040204" pitchFamily="34" charset="0"/>
              </a:rPr>
              <a:t>OSHA</a:t>
            </a:r>
          </a:p>
          <a:p>
            <a:pPr algn="ctr" eaLnBrk="1" hangingPunct="1"/>
            <a:r>
              <a:rPr lang="en-US" altLang="en-US" sz="2400" b="1">
                <a:solidFill>
                  <a:srgbClr val="FFFFFF"/>
                </a:solidFill>
                <a:latin typeface="Tahoma" panose="020B0604030504040204" pitchFamily="34" charset="0"/>
                <a:cs typeface="Tahoma" panose="020B0604030504040204" pitchFamily="34" charset="0"/>
                <a:sym typeface="Tahoma" panose="020B0604030504040204" pitchFamily="34" charset="0"/>
              </a:rPr>
              <a:t>Considerations</a:t>
            </a:r>
          </a:p>
        </p:txBody>
      </p:sp>
      <p:pic>
        <p:nvPicPr>
          <p:cNvPr id="35845" name="BIA_OSHA_SAFETY_SYMBOLS_4_POWERPOINT.png" descr="image of a medical cross" title="orange sign">
            <a:extLst/>
          </p:cNvPr>
          <p:cNvPicPr>
            <a:picLocks noChangeAspect="1" noChangeArrowheads="1"/>
          </p:cNvPicPr>
          <p:nvPr/>
        </p:nvPicPr>
        <p:blipFill>
          <a:blip r:embed="rId5"/>
          <a:srcRect/>
          <a:stretch>
            <a:fillRect/>
          </a:stretch>
        </p:blipFill>
        <p:spPr bwMode="auto">
          <a:xfrm>
            <a:off x="6045200" y="2824163"/>
            <a:ext cx="2713038" cy="271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a:xfrm>
            <a:off x="331705" y="279400"/>
            <a:ext cx="8229600" cy="1345426"/>
          </a:xfrm>
        </p:spPr>
        <p:txBody>
          <a:bodyPr/>
          <a:lstStyle/>
          <a:p>
            <a:pPr marL="177800" indent="-177800"/>
            <a:r>
              <a:rPr lang="en-US" altLang="en-US" dirty="0" smtClean="0">
                <a:solidFill>
                  <a:srgbClr val="FF7031"/>
                </a:solidFill>
                <a:latin typeface="Arial Black" panose="020B0A04020102020204" pitchFamily="34" charset="0"/>
                <a:ea typeface="Arial Black" panose="020B0A04020102020204" pitchFamily="34" charset="0"/>
                <a:cs typeface="Arial Black" panose="020B0A04020102020204" pitchFamily="34" charset="0"/>
              </a:rPr>
              <a:t>CSIP Structure</a:t>
            </a:r>
            <a:br>
              <a:rPr lang="en-US" altLang="en-US" dirty="0" smtClean="0">
                <a:solidFill>
                  <a:srgbClr val="FF7031"/>
                </a:solidFill>
                <a:latin typeface="Arial Black" panose="020B0A04020102020204" pitchFamily="34" charset="0"/>
                <a:ea typeface="Arial Black" panose="020B0A04020102020204" pitchFamily="34" charset="0"/>
                <a:cs typeface="Arial Black" panose="020B0A04020102020204" pitchFamily="34" charset="0"/>
              </a:rPr>
            </a:br>
            <a:r>
              <a:rPr lang="en-US" altLang="en-US" sz="2400" b="0" dirty="0" smtClean="0">
                <a:solidFill>
                  <a:srgbClr val="FFFF00"/>
                </a:solidFill>
                <a:latin typeface="Arial" panose="020B0604020202020204" pitchFamily="34" charset="0"/>
                <a:ea typeface="Arial Black" panose="020B0A04020102020204" pitchFamily="34" charset="0"/>
                <a:cs typeface="Arial" panose="020B0604020202020204" pitchFamily="34" charset="0"/>
              </a:rPr>
              <a:t>Targeted Training</a:t>
            </a:r>
          </a:p>
        </p:txBody>
      </p:sp>
      <p:sp>
        <p:nvSpPr>
          <p:cNvPr id="10" name="TextBox 9">
            <a:extLst/>
          </p:cNvPr>
          <p:cNvSpPr txBox="1"/>
          <p:nvPr/>
        </p:nvSpPr>
        <p:spPr>
          <a:xfrm>
            <a:off x="623505" y="1717733"/>
            <a:ext cx="6722239" cy="523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45719" tIns="45719" rIns="45719" bIns="45719" spcCol="38100">
            <a:spAutoFit/>
          </a:bodyPr>
          <a:lstStyle/>
          <a:p>
            <a:pPr defTabSz="914425" eaLnBrk="1" fontAlgn="auto">
              <a:spcBef>
                <a:spcPts val="0"/>
              </a:spcBef>
              <a:spcAft>
                <a:spcPts val="0"/>
              </a:spcAft>
              <a:defRPr/>
            </a:pPr>
            <a:r>
              <a:rPr lang="en-US" sz="2800" b="1" kern="0" dirty="0">
                <a:solidFill>
                  <a:srgbClr val="FFFFFF"/>
                </a:solidFill>
                <a:latin typeface="Arial" charset="0"/>
                <a:ea typeface="Arial" charset="0"/>
                <a:cs typeface="Arial" charset="0"/>
                <a:sym typeface="Helvetica"/>
              </a:rPr>
              <a:t>Participants</a:t>
            </a:r>
            <a:endParaRPr lang="en-US" sz="2105" b="1" kern="0" dirty="0">
              <a:solidFill>
                <a:srgbClr val="FFFFFF"/>
              </a:solidFill>
              <a:latin typeface="Arial" charset="0"/>
              <a:ea typeface="Arial" charset="0"/>
              <a:cs typeface="Arial" charset="0"/>
              <a:sym typeface="Helvetica"/>
            </a:endParaRPr>
          </a:p>
        </p:txBody>
      </p:sp>
      <p:graphicFrame>
        <p:nvGraphicFramePr>
          <p:cNvPr id="2" name="Diagram 1" descr="Three boxes: orange, grey, and yellow" title="Smart Art graphic of a list">
            <a:extLst/>
          </p:cNvPr>
          <p:cNvGraphicFramePr/>
          <p:nvPr/>
        </p:nvGraphicFramePr>
        <p:xfrm>
          <a:off x="1037501" y="2331045"/>
          <a:ext cx="7050008" cy="29698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SIP Structure:  Worker"/>
          <p:cNvSpPr>
            <a:spLocks noGrp="1"/>
          </p:cNvSpPr>
          <p:nvPr>
            <p:ph type="title"/>
          </p:nvPr>
        </p:nvSpPr>
        <p:spPr>
          <a:xfrm>
            <a:off x="457200" y="203200"/>
            <a:ext cx="8229600" cy="1308100"/>
          </a:xfrm>
        </p:spPr>
        <p:txBody>
          <a:bodyPr/>
          <a:lstStyle/>
          <a:p>
            <a:pPr marL="177800" indent="-177800"/>
            <a:r>
              <a:rPr lang="en-US" altLang="en-US" dirty="0" smtClean="0">
                <a:solidFill>
                  <a:srgbClr val="FF7031"/>
                </a:solidFill>
                <a:latin typeface="Arial Black" panose="020B0A04020102020204" pitchFamily="34" charset="0"/>
                <a:ea typeface="Arial Black" panose="020B0A04020102020204" pitchFamily="34" charset="0"/>
                <a:cs typeface="Arial Black" panose="020B0A04020102020204" pitchFamily="34" charset="0"/>
              </a:rPr>
              <a:t>CSIP Structure</a:t>
            </a:r>
            <a:br>
              <a:rPr lang="en-US" altLang="en-US" dirty="0" smtClean="0">
                <a:solidFill>
                  <a:srgbClr val="FF7031"/>
                </a:solidFill>
                <a:latin typeface="Arial Black" panose="020B0A04020102020204" pitchFamily="34" charset="0"/>
                <a:ea typeface="Arial Black" panose="020B0A04020102020204" pitchFamily="34" charset="0"/>
                <a:cs typeface="Arial Black" panose="020B0A04020102020204" pitchFamily="34" charset="0"/>
              </a:rPr>
            </a:br>
            <a:r>
              <a:rPr lang="en-US" altLang="en-US" sz="2400" dirty="0" smtClean="0">
                <a:solidFill>
                  <a:srgbClr val="FFFF00"/>
                </a:solidFill>
                <a:latin typeface="Arial" panose="020B0604020202020204" pitchFamily="34" charset="0"/>
                <a:ea typeface="Arial Black" panose="020B0A04020102020204" pitchFamily="34" charset="0"/>
                <a:cs typeface="Arial" panose="020B0604020202020204" pitchFamily="34" charset="0"/>
              </a:rPr>
              <a:t>Worker</a:t>
            </a:r>
          </a:p>
        </p:txBody>
      </p:sp>
      <p:graphicFrame>
        <p:nvGraphicFramePr>
          <p:cNvPr id="4" name="Module 1" descr="A grey box with a dark grey header" title="Smart Art graphic that shows a list">
            <a:extLst/>
          </p:cNvPr>
          <p:cNvGraphicFramePr/>
          <p:nvPr>
            <p:extLst>
              <p:ext uri="{D42A27DB-BD31-4B8C-83A1-F6EECF244321}">
                <p14:modId xmlns:p14="http://schemas.microsoft.com/office/powerpoint/2010/main" val="1597262133"/>
              </p:ext>
            </p:extLst>
          </p:nvPr>
        </p:nvGraphicFramePr>
        <p:xfrm>
          <a:off x="457201" y="1619251"/>
          <a:ext cx="8226425" cy="42227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4026" y="254000"/>
            <a:ext cx="8229600" cy="1346200"/>
          </a:xfrm>
        </p:spPr>
        <p:txBody>
          <a:bodyPr/>
          <a:lstStyle/>
          <a:p>
            <a:pPr marL="114300" indent="-114300"/>
            <a:r>
              <a:rPr lang="en-US" altLang="en-US" dirty="0" smtClean="0">
                <a:solidFill>
                  <a:srgbClr val="FF7031"/>
                </a:solidFill>
                <a:latin typeface="Arial Black" panose="020B0A04020102020204" pitchFamily="34" charset="0"/>
                <a:ea typeface="Arial Black" panose="020B0A04020102020204" pitchFamily="34" charset="0"/>
                <a:cs typeface="Arial Black" panose="020B0A04020102020204" pitchFamily="34" charset="0"/>
              </a:rPr>
              <a:t>CSIP Structure</a:t>
            </a:r>
            <a:br>
              <a:rPr lang="en-US" altLang="en-US" dirty="0" smtClean="0">
                <a:solidFill>
                  <a:srgbClr val="FF7031"/>
                </a:solidFill>
                <a:latin typeface="Arial Black" panose="020B0A04020102020204" pitchFamily="34" charset="0"/>
                <a:ea typeface="Arial Black" panose="020B0A04020102020204" pitchFamily="34" charset="0"/>
                <a:cs typeface="Arial Black" panose="020B0A04020102020204" pitchFamily="34" charset="0"/>
              </a:rPr>
            </a:br>
            <a:r>
              <a:rPr lang="en-US" altLang="en-US" sz="2400" dirty="0" smtClean="0">
                <a:solidFill>
                  <a:srgbClr val="FFFF00"/>
                </a:solidFill>
                <a:latin typeface="Arial" panose="020B0604020202020204" pitchFamily="34" charset="0"/>
                <a:ea typeface="Arial Black" panose="020B0A04020102020204" pitchFamily="34" charset="0"/>
                <a:cs typeface="Arial" panose="020B0604020202020204" pitchFamily="34" charset="0"/>
              </a:rPr>
              <a:t>Safety Manager/Coordinator</a:t>
            </a:r>
          </a:p>
        </p:txBody>
      </p:sp>
      <p:graphicFrame>
        <p:nvGraphicFramePr>
          <p:cNvPr id="4" name="Diagram 3" descr="Two grey boxes with a grey header" title="Smart Art graphic that shows two lists">
            <a:extLst/>
          </p:cNvPr>
          <p:cNvGraphicFramePr/>
          <p:nvPr/>
        </p:nvGraphicFramePr>
        <p:xfrm>
          <a:off x="457201" y="1802927"/>
          <a:ext cx="8226425" cy="40390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marL="177800" indent="-177800"/>
            <a:r>
              <a:rPr lang="en-US" altLang="en-US" dirty="0" smtClean="0">
                <a:solidFill>
                  <a:srgbClr val="FF7031"/>
                </a:solidFill>
                <a:latin typeface="Arial Black" panose="020B0A04020102020204" pitchFamily="34" charset="0"/>
                <a:ea typeface="Arial Black" panose="020B0A04020102020204" pitchFamily="34" charset="0"/>
                <a:cs typeface="Arial Black" panose="020B0A04020102020204" pitchFamily="34" charset="0"/>
              </a:rPr>
              <a:t>CSIP Structure</a:t>
            </a:r>
            <a:br>
              <a:rPr lang="en-US" altLang="en-US" dirty="0" smtClean="0">
                <a:solidFill>
                  <a:srgbClr val="FF7031"/>
                </a:solidFill>
                <a:latin typeface="Arial Black" panose="020B0A04020102020204" pitchFamily="34" charset="0"/>
                <a:ea typeface="Arial Black" panose="020B0A04020102020204" pitchFamily="34" charset="0"/>
                <a:cs typeface="Arial Black" panose="020B0A04020102020204" pitchFamily="34" charset="0"/>
              </a:rPr>
            </a:br>
            <a:r>
              <a:rPr lang="en-US" altLang="en-US" sz="2400" b="0" dirty="0" smtClean="0">
                <a:solidFill>
                  <a:srgbClr val="FFFF00"/>
                </a:solidFill>
                <a:latin typeface="Arial" panose="020B0604020202020204" pitchFamily="34" charset="0"/>
                <a:ea typeface="Arial Black" panose="020B0A04020102020204" pitchFamily="34" charset="0"/>
                <a:cs typeface="Arial" panose="020B0604020202020204" pitchFamily="34" charset="0"/>
              </a:rPr>
              <a:t>Manager &amp; Supervisory Staff</a:t>
            </a:r>
            <a:endParaRPr lang="en-US" altLang="en-US" sz="2400" b="0" dirty="0" smtClean="0">
              <a:solidFill>
                <a:srgbClr val="FF7031"/>
              </a:solidFill>
              <a:latin typeface="Arial" panose="020B0604020202020204" pitchFamily="34" charset="0"/>
              <a:ea typeface="Arial Black" panose="020B0A04020102020204" pitchFamily="34" charset="0"/>
              <a:cs typeface="Arial" panose="020B0604020202020204" pitchFamily="34" charset="0"/>
            </a:endParaRPr>
          </a:p>
        </p:txBody>
      </p:sp>
      <p:graphicFrame>
        <p:nvGraphicFramePr>
          <p:cNvPr id="4" name="Diagram 3" descr="Grey box with dark grey header" title="Smart Art graphic that shows a list">
            <a:extLst/>
          </p:cNvPr>
          <p:cNvGraphicFramePr/>
          <p:nvPr/>
        </p:nvGraphicFramePr>
        <p:xfrm>
          <a:off x="755904" y="1877568"/>
          <a:ext cx="7290816" cy="41954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pPr eaLnBrk="1" hangingPunct="1">
              <a:defRPr/>
            </a:pPr>
            <a:r>
              <a:rPr lang="en-US" kern="1200" dirty="0" smtClean="0">
                <a:solidFill>
                  <a:srgbClr val="FF7031"/>
                </a:solidFill>
                <a:latin typeface="Arial Black" panose="020B0604020202020204" pitchFamily="34" charset="0"/>
                <a:ea typeface="Calibri" panose="020F0502020204030204" pitchFamily="34" charset="0"/>
                <a:cs typeface="Calibri" panose="020F0502020204030204" pitchFamily="34" charset="0"/>
              </a:rPr>
              <a:t>OSHA </a:t>
            </a:r>
            <a:r>
              <a:rPr lang="en-US" kern="1200" dirty="0">
                <a:solidFill>
                  <a:srgbClr val="FF7031"/>
                </a:solidFill>
                <a:latin typeface="Arial Black" panose="020B0604020202020204" pitchFamily="34" charset="0"/>
                <a:ea typeface="Calibri" panose="020F0502020204030204" pitchFamily="34" charset="0"/>
                <a:cs typeface="Calibri" panose="020F0502020204030204" pitchFamily="34" charset="0"/>
              </a:rPr>
              <a:t>&amp; Rules</a:t>
            </a:r>
            <a:endParaRPr lang="en-US" dirty="0"/>
          </a:p>
        </p:txBody>
      </p:sp>
      <p:sp>
        <p:nvSpPr>
          <p:cNvPr id="118" name="Employers in the State of Hawaii are required to have a safety and health program that will protect their employees.">
            <a:extLst/>
          </p:cNvPr>
          <p:cNvSpPr/>
          <p:nvPr/>
        </p:nvSpPr>
        <p:spPr>
          <a:xfrm>
            <a:off x="387350" y="2386013"/>
            <a:ext cx="3879850" cy="2308324"/>
          </a:xfrm>
          <a:prstGeom prst="rect">
            <a:avLst/>
          </a:prstGeom>
          <a:solidFill>
            <a:schemeClr val="accent2"/>
          </a:solidFill>
          <a:ln w="12700">
            <a:miter lim="400000"/>
          </a:ln>
          <a:extLst>
            <a:ext uri="{C572A759-6A51-4108-AA02-DFA0A04FC94B}"/>
          </a:extLst>
        </p:spPr>
        <p:txBody>
          <a:bodyPr lIns="45719" rIns="45719">
            <a:spAutoFit/>
          </a:bodyPr>
          <a:lstStyle>
            <a:lvl1pPr algn="ctr">
              <a:defRPr sz="2500">
                <a:solidFill>
                  <a:srgbClr val="FFFFFF"/>
                </a:solidFill>
                <a:latin typeface="Arial"/>
                <a:ea typeface="Arial"/>
                <a:cs typeface="Arial"/>
                <a:sym typeface="Arial"/>
              </a:defRPr>
            </a:lvl1pPr>
          </a:lstStyle>
          <a:p>
            <a:pPr eaLnBrk="1" fontAlgn="auto" hangingPunct="1">
              <a:spcBef>
                <a:spcPts val="0"/>
              </a:spcBef>
              <a:spcAft>
                <a:spcPts val="0"/>
              </a:spcAft>
              <a:defRPr/>
            </a:pPr>
            <a:endParaRPr lang="en-US" sz="2400" b="1" dirty="0">
              <a:solidFill>
                <a:schemeClr val="tx1"/>
              </a:solidFill>
              <a:latin typeface="Arial" charset="0"/>
              <a:ea typeface="Arial" charset="0"/>
              <a:cs typeface="+mn-cs"/>
            </a:endParaRPr>
          </a:p>
          <a:p>
            <a:pPr eaLnBrk="1" fontAlgn="auto" hangingPunct="1">
              <a:spcBef>
                <a:spcPts val="0"/>
              </a:spcBef>
              <a:spcAft>
                <a:spcPts val="0"/>
              </a:spcAft>
              <a:defRPr/>
            </a:pPr>
            <a:r>
              <a:rPr sz="2400" b="1" dirty="0">
                <a:solidFill>
                  <a:schemeClr val="tx1"/>
                </a:solidFill>
                <a:latin typeface="Arial" charset="0"/>
                <a:ea typeface="Arial" charset="0"/>
                <a:cs typeface="+mn-cs"/>
              </a:rPr>
              <a:t>Employers </a:t>
            </a:r>
            <a:r>
              <a:rPr sz="2400" b="1" dirty="0" smtClean="0">
                <a:solidFill>
                  <a:schemeClr val="tx1"/>
                </a:solidFill>
                <a:latin typeface="Arial" charset="0"/>
                <a:ea typeface="Arial" charset="0"/>
                <a:cs typeface="+mn-cs"/>
              </a:rPr>
              <a:t>are </a:t>
            </a:r>
            <a:r>
              <a:rPr sz="2400" b="1" dirty="0">
                <a:solidFill>
                  <a:schemeClr val="tx1"/>
                </a:solidFill>
                <a:latin typeface="Arial" charset="0"/>
                <a:ea typeface="Arial" charset="0"/>
                <a:cs typeface="+mn-cs"/>
              </a:rPr>
              <a:t>required to have a safety and health program that will protect their employees.</a:t>
            </a:r>
            <a:endParaRPr lang="en-US" sz="2400" b="1" dirty="0">
              <a:solidFill>
                <a:schemeClr val="tx1"/>
              </a:solidFill>
              <a:latin typeface="Arial" charset="0"/>
              <a:ea typeface="Arial" charset="0"/>
              <a:cs typeface="+mn-cs"/>
            </a:endParaRPr>
          </a:p>
          <a:p>
            <a:pPr eaLnBrk="1" fontAlgn="auto" hangingPunct="1">
              <a:spcBef>
                <a:spcPts val="0"/>
              </a:spcBef>
              <a:spcAft>
                <a:spcPts val="0"/>
              </a:spcAft>
              <a:defRPr/>
            </a:pPr>
            <a:endParaRPr sz="2400" b="1" dirty="0">
              <a:solidFill>
                <a:schemeClr val="tx1"/>
              </a:solidFill>
              <a:latin typeface="Arial" charset="0"/>
              <a:ea typeface="Arial" charset="0"/>
              <a:cs typeface="+mn-cs"/>
            </a:endParaRPr>
          </a:p>
        </p:txBody>
      </p:sp>
      <p:sp>
        <p:nvSpPr>
          <p:cNvPr id="119" name="“Protect” meaning preventing injury and illness.">
            <a:extLst/>
          </p:cNvPr>
          <p:cNvSpPr/>
          <p:nvPr/>
        </p:nvSpPr>
        <p:spPr>
          <a:xfrm>
            <a:off x="4806950" y="2386013"/>
            <a:ext cx="3879850" cy="2678112"/>
          </a:xfrm>
          <a:prstGeom prst="rect">
            <a:avLst/>
          </a:prstGeom>
          <a:solidFill>
            <a:srgbClr val="DEE60E"/>
          </a:solidFill>
          <a:ln w="12700">
            <a:miter lim="400000"/>
          </a:ln>
          <a:extLst>
            <a:ext uri="{C572A759-6A51-4108-AA02-DFA0A04FC94B}"/>
          </a:extLst>
        </p:spPr>
        <p:txBody>
          <a:bodyPr lIns="45719" rIns="45719">
            <a:spAutoFit/>
          </a:bodyPr>
          <a:lstStyle>
            <a:lvl1pPr algn="ctr">
              <a:defRPr sz="2500">
                <a:solidFill>
                  <a:srgbClr val="FFFFFF"/>
                </a:solidFill>
                <a:latin typeface="Arial"/>
                <a:ea typeface="Arial"/>
                <a:cs typeface="Arial"/>
                <a:sym typeface="Arial"/>
              </a:defRPr>
            </a:lvl1pPr>
          </a:lstStyle>
          <a:p>
            <a:pPr eaLnBrk="1" fontAlgn="auto" hangingPunct="1">
              <a:spcBef>
                <a:spcPts val="0"/>
              </a:spcBef>
              <a:spcAft>
                <a:spcPts val="0"/>
              </a:spcAft>
              <a:defRPr/>
            </a:pPr>
            <a:endParaRPr lang="en-US" sz="2400" b="1" dirty="0">
              <a:solidFill>
                <a:schemeClr val="bg1"/>
              </a:solidFill>
              <a:latin typeface="Arial" charset="0"/>
              <a:ea typeface="Arial" charset="0"/>
              <a:cs typeface="+mn-cs"/>
            </a:endParaRPr>
          </a:p>
          <a:p>
            <a:pPr eaLnBrk="1" fontAlgn="auto" hangingPunct="1">
              <a:spcBef>
                <a:spcPts val="0"/>
              </a:spcBef>
              <a:spcAft>
                <a:spcPts val="0"/>
              </a:spcAft>
              <a:defRPr/>
            </a:pPr>
            <a:endParaRPr lang="en-US" sz="2400" b="1" dirty="0">
              <a:solidFill>
                <a:schemeClr val="tx1"/>
              </a:solidFill>
              <a:latin typeface="Arial" charset="0"/>
              <a:ea typeface="Arial" charset="0"/>
              <a:cs typeface="+mn-cs"/>
            </a:endParaRPr>
          </a:p>
          <a:p>
            <a:pPr eaLnBrk="1" fontAlgn="auto" hangingPunct="1">
              <a:spcBef>
                <a:spcPts val="0"/>
              </a:spcBef>
              <a:spcAft>
                <a:spcPts val="0"/>
              </a:spcAft>
              <a:defRPr/>
            </a:pPr>
            <a:r>
              <a:rPr sz="2400" b="1" dirty="0">
                <a:solidFill>
                  <a:schemeClr val="tx1"/>
                </a:solidFill>
                <a:latin typeface="Arial" charset="0"/>
                <a:ea typeface="Arial" charset="0"/>
                <a:cs typeface="+mn-cs"/>
              </a:rPr>
              <a:t>“Protect” meaning preventing injury and illness.</a:t>
            </a:r>
            <a:endParaRPr lang="en-US" sz="2400" b="1" dirty="0">
              <a:solidFill>
                <a:schemeClr val="tx1"/>
              </a:solidFill>
              <a:latin typeface="Arial" charset="0"/>
              <a:ea typeface="Arial" charset="0"/>
              <a:cs typeface="+mn-cs"/>
            </a:endParaRPr>
          </a:p>
          <a:p>
            <a:pPr eaLnBrk="1" fontAlgn="auto" hangingPunct="1">
              <a:spcBef>
                <a:spcPts val="0"/>
              </a:spcBef>
              <a:spcAft>
                <a:spcPts val="0"/>
              </a:spcAft>
              <a:defRPr/>
            </a:pPr>
            <a:endParaRPr lang="en-US" sz="2400" b="1" dirty="0">
              <a:solidFill>
                <a:schemeClr val="bg1"/>
              </a:solidFill>
              <a:latin typeface="Arial" charset="0"/>
              <a:ea typeface="Arial" charset="0"/>
              <a:cs typeface="+mn-cs"/>
            </a:endParaRPr>
          </a:p>
          <a:p>
            <a:pPr eaLnBrk="1" fontAlgn="auto" hangingPunct="1">
              <a:spcBef>
                <a:spcPts val="0"/>
              </a:spcBef>
              <a:spcAft>
                <a:spcPts val="0"/>
              </a:spcAft>
              <a:defRPr/>
            </a:pPr>
            <a:endParaRPr sz="2400" b="1" dirty="0">
              <a:solidFill>
                <a:schemeClr val="bg1"/>
              </a:solidFill>
              <a:latin typeface="Arial" charset="0"/>
              <a:ea typeface="Arial" charset="0"/>
              <a:cs typeface="+mn-cs"/>
            </a:endParaRP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noChangeArrowheads="1"/>
          </p:cNvSpPr>
          <p:nvPr>
            <p:ph type="title"/>
          </p:nvPr>
        </p:nvSpPr>
        <p:spPr/>
        <p:txBody>
          <a:bodyPr/>
          <a:lstStyle/>
          <a:p>
            <a:pPr marL="11113" eaLnBrk="1" hangingPunct="1"/>
            <a:r>
              <a:rPr lang="en-US" altLang="en-US" smtClean="0">
                <a:latin typeface="Arial Black" panose="020B0A04020102020204" pitchFamily="34" charset="0"/>
                <a:ea typeface="Arial Black" panose="020B0A04020102020204" pitchFamily="34" charset="0"/>
                <a:cs typeface="Arial Black" panose="020B0A04020102020204" pitchFamily="34" charset="0"/>
              </a:rPr>
              <a:t>CSIP Introduction</a:t>
            </a:r>
          </a:p>
        </p:txBody>
      </p:sp>
      <p:graphicFrame>
        <p:nvGraphicFramePr>
          <p:cNvPr id="6" name="Content Placeholder 5" descr="Four boxes, each a slighlty different shade of grey" title="Smart Art graphic that shows a list">
            <a:extLst/>
          </p:cNvPr>
          <p:cNvGraphicFramePr>
            <a:graphicFrameLocks noGrp="1"/>
          </p:cNvGraphicFramePr>
          <p:nvPr>
            <p:ph idx="4294967295"/>
          </p:nvPr>
        </p:nvGraphicFramePr>
        <p:xfrm>
          <a:off x="936624" y="1944756"/>
          <a:ext cx="7267575" cy="33750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noChangeArrowheads="1"/>
          </p:cNvSpPr>
          <p:nvPr>
            <p:ph type="title"/>
          </p:nvPr>
        </p:nvSpPr>
        <p:spPr>
          <a:xfrm>
            <a:off x="457200" y="292100"/>
            <a:ext cx="8229600" cy="1308100"/>
          </a:xfrm>
        </p:spPr>
        <p:txBody>
          <a:bodyPr/>
          <a:lstStyle/>
          <a:p>
            <a:pPr marL="177800" indent="-177800" eaLnBrk="1" hangingPunct="1"/>
            <a:r>
              <a:rPr lang="en-US" altLang="en-US" dirty="0" smtClean="0">
                <a:latin typeface="Arial Black" panose="020B0A04020102020204" pitchFamily="34" charset="0"/>
                <a:ea typeface="Arial Black" panose="020B0A04020102020204" pitchFamily="34" charset="0"/>
                <a:cs typeface="Arial Black" panose="020B0A04020102020204" pitchFamily="34" charset="0"/>
              </a:rPr>
              <a:t>CSIP Introduction</a:t>
            </a:r>
            <a:br>
              <a:rPr lang="en-US" altLang="en-US" dirty="0" smtClean="0">
                <a:latin typeface="Arial Black" panose="020B0A04020102020204" pitchFamily="34" charset="0"/>
                <a:ea typeface="Arial Black" panose="020B0A04020102020204" pitchFamily="34" charset="0"/>
                <a:cs typeface="Arial Black" panose="020B0A04020102020204" pitchFamily="34" charset="0"/>
              </a:rPr>
            </a:br>
            <a:r>
              <a:rPr lang="en-US" altLang="en-US" sz="2400" dirty="0" smtClean="0">
                <a:solidFill>
                  <a:srgbClr val="FFFF00"/>
                </a:solidFill>
                <a:latin typeface="Arial" panose="020B0604020202020204" pitchFamily="34" charset="0"/>
                <a:ea typeface="Arial Black" panose="020B0A04020102020204" pitchFamily="34" charset="0"/>
                <a:cs typeface="Arial" panose="020B0604020202020204" pitchFamily="34" charset="0"/>
              </a:rPr>
              <a:t>Program Support</a:t>
            </a:r>
          </a:p>
        </p:txBody>
      </p:sp>
      <p:graphicFrame>
        <p:nvGraphicFramePr>
          <p:cNvPr id="6" name="Content Placeholder 5" descr="An orange and grey box" title="Smart Art graphic that shows a list">
            <a:extLst/>
          </p:cNvPr>
          <p:cNvGraphicFramePr>
            <a:graphicFrameLocks noGrp="1"/>
          </p:cNvGraphicFramePr>
          <p:nvPr>
            <p:ph idx="4294967295"/>
          </p:nvPr>
        </p:nvGraphicFramePr>
        <p:xfrm>
          <a:off x="541234" y="2105026"/>
          <a:ext cx="7239000" cy="3498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847</Words>
  <Application>Microsoft Office PowerPoint</Application>
  <PresentationFormat>On-screen Show (4:3)</PresentationFormat>
  <Paragraphs>128</Paragraphs>
  <Slides>18</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Arial Black</vt:lpstr>
      <vt:lpstr>Arial Hebrew</vt:lpstr>
      <vt:lpstr>Calibri</vt:lpstr>
      <vt:lpstr>Calibri Light</vt:lpstr>
      <vt:lpstr>Helvetica</vt:lpstr>
      <vt:lpstr>Tahoma</vt:lpstr>
      <vt:lpstr>1_Office Theme</vt:lpstr>
      <vt:lpstr>Construction Safety &amp; Injury Prevention Program</vt:lpstr>
      <vt:lpstr>Overview </vt:lpstr>
      <vt:lpstr>CSIP Structure Targeted Training</vt:lpstr>
      <vt:lpstr>CSIP Structure Worker</vt:lpstr>
      <vt:lpstr>CSIP Structure Safety Manager/Coordinator</vt:lpstr>
      <vt:lpstr>CSIP Structure Manager &amp; Supervisory Staff</vt:lpstr>
      <vt:lpstr>OSHA &amp; Rules</vt:lpstr>
      <vt:lpstr>CSIP Introduction</vt:lpstr>
      <vt:lpstr>CSIP Introduction Program Support</vt:lpstr>
      <vt:lpstr>CSIP Introduction </vt:lpstr>
      <vt:lpstr>Rules</vt:lpstr>
      <vt:lpstr>Common Questions</vt:lpstr>
      <vt:lpstr>Common Questions </vt:lpstr>
      <vt:lpstr>Common Questions  </vt:lpstr>
      <vt:lpstr>OSHA </vt:lpstr>
      <vt:lpstr>OSHA OSHA Facts</vt:lpstr>
      <vt:lpstr>OSHA</vt:lpstr>
      <vt:lpstr>Intended Outcome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2018-07-16T18:04:34Z</dcterms:created>
  <dcterms:modified xsi:type="dcterms:W3CDTF">2018-07-16T18:48:29Z</dcterms:modified>
</cp:coreProperties>
</file>