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59" r:id="rId1"/>
  </p:sldMasterIdLst>
  <p:notesMasterIdLst>
    <p:notesMasterId r:id="rId25"/>
  </p:notesMasterIdLst>
  <p:handoutMasterIdLst>
    <p:handoutMasterId r:id="rId26"/>
  </p:handoutMasterIdLst>
  <p:sldIdLst>
    <p:sldId id="278" r:id="rId2"/>
    <p:sldId id="28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69985" autoAdjust="0"/>
  </p:normalViewPr>
  <p:slideViewPr>
    <p:cSldViewPr snapToGrid="0" snapToObjects="1">
      <p:cViewPr>
        <p:scale>
          <a:sx n="60" d="100"/>
          <a:sy n="60" d="100"/>
        </p:scale>
        <p:origin x="-2098" y="-50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D43761-9787-1940-883E-C495EC146741}" type="datetimeFigureOut">
              <a:rPr lang="en-US" smtClean="0"/>
              <a:t>6/19/2018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B75AAD-92EB-D448-8F74-8E484F735827}" type="slidenum">
              <a:rPr lang="en-US" smtClean="0"/>
              <a:t>‹#›</a:t>
            </a:fld>
            <a:endParaRPr lang="en-US"/>
          </a:p>
        </p:txBody>
      </p:sp>
    </p:spTree>
    <p:extLst>
      <p:ext uri="{BB962C8B-B14F-4D97-AF65-F5344CB8AC3E}">
        <p14:creationId xmlns:p14="http://schemas.microsoft.com/office/powerpoint/2010/main" val="35258316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sz="1100" b="0" i="0" u="none" strike="noStrike" cap="none">
                <a:solidFill>
                  <a:schemeClr val="dk1"/>
                </a:solidFill>
                <a:latin typeface="Arial"/>
                <a:ea typeface="Arial"/>
                <a:cs typeface="Arial"/>
                <a:sym typeface="Arial"/>
              </a:defRPr>
            </a:lvl1pPr>
            <a:lvl2pPr marL="457200" marR="0" lvl="1" indent="0" algn="l" rtl="0">
              <a:spcBef>
                <a:spcPts val="0"/>
              </a:spcBef>
              <a:defRPr sz="1100" b="0" i="0" u="none" strike="noStrike" cap="none">
                <a:solidFill>
                  <a:schemeClr val="dk1"/>
                </a:solidFill>
                <a:latin typeface="Arial"/>
                <a:ea typeface="Arial"/>
                <a:cs typeface="Arial"/>
                <a:sym typeface="Arial"/>
              </a:defRPr>
            </a:lvl2pPr>
            <a:lvl3pPr marL="914400" marR="0" lvl="2" indent="0" algn="l" rtl="0">
              <a:spcBef>
                <a:spcPts val="0"/>
              </a:spcBef>
              <a:defRPr sz="1100" b="0" i="0" u="none" strike="noStrike" cap="none">
                <a:solidFill>
                  <a:schemeClr val="dk1"/>
                </a:solidFill>
                <a:latin typeface="Arial"/>
                <a:ea typeface="Arial"/>
                <a:cs typeface="Arial"/>
                <a:sym typeface="Arial"/>
              </a:defRPr>
            </a:lvl3pPr>
            <a:lvl4pPr marL="1371600" marR="0" lvl="3" indent="0" algn="l" rtl="0">
              <a:spcBef>
                <a:spcPts val="0"/>
              </a:spcBef>
              <a:defRPr sz="1100" b="0" i="0" u="none" strike="noStrike" cap="none">
                <a:solidFill>
                  <a:schemeClr val="dk1"/>
                </a:solidFill>
                <a:latin typeface="Arial"/>
                <a:ea typeface="Arial"/>
                <a:cs typeface="Arial"/>
                <a:sym typeface="Arial"/>
              </a:defRPr>
            </a:lvl4pPr>
            <a:lvl5pPr marL="1828800" marR="0" lvl="4" indent="0" algn="l" rtl="0">
              <a:spcBef>
                <a:spcPts val="0"/>
              </a:spcBef>
              <a:defRPr sz="1100" b="0" i="0" u="none" strike="noStrike" cap="none">
                <a:solidFill>
                  <a:schemeClr val="dk1"/>
                </a:solidFill>
                <a:latin typeface="Arial"/>
                <a:ea typeface="Arial"/>
                <a:cs typeface="Arial"/>
                <a:sym typeface="Arial"/>
              </a:defRPr>
            </a:lvl5pPr>
            <a:lvl6pPr marL="2286000" marR="0" lvl="5" indent="0" algn="l" rtl="0">
              <a:spcBef>
                <a:spcPts val="0"/>
              </a:spcBef>
              <a:defRPr sz="1100" b="0" i="0" u="none" strike="noStrike" cap="none">
                <a:solidFill>
                  <a:schemeClr val="dk1"/>
                </a:solidFill>
                <a:latin typeface="Arial"/>
                <a:ea typeface="Arial"/>
                <a:cs typeface="Arial"/>
                <a:sym typeface="Arial"/>
              </a:defRPr>
            </a:lvl6pPr>
            <a:lvl7pPr marL="2743200" marR="0" lvl="6" indent="0" algn="l" rtl="0">
              <a:spcBef>
                <a:spcPts val="0"/>
              </a:spcBef>
              <a:defRPr sz="1100" b="0" i="0" u="none" strike="noStrike" cap="none">
                <a:solidFill>
                  <a:schemeClr val="dk1"/>
                </a:solidFill>
                <a:latin typeface="Arial"/>
                <a:ea typeface="Arial"/>
                <a:cs typeface="Arial"/>
                <a:sym typeface="Arial"/>
              </a:defRPr>
            </a:lvl7pPr>
            <a:lvl8pPr marL="3200400" marR="0" lvl="7" indent="0" algn="l" rtl="0">
              <a:spcBef>
                <a:spcPts val="0"/>
              </a:spcBef>
              <a:defRPr sz="1100" b="0" i="0" u="none" strike="noStrike" cap="none">
                <a:solidFill>
                  <a:schemeClr val="dk1"/>
                </a:solidFill>
                <a:latin typeface="Arial"/>
                <a:ea typeface="Arial"/>
                <a:cs typeface="Arial"/>
                <a:sym typeface="Arial"/>
              </a:defRPr>
            </a:lvl8pPr>
            <a:lvl9pPr marL="3657600" marR="0" lvl="8" indent="0" algn="l" rtl="0">
              <a:spcBef>
                <a:spcPts val="0"/>
              </a:spcBef>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99641600"/>
      </p:ext>
    </p:extLst>
  </p:cSld>
  <p:clrMap bg1="lt1" tx1="dk1" bg2="dk2" tx2="lt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82017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599" cy="897599"/>
          </a:xfrm>
          <a:prstGeom prst="rtTriangle">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 name="Shape 11"/>
          <p:cNvSpPr/>
          <p:nvPr/>
        </p:nvSpPr>
        <p:spPr>
          <a:xfrm flipH="1">
            <a:off x="8246400" y="4245875"/>
            <a:ext cx="897599" cy="897599"/>
          </a:xfrm>
          <a:prstGeom prst="round1Rect">
            <a:avLst>
              <a:gd name="adj" fmla="val 16667"/>
            </a:avLst>
          </a:prstGeom>
          <a:solidFill>
            <a:schemeClr val="lt1">
              <a:alpha val="67843"/>
            </a:scheme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 name="Shape 12"/>
          <p:cNvSpPr txBox="1">
            <a:spLocks noGrp="1"/>
          </p:cNvSpPr>
          <p:nvPr>
            <p:ph type="ctrTitle"/>
          </p:nvPr>
        </p:nvSpPr>
        <p:spPr>
          <a:xfrm>
            <a:off x="390525" y="1819275"/>
            <a:ext cx="8222100" cy="9335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Roboto"/>
              <a:buNone/>
              <a:defRPr sz="4800" b="0" i="0" u="none" strike="noStrike" cap="none">
                <a:solidFill>
                  <a:schemeClr val="lt1"/>
                </a:solidFill>
                <a:latin typeface="Roboto"/>
                <a:ea typeface="Roboto"/>
                <a:cs typeface="Roboto"/>
                <a:sym typeface="Roboto"/>
              </a:defRPr>
            </a:lvl1pPr>
            <a:lvl2pPr marL="0" marR="0" lvl="1"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2pPr>
            <a:lvl3pPr marL="0" marR="0" lvl="2"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3pPr>
            <a:lvl4pPr marL="0" marR="0" lvl="3"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4pPr>
            <a:lvl5pPr marL="0" marR="0" lvl="4"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5pPr>
            <a:lvl6pPr marL="0" marR="0" lvl="5"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6pPr>
            <a:lvl7pPr marL="0" marR="0" lvl="6"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7pPr>
            <a:lvl8pPr marL="0" marR="0" lvl="7"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8pPr>
            <a:lvl9pPr marL="0" marR="0" lvl="8" indent="0" algn="l" rtl="0">
              <a:spcBef>
                <a:spcPts val="0"/>
              </a:spcBef>
              <a:buClr>
                <a:schemeClr val="lt1"/>
              </a:buClr>
              <a:buFont typeface="Roboto"/>
              <a:buNone/>
              <a:defRPr sz="4800" b="0" i="0" u="none" strike="noStrike" cap="none">
                <a:solidFill>
                  <a:schemeClr val="lt1"/>
                </a:solidFill>
                <a:latin typeface="Roboto"/>
                <a:ea typeface="Roboto"/>
                <a:cs typeface="Roboto"/>
                <a:sym typeface="Roboto"/>
              </a:defRPr>
            </a:lvl9pPr>
          </a:lstStyle>
          <a:p>
            <a:endParaRPr/>
          </a:p>
        </p:txBody>
      </p:sp>
      <p:sp>
        <p:nvSpPr>
          <p:cNvPr id="13" name="Shape 13"/>
          <p:cNvSpPr txBox="1">
            <a:spLocks noGrp="1"/>
          </p:cNvSpPr>
          <p:nvPr>
            <p:ph type="subTitle" idx="1"/>
          </p:nvPr>
        </p:nvSpPr>
        <p:spPr>
          <a:xfrm>
            <a:off x="390525" y="2789130"/>
            <a:ext cx="8222100" cy="4328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1pPr>
            <a:lvl2pPr marL="0" marR="0" lvl="1"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2pPr>
            <a:lvl3pPr marL="0" marR="0" lvl="2"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3pPr>
            <a:lvl4pPr marL="0" marR="0" lvl="3"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4pPr>
            <a:lvl5pPr marL="0" marR="0" lvl="4"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5pPr>
            <a:lvl6pPr marL="0" marR="0" lvl="5"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6pPr>
            <a:lvl7pPr marL="0" marR="0" lvl="6"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7pPr>
            <a:lvl8pPr marL="0" marR="0" lvl="7"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8pPr>
            <a:lvl9pPr marL="0" marR="0" lvl="8"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9pPr>
          </a:lstStyle>
          <a:p>
            <a:endParaRPr/>
          </a:p>
        </p:txBody>
      </p:sp>
      <p:sp>
        <p:nvSpPr>
          <p:cNvPr id="14" name="Shape 14"/>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53"/>
        <p:cNvGrpSpPr/>
        <p:nvPr/>
      </p:nvGrpSpPr>
      <p:grpSpPr>
        <a:xfrm>
          <a:off x="0" y="0"/>
          <a:ext cx="0" cy="0"/>
          <a:chOff x="0" y="0"/>
          <a:chExt cx="0" cy="0"/>
        </a:xfrm>
      </p:grpSpPr>
      <p:sp>
        <p:nvSpPr>
          <p:cNvPr id="54" name="Shape 54"/>
          <p:cNvSpPr txBox="1"/>
          <p:nvPr/>
        </p:nvSpPr>
        <p:spPr>
          <a:xfrm rot="10800000" flipH="1">
            <a:off x="3276600" y="24"/>
            <a:ext cx="5867400" cy="5143499"/>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5" name="Shape 55"/>
          <p:cNvSpPr/>
          <p:nvPr/>
        </p:nvSpPr>
        <p:spPr>
          <a:xfrm rot="-5400000">
            <a:off x="759149" y="2517450"/>
            <a:ext cx="5143499"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6" name="Shape 56"/>
          <p:cNvSpPr txBox="1">
            <a:spLocks noGrp="1"/>
          </p:cNvSpPr>
          <p:nvPr>
            <p:ph type="title"/>
          </p:nvPr>
        </p:nvSpPr>
        <p:spPr>
          <a:xfrm>
            <a:off x="226077" y="357800"/>
            <a:ext cx="2807999" cy="953398"/>
          </a:xfrm>
          <a:prstGeom prst="rect">
            <a:avLst/>
          </a:prstGeom>
          <a:noFill/>
          <a:ln>
            <a:noFill/>
          </a:ln>
        </p:spPr>
        <p:txBody>
          <a:bodyPr lIns="91425" tIns="91425" rIns="91425" bIns="91425" anchor="b" anchorCtr="0"/>
          <a:lstStyle>
            <a:lvl1pPr lvl="0" rtl="0">
              <a:spcBef>
                <a:spcPts val="0"/>
              </a:spcBef>
              <a:defRPr sz="2400"/>
            </a:lvl1pPr>
            <a:lvl2pPr lvl="1" rtl="0">
              <a:spcBef>
                <a:spcPts val="0"/>
              </a:spcBef>
              <a:defRPr sz="2400"/>
            </a:lvl2pPr>
            <a:lvl3pPr lvl="2" rtl="0">
              <a:spcBef>
                <a:spcPts val="0"/>
              </a:spcBef>
              <a:defRPr sz="2400"/>
            </a:lvl3pPr>
            <a:lvl4pPr lvl="3" rtl="0">
              <a:spcBef>
                <a:spcPts val="0"/>
              </a:spcBef>
              <a:defRPr sz="2400"/>
            </a:lvl4pPr>
            <a:lvl5pPr lvl="4" rtl="0">
              <a:spcBef>
                <a:spcPts val="0"/>
              </a:spcBef>
              <a:defRPr sz="2400"/>
            </a:lvl5pPr>
            <a:lvl6pPr lvl="5" rtl="0">
              <a:spcBef>
                <a:spcPts val="0"/>
              </a:spcBef>
              <a:defRPr sz="2400"/>
            </a:lvl6pPr>
            <a:lvl7pPr lvl="6" rtl="0">
              <a:spcBef>
                <a:spcPts val="0"/>
              </a:spcBef>
              <a:defRPr sz="2400"/>
            </a:lvl7pPr>
            <a:lvl8pPr lvl="7" rtl="0">
              <a:spcBef>
                <a:spcPts val="0"/>
              </a:spcBef>
              <a:defRPr sz="2400"/>
            </a:lvl8pPr>
            <a:lvl9pPr lvl="8" rtl="0">
              <a:spcBef>
                <a:spcPts val="0"/>
              </a:spcBef>
              <a:defRPr sz="2400"/>
            </a:lvl9pPr>
          </a:lstStyle>
          <a:p>
            <a:endParaRPr/>
          </a:p>
        </p:txBody>
      </p:sp>
      <p:sp>
        <p:nvSpPr>
          <p:cNvPr id="57" name="Shape 57"/>
          <p:cNvSpPr txBox="1">
            <a:spLocks noGrp="1"/>
          </p:cNvSpPr>
          <p:nvPr>
            <p:ph type="body" idx="1"/>
          </p:nvPr>
        </p:nvSpPr>
        <p:spPr>
          <a:xfrm>
            <a:off x="226075" y="1465800"/>
            <a:ext cx="2807999" cy="3163498"/>
          </a:xfrm>
          <a:prstGeom prst="rect">
            <a:avLst/>
          </a:prstGeom>
          <a:noFill/>
          <a:ln>
            <a:noFill/>
          </a:ln>
        </p:spPr>
        <p:txBody>
          <a:bodyPr lIns="91425" tIns="91425" rIns="91425" bIns="91425" anchor="t" anchorCtr="0"/>
          <a:lstStyle>
            <a:lvl1pPr lvl="0" rtl="0">
              <a:spcBef>
                <a:spcPts val="0"/>
              </a:spcBef>
              <a:defRPr sz="1200">
                <a:solidFill>
                  <a:schemeClr val="lt1"/>
                </a:solidFill>
              </a:defRPr>
            </a:lvl1pPr>
            <a:lvl2pPr lvl="1" rtl="0">
              <a:spcBef>
                <a:spcPts val="0"/>
              </a:spcBef>
              <a:defRPr sz="1200">
                <a:solidFill>
                  <a:schemeClr val="lt1"/>
                </a:solidFill>
              </a:defRPr>
            </a:lvl2pPr>
            <a:lvl3pPr lvl="2" rtl="0">
              <a:spcBef>
                <a:spcPts val="0"/>
              </a:spcBef>
              <a:defRPr sz="1200">
                <a:solidFill>
                  <a:schemeClr val="lt1"/>
                </a:solidFill>
              </a:defRPr>
            </a:lvl3pPr>
            <a:lvl4pPr lvl="3" rtl="0">
              <a:spcBef>
                <a:spcPts val="0"/>
              </a:spcBef>
              <a:defRPr sz="1200">
                <a:solidFill>
                  <a:schemeClr val="lt1"/>
                </a:solidFill>
              </a:defRPr>
            </a:lvl4pPr>
            <a:lvl5pPr lvl="4" rtl="0">
              <a:spcBef>
                <a:spcPts val="0"/>
              </a:spcBef>
              <a:defRPr sz="1200">
                <a:solidFill>
                  <a:schemeClr val="lt1"/>
                </a:solidFill>
              </a:defRPr>
            </a:lvl5pPr>
            <a:lvl6pPr lvl="5" rtl="0">
              <a:spcBef>
                <a:spcPts val="0"/>
              </a:spcBef>
              <a:defRPr sz="1200">
                <a:solidFill>
                  <a:schemeClr val="lt1"/>
                </a:solidFill>
              </a:defRPr>
            </a:lvl6pPr>
            <a:lvl7pPr lvl="6" rtl="0">
              <a:spcBef>
                <a:spcPts val="0"/>
              </a:spcBef>
              <a:defRPr sz="1200">
                <a:solidFill>
                  <a:schemeClr val="lt1"/>
                </a:solidFill>
              </a:defRPr>
            </a:lvl7pPr>
            <a:lvl8pPr lvl="7" rtl="0">
              <a:spcBef>
                <a:spcPts val="0"/>
              </a:spcBef>
              <a:defRPr sz="1200">
                <a:solidFill>
                  <a:schemeClr val="lt1"/>
                </a:solidFill>
              </a:defRPr>
            </a:lvl8pPr>
            <a:lvl9pPr lvl="8" rtl="0">
              <a:spcBef>
                <a:spcPts val="0"/>
              </a:spcBef>
              <a:defRPr sz="1200">
                <a:solidFill>
                  <a:schemeClr val="lt1"/>
                </a:solidFill>
              </a:defRPr>
            </a:lvl9pPr>
          </a:lstStyle>
          <a:p>
            <a:endParaRPr/>
          </a:p>
        </p:txBody>
      </p:sp>
      <p:sp>
        <p:nvSpPr>
          <p:cNvPr id="58" name="Shape 58"/>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ig number">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75500" y="1258525"/>
            <a:ext cx="8222100" cy="1963500"/>
          </a:xfrm>
          <a:prstGeom prst="rect">
            <a:avLst/>
          </a:prstGeom>
          <a:noFill/>
          <a:ln>
            <a:noFill/>
          </a:ln>
        </p:spPr>
        <p:txBody>
          <a:bodyPr lIns="91425" tIns="91425" rIns="91425" bIns="91425" anchor="b" anchorCtr="0"/>
          <a:lstStyle>
            <a:lvl1pPr lvl="0" algn="ctr" rtl="0">
              <a:spcBef>
                <a:spcPts val="0"/>
              </a:spcBef>
              <a:defRPr sz="12000">
                <a:solidFill>
                  <a:schemeClr val="dk2"/>
                </a:solidFill>
              </a:defRPr>
            </a:lvl1pPr>
            <a:lvl2pPr lvl="1" algn="ctr" rtl="0">
              <a:spcBef>
                <a:spcPts val="0"/>
              </a:spcBef>
              <a:defRPr sz="12000">
                <a:solidFill>
                  <a:schemeClr val="dk2"/>
                </a:solidFill>
              </a:defRPr>
            </a:lvl2pPr>
            <a:lvl3pPr lvl="2" algn="ctr" rtl="0">
              <a:spcBef>
                <a:spcPts val="0"/>
              </a:spcBef>
              <a:defRPr sz="12000">
                <a:solidFill>
                  <a:schemeClr val="dk2"/>
                </a:solidFill>
              </a:defRPr>
            </a:lvl3pPr>
            <a:lvl4pPr lvl="3" algn="ctr" rtl="0">
              <a:spcBef>
                <a:spcPts val="0"/>
              </a:spcBef>
              <a:defRPr sz="12000">
                <a:solidFill>
                  <a:schemeClr val="dk2"/>
                </a:solidFill>
              </a:defRPr>
            </a:lvl4pPr>
            <a:lvl5pPr lvl="4" algn="ctr" rtl="0">
              <a:spcBef>
                <a:spcPts val="0"/>
              </a:spcBef>
              <a:defRPr sz="12000">
                <a:solidFill>
                  <a:schemeClr val="dk2"/>
                </a:solidFill>
              </a:defRPr>
            </a:lvl5pPr>
            <a:lvl6pPr lvl="5" algn="ctr" rtl="0">
              <a:spcBef>
                <a:spcPts val="0"/>
              </a:spcBef>
              <a:defRPr sz="12000">
                <a:solidFill>
                  <a:schemeClr val="dk2"/>
                </a:solidFill>
              </a:defRPr>
            </a:lvl6pPr>
            <a:lvl7pPr lvl="6" algn="ctr" rtl="0">
              <a:spcBef>
                <a:spcPts val="0"/>
              </a:spcBef>
              <a:defRPr sz="12000">
                <a:solidFill>
                  <a:schemeClr val="dk2"/>
                </a:solidFill>
              </a:defRPr>
            </a:lvl7pPr>
            <a:lvl8pPr lvl="7" algn="ctr" rtl="0">
              <a:spcBef>
                <a:spcPts val="0"/>
              </a:spcBef>
              <a:defRPr sz="12000">
                <a:solidFill>
                  <a:schemeClr val="dk2"/>
                </a:solidFill>
              </a:defRPr>
            </a:lvl8pPr>
            <a:lvl9pPr lvl="8" algn="ctr" rtl="0">
              <a:spcBef>
                <a:spcPts val="0"/>
              </a:spcBef>
              <a:defRPr sz="12000">
                <a:solidFill>
                  <a:schemeClr val="dk2"/>
                </a:solidFill>
              </a:defRPr>
            </a:lvl9pPr>
          </a:lstStyle>
          <a:p>
            <a:endParaRPr/>
          </a:p>
        </p:txBody>
      </p:sp>
      <p:sp>
        <p:nvSpPr>
          <p:cNvPr id="61" name="Shape 61"/>
          <p:cNvSpPr txBox="1">
            <a:spLocks noGrp="1"/>
          </p:cNvSpPr>
          <p:nvPr>
            <p:ph type="body" idx="1"/>
          </p:nvPr>
        </p:nvSpPr>
        <p:spPr>
          <a:xfrm>
            <a:off x="475500" y="3304625"/>
            <a:ext cx="8222100" cy="1300800"/>
          </a:xfrm>
          <a:prstGeom prst="rect">
            <a:avLst/>
          </a:prstGeom>
          <a:noFill/>
          <a:ln>
            <a:noFill/>
          </a:ln>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62" name="Shape 62"/>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p:nvPr/>
        </p:nvSpPr>
        <p:spPr>
          <a:xfrm rot="10800000" flipH="1">
            <a:off x="0" y="656398"/>
            <a:ext cx="9144000" cy="4487100"/>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 name="Shape 19"/>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 name="Shape 20"/>
          <p:cNvSpPr txBox="1">
            <a:spLocks noGrp="1"/>
          </p:cNvSpPr>
          <p:nvPr>
            <p:ph type="title"/>
          </p:nvPr>
        </p:nvSpPr>
        <p:spPr>
          <a:xfrm>
            <a:off x="98250" y="16350"/>
            <a:ext cx="8826599" cy="602700"/>
          </a:xfrm>
          <a:prstGeom prst="rect">
            <a:avLst/>
          </a:prstGeom>
          <a:noFill/>
          <a:ln>
            <a:noFill/>
          </a:ln>
        </p:spPr>
        <p:txBody>
          <a:bodyPr lIns="91425" tIns="91425" rIns="91425" bIns="91425" anchor="ctr" anchorCtr="0"/>
          <a:lstStyle>
            <a:lvl1pPr lvl="0" rtl="0">
              <a:spcBef>
                <a:spcPts val="0"/>
              </a:spcBef>
              <a:defRPr sz="1800"/>
            </a:lvl1pPr>
            <a:lvl2pPr lvl="1" rtl="0">
              <a:spcBef>
                <a:spcPts val="0"/>
              </a:spcBef>
              <a:defRPr sz="1800"/>
            </a:lvl2pPr>
            <a:lvl3pPr lvl="2" rtl="0">
              <a:spcBef>
                <a:spcPts val="0"/>
              </a:spcBef>
              <a:defRPr sz="18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21" name="Shape 21"/>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2"/>
        <p:cNvGrpSpPr/>
        <p:nvPr/>
      </p:nvGrpSpPr>
      <p:grpSpPr>
        <a:xfrm>
          <a:off x="0" y="0"/>
          <a:ext cx="0" cy="0"/>
          <a:chOff x="0" y="0"/>
          <a:chExt cx="0" cy="0"/>
        </a:xfrm>
      </p:grpSpPr>
      <p:sp>
        <p:nvSpPr>
          <p:cNvPr id="23" name="Shape 23"/>
          <p:cNvSpPr/>
          <p:nvPr/>
        </p:nvSpPr>
        <p:spPr>
          <a:xfrm rot="10800000" flipH="1">
            <a:off x="0" y="1685998"/>
            <a:ext cx="9144000" cy="3457500"/>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 name="Shape 2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 name="Shape 25"/>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 name="Shape 26"/>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28"/>
        <p:cNvGrpSpPr/>
        <p:nvPr/>
      </p:nvGrpSpPr>
      <p:grpSpPr>
        <a:xfrm>
          <a:off x="0" y="0"/>
          <a:ext cx="0" cy="0"/>
          <a:chOff x="0" y="0"/>
          <a:chExt cx="0" cy="0"/>
        </a:xfrm>
      </p:grpSpPr>
      <p:sp>
        <p:nvSpPr>
          <p:cNvPr id="29" name="Shape 29"/>
          <p:cNvSpPr/>
          <p:nvPr/>
        </p:nvSpPr>
        <p:spPr>
          <a:xfrm flipH="1">
            <a:off x="0" y="0"/>
            <a:ext cx="4572000" cy="5143499"/>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 name="Shape 30"/>
          <p:cNvSpPr/>
          <p:nvPr/>
        </p:nvSpPr>
        <p:spPr>
          <a:xfrm rot="5400000">
            <a:off x="1946423"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 name="Shape 31"/>
          <p:cNvSpPr txBox="1">
            <a:spLocks noGrp="1"/>
          </p:cNvSpPr>
          <p:nvPr>
            <p:ph type="title"/>
          </p:nvPr>
        </p:nvSpPr>
        <p:spPr>
          <a:xfrm>
            <a:off x="265500" y="1233175"/>
            <a:ext cx="4045198" cy="1482300"/>
          </a:xfrm>
          <a:prstGeom prst="rect">
            <a:avLst/>
          </a:prstGeom>
          <a:noFill/>
          <a:ln>
            <a:noFill/>
          </a:ln>
        </p:spPr>
        <p:txBody>
          <a:bodyPr lIns="91425" tIns="91425" rIns="91425" bIns="91425" anchor="b" anchorCtr="0"/>
          <a:lstStyle>
            <a:lvl1pPr lvl="0" algn="ctr" rtl="0">
              <a:spcBef>
                <a:spcPts val="0"/>
              </a:spcBef>
              <a:defRPr sz="4200">
                <a:solidFill>
                  <a:schemeClr val="dk2"/>
                </a:solidFill>
              </a:defRPr>
            </a:lvl1pPr>
            <a:lvl2pPr lvl="1" algn="ctr" rtl="0">
              <a:spcBef>
                <a:spcPts val="0"/>
              </a:spcBef>
              <a:defRPr sz="4200">
                <a:solidFill>
                  <a:schemeClr val="dk2"/>
                </a:solidFill>
              </a:defRPr>
            </a:lvl2pPr>
            <a:lvl3pPr lvl="2" algn="ctr" rtl="0">
              <a:spcBef>
                <a:spcPts val="0"/>
              </a:spcBef>
              <a:defRPr sz="4200">
                <a:solidFill>
                  <a:schemeClr val="dk2"/>
                </a:solidFill>
              </a:defRPr>
            </a:lvl3pPr>
            <a:lvl4pPr lvl="3" algn="ctr" rtl="0">
              <a:spcBef>
                <a:spcPts val="0"/>
              </a:spcBef>
              <a:defRPr sz="4200">
                <a:solidFill>
                  <a:schemeClr val="dk2"/>
                </a:solidFill>
              </a:defRPr>
            </a:lvl4pPr>
            <a:lvl5pPr lvl="4" algn="ctr" rtl="0">
              <a:spcBef>
                <a:spcPts val="0"/>
              </a:spcBef>
              <a:defRPr sz="4200">
                <a:solidFill>
                  <a:schemeClr val="dk2"/>
                </a:solidFill>
              </a:defRPr>
            </a:lvl5pPr>
            <a:lvl6pPr lvl="5" algn="ctr" rtl="0">
              <a:spcBef>
                <a:spcPts val="0"/>
              </a:spcBef>
              <a:defRPr sz="4200">
                <a:solidFill>
                  <a:schemeClr val="dk2"/>
                </a:solidFill>
              </a:defRPr>
            </a:lvl6pPr>
            <a:lvl7pPr lvl="6" algn="ctr" rtl="0">
              <a:spcBef>
                <a:spcPts val="0"/>
              </a:spcBef>
              <a:defRPr sz="4200">
                <a:solidFill>
                  <a:schemeClr val="dk2"/>
                </a:solidFill>
              </a:defRPr>
            </a:lvl7pPr>
            <a:lvl8pPr lvl="7" algn="ctr" rtl="0">
              <a:spcBef>
                <a:spcPts val="0"/>
              </a:spcBef>
              <a:defRPr sz="4200">
                <a:solidFill>
                  <a:schemeClr val="dk2"/>
                </a:solidFill>
              </a:defRPr>
            </a:lvl8pPr>
            <a:lvl9pPr lvl="8" algn="ctr" rtl="0">
              <a:spcBef>
                <a:spcPts val="0"/>
              </a:spcBef>
              <a:defRPr sz="4200">
                <a:solidFill>
                  <a:schemeClr val="dk2"/>
                </a:solidFill>
              </a:defRPr>
            </a:lvl9pPr>
          </a:lstStyle>
          <a:p>
            <a:endParaRPr/>
          </a:p>
        </p:txBody>
      </p:sp>
      <p:sp>
        <p:nvSpPr>
          <p:cNvPr id="32" name="Shape 32"/>
          <p:cNvSpPr txBox="1">
            <a:spLocks noGrp="1"/>
          </p:cNvSpPr>
          <p:nvPr>
            <p:ph type="subTitle" idx="1"/>
          </p:nvPr>
        </p:nvSpPr>
        <p:spPr>
          <a:xfrm>
            <a:off x="265500" y="2779466"/>
            <a:ext cx="4045198" cy="1235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1pPr>
            <a:lvl2pPr marL="0" marR="0" lvl="1"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2pPr>
            <a:lvl3pPr marL="0" marR="0" lvl="2"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3pPr>
            <a:lvl4pPr marL="0" marR="0" lvl="3"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4pPr>
            <a:lvl5pPr marL="0" marR="0" lvl="4"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5pPr>
            <a:lvl6pPr marL="0" marR="0" lvl="5"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6pPr>
            <a:lvl7pPr marL="0" marR="0" lvl="6"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7pPr>
            <a:lvl8pPr marL="0" marR="0" lvl="7"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8pPr>
            <a:lvl9pPr marL="0" marR="0" lvl="8" indent="0" algn="ctr" rtl="0">
              <a:lnSpc>
                <a:spcPct val="100000"/>
              </a:lnSpc>
              <a:spcBef>
                <a:spcPts val="0"/>
              </a:spcBef>
              <a:spcAft>
                <a:spcPts val="0"/>
              </a:spcAft>
              <a:buClr>
                <a:schemeClr val="lt2"/>
              </a:buClr>
              <a:buFont typeface="Roboto"/>
              <a:buNone/>
              <a:defRPr sz="2100" b="0" i="0" u="none" strike="noStrike" cap="none">
                <a:solidFill>
                  <a:schemeClr val="lt2"/>
                </a:solidFill>
                <a:latin typeface="Roboto"/>
                <a:ea typeface="Roboto"/>
                <a:cs typeface="Roboto"/>
                <a:sym typeface="Roboto"/>
              </a:defRPr>
            </a:lvl9pPr>
          </a:lstStyle>
          <a:p>
            <a:endParaRPr/>
          </a:p>
        </p:txBody>
      </p:sp>
      <p:sp>
        <p:nvSpPr>
          <p:cNvPr id="33" name="Shape 33"/>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lstStyle>
            <a:lvl1pPr lvl="0" rtl="0">
              <a:spcBef>
                <a:spcPts val="0"/>
              </a:spcBef>
              <a:defRPr>
                <a:solidFill>
                  <a:schemeClr val="lt1"/>
                </a:solidFill>
              </a:defRPr>
            </a:lvl1pPr>
            <a:lvl2pPr lvl="1" rtl="0">
              <a:spcBef>
                <a:spcPts val="0"/>
              </a:spcBef>
              <a:defRPr>
                <a:solidFill>
                  <a:schemeClr val="lt1"/>
                </a:solidFill>
              </a:defRPr>
            </a:lvl2pPr>
            <a:lvl3pPr lvl="2" rtl="0">
              <a:spcBef>
                <a:spcPts val="0"/>
              </a:spcBef>
              <a:defRPr>
                <a:solidFill>
                  <a:schemeClr val="lt1"/>
                </a:solidFill>
              </a:defRPr>
            </a:lvl3pPr>
            <a:lvl4pPr lvl="3" rtl="0">
              <a:spcBef>
                <a:spcPts val="0"/>
              </a:spcBef>
              <a:defRPr>
                <a:solidFill>
                  <a:schemeClr val="lt1"/>
                </a:solidFill>
              </a:defRPr>
            </a:lvl4pPr>
            <a:lvl5pPr lvl="4" rtl="0">
              <a:spcBef>
                <a:spcPts val="0"/>
              </a:spcBef>
              <a:defRPr>
                <a:solidFill>
                  <a:schemeClr val="lt1"/>
                </a:solidFill>
              </a:defRPr>
            </a:lvl5pPr>
            <a:lvl6pPr lvl="5" rtl="0">
              <a:spcBef>
                <a:spcPts val="0"/>
              </a:spcBef>
              <a:defRPr>
                <a:solidFill>
                  <a:schemeClr val="lt1"/>
                </a:solidFill>
              </a:defRPr>
            </a:lvl6pPr>
            <a:lvl7pPr lvl="6" rtl="0">
              <a:spcBef>
                <a:spcPts val="0"/>
              </a:spcBef>
              <a:defRPr>
                <a:solidFill>
                  <a:schemeClr val="lt1"/>
                </a:solidFill>
              </a:defRPr>
            </a:lvl7pPr>
            <a:lvl8pPr lvl="7" rtl="0">
              <a:spcBef>
                <a:spcPts val="0"/>
              </a:spcBef>
              <a:defRPr>
                <a:solidFill>
                  <a:schemeClr val="lt1"/>
                </a:solidFill>
              </a:defRPr>
            </a:lvl8pPr>
            <a:lvl9pPr lvl="8" rtl="0">
              <a:spcBef>
                <a:spcPts val="0"/>
              </a:spcBef>
              <a:defRPr>
                <a:solidFill>
                  <a:schemeClr val="lt1"/>
                </a:solidFill>
              </a:defRPr>
            </a:lvl9pPr>
          </a:lstStyle>
          <a:p>
            <a:endParaRPr/>
          </a:p>
        </p:txBody>
      </p:sp>
      <p:sp>
        <p:nvSpPr>
          <p:cNvPr id="34" name="Shape 34"/>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5"/>
        <p:cNvGrpSpPr/>
        <p:nvPr/>
      </p:nvGrpSpPr>
      <p:grpSpPr>
        <a:xfrm>
          <a:off x="0" y="0"/>
          <a:ext cx="0" cy="0"/>
          <a:chOff x="0" y="0"/>
          <a:chExt cx="0" cy="0"/>
        </a:xfrm>
      </p:grpSpPr>
      <p:sp>
        <p:nvSpPr>
          <p:cNvPr id="36" name="Shape 36"/>
          <p:cNvSpPr/>
          <p:nvPr/>
        </p:nvSpPr>
        <p:spPr>
          <a:xfrm rot="10800000" flipH="1">
            <a:off x="0" y="1685998"/>
            <a:ext cx="9144000" cy="3457500"/>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 name="Shape 38"/>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body" idx="1"/>
          </p:nvPr>
        </p:nvSpPr>
        <p:spPr>
          <a:xfrm>
            <a:off x="471900" y="1919075"/>
            <a:ext cx="3999898" cy="2710200"/>
          </a:xfrm>
          <a:prstGeom prst="rect">
            <a:avLst/>
          </a:prstGeom>
          <a:noFill/>
          <a:ln>
            <a:noFill/>
          </a:ln>
        </p:spPr>
        <p:txBody>
          <a:bodyPr lIns="91425" tIns="91425" rIns="91425" bIns="91425" anchor="t" anchorCtr="0"/>
          <a:lstStyle>
            <a:lvl1pPr lvl="0" rtl="0">
              <a:spcBef>
                <a:spcPts val="0"/>
              </a:spcBef>
              <a:defRPr sz="1400"/>
            </a:lvl1pPr>
            <a:lvl2pPr lvl="1" rtl="0">
              <a:spcBef>
                <a:spcPts val="0"/>
              </a:spcBef>
              <a:defRPr sz="1200"/>
            </a:lvl2pPr>
            <a:lvl3pPr lvl="2" rtl="0">
              <a:spcBef>
                <a:spcPts val="0"/>
              </a:spcBef>
              <a:defRPr sz="1200"/>
            </a:lvl3pPr>
            <a:lvl4pPr lvl="3" rtl="0">
              <a:spcBef>
                <a:spcPts val="0"/>
              </a:spcBef>
              <a:defRPr sz="1200"/>
            </a:lvl4pPr>
            <a:lvl5pPr lvl="4" rtl="0">
              <a:spcBef>
                <a:spcPts val="0"/>
              </a:spcBef>
              <a:defRPr sz="1200"/>
            </a:lvl5pPr>
            <a:lvl6pPr lvl="5" rtl="0">
              <a:spcBef>
                <a:spcPts val="0"/>
              </a:spcBef>
              <a:defRPr sz="1200"/>
            </a:lvl6pPr>
            <a:lvl7pPr lvl="6" rtl="0">
              <a:spcBef>
                <a:spcPts val="0"/>
              </a:spcBef>
              <a:defRPr sz="1200"/>
            </a:lvl7pPr>
            <a:lvl8pPr lvl="7" rtl="0">
              <a:spcBef>
                <a:spcPts val="0"/>
              </a:spcBef>
              <a:defRPr sz="1200"/>
            </a:lvl8pPr>
            <a:lvl9pPr lvl="8" rtl="0">
              <a:spcBef>
                <a:spcPts val="0"/>
              </a:spcBef>
              <a:defRPr sz="1200"/>
            </a:lvl9pPr>
          </a:lstStyle>
          <a:p>
            <a:endParaRPr/>
          </a:p>
        </p:txBody>
      </p:sp>
      <p:sp>
        <p:nvSpPr>
          <p:cNvPr id="40" name="Shape 40"/>
          <p:cNvSpPr txBox="1">
            <a:spLocks noGrp="1"/>
          </p:cNvSpPr>
          <p:nvPr>
            <p:ph type="body" idx="2"/>
          </p:nvPr>
        </p:nvSpPr>
        <p:spPr>
          <a:xfrm>
            <a:off x="4694250" y="1919075"/>
            <a:ext cx="3999898" cy="2710200"/>
          </a:xfrm>
          <a:prstGeom prst="rect">
            <a:avLst/>
          </a:prstGeom>
          <a:noFill/>
          <a:ln>
            <a:noFill/>
          </a:ln>
        </p:spPr>
        <p:txBody>
          <a:bodyPr lIns="91425" tIns="91425" rIns="91425" bIns="91425" anchor="t" anchorCtr="0"/>
          <a:lstStyle>
            <a:lvl1pPr lvl="0" rtl="0">
              <a:spcBef>
                <a:spcPts val="0"/>
              </a:spcBef>
              <a:defRPr sz="1400"/>
            </a:lvl1pPr>
            <a:lvl2pPr lvl="1" rtl="0">
              <a:spcBef>
                <a:spcPts val="0"/>
              </a:spcBef>
              <a:defRPr sz="1200"/>
            </a:lvl2pPr>
            <a:lvl3pPr lvl="2" rtl="0">
              <a:spcBef>
                <a:spcPts val="0"/>
              </a:spcBef>
              <a:defRPr sz="1200"/>
            </a:lvl3pPr>
            <a:lvl4pPr lvl="3" rtl="0">
              <a:spcBef>
                <a:spcPts val="0"/>
              </a:spcBef>
              <a:defRPr sz="1200"/>
            </a:lvl4pPr>
            <a:lvl5pPr lvl="4" rtl="0">
              <a:spcBef>
                <a:spcPts val="0"/>
              </a:spcBef>
              <a:defRPr sz="1200"/>
            </a:lvl5pPr>
            <a:lvl6pPr lvl="5" rtl="0">
              <a:spcBef>
                <a:spcPts val="0"/>
              </a:spcBef>
              <a:defRPr sz="1200"/>
            </a:lvl6pPr>
            <a:lvl7pPr lvl="6" rtl="0">
              <a:spcBef>
                <a:spcPts val="0"/>
              </a:spcBef>
              <a:defRPr sz="1200"/>
            </a:lvl7pPr>
            <a:lvl8pPr lvl="7" rtl="0">
              <a:spcBef>
                <a:spcPts val="0"/>
              </a:spcBef>
              <a:defRPr sz="1200"/>
            </a:lvl8pPr>
            <a:lvl9pPr lvl="8" rtl="0">
              <a:spcBef>
                <a:spcPts val="0"/>
              </a:spcBef>
              <a:defRPr sz="1200"/>
            </a:lvl9pPr>
          </a:lstStyle>
          <a:p>
            <a:endParaRPr/>
          </a:p>
        </p:txBody>
      </p:sp>
      <p:sp>
        <p:nvSpPr>
          <p:cNvPr id="41" name="Shape 41"/>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42"/>
        <p:cNvGrpSpPr/>
        <p:nvPr/>
      </p:nvGrpSpPr>
      <p:grpSpPr>
        <a:xfrm>
          <a:off x="0" y="0"/>
          <a:ext cx="0" cy="0"/>
          <a:chOff x="0" y="0"/>
          <a:chExt cx="0" cy="0"/>
        </a:xfrm>
      </p:grpSpPr>
      <p:sp>
        <p:nvSpPr>
          <p:cNvPr id="43" name="Shape 43"/>
          <p:cNvSpPr txBox="1"/>
          <p:nvPr/>
        </p:nvSpPr>
        <p:spPr>
          <a:xfrm rot="10800000" flipH="1">
            <a:off x="0" y="0"/>
            <a:ext cx="9144000" cy="4695898"/>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 name="Shape 44"/>
          <p:cNvSpPr/>
          <p:nvPr/>
        </p:nvSpPr>
        <p:spPr>
          <a:xfrm rot="10800000" flipH="1">
            <a:off x="0" y="4622723"/>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5" name="Shape 45"/>
          <p:cNvSpPr txBox="1">
            <a:spLocks noGrp="1"/>
          </p:cNvSpPr>
          <p:nvPr>
            <p:ph type="body" idx="1"/>
          </p:nvPr>
        </p:nvSpPr>
        <p:spPr>
          <a:xfrm>
            <a:off x="57150" y="4696825"/>
            <a:ext cx="8381999" cy="446700"/>
          </a:xfrm>
          <a:prstGeom prst="rect">
            <a:avLst/>
          </a:prstGeom>
          <a:noFill/>
          <a:ln>
            <a:noFill/>
          </a:ln>
        </p:spPr>
        <p:txBody>
          <a:bodyPr lIns="91425" tIns="91425" rIns="91425" bIns="91425" anchor="ctr" anchorCtr="0"/>
          <a:lstStyle>
            <a:lvl1pPr lvl="0" rtl="0">
              <a:lnSpc>
                <a:spcPct val="100000"/>
              </a:lnSpc>
              <a:spcBef>
                <a:spcPts val="0"/>
              </a:spcBef>
              <a:spcAft>
                <a:spcPts val="0"/>
              </a:spcAft>
              <a:buClr>
                <a:schemeClr val="lt1"/>
              </a:buClr>
              <a:buFont typeface="Roboto"/>
              <a:buNone/>
              <a:defRPr sz="1200">
                <a:solidFill>
                  <a:schemeClr val="lt1"/>
                </a:solidFill>
              </a:defRPr>
            </a:lvl1pPr>
            <a:lvl2pPr lvl="1" rtl="0">
              <a:spcBef>
                <a:spcPts val="0"/>
              </a:spcBef>
              <a:defRPr>
                <a:solidFill>
                  <a:schemeClr val="lt2"/>
                </a:solidFill>
                <a:latin typeface="Roboto"/>
                <a:ea typeface="Roboto"/>
                <a:cs typeface="Roboto"/>
                <a:sym typeface="Roboto"/>
              </a:defRPr>
            </a:lvl2pPr>
            <a:lvl3pPr lvl="2" rtl="0">
              <a:spcBef>
                <a:spcPts val="0"/>
              </a:spcBef>
              <a:defRPr>
                <a:solidFill>
                  <a:schemeClr val="lt2"/>
                </a:solidFill>
                <a:latin typeface="Roboto"/>
                <a:ea typeface="Roboto"/>
                <a:cs typeface="Roboto"/>
                <a:sym typeface="Roboto"/>
              </a:defRPr>
            </a:lvl3pPr>
            <a:lvl4pPr lvl="3" rtl="0">
              <a:spcBef>
                <a:spcPts val="0"/>
              </a:spcBef>
              <a:defRPr>
                <a:solidFill>
                  <a:schemeClr val="lt2"/>
                </a:solidFill>
                <a:latin typeface="Roboto"/>
                <a:ea typeface="Roboto"/>
                <a:cs typeface="Roboto"/>
                <a:sym typeface="Roboto"/>
              </a:defRPr>
            </a:lvl4pPr>
            <a:lvl5pPr lvl="4" rtl="0">
              <a:spcBef>
                <a:spcPts val="0"/>
              </a:spcBef>
              <a:defRPr>
                <a:solidFill>
                  <a:schemeClr val="lt2"/>
                </a:solidFill>
                <a:latin typeface="Roboto"/>
                <a:ea typeface="Roboto"/>
                <a:cs typeface="Roboto"/>
                <a:sym typeface="Roboto"/>
              </a:defRPr>
            </a:lvl5pPr>
            <a:lvl6pPr lvl="5" rtl="0">
              <a:spcBef>
                <a:spcPts val="0"/>
              </a:spcBef>
              <a:defRPr>
                <a:solidFill>
                  <a:schemeClr val="lt2"/>
                </a:solidFill>
                <a:latin typeface="Roboto"/>
                <a:ea typeface="Roboto"/>
                <a:cs typeface="Roboto"/>
                <a:sym typeface="Roboto"/>
              </a:defRPr>
            </a:lvl6pPr>
            <a:lvl7pPr lvl="6" rtl="0">
              <a:spcBef>
                <a:spcPts val="0"/>
              </a:spcBef>
              <a:defRPr>
                <a:solidFill>
                  <a:schemeClr val="lt2"/>
                </a:solidFill>
                <a:latin typeface="Roboto"/>
                <a:ea typeface="Roboto"/>
                <a:cs typeface="Roboto"/>
                <a:sym typeface="Roboto"/>
              </a:defRPr>
            </a:lvl7pPr>
            <a:lvl8pPr lvl="7" rtl="0">
              <a:spcBef>
                <a:spcPts val="0"/>
              </a:spcBef>
              <a:defRPr>
                <a:solidFill>
                  <a:schemeClr val="lt2"/>
                </a:solidFill>
                <a:latin typeface="Roboto"/>
                <a:ea typeface="Roboto"/>
                <a:cs typeface="Roboto"/>
                <a:sym typeface="Roboto"/>
              </a:defRPr>
            </a:lvl8pPr>
            <a:lvl9pPr lvl="8" rtl="0">
              <a:spcBef>
                <a:spcPts val="0"/>
              </a:spcBef>
              <a:defRPr>
                <a:solidFill>
                  <a:schemeClr val="lt2"/>
                </a:solidFill>
                <a:latin typeface="Roboto"/>
                <a:ea typeface="Roboto"/>
                <a:cs typeface="Roboto"/>
                <a:sym typeface="Roboto"/>
              </a:defRPr>
            </a:lvl9pPr>
          </a:lstStyle>
          <a:p>
            <a:endParaRPr/>
          </a:p>
        </p:txBody>
      </p:sp>
      <p:sp>
        <p:nvSpPr>
          <p:cNvPr id="46" name="Shape 46"/>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Main poi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90250" y="488250"/>
            <a:ext cx="6227100" cy="4090800"/>
          </a:xfrm>
          <a:prstGeom prst="rect">
            <a:avLst/>
          </a:prstGeom>
          <a:noFill/>
          <a:ln>
            <a:noFill/>
          </a:ln>
        </p:spPr>
        <p:txBody>
          <a:bodyPr lIns="91425" tIns="91425" rIns="91425" bIns="91425" anchor="ctr" anchorCtr="0"/>
          <a:lstStyle>
            <a:lvl1pPr lvl="0" rtl="0">
              <a:spcBef>
                <a:spcPts val="0"/>
              </a:spcBef>
              <a:defRPr sz="6000"/>
            </a:lvl1pPr>
            <a:lvl2pPr lvl="1" rtl="0">
              <a:spcBef>
                <a:spcPts val="0"/>
              </a:spcBef>
              <a:defRPr sz="6000"/>
            </a:lvl2pPr>
            <a:lvl3pPr lvl="2" rtl="0">
              <a:spcBef>
                <a:spcPts val="0"/>
              </a:spcBef>
              <a:defRPr sz="6000"/>
            </a:lvl3pPr>
            <a:lvl4pPr lvl="3" rtl="0">
              <a:spcBef>
                <a:spcPts val="0"/>
              </a:spcBef>
              <a:defRPr sz="6000"/>
            </a:lvl4pPr>
            <a:lvl5pPr lvl="4" rtl="0">
              <a:spcBef>
                <a:spcPts val="0"/>
              </a:spcBef>
              <a:defRPr sz="6000"/>
            </a:lvl5pPr>
            <a:lvl6pPr lvl="5" rtl="0">
              <a:spcBef>
                <a:spcPts val="0"/>
              </a:spcBef>
              <a:defRPr sz="6000"/>
            </a:lvl6pPr>
            <a:lvl7pPr lvl="6" rtl="0">
              <a:spcBef>
                <a:spcPts val="0"/>
              </a:spcBef>
              <a:defRPr sz="6000"/>
            </a:lvl7pPr>
            <a:lvl8pPr lvl="7" rtl="0">
              <a:spcBef>
                <a:spcPts val="0"/>
              </a:spcBef>
              <a:defRPr sz="6000"/>
            </a:lvl8pPr>
            <a:lvl9pPr lvl="8" rtl="0">
              <a:spcBef>
                <a:spcPts val="0"/>
              </a:spcBef>
              <a:defRPr sz="6000"/>
            </a:lvl9pPr>
          </a:lstStyle>
          <a:p>
            <a:endParaRPr/>
          </a:p>
        </p:txBody>
      </p:sp>
      <p:sp>
        <p:nvSpPr>
          <p:cNvPr id="49" name="Shape 49"/>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60950" y="2065350"/>
            <a:ext cx="8222100" cy="1012798"/>
          </a:xfrm>
          <a:prstGeom prst="rect">
            <a:avLst/>
          </a:prstGeom>
          <a:noFill/>
          <a:ln>
            <a:noFill/>
          </a:ln>
        </p:spPr>
        <p:txBody>
          <a:bodyPr lIns="91425" tIns="91425" rIns="91425" bIns="91425" anchor="ctr" anchorCtr="0"/>
          <a:lstStyle>
            <a:lvl1pPr lvl="0" rtl="0">
              <a:spcBef>
                <a:spcPts val="0"/>
              </a:spcBef>
              <a:defRPr sz="4200"/>
            </a:lvl1pPr>
            <a:lvl2pPr lvl="1" rtl="0">
              <a:spcBef>
                <a:spcPts val="0"/>
              </a:spcBef>
              <a:defRPr sz="4200"/>
            </a:lvl2pPr>
            <a:lvl3pPr lvl="2" rtl="0">
              <a:spcBef>
                <a:spcPts val="0"/>
              </a:spcBef>
              <a:defRPr sz="4200"/>
            </a:lvl3pPr>
            <a:lvl4pPr lvl="3" rtl="0">
              <a:spcBef>
                <a:spcPts val="0"/>
              </a:spcBef>
              <a:defRPr sz="4200"/>
            </a:lvl4pPr>
            <a:lvl5pPr lvl="4" rtl="0">
              <a:spcBef>
                <a:spcPts val="0"/>
              </a:spcBef>
              <a:defRPr sz="4200"/>
            </a:lvl5pPr>
            <a:lvl6pPr lvl="5" rtl="0">
              <a:spcBef>
                <a:spcPts val="0"/>
              </a:spcBef>
              <a:defRPr sz="4200"/>
            </a:lvl6pPr>
            <a:lvl7pPr lvl="6" rtl="0">
              <a:spcBef>
                <a:spcPts val="0"/>
              </a:spcBef>
              <a:defRPr sz="4200"/>
            </a:lvl7pPr>
            <a:lvl8pPr lvl="7" rtl="0">
              <a:spcBef>
                <a:spcPts val="0"/>
              </a:spcBef>
              <a:defRPr sz="4200"/>
            </a:lvl8pPr>
            <a:lvl9pPr lvl="8" rtl="0">
              <a:spcBef>
                <a:spcPts val="0"/>
              </a:spcBef>
              <a:defRPr sz="4200"/>
            </a:lvl9pPr>
          </a:lstStyle>
          <a:p>
            <a:endParaRPr/>
          </a:p>
        </p:txBody>
      </p:sp>
      <p:sp>
        <p:nvSpPr>
          <p:cNvPr id="52" name="Shape 52"/>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Roboto"/>
              <a:buNone/>
              <a:defRPr sz="3200" b="0" i="0" u="none" strike="noStrike" cap="none">
                <a:solidFill>
                  <a:schemeClr val="lt1"/>
                </a:solidFill>
                <a:latin typeface="Roboto"/>
                <a:ea typeface="Roboto"/>
                <a:cs typeface="Roboto"/>
                <a:sym typeface="Roboto"/>
              </a:defRPr>
            </a:lvl1pPr>
            <a:lvl2pPr marL="0" marR="0" lvl="1"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2pPr>
            <a:lvl3pPr marL="0" marR="0" lvl="2"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3pPr>
            <a:lvl4pPr marL="0" marR="0" lvl="3"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4pPr>
            <a:lvl5pPr marL="0" marR="0" lvl="4"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5pPr>
            <a:lvl6pPr marL="0" marR="0" lvl="5"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6pPr>
            <a:lvl7pPr marL="0" marR="0" lvl="6"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7pPr>
            <a:lvl8pPr marL="0" marR="0" lvl="7"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8pPr>
            <a:lvl9pPr marL="0" marR="0" lvl="8" indent="0" algn="l" rtl="0">
              <a:spcBef>
                <a:spcPts val="0"/>
              </a:spcBef>
              <a:buClr>
                <a:schemeClr val="lt1"/>
              </a:buClr>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lt2"/>
              </a:buClr>
              <a:buFont typeface="Roboto"/>
              <a:buNone/>
              <a:defRPr sz="1800" b="0" i="0" u="none" strike="noStrike" cap="none">
                <a:solidFill>
                  <a:schemeClr val="lt2"/>
                </a:solidFill>
                <a:latin typeface="Roboto"/>
                <a:ea typeface="Roboto"/>
                <a:cs typeface="Roboto"/>
                <a:sym typeface="Roboto"/>
              </a:defRPr>
            </a:lvl1pPr>
            <a:lvl2pPr marL="0" marR="0" lvl="1"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2pPr>
            <a:lvl3pPr marL="0" marR="0" lvl="2"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3pPr>
            <a:lvl4pPr marL="0" marR="0" lvl="3"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4pPr>
            <a:lvl5pPr marL="0" marR="0" lvl="4"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5pPr>
            <a:lvl6pPr marL="0" marR="0" lvl="5"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6pPr>
            <a:lvl7pPr marL="0" marR="0" lvl="6"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7pPr>
            <a:lvl8pPr marL="0" marR="0" lvl="7"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8pPr>
            <a:lvl9pPr marL="0" marR="0" lvl="8"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lt2"/>
              </a:buClr>
              <a:buSzPct val="25000"/>
              <a:buFont typeface="Roboto"/>
              <a:buNone/>
            </a:pPr>
            <a:fld id="{00000000-1234-1234-1234-123412341234}" type="slidenum">
              <a:rPr lang="en-US" sz="1000" b="0" i="0" u="none" strike="noStrike" cap="none">
                <a:solidFill>
                  <a:schemeClr val="lt2"/>
                </a:solidFill>
                <a:latin typeface="Roboto"/>
                <a:ea typeface="Roboto"/>
                <a:cs typeface="Roboto"/>
                <a:sym typeface="Roboto"/>
              </a:rPr>
              <a:t>‹#›</a:t>
            </a:fld>
            <a:endParaRPr lang="en-US" sz="1000" b="0" i="0" u="none" strike="noStrike" cap="none">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390525" y="1819275"/>
            <a:ext cx="8594100" cy="9335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3000" b="0" i="0" u="none" strike="noStrike" cap="none" dirty="0">
                <a:solidFill>
                  <a:schemeClr val="lt1"/>
                </a:solidFill>
                <a:latin typeface="Helvetica Neue"/>
                <a:ea typeface="Helvetica Neue"/>
                <a:cs typeface="Helvetica Neue"/>
                <a:sym typeface="Helvetica Neue"/>
              </a:rPr>
              <a:t>Day 3 Train-the-Trainer</a:t>
            </a:r>
            <a:r>
              <a:rPr lang="x-none" sz="3000" b="0" i="0" u="none" strike="noStrike" cap="none" dirty="0">
                <a:solidFill>
                  <a:schemeClr val="lt1"/>
                </a:solidFill>
                <a:latin typeface="Helvetica Neue"/>
                <a:ea typeface="Helvetica Neue"/>
                <a:cs typeface="Helvetica Neue"/>
                <a:sym typeface="Helvetica Neue"/>
              </a:rPr>
              <a:t/>
            </a:r>
            <a:br>
              <a:rPr lang="x-none" sz="3000" b="0" i="0" u="none" strike="noStrike" cap="none" dirty="0">
                <a:solidFill>
                  <a:schemeClr val="lt1"/>
                </a:solidFill>
                <a:latin typeface="Helvetica Neue"/>
                <a:ea typeface="Helvetica Neue"/>
                <a:cs typeface="Helvetica Neue"/>
                <a:sym typeface="Helvetica Neue"/>
              </a:rPr>
            </a:br>
            <a:r>
              <a:rPr lang="en-US" sz="3600" b="1" dirty="0">
                <a:latin typeface="Helvetica Neue"/>
                <a:ea typeface="Helvetica Neue"/>
                <a:cs typeface="Helvetica Neue"/>
                <a:sym typeface="Helvetica Neue"/>
              </a:rPr>
              <a:t>BUILD A BETTER </a:t>
            </a:r>
            <a:r>
              <a:rPr lang="en-US" sz="3600" b="1" dirty="0" smtClean="0">
                <a:latin typeface="Helvetica Neue"/>
                <a:ea typeface="Helvetica Neue"/>
                <a:cs typeface="Helvetica Neue"/>
                <a:sym typeface="Helvetica Neue"/>
              </a:rPr>
              <a:t>SAFETY PROGRAM</a:t>
            </a:r>
            <a:endParaRPr lang="x-none" sz="3600" b="1" dirty="0">
              <a:latin typeface="Helvetica Neue"/>
              <a:ea typeface="Helvetica Neue"/>
              <a:cs typeface="Helvetica Neue"/>
              <a:sym typeface="Helvetica Neue"/>
            </a:endParaRPr>
          </a:p>
        </p:txBody>
      </p:sp>
      <p:sp>
        <p:nvSpPr>
          <p:cNvPr id="102" name="Shape 102"/>
          <p:cNvSpPr txBox="1">
            <a:spLocks noGrp="1"/>
          </p:cNvSpPr>
          <p:nvPr>
            <p:ph type="subTitle" idx="1"/>
          </p:nvPr>
        </p:nvSpPr>
        <p:spPr>
          <a:xfrm>
            <a:off x="390525" y="2789130"/>
            <a:ext cx="8222100" cy="4328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1"/>
              </a:buClr>
              <a:buSzPct val="25000"/>
              <a:buFont typeface="Roboto"/>
              <a:buNone/>
            </a:pPr>
            <a:r>
              <a:rPr lang="en-US" dirty="0">
                <a:latin typeface="Helvetica Neue"/>
                <a:ea typeface="Helvetica Neue"/>
                <a:cs typeface="Helvetica Neue"/>
                <a:sym typeface="Helvetica Neue"/>
              </a:rPr>
              <a:t>Safety Training Program</a:t>
            </a:r>
            <a:r>
              <a:rPr lang="x-none" sz="1800" b="0" i="0" u="none" strike="noStrike" cap="none" dirty="0">
                <a:solidFill>
                  <a:schemeClr val="lt1"/>
                </a:solidFill>
                <a:latin typeface="Helvetica Neue"/>
                <a:ea typeface="Helvetica Neue"/>
                <a:cs typeface="Helvetica Neue"/>
                <a:sym typeface="Helvetica Neue"/>
              </a:rPr>
              <a:t>   |    Workers Defense Project</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80350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6"/>
        <p:cNvGrpSpPr/>
        <p:nvPr/>
      </p:nvGrpSpPr>
      <p:grpSpPr>
        <a:xfrm>
          <a:off x="0" y="0"/>
          <a:ext cx="0" cy="0"/>
          <a:chOff x="0" y="0"/>
          <a:chExt cx="0" cy="0"/>
        </a:xfrm>
      </p:grpSpPr>
      <p:sp>
        <p:nvSpPr>
          <p:cNvPr id="3" name="Title 2"/>
          <p:cNvSpPr>
            <a:spLocks noGrp="1"/>
          </p:cNvSpPr>
          <p:nvPr>
            <p:ph type="title"/>
          </p:nvPr>
        </p:nvSpPr>
        <p:spPr>
          <a:xfrm>
            <a:off x="29356" y="0"/>
            <a:ext cx="9114643" cy="850900"/>
          </a:xfrm>
          <a:solidFill>
            <a:schemeClr val="bg1">
              <a:lumMod val="95000"/>
            </a:schemeClr>
          </a:solidFill>
        </p:spPr>
        <p:txBody>
          <a:bodyPr/>
          <a:lstStyle/>
          <a:p>
            <a:r>
              <a:rPr lang="en-US" dirty="0" smtClean="0"/>
              <a:t>Questions and Comments</a:t>
            </a:r>
            <a:endParaRPr lang="en-US" dirty="0"/>
          </a:p>
        </p:txBody>
      </p:sp>
      <p:pic>
        <p:nvPicPr>
          <p:cNvPr id="137" name="Shape 137" descr="Aesthetic Transition" title="Aesthetic Transition"/>
          <p:cNvPicPr preferRelativeResize="0"/>
          <p:nvPr/>
        </p:nvPicPr>
        <p:blipFill rotWithShape="1">
          <a:blip r:embed="rId3" cstate="email">
            <a:alphaModFix amt="70000"/>
            <a:extLst>
              <a:ext uri="{28A0092B-C50C-407E-A947-70E740481C1C}">
                <a14:useLocalDpi xmlns:a14="http://schemas.microsoft.com/office/drawing/2010/main"/>
              </a:ext>
            </a:extLst>
          </a:blip>
          <a:srcRect l="-160" r="-30" b="-370"/>
          <a:stretch/>
        </p:blipFill>
        <p:spPr>
          <a:xfrm>
            <a:off x="-10604" y="0"/>
            <a:ext cx="9144000" cy="5143200"/>
          </a:xfrm>
          <a:prstGeom prst="rect">
            <a:avLst/>
          </a:prstGeom>
          <a:noFill/>
          <a:ln>
            <a:noFill/>
          </a:ln>
        </p:spPr>
      </p:pic>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10</a:t>
            </a:fld>
            <a:endParaRPr lang="en-US" sz="1400" b="0" i="0" u="none" strike="noStrike" cap="none">
              <a:solidFill>
                <a:schemeClr val="lt1"/>
              </a:solidFill>
              <a:latin typeface="Arial"/>
              <a:ea typeface="Arial"/>
              <a:cs typeface="Arial"/>
              <a:sym typeface="Arial"/>
            </a:endParaRPr>
          </a:p>
        </p:txBody>
      </p:sp>
      <p:sp>
        <p:nvSpPr>
          <p:cNvPr id="138" name="Shape 138"/>
          <p:cNvSpPr txBox="1">
            <a:spLocks noGrp="1"/>
          </p:cNvSpPr>
          <p:nvPr>
            <p:ph type="body" idx="4294967295"/>
          </p:nvPr>
        </p:nvSpPr>
        <p:spPr>
          <a:xfrm>
            <a:off x="0" y="4291013"/>
            <a:ext cx="5292725" cy="700087"/>
          </a:xfrm>
          <a:prstGeom prst="rect">
            <a:avLst/>
          </a:prstGeom>
          <a:solidFill>
            <a:srgbClr val="980000">
              <a:alpha val="3842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3000">
                <a:solidFill>
                  <a:srgbClr val="FFFFFF"/>
                </a:solidFill>
                <a:latin typeface="Helvetica Neue"/>
                <a:ea typeface="Helvetica Neue"/>
                <a:cs typeface="Helvetica Neue"/>
                <a:sym typeface="Helvetica Neue"/>
              </a:rPr>
              <a:t>  Questions &amp; Comments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390525" y="1819275"/>
            <a:ext cx="8222100" cy="933599"/>
          </a:xfrm>
          <a:prstGeom prst="rect">
            <a:avLst/>
          </a:prstGeom>
          <a:noFill/>
          <a:ln>
            <a:noFill/>
          </a:ln>
        </p:spPr>
        <p:txBody>
          <a:bodyPr lIns="91425" tIns="91425" rIns="91425" bIns="91425" anchor="b" anchorCtr="0">
            <a:noAutofit/>
          </a:bodyPr>
          <a:lstStyle/>
          <a:p>
            <a:pPr lvl="0" rtl="0">
              <a:spcBef>
                <a:spcPts val="0"/>
              </a:spcBef>
              <a:buClr>
                <a:schemeClr val="lt1"/>
              </a:buClr>
              <a:buSzPct val="25000"/>
              <a:buFont typeface="Roboto"/>
              <a:buNone/>
            </a:pPr>
            <a:r>
              <a:rPr lang="en-US" sz="3000">
                <a:latin typeface="Helvetica Neue"/>
                <a:ea typeface="Helvetica Neue"/>
                <a:cs typeface="Helvetica Neue"/>
                <a:sym typeface="Helvetica Neue"/>
              </a:rPr>
              <a:t>Part 2.</a:t>
            </a:r>
            <a:br>
              <a:rPr lang="en-US" sz="3000">
                <a:latin typeface="Helvetica Neue"/>
                <a:ea typeface="Helvetica Neue"/>
                <a:cs typeface="Helvetica Neue"/>
                <a:sym typeface="Helvetica Neue"/>
              </a:rPr>
            </a:br>
            <a:r>
              <a:rPr lang="en-US" sz="4000" b="1">
                <a:latin typeface="Helvetica Neue"/>
                <a:ea typeface="Helvetica Neue"/>
                <a:cs typeface="Helvetica Neue"/>
                <a:sym typeface="Helvetica Neue"/>
              </a:rPr>
              <a:t>TRAINING &amp; EVAL PRACTICE</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11</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62873" y="1535945"/>
            <a:ext cx="3810170" cy="1675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Roboto"/>
              <a:buNone/>
            </a:pPr>
            <a:r>
              <a:rPr lang="en-US" sz="8000" b="0" i="0" u="none" strike="noStrike" cap="none">
                <a:solidFill>
                  <a:schemeClr val="lt2"/>
                </a:solidFill>
                <a:latin typeface="Helvetica Neue"/>
                <a:ea typeface="Helvetica Neue"/>
                <a:cs typeface="Helvetica Neue"/>
                <a:sym typeface="Helvetica Neue"/>
              </a:rPr>
              <a:t>2.</a:t>
            </a:r>
            <a:r>
              <a:rPr lang="en-US" sz="4200" b="0" i="0" u="none" strike="noStrike" cap="none">
                <a:solidFill>
                  <a:schemeClr val="lt2"/>
                </a:solidFill>
                <a:latin typeface="Helvetica Neue"/>
                <a:ea typeface="Helvetica Neue"/>
                <a:cs typeface="Helvetica Neue"/>
                <a:sym typeface="Helvetica Neue"/>
              </a:rPr>
              <a:t> </a:t>
            </a:r>
            <a:br>
              <a:rPr lang="en-US" sz="4200" b="0" i="0" u="none" strike="noStrike" cap="none">
                <a:solidFill>
                  <a:schemeClr val="lt2"/>
                </a:solidFill>
                <a:latin typeface="Helvetica Neue"/>
                <a:ea typeface="Helvetica Neue"/>
                <a:cs typeface="Helvetica Neue"/>
                <a:sym typeface="Helvetica Neue"/>
              </a:rPr>
            </a:br>
            <a:r>
              <a:rPr lang="en-US" sz="3800" b="0" i="0" u="none" strike="noStrike" cap="none">
                <a:solidFill>
                  <a:schemeClr val="lt2"/>
                </a:solidFill>
                <a:latin typeface="Helvetica Neue"/>
                <a:ea typeface="Helvetica Neue"/>
                <a:cs typeface="Helvetica Neue"/>
                <a:sym typeface="Helvetica Neue"/>
              </a:rPr>
              <a:t>Training </a:t>
            </a:r>
            <a:r>
              <a:rPr lang="en-US" sz="3800">
                <a:solidFill>
                  <a:schemeClr val="lt2"/>
                </a:solidFill>
                <a:latin typeface="Helvetica Neue"/>
                <a:ea typeface="Helvetica Neue"/>
                <a:cs typeface="Helvetica Neue"/>
                <a:sym typeface="Helvetica Neue"/>
              </a:rPr>
              <a:t>&amp; </a:t>
            </a:r>
            <a:br>
              <a:rPr lang="en-US" sz="3800">
                <a:solidFill>
                  <a:schemeClr val="lt2"/>
                </a:solidFill>
                <a:latin typeface="Helvetica Neue"/>
                <a:ea typeface="Helvetica Neue"/>
                <a:cs typeface="Helvetica Neue"/>
                <a:sym typeface="Helvetica Neue"/>
              </a:rPr>
            </a:br>
            <a:r>
              <a:rPr lang="en-US" sz="3800">
                <a:solidFill>
                  <a:schemeClr val="lt2"/>
                </a:solidFill>
                <a:latin typeface="Helvetica Neue"/>
                <a:ea typeface="Helvetica Neue"/>
                <a:cs typeface="Helvetica Neue"/>
                <a:sym typeface="Helvetica Neue"/>
              </a:rPr>
              <a:t>Evals Practice</a:t>
            </a:r>
          </a:p>
        </p:txBody>
      </p:sp>
      <p:sp>
        <p:nvSpPr>
          <p:cNvPr id="149" name="Shape 149"/>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noAutofit/>
          </a:bodyPr>
          <a:lstStyle/>
          <a:p>
            <a:pPr marL="342900" lvl="0" indent="-342900" rtl="0">
              <a:lnSpc>
                <a:spcPct val="150000"/>
              </a:lnSpc>
              <a:spcBef>
                <a:spcPts val="0"/>
              </a:spcBef>
              <a:spcAft>
                <a:spcPts val="0"/>
              </a:spcAft>
              <a:buClr>
                <a:schemeClr val="lt1"/>
              </a:buClr>
              <a:buSzPct val="100000"/>
              <a:buFont typeface="Noto Symbol"/>
              <a:buChar char="▪"/>
            </a:pPr>
            <a:r>
              <a:rPr lang="en-US" sz="2100" b="0" i="0" u="none" strike="noStrike" cap="none" dirty="0">
                <a:solidFill>
                  <a:srgbClr val="FFFFFF"/>
                </a:solidFill>
                <a:latin typeface="Helvetica Neue"/>
                <a:ea typeface="Helvetica Neue"/>
                <a:cs typeface="Helvetica Neue"/>
                <a:sym typeface="Helvetica Neue"/>
              </a:rPr>
              <a:t>Confined Space Safety</a:t>
            </a:r>
          </a:p>
          <a:p>
            <a:pPr marL="342900" lvl="0" indent="-342900" rtl="0">
              <a:lnSpc>
                <a:spcPct val="150000"/>
              </a:lnSpc>
              <a:spcBef>
                <a:spcPts val="0"/>
              </a:spcBef>
              <a:spcAft>
                <a:spcPts val="0"/>
              </a:spcAft>
              <a:buClr>
                <a:schemeClr val="lt1"/>
              </a:buClr>
              <a:buSzPct val="100000"/>
              <a:buFont typeface="Noto Symbol"/>
              <a:buChar char="▪"/>
            </a:pPr>
            <a:r>
              <a:rPr lang="en-US" sz="2100" dirty="0">
                <a:solidFill>
                  <a:srgbClr val="FFFFFF"/>
                </a:solidFill>
                <a:latin typeface="Helvetica Neue"/>
                <a:ea typeface="Helvetica Neue"/>
                <a:cs typeface="Helvetica Neue"/>
                <a:sym typeface="Helvetica Neue"/>
              </a:rPr>
              <a:t>Fire Safety</a:t>
            </a:r>
            <a:endParaRPr lang="en-US" sz="2100" b="0" i="0" u="none" strike="noStrike" cap="none" dirty="0">
              <a:solidFill>
                <a:srgbClr val="FFFFFF"/>
              </a:solidFill>
              <a:latin typeface="Helvetica Neue"/>
              <a:ea typeface="Helvetica Neue"/>
              <a:cs typeface="Helvetica Neue"/>
              <a:sym typeface="Helvetica Neue"/>
            </a:endParaRP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12</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90250" y="488250"/>
            <a:ext cx="6227100" cy="4090800"/>
          </a:xfrm>
          <a:prstGeom prst="rect">
            <a:avLst/>
          </a:prstGeom>
          <a:noFill/>
          <a:ln>
            <a:noFill/>
          </a:ln>
        </p:spPr>
        <p:txBody>
          <a:bodyPr lIns="91425" tIns="91425" rIns="91425" bIns="91425" anchor="ctr"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r>
              <a:rPr lang="en-US" sz="4200" b="1" i="0" u="none" strike="noStrike" cap="none">
                <a:solidFill>
                  <a:schemeClr val="lt1"/>
                </a:solidFill>
                <a:latin typeface="Helvetica Neue"/>
                <a:ea typeface="Helvetica Neue"/>
                <a:cs typeface="Helvetica Neue"/>
                <a:sym typeface="Helvetica Neue"/>
              </a:rPr>
              <a:t>Demonstrations</a:t>
            </a:r>
          </a:p>
          <a:p>
            <a:pPr marL="0" marR="0" lvl="0" indent="0" algn="l" rtl="0">
              <a:lnSpc>
                <a:spcPct val="120000"/>
              </a:lnSpc>
              <a:spcBef>
                <a:spcPts val="1000"/>
              </a:spcBef>
              <a:spcAft>
                <a:spcPts val="0"/>
              </a:spcAft>
              <a:buClr>
                <a:schemeClr val="lt1"/>
              </a:buClr>
              <a:buSzPct val="25000"/>
              <a:buFont typeface="Roboto"/>
              <a:buNone/>
            </a:pPr>
            <a:r>
              <a:rPr lang="en-US" sz="2400" b="0" i="0" u="none" strike="noStrike" cap="none">
                <a:solidFill>
                  <a:schemeClr val="lt1"/>
                </a:solidFill>
                <a:latin typeface="Helvetica Neue"/>
                <a:ea typeface="Helvetica Neue"/>
                <a:cs typeface="Helvetica Neue"/>
                <a:sym typeface="Helvetica Neue"/>
              </a:rPr>
              <a:t>During demonstrations, take notes on facilitation techniques, use of training materials. After training, complete evaluation.</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13</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8"/>
        <p:cNvGrpSpPr/>
        <p:nvPr/>
      </p:nvGrpSpPr>
      <p:grpSpPr>
        <a:xfrm>
          <a:off x="0" y="0"/>
          <a:ext cx="0" cy="0"/>
          <a:chOff x="0" y="0"/>
          <a:chExt cx="0" cy="0"/>
        </a:xfrm>
      </p:grpSpPr>
      <p:sp>
        <p:nvSpPr>
          <p:cNvPr id="3" name="Title 2"/>
          <p:cNvSpPr>
            <a:spLocks noGrp="1"/>
          </p:cNvSpPr>
          <p:nvPr>
            <p:ph type="title"/>
          </p:nvPr>
        </p:nvSpPr>
        <p:spPr>
          <a:xfrm>
            <a:off x="0" y="16349"/>
            <a:ext cx="9072239" cy="881721"/>
          </a:xfrm>
          <a:solidFill>
            <a:schemeClr val="bg1">
              <a:lumMod val="95000"/>
            </a:schemeClr>
          </a:solidFill>
        </p:spPr>
        <p:txBody>
          <a:bodyPr/>
          <a:lstStyle/>
          <a:p>
            <a:r>
              <a:rPr lang="en-US" dirty="0" smtClean="0"/>
              <a:t>Question s &amp; Comments </a:t>
            </a:r>
            <a:endParaRPr lang="en-US" dirty="0"/>
          </a:p>
        </p:txBody>
      </p:sp>
      <p:pic>
        <p:nvPicPr>
          <p:cNvPr id="159" name="Shape 159" descr="Aesthetic Transition" title="Aesthetic Transition"/>
          <p:cNvPicPr preferRelativeResize="0"/>
          <p:nvPr/>
        </p:nvPicPr>
        <p:blipFill rotWithShape="1">
          <a:blip r:embed="rId3" cstate="email">
            <a:alphaModFix amt="70000"/>
            <a:extLst>
              <a:ext uri="{28A0092B-C50C-407E-A947-70E740481C1C}">
                <a14:useLocalDpi xmlns:a14="http://schemas.microsoft.com/office/drawing/2010/main"/>
              </a:ext>
            </a:extLst>
          </a:blip>
          <a:srcRect/>
          <a:stretch/>
        </p:blipFill>
        <p:spPr>
          <a:xfrm>
            <a:off x="0" y="16349"/>
            <a:ext cx="9137100" cy="5143499"/>
          </a:xfrm>
          <a:prstGeom prst="rect">
            <a:avLst/>
          </a:prstGeom>
          <a:noFill/>
          <a:ln>
            <a:noFill/>
          </a:ln>
        </p:spPr>
      </p:pic>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14</a:t>
            </a:fld>
            <a:endParaRPr lang="en-US" sz="1400" b="0" i="0" u="none" strike="noStrike" cap="none">
              <a:solidFill>
                <a:srgbClr val="000000"/>
              </a:solidFill>
              <a:latin typeface="Arial"/>
              <a:ea typeface="Arial"/>
              <a:cs typeface="Arial"/>
              <a:sym typeface="Arial"/>
            </a:endParaRPr>
          </a:p>
        </p:txBody>
      </p:sp>
      <p:sp>
        <p:nvSpPr>
          <p:cNvPr id="160" name="Shape 160"/>
          <p:cNvSpPr txBox="1">
            <a:spLocks noGrp="1"/>
          </p:cNvSpPr>
          <p:nvPr>
            <p:ph type="body" idx="4294967295"/>
          </p:nvPr>
        </p:nvSpPr>
        <p:spPr>
          <a:xfrm>
            <a:off x="0" y="3986213"/>
            <a:ext cx="5292725" cy="700087"/>
          </a:xfrm>
          <a:prstGeom prst="rect">
            <a:avLst/>
          </a:prstGeom>
          <a:solidFill>
            <a:srgbClr val="980000">
              <a:alpha val="3842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3000">
                <a:solidFill>
                  <a:srgbClr val="FFFFFF"/>
                </a:solidFill>
                <a:latin typeface="Helvetica Neue"/>
                <a:ea typeface="Helvetica Neue"/>
                <a:cs typeface="Helvetica Neue"/>
                <a:sym typeface="Helvetica Neue"/>
              </a:rPr>
              <a:t>  Questions &amp; Comments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ctrTitle"/>
          </p:nvPr>
        </p:nvSpPr>
        <p:spPr>
          <a:xfrm>
            <a:off x="390525" y="1819275"/>
            <a:ext cx="8222100" cy="933599"/>
          </a:xfrm>
          <a:prstGeom prst="rect">
            <a:avLst/>
          </a:prstGeom>
          <a:noFill/>
          <a:ln>
            <a:noFill/>
          </a:ln>
        </p:spPr>
        <p:txBody>
          <a:bodyPr lIns="91425" tIns="91425" rIns="91425" bIns="91425" anchor="b" anchorCtr="0">
            <a:noAutofit/>
          </a:bodyPr>
          <a:lstStyle/>
          <a:p>
            <a:pPr lvl="0" rtl="0">
              <a:spcBef>
                <a:spcPts val="0"/>
              </a:spcBef>
              <a:buClr>
                <a:schemeClr val="lt1"/>
              </a:buClr>
              <a:buSzPct val="25000"/>
              <a:buFont typeface="Roboto"/>
              <a:buNone/>
            </a:pPr>
            <a:r>
              <a:rPr lang="en-US" sz="3000">
                <a:latin typeface="Helvetica Neue"/>
                <a:ea typeface="Helvetica Neue"/>
                <a:cs typeface="Helvetica Neue"/>
                <a:sym typeface="Helvetica Neue"/>
              </a:rPr>
              <a:t>Part 2.</a:t>
            </a:r>
            <a:br>
              <a:rPr lang="en-US" sz="3000">
                <a:latin typeface="Helvetica Neue"/>
                <a:ea typeface="Helvetica Neue"/>
                <a:cs typeface="Helvetica Neue"/>
                <a:sym typeface="Helvetica Neue"/>
              </a:rPr>
            </a:br>
            <a:r>
              <a:rPr lang="en-US" sz="4000" b="1">
                <a:latin typeface="Helvetica Neue"/>
                <a:ea typeface="Helvetica Neue"/>
                <a:cs typeface="Helvetica Neue"/>
                <a:sym typeface="Helvetica Neue"/>
              </a:rPr>
              <a:t>EVALUATION SUBMISSIONS</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15</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62873" y="1535945"/>
            <a:ext cx="3810170" cy="1675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Roboto"/>
              <a:buNone/>
            </a:pPr>
            <a:r>
              <a:rPr lang="en-US" sz="8000" b="0" i="0" u="none" strike="noStrike" cap="none">
                <a:solidFill>
                  <a:schemeClr val="lt2"/>
                </a:solidFill>
                <a:latin typeface="Helvetica Neue"/>
                <a:ea typeface="Helvetica Neue"/>
                <a:cs typeface="Helvetica Neue"/>
                <a:sym typeface="Helvetica Neue"/>
              </a:rPr>
              <a:t>3.</a:t>
            </a:r>
            <a:r>
              <a:rPr lang="en-US" sz="4200" b="0" i="0" u="none" strike="noStrike" cap="none">
                <a:solidFill>
                  <a:schemeClr val="lt2"/>
                </a:solidFill>
                <a:latin typeface="Helvetica Neue"/>
                <a:ea typeface="Helvetica Neue"/>
                <a:cs typeface="Helvetica Neue"/>
                <a:sym typeface="Helvetica Neue"/>
              </a:rPr>
              <a:t> </a:t>
            </a:r>
            <a:br>
              <a:rPr lang="en-US" sz="4200" b="0" i="0" u="none" strike="noStrike" cap="none">
                <a:solidFill>
                  <a:schemeClr val="lt2"/>
                </a:solidFill>
                <a:latin typeface="Helvetica Neue"/>
                <a:ea typeface="Helvetica Neue"/>
                <a:cs typeface="Helvetica Neue"/>
                <a:sym typeface="Helvetica Neue"/>
              </a:rPr>
            </a:br>
            <a:r>
              <a:rPr lang="en-US" sz="3800" b="0" i="0" u="none" strike="noStrike" cap="none">
                <a:solidFill>
                  <a:schemeClr val="lt2"/>
                </a:solidFill>
                <a:latin typeface="Helvetica Neue"/>
                <a:ea typeface="Helvetica Neue"/>
                <a:cs typeface="Helvetica Neue"/>
                <a:sym typeface="Helvetica Neue"/>
              </a:rPr>
              <a:t>Evaluation Submission Process</a:t>
            </a:r>
          </a:p>
        </p:txBody>
      </p:sp>
      <p:sp>
        <p:nvSpPr>
          <p:cNvPr id="171" name="Shape 171"/>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noAutofit/>
          </a:bodyPr>
          <a:lstStyle/>
          <a:p>
            <a:pPr marL="342900" marR="0" lvl="0" indent="-342900" algn="l" rtl="0">
              <a:lnSpc>
                <a:spcPct val="150000"/>
              </a:lnSpc>
              <a:spcBef>
                <a:spcPts val="0"/>
              </a:spcBef>
              <a:spcAft>
                <a:spcPts val="0"/>
              </a:spcAft>
              <a:buClr>
                <a:schemeClr val="lt1"/>
              </a:buClr>
              <a:buSzPct val="100000"/>
              <a:buFont typeface="Noto Symbol"/>
              <a:buChar char="▪"/>
            </a:pPr>
            <a:r>
              <a:rPr lang="en-US" sz="2100" b="0" i="0" u="none" strike="noStrike" cap="none">
                <a:solidFill>
                  <a:srgbClr val="FFFFFF"/>
                </a:solidFill>
                <a:latin typeface="Helvetica Neue"/>
                <a:ea typeface="Helvetica Neue"/>
                <a:cs typeface="Helvetica Neue"/>
                <a:sym typeface="Helvetica Neue"/>
              </a:rPr>
              <a:t>Review attendance &amp; evals</a:t>
            </a:r>
          </a:p>
          <a:p>
            <a:pPr marL="342900" marR="0" lvl="0" indent="-342900" algn="l" rtl="0">
              <a:lnSpc>
                <a:spcPct val="150000"/>
              </a:lnSpc>
              <a:spcBef>
                <a:spcPts val="0"/>
              </a:spcBef>
              <a:spcAft>
                <a:spcPts val="0"/>
              </a:spcAft>
              <a:buClr>
                <a:schemeClr val="lt1"/>
              </a:buClr>
              <a:buSzPct val="100000"/>
              <a:buFont typeface="Noto Symbol"/>
              <a:buChar char="▪"/>
            </a:pPr>
            <a:r>
              <a:rPr lang="en-US" sz="2100" b="0" i="0" u="none" strike="noStrike" cap="none">
                <a:solidFill>
                  <a:srgbClr val="FFFFFF"/>
                </a:solidFill>
                <a:latin typeface="Helvetica Neue"/>
                <a:ea typeface="Helvetica Neue"/>
                <a:cs typeface="Helvetica Neue"/>
                <a:sym typeface="Helvetica Neue"/>
              </a:rPr>
              <a:t>Scan attendance &amp; evals</a:t>
            </a:r>
          </a:p>
          <a:p>
            <a:pPr marL="342900" marR="0" lvl="0" indent="-342900" algn="l" rtl="0">
              <a:lnSpc>
                <a:spcPct val="150000"/>
              </a:lnSpc>
              <a:spcBef>
                <a:spcPts val="0"/>
              </a:spcBef>
              <a:spcAft>
                <a:spcPts val="0"/>
              </a:spcAft>
              <a:buClr>
                <a:schemeClr val="lt1"/>
              </a:buClr>
              <a:buSzPct val="100000"/>
              <a:buFont typeface="Noto Symbol"/>
              <a:buChar char="▪"/>
            </a:pPr>
            <a:r>
              <a:rPr lang="en-US" sz="2100" b="0" i="0" u="none" strike="noStrike" cap="none">
                <a:solidFill>
                  <a:srgbClr val="FFFFFF"/>
                </a:solidFill>
                <a:latin typeface="Helvetica Neue"/>
                <a:ea typeface="Helvetica Neue"/>
                <a:cs typeface="Helvetica Neue"/>
                <a:sym typeface="Helvetica Neue"/>
              </a:rPr>
              <a:t>Email to WDP</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16</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3200" b="0" i="0" u="none" strike="noStrike" cap="none">
                <a:solidFill>
                  <a:schemeClr val="lt1"/>
                </a:solidFill>
                <a:latin typeface="Roboto"/>
                <a:ea typeface="Roboto"/>
                <a:cs typeface="Roboto"/>
                <a:sym typeface="Roboto"/>
              </a:rPr>
              <a:t/>
            </a:r>
            <a:br>
              <a:rPr lang="en-US" sz="3200" b="0" i="0" u="none" strike="noStrike" cap="none">
                <a:solidFill>
                  <a:schemeClr val="lt1"/>
                </a:solidFill>
                <a:latin typeface="Roboto"/>
                <a:ea typeface="Roboto"/>
                <a:cs typeface="Roboto"/>
                <a:sym typeface="Roboto"/>
              </a:rPr>
            </a:br>
            <a:r>
              <a:rPr lang="en-US" sz="3200" b="0" i="0" u="none" strike="noStrike" cap="none">
                <a:solidFill>
                  <a:schemeClr val="lt1"/>
                </a:solidFill>
                <a:latin typeface="Helvetica Neue"/>
                <a:ea typeface="Helvetica Neue"/>
                <a:cs typeface="Helvetica Neue"/>
                <a:sym typeface="Helvetica Neue"/>
              </a:rPr>
              <a:t>Eval Submission Process</a:t>
            </a:r>
            <a:br>
              <a:rPr lang="en-US" sz="3200" b="0" i="0" u="none" strike="noStrike" cap="none">
                <a:solidFill>
                  <a:schemeClr val="lt1"/>
                </a:solidFill>
                <a:latin typeface="Helvetica Neue"/>
                <a:ea typeface="Helvetica Neue"/>
                <a:cs typeface="Helvetica Neue"/>
                <a:sym typeface="Helvetica Neue"/>
              </a:rPr>
            </a:br>
            <a:r>
              <a:rPr lang="en-US" sz="3600" b="1" i="0" u="none" strike="noStrike" cap="none">
                <a:solidFill>
                  <a:schemeClr val="lt1"/>
                </a:solidFill>
                <a:latin typeface="Helvetica Neue"/>
                <a:ea typeface="Helvetica Neue"/>
                <a:cs typeface="Helvetica Neue"/>
                <a:sym typeface="Helvetica Neue"/>
              </a:rPr>
              <a:t>REVIEW ATTENDANCE</a:t>
            </a:r>
          </a:p>
        </p:txBody>
      </p:sp>
      <p:sp>
        <p:nvSpPr>
          <p:cNvPr id="177" name="Shape 17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noAutofit/>
          </a:bodyPr>
          <a:lstStyle/>
          <a:p>
            <a:pPr marL="514350" marR="0" lvl="0" indent="-285750" algn="l" rtl="0">
              <a:lnSpc>
                <a:spcPct val="115000"/>
              </a:lnSpc>
              <a:spcBef>
                <a:spcPts val="1600"/>
              </a:spcBef>
              <a:spcAft>
                <a:spcPts val="0"/>
              </a:spcAft>
              <a:buClr>
                <a:schemeClr val="lt2"/>
              </a:buClr>
              <a:buSzPct val="100000"/>
              <a:buFont typeface="Arial"/>
              <a:buChar char="•"/>
            </a:pPr>
            <a:r>
              <a:rPr lang="en-US" sz="2000" dirty="0">
                <a:latin typeface="Helvetica Neue"/>
                <a:ea typeface="Helvetica Neue"/>
                <a:cs typeface="Helvetica Neue"/>
                <a:sym typeface="Helvetica Neue"/>
              </a:rPr>
              <a:t>Training name, topic, location?</a:t>
            </a:r>
          </a:p>
          <a:p>
            <a:pPr marL="514350" marR="0" lvl="0" indent="-285750" algn="l" rtl="0">
              <a:lnSpc>
                <a:spcPct val="115000"/>
              </a:lnSpc>
              <a:spcBef>
                <a:spcPts val="1000"/>
              </a:spcBef>
              <a:spcAft>
                <a:spcPts val="0"/>
              </a:spcAft>
              <a:buClr>
                <a:schemeClr val="lt2"/>
              </a:buClr>
              <a:buSzPct val="100000"/>
              <a:buFont typeface="Arial"/>
              <a:buChar char="•"/>
            </a:pPr>
            <a:r>
              <a:rPr lang="en-US" sz="2000" dirty="0">
                <a:latin typeface="Helvetica Neue"/>
                <a:ea typeface="Helvetica Neue"/>
                <a:cs typeface="Helvetica Neue"/>
                <a:sym typeface="Helvetica Neue"/>
              </a:rPr>
              <a:t>Training date, start and end time?</a:t>
            </a:r>
          </a:p>
          <a:p>
            <a:pPr marL="514350" lvl="0" indent="-285750" rtl="0">
              <a:spcBef>
                <a:spcPts val="1000"/>
              </a:spcBef>
              <a:spcAft>
                <a:spcPts val="0"/>
              </a:spcAft>
              <a:buClr>
                <a:schemeClr val="lt2"/>
              </a:buClr>
              <a:buSzPct val="100000"/>
              <a:buFont typeface="Arial"/>
              <a:buChar char="•"/>
            </a:pPr>
            <a:r>
              <a:rPr lang="en-US" sz="2000" dirty="0">
                <a:latin typeface="Helvetica Neue"/>
                <a:ea typeface="Helvetica Neue"/>
                <a:cs typeface="Helvetica Neue"/>
                <a:sym typeface="Helvetica Neue"/>
              </a:rPr>
              <a:t>Students names and numbers?</a:t>
            </a:r>
          </a:p>
          <a:p>
            <a:pPr marL="514350" lvl="0" indent="-285750" rtl="0">
              <a:spcBef>
                <a:spcPts val="1000"/>
              </a:spcBef>
              <a:spcAft>
                <a:spcPts val="1000"/>
              </a:spcAft>
              <a:buClr>
                <a:schemeClr val="lt2"/>
              </a:buClr>
              <a:buSzPct val="100000"/>
              <a:buFont typeface="Arial"/>
              <a:buChar char="•"/>
            </a:pPr>
            <a:r>
              <a:rPr lang="en-US" sz="2000" dirty="0">
                <a:latin typeface="Helvetica Neue"/>
                <a:ea typeface="Helvetica Neue"/>
                <a:cs typeface="Helvetica Neue"/>
                <a:sym typeface="Helvetica Neue"/>
              </a:rPr>
              <a:t>Sign and date the attendance sheet?</a:t>
            </a:r>
          </a:p>
          <a:p>
            <a:pPr marL="514350" marR="0" lvl="0" indent="-285750" algn="l" rtl="0">
              <a:lnSpc>
                <a:spcPct val="115000"/>
              </a:lnSpc>
              <a:spcBef>
                <a:spcPts val="1000"/>
              </a:spcBef>
              <a:spcAft>
                <a:spcPts val="1000"/>
              </a:spcAft>
              <a:buClr>
                <a:schemeClr val="lt2"/>
              </a:buClr>
              <a:buSzPct val="100000"/>
              <a:buFont typeface="Arial"/>
              <a:buChar char="•"/>
            </a:pPr>
            <a:r>
              <a:rPr lang="en-US" sz="2000" b="1" dirty="0">
                <a:latin typeface="Helvetica Neue"/>
                <a:ea typeface="Helvetica Neue"/>
                <a:cs typeface="Helvetica Neue"/>
                <a:sym typeface="Helvetica Neue"/>
              </a:rPr>
              <a:t>Scan and email</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17</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3200" b="0" i="0" u="none" strike="noStrike" cap="none">
                <a:solidFill>
                  <a:schemeClr val="lt1"/>
                </a:solidFill>
                <a:latin typeface="Roboto"/>
                <a:ea typeface="Roboto"/>
                <a:cs typeface="Roboto"/>
                <a:sym typeface="Roboto"/>
              </a:rPr>
              <a:t/>
            </a:r>
            <a:br>
              <a:rPr lang="en-US" sz="3200" b="0" i="0" u="none" strike="noStrike" cap="none">
                <a:solidFill>
                  <a:schemeClr val="lt1"/>
                </a:solidFill>
                <a:latin typeface="Roboto"/>
                <a:ea typeface="Roboto"/>
                <a:cs typeface="Roboto"/>
                <a:sym typeface="Roboto"/>
              </a:rPr>
            </a:br>
            <a:r>
              <a:rPr lang="en-US" sz="3200" b="0" i="0" u="none" strike="noStrike" cap="none">
                <a:solidFill>
                  <a:schemeClr val="lt1"/>
                </a:solidFill>
                <a:latin typeface="Helvetica Neue"/>
                <a:ea typeface="Helvetica Neue"/>
                <a:cs typeface="Helvetica Neue"/>
                <a:sym typeface="Helvetica Neue"/>
              </a:rPr>
              <a:t>Eval Submission Process</a:t>
            </a:r>
            <a:br>
              <a:rPr lang="en-US" sz="3200" b="0" i="0" u="none" strike="noStrike" cap="none">
                <a:solidFill>
                  <a:schemeClr val="lt1"/>
                </a:solidFill>
                <a:latin typeface="Helvetica Neue"/>
                <a:ea typeface="Helvetica Neue"/>
                <a:cs typeface="Helvetica Neue"/>
                <a:sym typeface="Helvetica Neue"/>
              </a:rPr>
            </a:br>
            <a:r>
              <a:rPr lang="en-US" sz="3600" b="1" i="0" u="none" strike="noStrike" cap="none">
                <a:solidFill>
                  <a:schemeClr val="lt1"/>
                </a:solidFill>
                <a:latin typeface="Helvetica Neue"/>
                <a:ea typeface="Helvetica Neue"/>
                <a:cs typeface="Helvetica Neue"/>
                <a:sym typeface="Helvetica Neue"/>
              </a:rPr>
              <a:t>REVIEW </a:t>
            </a:r>
            <a:r>
              <a:rPr lang="en-US" sz="3600" b="1">
                <a:latin typeface="Helvetica Neue"/>
                <a:ea typeface="Helvetica Neue"/>
                <a:cs typeface="Helvetica Neue"/>
                <a:sym typeface="Helvetica Neue"/>
              </a:rPr>
              <a:t>EVALS</a:t>
            </a:r>
          </a:p>
        </p:txBody>
      </p:sp>
      <p:sp>
        <p:nvSpPr>
          <p:cNvPr id="183" name="Shape 183"/>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noAutofit/>
          </a:bodyPr>
          <a:lstStyle/>
          <a:p>
            <a:pPr marR="0" lvl="0" algn="l" rtl="0">
              <a:lnSpc>
                <a:spcPct val="115000"/>
              </a:lnSpc>
              <a:spcBef>
                <a:spcPts val="1600"/>
              </a:spcBef>
              <a:spcAft>
                <a:spcPts val="0"/>
              </a:spcAft>
              <a:buNone/>
            </a:pPr>
            <a:r>
              <a:rPr lang="en-US" sz="2000" b="1" dirty="0">
                <a:latin typeface="Helvetica Neue"/>
                <a:ea typeface="Helvetica Neue"/>
                <a:cs typeface="Helvetica Neue"/>
                <a:sym typeface="Helvetica Neue"/>
              </a:rPr>
              <a:t>Level 1 Eval Review:</a:t>
            </a:r>
          </a:p>
          <a:p>
            <a:pPr marL="514350" marR="0" lvl="0" indent="-285750" algn="l" rtl="0">
              <a:lnSpc>
                <a:spcPct val="115000"/>
              </a:lnSpc>
              <a:spcBef>
                <a:spcPts val="1000"/>
              </a:spcBef>
              <a:spcAft>
                <a:spcPts val="0"/>
              </a:spcAft>
              <a:buClr>
                <a:schemeClr val="lt2"/>
              </a:buClr>
              <a:buSzPct val="100000"/>
              <a:buFont typeface="Arial"/>
              <a:buChar char="•"/>
            </a:pPr>
            <a:r>
              <a:rPr lang="en-US" sz="2000" dirty="0">
                <a:latin typeface="Helvetica Neue"/>
                <a:ea typeface="Helvetica Neue"/>
                <a:cs typeface="Helvetica Neue"/>
                <a:sym typeface="Helvetica Neue"/>
              </a:rPr>
              <a:t>All sections filled out completely?</a:t>
            </a:r>
          </a:p>
          <a:p>
            <a:pPr lvl="0" rtl="0">
              <a:spcBef>
                <a:spcPts val="1600"/>
              </a:spcBef>
              <a:spcAft>
                <a:spcPts val="0"/>
              </a:spcAft>
              <a:buNone/>
            </a:pPr>
            <a:r>
              <a:rPr lang="en-US" sz="2000" b="1" dirty="0">
                <a:latin typeface="Helvetica Neue"/>
                <a:ea typeface="Helvetica Neue"/>
                <a:cs typeface="Helvetica Neue"/>
                <a:sym typeface="Helvetica Neue"/>
              </a:rPr>
              <a:t>Level 2 Eval Review:</a:t>
            </a:r>
          </a:p>
          <a:p>
            <a:pPr marL="514350" lvl="0" indent="-285750" rtl="0">
              <a:spcBef>
                <a:spcPts val="1000"/>
              </a:spcBef>
              <a:spcAft>
                <a:spcPts val="1000"/>
              </a:spcAft>
              <a:buClr>
                <a:schemeClr val="lt2"/>
              </a:buClr>
              <a:buSzPct val="100000"/>
              <a:buFont typeface="Arial"/>
              <a:buChar char="•"/>
            </a:pPr>
            <a:r>
              <a:rPr lang="en-US" sz="2000" dirty="0">
                <a:latin typeface="Helvetica Neue"/>
                <a:ea typeface="Helvetica Neue"/>
                <a:cs typeface="Helvetica Neue"/>
                <a:sym typeface="Helvetica Neue"/>
              </a:rPr>
              <a:t>Pre-test and post-test numbers clearly marked?</a:t>
            </a:r>
          </a:p>
          <a:p>
            <a:pPr marR="0" lvl="0" algn="l" rtl="0">
              <a:lnSpc>
                <a:spcPct val="115000"/>
              </a:lnSpc>
              <a:spcBef>
                <a:spcPts val="2000"/>
              </a:spcBef>
              <a:spcAft>
                <a:spcPts val="1000"/>
              </a:spcAft>
              <a:buNone/>
            </a:pPr>
            <a:r>
              <a:rPr lang="en-US" sz="2000" b="1" dirty="0">
                <a:latin typeface="Helvetica Neue"/>
                <a:ea typeface="Helvetica Neue"/>
                <a:cs typeface="Helvetica Neue"/>
                <a:sym typeface="Helvetica Neue"/>
              </a:rPr>
              <a:t>Scan and email to</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18</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3200" b="0" i="0" u="none" strike="noStrike" cap="none">
                <a:solidFill>
                  <a:schemeClr val="lt1"/>
                </a:solidFill>
                <a:latin typeface="Roboto"/>
                <a:ea typeface="Roboto"/>
                <a:cs typeface="Roboto"/>
                <a:sym typeface="Roboto"/>
              </a:rPr>
              <a:t/>
            </a:r>
            <a:br>
              <a:rPr lang="en-US" sz="3200" b="0" i="0" u="none" strike="noStrike" cap="none">
                <a:solidFill>
                  <a:schemeClr val="lt1"/>
                </a:solidFill>
                <a:latin typeface="Roboto"/>
                <a:ea typeface="Roboto"/>
                <a:cs typeface="Roboto"/>
                <a:sym typeface="Roboto"/>
              </a:rPr>
            </a:br>
            <a:r>
              <a:rPr lang="en-US" sz="3200" b="0" i="0" u="none" strike="noStrike" cap="none">
                <a:solidFill>
                  <a:schemeClr val="lt1"/>
                </a:solidFill>
                <a:latin typeface="Helvetica Neue"/>
                <a:ea typeface="Helvetica Neue"/>
                <a:cs typeface="Helvetica Neue"/>
                <a:sym typeface="Helvetica Neue"/>
              </a:rPr>
              <a:t>Eval Submission Process</a:t>
            </a:r>
            <a:br>
              <a:rPr lang="en-US" sz="3200" b="0" i="0" u="none" strike="noStrike" cap="none">
                <a:solidFill>
                  <a:schemeClr val="lt1"/>
                </a:solidFill>
                <a:latin typeface="Helvetica Neue"/>
                <a:ea typeface="Helvetica Neue"/>
                <a:cs typeface="Helvetica Neue"/>
                <a:sym typeface="Helvetica Neue"/>
              </a:rPr>
            </a:br>
            <a:r>
              <a:rPr lang="en-US" sz="3600" b="1" i="0" u="none" strike="noStrike" cap="none">
                <a:solidFill>
                  <a:schemeClr val="lt1"/>
                </a:solidFill>
                <a:latin typeface="Helvetica Neue"/>
                <a:ea typeface="Helvetica Neue"/>
                <a:cs typeface="Helvetica Neue"/>
                <a:sym typeface="Helvetica Neue"/>
              </a:rPr>
              <a:t>SCAN ATTENDANCE &amp; EVALS</a:t>
            </a:r>
          </a:p>
        </p:txBody>
      </p:sp>
      <p:sp>
        <p:nvSpPr>
          <p:cNvPr id="189" name="Shape 189"/>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noAutofit/>
          </a:bodyPr>
          <a:lstStyle/>
          <a:p>
            <a:pPr marL="514350" marR="0" lvl="0" indent="-285750" algn="l" rtl="0">
              <a:lnSpc>
                <a:spcPct val="115000"/>
              </a:lnSpc>
              <a:spcBef>
                <a:spcPts val="1000"/>
              </a:spcBef>
              <a:spcAft>
                <a:spcPts val="1000"/>
              </a:spcAft>
              <a:buClr>
                <a:schemeClr val="lt2"/>
              </a:buClr>
              <a:buSzPct val="100000"/>
              <a:buFont typeface="Arial"/>
              <a:buChar char="•"/>
            </a:pPr>
            <a:r>
              <a:rPr lang="en-US" sz="2000" dirty="0">
                <a:latin typeface="Helvetica Neue"/>
                <a:ea typeface="Helvetica Neue"/>
                <a:cs typeface="Helvetica Neue"/>
                <a:sym typeface="Helvetica Neue"/>
              </a:rPr>
              <a:t>Scan hard-copies of attendance and evaluations</a:t>
            </a:r>
          </a:p>
          <a:p>
            <a:pPr marL="514350" marR="0" lvl="0" indent="-285750" algn="l" rtl="0">
              <a:lnSpc>
                <a:spcPct val="115000"/>
              </a:lnSpc>
              <a:spcBef>
                <a:spcPts val="1000"/>
              </a:spcBef>
              <a:spcAft>
                <a:spcPts val="1000"/>
              </a:spcAft>
              <a:buClr>
                <a:schemeClr val="lt2"/>
              </a:buClr>
              <a:buSzPct val="100000"/>
              <a:buFont typeface="Helvetica Neue"/>
              <a:buChar char="•"/>
            </a:pPr>
            <a:r>
              <a:rPr lang="en-US" sz="2000" dirty="0">
                <a:latin typeface="Helvetica Neue"/>
                <a:ea typeface="Helvetica Neue"/>
                <a:cs typeface="Helvetica Neue"/>
                <a:sym typeface="Helvetica Neue"/>
              </a:rPr>
              <a:t>Save scans as one, single PDF document</a:t>
            </a:r>
          </a:p>
          <a:p>
            <a:pPr marL="514350" lvl="0" indent="-285750" rtl="0">
              <a:spcBef>
                <a:spcPts val="1000"/>
              </a:spcBef>
              <a:spcAft>
                <a:spcPts val="1000"/>
              </a:spcAft>
              <a:buClr>
                <a:schemeClr val="lt2"/>
              </a:buClr>
              <a:buSzPct val="100000"/>
              <a:buFont typeface="Arial"/>
              <a:buChar char="•"/>
            </a:pPr>
            <a:r>
              <a:rPr lang="en-US" sz="2000" dirty="0">
                <a:latin typeface="Helvetica Neue"/>
                <a:ea typeface="Helvetica Neue"/>
                <a:cs typeface="Helvetica Neue"/>
                <a:sym typeface="Helvetica Neue"/>
              </a:rPr>
              <a:t>Email</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19</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90251" y="488250"/>
            <a:ext cx="6227100" cy="4090800"/>
          </a:xfrm>
          <a:prstGeom prst="rect">
            <a:avLst/>
          </a:prstGeom>
          <a:noFill/>
          <a:ln>
            <a:noFill/>
          </a:ln>
        </p:spPr>
        <p:txBody>
          <a:bodyPr lIns="91425" tIns="91425" rIns="91425" bIns="91425" anchor="ctr"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dirty="0">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r>
              <a:rPr lang="en-US" sz="4200" b="1" dirty="0">
                <a:latin typeface="Helvetica Neue"/>
                <a:ea typeface="Helvetica Neue"/>
                <a:cs typeface="Helvetica Neue"/>
                <a:sym typeface="Helvetica Neue"/>
              </a:rPr>
              <a:t>Disclaimer</a:t>
            </a:r>
          </a:p>
          <a:p>
            <a:pPr lvl="0">
              <a:lnSpc>
                <a:spcPct val="120000"/>
              </a:lnSpc>
              <a:spcBef>
                <a:spcPts val="1000"/>
              </a:spcBef>
              <a:buSzPct val="25000"/>
            </a:pPr>
            <a:r>
              <a:rPr lang="en-US" sz="1000" dirty="0">
                <a:solidFill>
                  <a:srgbClr val="FFFFFF"/>
                </a:solidFill>
                <a:latin typeface="Helvetica Neue"/>
                <a:ea typeface="Helvetica Neue"/>
                <a:cs typeface="Helvetica Neue"/>
                <a:sym typeface="Helvetica Neue"/>
              </a:rPr>
              <a:t>This material was produced under grant number </a:t>
            </a:r>
            <a:r>
              <a:rPr lang="mr-IN" sz="1000" dirty="0"/>
              <a:t>SH-29624-SH6</a:t>
            </a:r>
            <a:r>
              <a:rPr lang="en-US" sz="1000" dirty="0">
                <a:solidFill>
                  <a:srgbClr val="FFFFFF"/>
                </a:solidFill>
                <a:latin typeface="Helvetica Neue"/>
                <a:ea typeface="Helvetica Neue"/>
                <a:cs typeface="Helvetica Neue"/>
                <a:sym typeface="Helvetica Neue"/>
              </a:rPr>
              <a:t> from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2</a:t>
            </a:fld>
            <a:endParaRPr lang="en-US" sz="1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399930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1029075" y="1733850"/>
            <a:ext cx="3209945" cy="1675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Roboto"/>
              <a:buNone/>
            </a:pPr>
            <a:r>
              <a:rPr lang="en-US" sz="4200" b="0" i="0" u="none" strike="noStrike" cap="none">
                <a:solidFill>
                  <a:schemeClr val="lt2"/>
                </a:solidFill>
                <a:latin typeface="Helvetica Neue"/>
                <a:ea typeface="Helvetica Neue"/>
                <a:cs typeface="Helvetica Neue"/>
                <a:sym typeface="Helvetica Neue"/>
              </a:rPr>
              <a:t>Review</a:t>
            </a:r>
            <a:br>
              <a:rPr lang="en-US" sz="4200" b="0" i="0" u="none" strike="noStrike" cap="none">
                <a:solidFill>
                  <a:schemeClr val="lt2"/>
                </a:solidFill>
                <a:latin typeface="Helvetica Neue"/>
                <a:ea typeface="Helvetica Neue"/>
                <a:cs typeface="Helvetica Neue"/>
                <a:sym typeface="Helvetica Neue"/>
              </a:rPr>
            </a:br>
            <a:r>
              <a:rPr lang="en-US" sz="4200" b="0" i="0" u="none" strike="noStrike" cap="none">
                <a:solidFill>
                  <a:schemeClr val="lt2"/>
                </a:solidFill>
                <a:latin typeface="Helvetica Neue"/>
                <a:ea typeface="Helvetica Neue"/>
                <a:cs typeface="Helvetica Neue"/>
                <a:sym typeface="Helvetica Neue"/>
              </a:rPr>
              <a:t>Scan</a:t>
            </a:r>
            <a:br>
              <a:rPr lang="en-US" sz="4200" b="0" i="0" u="none" strike="noStrike" cap="none">
                <a:solidFill>
                  <a:schemeClr val="lt2"/>
                </a:solidFill>
                <a:latin typeface="Helvetica Neue"/>
                <a:ea typeface="Helvetica Neue"/>
                <a:cs typeface="Helvetica Neue"/>
                <a:sym typeface="Helvetica Neue"/>
              </a:rPr>
            </a:br>
            <a:r>
              <a:rPr lang="en-US" sz="4200" b="0" i="0" u="none" strike="noStrike" cap="none">
                <a:solidFill>
                  <a:schemeClr val="lt2"/>
                </a:solidFill>
                <a:latin typeface="Helvetica Neue"/>
                <a:ea typeface="Helvetica Neue"/>
                <a:cs typeface="Helvetica Neue"/>
                <a:sym typeface="Helvetica Neue"/>
              </a:rPr>
              <a:t>Email</a:t>
            </a:r>
          </a:p>
        </p:txBody>
      </p:sp>
      <p:sp>
        <p:nvSpPr>
          <p:cNvPr id="195" name="Shape 195"/>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2"/>
              </a:buClr>
              <a:buSzPct val="25000"/>
              <a:buFont typeface="Roboto"/>
              <a:buNone/>
            </a:pPr>
            <a:r>
              <a:rPr lang="en-US" sz="2100" b="1" i="0" u="none" strike="noStrike" cap="none">
                <a:solidFill>
                  <a:schemeClr val="lt1"/>
                </a:solidFill>
                <a:latin typeface="Helvetica Neue"/>
                <a:ea typeface="Helvetica Neue"/>
                <a:cs typeface="Helvetica Neue"/>
                <a:sym typeface="Helvetica Neue"/>
              </a:rPr>
              <a:t>ASSIGNMENT</a:t>
            </a:r>
          </a:p>
          <a:p>
            <a:pPr marL="0" marR="0" lvl="0" indent="0" algn="l" rtl="0">
              <a:lnSpc>
                <a:spcPct val="100000"/>
              </a:lnSpc>
              <a:spcBef>
                <a:spcPts val="1200"/>
              </a:spcBef>
              <a:spcAft>
                <a:spcPts val="0"/>
              </a:spcAft>
              <a:buClr>
                <a:schemeClr val="lt2"/>
              </a:buClr>
              <a:buSzPct val="25000"/>
              <a:buFont typeface="Roboto"/>
              <a:buNone/>
            </a:pPr>
            <a:r>
              <a:rPr lang="en-US" sz="2100" b="0" i="0" u="none" strike="noStrike" cap="none">
                <a:solidFill>
                  <a:schemeClr val="lt1"/>
                </a:solidFill>
                <a:latin typeface="Helvetica Neue"/>
                <a:ea typeface="Helvetica Neue"/>
                <a:cs typeface="Helvetica Neue"/>
                <a:sym typeface="Helvetica Neue"/>
              </a:rPr>
              <a:t>Individually, each trainer will review attendance sheets &amp; evaluations for completeness. Then, scan and email your documents to WDP.</a:t>
            </a:r>
          </a:p>
          <a:p>
            <a:pPr marL="0" marR="0" lvl="0" indent="0" algn="l" rtl="0">
              <a:lnSpc>
                <a:spcPct val="100000"/>
              </a:lnSpc>
              <a:spcBef>
                <a:spcPts val="1200"/>
              </a:spcBef>
              <a:spcAft>
                <a:spcPts val="0"/>
              </a:spcAft>
              <a:buClr>
                <a:schemeClr val="lt2"/>
              </a:buClr>
              <a:buSzPct val="25000"/>
              <a:buFont typeface="Roboto"/>
              <a:buNone/>
            </a:pPr>
            <a:r>
              <a:rPr lang="en-US" sz="2100" b="0" i="1" u="none" strike="noStrike" cap="none">
                <a:solidFill>
                  <a:schemeClr val="lt1"/>
                </a:solidFill>
                <a:latin typeface="Helvetica Neue"/>
                <a:ea typeface="Helvetica Neue"/>
                <a:cs typeface="Helvetica Neue"/>
                <a:sym typeface="Helvetica Neue"/>
              </a:rPr>
              <a:t>(10 minutes)</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20</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90250" y="488250"/>
            <a:ext cx="6227100" cy="4090800"/>
          </a:xfrm>
          <a:prstGeom prst="rect">
            <a:avLst/>
          </a:prstGeom>
          <a:noFill/>
          <a:ln>
            <a:noFill/>
          </a:ln>
        </p:spPr>
        <p:txBody>
          <a:bodyPr lIns="91425" tIns="91425" rIns="91425" bIns="91425" anchor="ctr" anchorCtr="0">
            <a:noAutofit/>
          </a:bodyPr>
          <a:lstStyle/>
          <a:p>
            <a:pPr marL="0" marR="0" lvl="0" indent="0" algn="l" rtl="0">
              <a:lnSpc>
                <a:spcPct val="120000"/>
              </a:lnSpc>
              <a:spcBef>
                <a:spcPts val="0"/>
              </a:spcBef>
              <a:spcAft>
                <a:spcPts val="0"/>
              </a:spcAft>
              <a:buClr>
                <a:schemeClr val="lt1"/>
              </a:buClr>
              <a:buSzPct val="25000"/>
              <a:buFont typeface="Roboto"/>
              <a:buNone/>
            </a:pPr>
            <a:endParaRPr sz="4200" b="1" i="0" u="none" strike="noStrike" cap="none">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endParaRPr sz="4200" b="1" i="0" u="none" strike="noStrike" cap="none">
              <a:solidFill>
                <a:schemeClr val="lt1"/>
              </a:solidFill>
              <a:latin typeface="Roboto"/>
              <a:ea typeface="Roboto"/>
              <a:cs typeface="Roboto"/>
              <a:sym typeface="Roboto"/>
            </a:endParaRPr>
          </a:p>
          <a:p>
            <a:pPr marL="0" marR="0" lvl="0" indent="0" algn="l" rtl="0">
              <a:lnSpc>
                <a:spcPct val="120000"/>
              </a:lnSpc>
              <a:spcBef>
                <a:spcPts val="1000"/>
              </a:spcBef>
              <a:spcAft>
                <a:spcPts val="0"/>
              </a:spcAft>
              <a:buClr>
                <a:schemeClr val="lt1"/>
              </a:buClr>
              <a:buSzPct val="25000"/>
              <a:buFont typeface="Roboto"/>
              <a:buNone/>
            </a:pPr>
            <a:r>
              <a:rPr lang="en-US" sz="4200" b="1" i="0" u="none" strike="noStrike" cap="none">
                <a:solidFill>
                  <a:schemeClr val="lt1"/>
                </a:solidFill>
                <a:latin typeface="Helvetica Neue"/>
                <a:ea typeface="Helvetica Neue"/>
                <a:cs typeface="Helvetica Neue"/>
                <a:sym typeface="Helvetica Neue"/>
              </a:rPr>
              <a:t>Evaluation</a:t>
            </a:r>
          </a:p>
          <a:p>
            <a:pPr marL="0" marR="0" lvl="0" indent="0" algn="l" rtl="0">
              <a:lnSpc>
                <a:spcPct val="120000"/>
              </a:lnSpc>
              <a:spcBef>
                <a:spcPts val="1000"/>
              </a:spcBef>
              <a:spcAft>
                <a:spcPts val="0"/>
              </a:spcAft>
              <a:buClr>
                <a:schemeClr val="lt1"/>
              </a:buClr>
              <a:buSzPct val="25000"/>
              <a:buFont typeface="Roboto"/>
              <a:buNone/>
            </a:pPr>
            <a:r>
              <a:rPr lang="en-US" sz="2400" b="0" i="0" u="none" strike="noStrike" cap="none">
                <a:solidFill>
                  <a:schemeClr val="lt1"/>
                </a:solidFill>
                <a:latin typeface="Helvetica Neue"/>
                <a:ea typeface="Helvetica Neue"/>
                <a:cs typeface="Helvetica Neue"/>
                <a:sym typeface="Helvetica Neue"/>
              </a:rPr>
              <a:t>As a class, please complete the evaluation of the Train-the-Trainer Program Day 3.</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21</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4"/>
        <p:cNvGrpSpPr/>
        <p:nvPr/>
      </p:nvGrpSpPr>
      <p:grpSpPr>
        <a:xfrm>
          <a:off x="0" y="0"/>
          <a:ext cx="0" cy="0"/>
          <a:chOff x="0" y="0"/>
          <a:chExt cx="0" cy="0"/>
        </a:xfrm>
      </p:grpSpPr>
      <p:sp>
        <p:nvSpPr>
          <p:cNvPr id="3" name="Title 2"/>
          <p:cNvSpPr>
            <a:spLocks noGrp="1"/>
          </p:cNvSpPr>
          <p:nvPr>
            <p:ph type="title"/>
          </p:nvPr>
        </p:nvSpPr>
        <p:spPr>
          <a:xfrm>
            <a:off x="0" y="16350"/>
            <a:ext cx="9072239" cy="1101250"/>
          </a:xfrm>
          <a:solidFill>
            <a:schemeClr val="bg1">
              <a:lumMod val="95000"/>
            </a:schemeClr>
          </a:solidFill>
        </p:spPr>
        <p:txBody>
          <a:bodyPr/>
          <a:lstStyle/>
          <a:p>
            <a:r>
              <a:rPr lang="en-US" dirty="0" smtClean="0"/>
              <a:t>Qand A</a:t>
            </a:r>
            <a:endParaRPr lang="en-US" dirty="0"/>
          </a:p>
        </p:txBody>
      </p:sp>
      <p:pic>
        <p:nvPicPr>
          <p:cNvPr id="205" name="Shape 205" descr="Design Element" title="Design Element"/>
          <p:cNvPicPr preferRelativeResize="0"/>
          <p:nvPr/>
        </p:nvPicPr>
        <p:blipFill rotWithShape="1">
          <a:blip r:embed="rId3" cstate="email">
            <a:alphaModFix amt="70000"/>
            <a:extLst>
              <a:ext uri="{28A0092B-C50C-407E-A947-70E740481C1C}">
                <a14:useLocalDpi xmlns:a14="http://schemas.microsoft.com/office/drawing/2010/main"/>
              </a:ext>
            </a:extLst>
          </a:blip>
          <a:srcRect l="-160"/>
          <a:stretch/>
        </p:blipFill>
        <p:spPr>
          <a:xfrm>
            <a:off x="0" y="16350"/>
            <a:ext cx="9144000" cy="5143499"/>
          </a:xfrm>
          <a:prstGeom prst="rect">
            <a:avLst/>
          </a:prstGeom>
          <a:noFill/>
          <a:ln>
            <a:noFill/>
          </a:ln>
        </p:spPr>
      </p:pic>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22</a:t>
            </a:fld>
            <a:endParaRPr lang="en-US" sz="1400" b="0" i="0" u="none" strike="noStrike" cap="none">
              <a:solidFill>
                <a:srgbClr val="000000"/>
              </a:solidFill>
              <a:latin typeface="Arial"/>
              <a:ea typeface="Arial"/>
              <a:cs typeface="Arial"/>
              <a:sym typeface="Arial"/>
            </a:endParaRPr>
          </a:p>
        </p:txBody>
      </p:sp>
      <p:sp>
        <p:nvSpPr>
          <p:cNvPr id="206" name="Shape 206"/>
          <p:cNvSpPr txBox="1">
            <a:spLocks noGrp="1"/>
          </p:cNvSpPr>
          <p:nvPr>
            <p:ph type="body" idx="4294967295"/>
          </p:nvPr>
        </p:nvSpPr>
        <p:spPr>
          <a:xfrm>
            <a:off x="0" y="3986213"/>
            <a:ext cx="5292725" cy="700087"/>
          </a:xfrm>
          <a:prstGeom prst="rect">
            <a:avLst/>
          </a:prstGeom>
          <a:solidFill>
            <a:srgbClr val="980000">
              <a:alpha val="3842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3000">
                <a:solidFill>
                  <a:srgbClr val="FFFFFF"/>
                </a:solidFill>
                <a:latin typeface="Helvetica Neue"/>
                <a:ea typeface="Helvetica Neue"/>
                <a:cs typeface="Helvetica Neue"/>
                <a:sym typeface="Helvetica Neue"/>
              </a:rPr>
              <a:t>  Questions &amp; Comments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390525" y="1819275"/>
            <a:ext cx="8594100" cy="9335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3000" b="0" i="0" u="none" strike="noStrike" cap="none" dirty="0">
                <a:solidFill>
                  <a:schemeClr val="lt1"/>
                </a:solidFill>
                <a:latin typeface="Helvetica Neue"/>
                <a:ea typeface="Helvetica Neue"/>
                <a:cs typeface="Helvetica Neue"/>
                <a:sym typeface="Helvetica Neue"/>
              </a:rPr>
              <a:t>Day 3 </a:t>
            </a:r>
            <a:r>
              <a:rPr lang="en-US" sz="3000" b="0" i="0" u="none" strike="noStrike" cap="none" dirty="0" smtClean="0">
                <a:solidFill>
                  <a:schemeClr val="lt1"/>
                </a:solidFill>
                <a:latin typeface="Helvetica Neue"/>
                <a:ea typeface="Helvetica Neue"/>
                <a:cs typeface="Helvetica Neue"/>
                <a:sym typeface="Helvetica Neue"/>
              </a:rPr>
              <a:t>Train-the-Trainer </a:t>
            </a:r>
            <a:r>
              <a:rPr lang="x-none" sz="3000" b="0" i="0" u="none" strike="noStrike" cap="none" dirty="0">
                <a:solidFill>
                  <a:schemeClr val="lt1"/>
                </a:solidFill>
                <a:latin typeface="Helvetica Neue"/>
                <a:ea typeface="Helvetica Neue"/>
                <a:cs typeface="Helvetica Neue"/>
                <a:sym typeface="Helvetica Neue"/>
              </a:rPr>
              <a:t/>
            </a:r>
            <a:br>
              <a:rPr lang="x-none" sz="3000" b="0" i="0" u="none" strike="noStrike" cap="none" dirty="0">
                <a:solidFill>
                  <a:schemeClr val="lt1"/>
                </a:solidFill>
                <a:latin typeface="Helvetica Neue"/>
                <a:ea typeface="Helvetica Neue"/>
                <a:cs typeface="Helvetica Neue"/>
                <a:sym typeface="Helvetica Neue"/>
              </a:rPr>
            </a:br>
            <a:r>
              <a:rPr lang="en-US" sz="3600" b="1" dirty="0">
                <a:latin typeface="Helvetica Neue"/>
                <a:ea typeface="Helvetica Neue"/>
                <a:cs typeface="Helvetica Neue"/>
                <a:sym typeface="Helvetica Neue"/>
              </a:rPr>
              <a:t>BUILD A BETTER </a:t>
            </a:r>
            <a:r>
              <a:rPr lang="en-US" sz="3600" b="1" dirty="0" smtClean="0">
                <a:latin typeface="Helvetica Neue"/>
                <a:ea typeface="Helvetica Neue"/>
                <a:cs typeface="Helvetica Neue"/>
                <a:sym typeface="Helvetica Neue"/>
              </a:rPr>
              <a:t>SAFETY PROGRAM</a:t>
            </a:r>
            <a:endParaRPr lang="x-none" sz="3600" b="1" dirty="0">
              <a:latin typeface="Helvetica Neue"/>
              <a:ea typeface="Helvetica Neue"/>
              <a:cs typeface="Helvetica Neue"/>
              <a:sym typeface="Helvetica Neue"/>
            </a:endParaRPr>
          </a:p>
        </p:txBody>
      </p:sp>
      <p:sp>
        <p:nvSpPr>
          <p:cNvPr id="102" name="Shape 102"/>
          <p:cNvSpPr txBox="1">
            <a:spLocks noGrp="1"/>
          </p:cNvSpPr>
          <p:nvPr>
            <p:ph type="subTitle" idx="1"/>
          </p:nvPr>
        </p:nvSpPr>
        <p:spPr>
          <a:xfrm>
            <a:off x="390525" y="2789130"/>
            <a:ext cx="8222100" cy="4328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1"/>
              </a:buClr>
              <a:buSzPct val="25000"/>
              <a:buFont typeface="Roboto"/>
              <a:buNone/>
            </a:pPr>
            <a:r>
              <a:rPr lang="en-US" dirty="0">
                <a:latin typeface="Helvetica Neue"/>
                <a:ea typeface="Helvetica Neue"/>
                <a:cs typeface="Helvetica Neue"/>
                <a:sym typeface="Helvetica Neue"/>
              </a:rPr>
              <a:t>Safety Training Program</a:t>
            </a:r>
            <a:r>
              <a:rPr lang="x-none" sz="1800" b="0" i="0" u="none" strike="noStrike" cap="none" dirty="0">
                <a:solidFill>
                  <a:schemeClr val="lt1"/>
                </a:solidFill>
                <a:latin typeface="Helvetica Neue"/>
                <a:ea typeface="Helvetica Neue"/>
                <a:cs typeface="Helvetica Neue"/>
                <a:sym typeface="Helvetica Neue"/>
              </a:rPr>
              <a:t>   |    Workers Defense Project</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23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80350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Image of a worker</a:t>
            </a:r>
            <a:endParaRPr lang="en-US" dirty="0"/>
          </a:p>
        </p:txBody>
      </p:sp>
      <p:pic>
        <p:nvPicPr>
          <p:cNvPr id="73" name="Shape 73" descr="Aesthetic Transition" title="Aesthetic Transition"/>
          <p:cNvPicPr preferRelativeResize="0"/>
          <p:nvPr/>
        </p:nvPicPr>
        <p:blipFill rotWithShape="1">
          <a:blip r:embed="rId3" cstate="email">
            <a:alphaModFix amt="70000"/>
            <a:extLst>
              <a:ext uri="{28A0092B-C50C-407E-A947-70E740481C1C}">
                <a14:useLocalDpi xmlns:a14="http://schemas.microsoft.com/office/drawing/2010/main"/>
              </a:ext>
            </a:extLst>
          </a:blip>
          <a:srcRect/>
          <a:stretch/>
        </p:blipFill>
        <p:spPr>
          <a:xfrm>
            <a:off x="-6300" y="-10700"/>
            <a:ext cx="9150300" cy="5143499"/>
          </a:xfrm>
          <a:prstGeom prst="rect">
            <a:avLst/>
          </a:prstGeom>
          <a:noFill/>
          <a:ln>
            <a:noFill/>
          </a:ln>
        </p:spPr>
      </p:pic>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3</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98250" y="16350"/>
            <a:ext cx="8826599" cy="602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2800" b="0" i="0" u="none" strike="noStrike" cap="none">
                <a:solidFill>
                  <a:schemeClr val="lt1"/>
                </a:solidFill>
                <a:latin typeface="Helvetica Neue"/>
                <a:ea typeface="Helvetica Neue"/>
                <a:cs typeface="Helvetica Neue"/>
                <a:sym typeface="Helvetica Neue"/>
              </a:rPr>
              <a:t>TRAIN-THE-TRAINER OVERVIEW</a:t>
            </a:r>
          </a:p>
        </p:txBody>
      </p:sp>
      <p:sp>
        <p:nvSpPr>
          <p:cNvPr id="85" name="Shape 85"/>
          <p:cNvSpPr txBox="1">
            <a:spLocks noGrp="1"/>
          </p:cNvSpPr>
          <p:nvPr>
            <p:ph type="body" idx="4294967295"/>
          </p:nvPr>
        </p:nvSpPr>
        <p:spPr>
          <a:xfrm>
            <a:off x="2921750" y="3854675"/>
            <a:ext cx="3063300" cy="971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r>
              <a:rPr lang="en-US" sz="2400" b="1" i="0" u="none" strike="noStrike" cap="none">
                <a:solidFill>
                  <a:srgbClr val="737373"/>
                </a:solidFill>
                <a:latin typeface="Helvetica Neue"/>
                <a:ea typeface="Helvetica Neue"/>
                <a:cs typeface="Helvetica Neue"/>
                <a:sym typeface="Helvetica Neue"/>
              </a:rPr>
              <a:t>DAY 2</a:t>
            </a:r>
          </a:p>
          <a:p>
            <a:pPr marL="0" marR="0" lvl="0" indent="0" algn="l" rtl="0">
              <a:lnSpc>
                <a:spcPct val="115000"/>
              </a:lnSpc>
              <a:spcBef>
                <a:spcPts val="0"/>
              </a:spcBef>
              <a:spcAft>
                <a:spcPts val="1600"/>
              </a:spcAft>
              <a:buClr>
                <a:schemeClr val="lt2"/>
              </a:buClr>
              <a:buSzPct val="25000"/>
              <a:buFont typeface="Roboto"/>
              <a:buNone/>
            </a:pPr>
            <a:r>
              <a:rPr lang="en-US" sz="1600">
                <a:solidFill>
                  <a:srgbClr val="737373"/>
                </a:solidFill>
                <a:latin typeface="Helvetica Neue"/>
                <a:ea typeface="Helvetica Neue"/>
                <a:cs typeface="Helvetica Neue"/>
                <a:sym typeface="Helvetica Neue"/>
              </a:rPr>
              <a:t>Training Topics and Modules</a:t>
            </a:r>
          </a:p>
        </p:txBody>
      </p:sp>
      <p:sp>
        <p:nvSpPr>
          <p:cNvPr id="88" name="Shape 88"/>
          <p:cNvSpPr txBox="1">
            <a:spLocks noGrp="1"/>
          </p:cNvSpPr>
          <p:nvPr>
            <p:ph type="body" idx="4294967295"/>
          </p:nvPr>
        </p:nvSpPr>
        <p:spPr>
          <a:xfrm>
            <a:off x="4683050" y="1299975"/>
            <a:ext cx="3415799" cy="971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r>
              <a:rPr lang="en-US" sz="2400" b="1" i="0" u="none" strike="noStrike" cap="none">
                <a:solidFill>
                  <a:srgbClr val="737373"/>
                </a:solidFill>
                <a:latin typeface="Helvetica Neue"/>
                <a:ea typeface="Helvetica Neue"/>
                <a:cs typeface="Helvetica Neue"/>
                <a:sym typeface="Helvetica Neue"/>
              </a:rPr>
              <a:t>DAY </a:t>
            </a:r>
            <a:r>
              <a:rPr lang="en-US" sz="2400" b="1">
                <a:solidFill>
                  <a:srgbClr val="737373"/>
                </a:solidFill>
                <a:latin typeface="Helvetica Neue"/>
                <a:ea typeface="Helvetica Neue"/>
                <a:cs typeface="Helvetica Neue"/>
                <a:sym typeface="Helvetica Neue"/>
              </a:rPr>
              <a:t>3</a:t>
            </a:r>
          </a:p>
          <a:p>
            <a:pPr marL="0" marR="0" lvl="0" indent="0" algn="l" rtl="0">
              <a:lnSpc>
                <a:spcPct val="115000"/>
              </a:lnSpc>
              <a:spcBef>
                <a:spcPts val="0"/>
              </a:spcBef>
              <a:spcAft>
                <a:spcPts val="1600"/>
              </a:spcAft>
              <a:buClr>
                <a:schemeClr val="lt2"/>
              </a:buClr>
              <a:buSzPct val="25000"/>
              <a:buFont typeface="Roboto"/>
              <a:buNone/>
            </a:pPr>
            <a:r>
              <a:rPr lang="en-US" sz="1600">
                <a:solidFill>
                  <a:srgbClr val="737373"/>
                </a:solidFill>
                <a:latin typeface="Helvetica Neue"/>
                <a:ea typeface="Helvetica Neue"/>
                <a:cs typeface="Helvetica Neue"/>
                <a:sym typeface="Helvetica Neue"/>
              </a:rPr>
              <a:t>Training Evaluations and Practice</a:t>
            </a:r>
          </a:p>
        </p:txBody>
      </p:sp>
      <p:grpSp>
        <p:nvGrpSpPr>
          <p:cNvPr id="2" name="Group 1" descr="Design Element" title="Design Element"/>
          <p:cNvGrpSpPr/>
          <p:nvPr/>
        </p:nvGrpSpPr>
        <p:grpSpPr>
          <a:xfrm>
            <a:off x="420075" y="1483169"/>
            <a:ext cx="8336100" cy="2613905"/>
            <a:chOff x="420075" y="1483169"/>
            <a:chExt cx="8336100" cy="2613905"/>
          </a:xfrm>
        </p:grpSpPr>
        <p:cxnSp>
          <p:nvCxnSpPr>
            <p:cNvPr id="80" name="Shape 80" descr="Design Element" title="Design Element"/>
            <p:cNvCxnSpPr/>
            <p:nvPr/>
          </p:nvCxnSpPr>
          <p:spPr>
            <a:xfrm>
              <a:off x="420075" y="2790116"/>
              <a:ext cx="8336100" cy="0"/>
            </a:xfrm>
            <a:prstGeom prst="straightConnector1">
              <a:avLst/>
            </a:prstGeom>
            <a:noFill/>
            <a:ln w="19050" cap="flat" cmpd="sng">
              <a:solidFill>
                <a:srgbClr val="980000"/>
              </a:solidFill>
              <a:prstDash val="dot"/>
              <a:round/>
              <a:headEnd type="none" w="med" len="med"/>
              <a:tailEnd type="none" w="med" len="med"/>
            </a:ln>
          </p:spPr>
        </p:cxnSp>
        <p:sp>
          <p:nvSpPr>
            <p:cNvPr id="81" name="Shape 81" descr="Design Element" title="Design Element"/>
            <p:cNvSpPr/>
            <p:nvPr/>
          </p:nvSpPr>
          <p:spPr>
            <a:xfrm>
              <a:off x="877275" y="2692169"/>
              <a:ext cx="196199" cy="195900"/>
            </a:xfrm>
            <a:prstGeom prst="ellipse">
              <a:avLst/>
            </a:prstGeom>
            <a:solidFill>
              <a:srgbClr val="980000"/>
            </a:solidFill>
            <a:ln w="19050" cap="flat" cmpd="sng">
              <a:solidFill>
                <a:srgbClr val="98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82" name="Shape 82" descr="Design Element" title="Design Element"/>
            <p:cNvCxnSpPr>
              <a:stCxn id="81" idx="0"/>
            </p:cNvCxnSpPr>
            <p:nvPr/>
          </p:nvCxnSpPr>
          <p:spPr>
            <a:xfrm rot="10800000">
              <a:off x="975374" y="1581269"/>
              <a:ext cx="0" cy="1110900"/>
            </a:xfrm>
            <a:prstGeom prst="straightConnector1">
              <a:avLst/>
            </a:prstGeom>
            <a:noFill/>
            <a:ln w="19050" cap="flat" cmpd="sng">
              <a:solidFill>
                <a:srgbClr val="980000"/>
              </a:solidFill>
              <a:prstDash val="solid"/>
              <a:round/>
              <a:headEnd type="none" w="med" len="med"/>
              <a:tailEnd type="oval" w="lg" len="lg"/>
            </a:ln>
          </p:spPr>
        </p:cxnSp>
        <p:cxnSp>
          <p:nvCxnSpPr>
            <p:cNvPr id="83" name="Shape 83" descr="Design Element" title="Design Element"/>
            <p:cNvCxnSpPr/>
            <p:nvPr/>
          </p:nvCxnSpPr>
          <p:spPr>
            <a:xfrm>
              <a:off x="2839625" y="2888075"/>
              <a:ext cx="0" cy="1208999"/>
            </a:xfrm>
            <a:prstGeom prst="straightConnector1">
              <a:avLst/>
            </a:prstGeom>
            <a:noFill/>
            <a:ln w="19050" cap="flat" cmpd="sng">
              <a:solidFill>
                <a:srgbClr val="980000"/>
              </a:solidFill>
              <a:prstDash val="solid"/>
              <a:round/>
              <a:headEnd type="none" w="med" len="med"/>
              <a:tailEnd type="oval" w="lg" len="lg"/>
            </a:ln>
          </p:spPr>
        </p:cxnSp>
        <p:sp>
          <p:nvSpPr>
            <p:cNvPr id="84" name="Shape 84" descr="Design Element" title="Design Element"/>
            <p:cNvSpPr/>
            <p:nvPr/>
          </p:nvSpPr>
          <p:spPr>
            <a:xfrm>
              <a:off x="2741525" y="2692169"/>
              <a:ext cx="196199" cy="195900"/>
            </a:xfrm>
            <a:prstGeom prst="ellipse">
              <a:avLst/>
            </a:prstGeom>
            <a:solidFill>
              <a:srgbClr val="980000"/>
            </a:solidFill>
            <a:ln w="19050" cap="flat" cmpd="sng">
              <a:solidFill>
                <a:srgbClr val="98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86" name="Shape 86" descr="Design Element" title="Design Element"/>
            <p:cNvCxnSpPr/>
            <p:nvPr/>
          </p:nvCxnSpPr>
          <p:spPr>
            <a:xfrm rot="10800000">
              <a:off x="4605898" y="1483169"/>
              <a:ext cx="0" cy="1208999"/>
            </a:xfrm>
            <a:prstGeom prst="straightConnector1">
              <a:avLst/>
            </a:prstGeom>
            <a:noFill/>
            <a:ln w="19050" cap="flat" cmpd="sng">
              <a:solidFill>
                <a:srgbClr val="980000"/>
              </a:solidFill>
              <a:prstDash val="solid"/>
              <a:round/>
              <a:headEnd type="none" w="med" len="med"/>
              <a:tailEnd type="oval" w="lg" len="lg"/>
            </a:ln>
          </p:spPr>
        </p:cxnSp>
        <p:sp>
          <p:nvSpPr>
            <p:cNvPr id="87" name="Shape 87" descr="Design Element" title="Design Element"/>
            <p:cNvSpPr/>
            <p:nvPr/>
          </p:nvSpPr>
          <p:spPr>
            <a:xfrm>
              <a:off x="4507800" y="2692169"/>
              <a:ext cx="196199" cy="195900"/>
            </a:xfrm>
            <a:prstGeom prst="ellipse">
              <a:avLst/>
            </a:prstGeom>
            <a:solidFill>
              <a:srgbClr val="980000"/>
            </a:solidFill>
            <a:ln w="19050" cap="flat" cmpd="sng">
              <a:solidFill>
                <a:srgbClr val="98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89" name="Shape 89" descr="Design Element" title="Design Element"/>
            <p:cNvCxnSpPr/>
            <p:nvPr/>
          </p:nvCxnSpPr>
          <p:spPr>
            <a:xfrm>
              <a:off x="6372175" y="2888075"/>
              <a:ext cx="0" cy="1208999"/>
            </a:xfrm>
            <a:prstGeom prst="straightConnector1">
              <a:avLst/>
            </a:prstGeom>
            <a:noFill/>
            <a:ln w="19050" cap="flat" cmpd="sng">
              <a:solidFill>
                <a:srgbClr val="980000"/>
              </a:solidFill>
              <a:prstDash val="solid"/>
              <a:round/>
              <a:headEnd type="none" w="med" len="med"/>
              <a:tailEnd type="oval" w="lg" len="lg"/>
            </a:ln>
          </p:spPr>
        </p:cxnSp>
        <p:sp>
          <p:nvSpPr>
            <p:cNvPr id="90" name="Shape 90" descr="Design Element" title="Design Element"/>
            <p:cNvSpPr/>
            <p:nvPr/>
          </p:nvSpPr>
          <p:spPr>
            <a:xfrm>
              <a:off x="6274075" y="2692169"/>
              <a:ext cx="196199" cy="195900"/>
            </a:xfrm>
            <a:prstGeom prst="ellipse">
              <a:avLst/>
            </a:prstGeom>
            <a:solidFill>
              <a:srgbClr val="980000"/>
            </a:solidFill>
            <a:ln w="19050" cap="flat" cmpd="sng">
              <a:solidFill>
                <a:srgbClr val="98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91" name="Shape 91"/>
          <p:cNvSpPr txBox="1">
            <a:spLocks noGrp="1"/>
          </p:cNvSpPr>
          <p:nvPr>
            <p:ph type="body" idx="4294967295"/>
          </p:nvPr>
        </p:nvSpPr>
        <p:spPr>
          <a:xfrm>
            <a:off x="6454319" y="3854675"/>
            <a:ext cx="2662199" cy="971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r>
              <a:rPr lang="en-US" sz="2400" b="1" i="0" u="none" strike="noStrike" cap="none">
                <a:solidFill>
                  <a:srgbClr val="737373"/>
                </a:solidFill>
                <a:latin typeface="Helvetica Neue"/>
                <a:ea typeface="Helvetica Neue"/>
                <a:cs typeface="Helvetica Neue"/>
                <a:sym typeface="Helvetica Neue"/>
              </a:rPr>
              <a:t>START</a:t>
            </a:r>
          </a:p>
          <a:p>
            <a:pPr marL="0" marR="0" lvl="0" indent="0" algn="l" rtl="0">
              <a:lnSpc>
                <a:spcPct val="115000"/>
              </a:lnSpc>
              <a:spcBef>
                <a:spcPts val="0"/>
              </a:spcBef>
              <a:spcAft>
                <a:spcPts val="1600"/>
              </a:spcAft>
              <a:buClr>
                <a:schemeClr val="lt2"/>
              </a:buClr>
              <a:buSzPct val="25000"/>
              <a:buFont typeface="Roboto"/>
              <a:buNone/>
            </a:pPr>
            <a:r>
              <a:rPr lang="en-US" sz="1600">
                <a:solidFill>
                  <a:srgbClr val="737373"/>
                </a:solidFill>
                <a:latin typeface="Helvetica Neue"/>
                <a:ea typeface="Helvetica Neue"/>
                <a:cs typeface="Helvetica Neue"/>
                <a:sym typeface="Helvetica Neue"/>
              </a:rPr>
              <a:t>Start doing trainings!</a:t>
            </a:r>
          </a:p>
        </p:txBody>
      </p:sp>
      <p:sp>
        <p:nvSpPr>
          <p:cNvPr id="92" name="Shape 92"/>
          <p:cNvSpPr txBox="1"/>
          <p:nvPr/>
        </p:nvSpPr>
        <p:spPr>
          <a:xfrm>
            <a:off x="1092000" y="1299975"/>
            <a:ext cx="3415799" cy="971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r>
              <a:rPr lang="en-US" sz="2400" b="1" i="0" u="none" strike="noStrike" cap="none" dirty="0">
                <a:solidFill>
                  <a:srgbClr val="737373"/>
                </a:solidFill>
                <a:latin typeface="Helvetica Neue"/>
                <a:ea typeface="Helvetica Neue"/>
                <a:cs typeface="Helvetica Neue"/>
                <a:sym typeface="Helvetica Neue"/>
              </a:rPr>
              <a:t>DAY 1</a:t>
            </a:r>
          </a:p>
          <a:p>
            <a:pPr marL="0" marR="0" lvl="0" indent="0" algn="l" rtl="0">
              <a:lnSpc>
                <a:spcPct val="115000"/>
              </a:lnSpc>
              <a:spcBef>
                <a:spcPts val="0"/>
              </a:spcBef>
              <a:spcAft>
                <a:spcPts val="1600"/>
              </a:spcAft>
              <a:buClr>
                <a:schemeClr val="lt2"/>
              </a:buClr>
              <a:buSzPct val="25000"/>
              <a:buFont typeface="Roboto"/>
              <a:buNone/>
            </a:pPr>
            <a:r>
              <a:rPr lang="en-US" sz="1600" dirty="0" smtClean="0">
                <a:solidFill>
                  <a:srgbClr val="737373"/>
                </a:solidFill>
                <a:latin typeface="Helvetica Neue"/>
                <a:ea typeface="Helvetica Neue"/>
                <a:cs typeface="Helvetica Neue"/>
                <a:sym typeface="Helvetica Neue"/>
              </a:rPr>
              <a:t>Training </a:t>
            </a:r>
            <a:r>
              <a:rPr lang="en-US" sz="1600" dirty="0">
                <a:solidFill>
                  <a:srgbClr val="737373"/>
                </a:solidFill>
                <a:latin typeface="Helvetica Neue"/>
                <a:ea typeface="Helvetica Neue"/>
                <a:cs typeface="Helvetica Neue"/>
                <a:sym typeface="Helvetica Neue"/>
              </a:rPr>
              <a:t>Program Overview</a:t>
            </a:r>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4</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endParaRPr sz="32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r>
              <a:rPr lang="en-US" sz="3200" b="0" i="0" u="none" strike="noStrike" cap="none">
                <a:solidFill>
                  <a:schemeClr val="lt1"/>
                </a:solidFill>
                <a:latin typeface="Helvetica Neue"/>
                <a:ea typeface="Helvetica Neue"/>
                <a:cs typeface="Helvetica Neue"/>
                <a:sym typeface="Helvetica Neue"/>
              </a:rPr>
              <a:t>Train-the-Trainer</a:t>
            </a:r>
          </a:p>
          <a:p>
            <a:pPr marL="0" marR="0" lvl="0" indent="0" algn="l" rtl="0">
              <a:lnSpc>
                <a:spcPct val="100000"/>
              </a:lnSpc>
              <a:spcBef>
                <a:spcPts val="0"/>
              </a:spcBef>
              <a:spcAft>
                <a:spcPts val="0"/>
              </a:spcAft>
              <a:buClr>
                <a:schemeClr val="lt1"/>
              </a:buClr>
              <a:buSzPct val="25000"/>
              <a:buFont typeface="Roboto"/>
              <a:buNone/>
            </a:pPr>
            <a:r>
              <a:rPr lang="en-US" sz="4000" b="1" i="0" u="none" strike="noStrike" cap="none">
                <a:solidFill>
                  <a:schemeClr val="lt1"/>
                </a:solidFill>
                <a:latin typeface="Helvetica Neue"/>
                <a:ea typeface="Helvetica Neue"/>
                <a:cs typeface="Helvetica Neue"/>
                <a:sym typeface="Helvetica Neue"/>
              </a:rPr>
              <a:t>DAY 3 AGENDA</a:t>
            </a:r>
          </a:p>
        </p:txBody>
      </p:sp>
      <p:sp>
        <p:nvSpPr>
          <p:cNvPr id="98" name="Shape 98"/>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noAutofit/>
          </a:bodyPr>
          <a:lstStyle/>
          <a:p>
            <a:pPr marL="685800" marR="0" lvl="0" indent="-457200" algn="l" rtl="0">
              <a:lnSpc>
                <a:spcPct val="115000"/>
              </a:lnSpc>
              <a:spcBef>
                <a:spcPts val="0"/>
              </a:spcBef>
              <a:spcAft>
                <a:spcPts val="0"/>
              </a:spcAft>
              <a:buClr>
                <a:schemeClr val="lt2"/>
              </a:buClr>
              <a:buSzPct val="100000"/>
              <a:buFont typeface="Arial"/>
              <a:buAutoNum type="arabicPeriod"/>
            </a:pPr>
            <a:r>
              <a:rPr lang="en-US" sz="2000">
                <a:latin typeface="Helvetica Neue"/>
                <a:ea typeface="Helvetica Neue"/>
                <a:cs typeface="Helvetica Neue"/>
                <a:sym typeface="Helvetica Neue"/>
              </a:rPr>
              <a:t>E</a:t>
            </a:r>
            <a:r>
              <a:rPr lang="en-US" sz="2000" b="0" i="0" u="none" strike="noStrike" cap="none">
                <a:solidFill>
                  <a:schemeClr val="lt2"/>
                </a:solidFill>
                <a:latin typeface="Helvetica Neue"/>
                <a:ea typeface="Helvetica Neue"/>
                <a:cs typeface="Helvetica Neue"/>
                <a:sym typeface="Helvetica Neue"/>
              </a:rPr>
              <a:t>valuations Over</a:t>
            </a:r>
            <a:r>
              <a:rPr lang="en-US" sz="2000">
                <a:latin typeface="Helvetica Neue"/>
                <a:ea typeface="Helvetica Neue"/>
                <a:cs typeface="Helvetica Neue"/>
                <a:sym typeface="Helvetica Neue"/>
              </a:rPr>
              <a:t>view</a:t>
            </a:r>
          </a:p>
          <a:p>
            <a:pPr marL="685800" marR="0" lvl="0" indent="-457200" algn="l" rtl="0">
              <a:lnSpc>
                <a:spcPct val="115000"/>
              </a:lnSpc>
              <a:spcBef>
                <a:spcPts val="1000"/>
              </a:spcBef>
              <a:spcAft>
                <a:spcPts val="0"/>
              </a:spcAft>
              <a:buClr>
                <a:schemeClr val="lt2"/>
              </a:buClr>
              <a:buSzPct val="100000"/>
              <a:buFont typeface="Arial"/>
              <a:buAutoNum type="arabicPeriod"/>
            </a:pPr>
            <a:r>
              <a:rPr lang="en-US" sz="2000">
                <a:latin typeface="Helvetica Neue"/>
                <a:ea typeface="Helvetica Neue"/>
                <a:cs typeface="Helvetica Neue"/>
                <a:sym typeface="Helvetica Neue"/>
              </a:rPr>
              <a:t>Training &amp; evaluation practice 1</a:t>
            </a:r>
          </a:p>
          <a:p>
            <a:pPr marL="685800" lvl="0" indent="-457200" rtl="0">
              <a:spcBef>
                <a:spcPts val="1000"/>
              </a:spcBef>
              <a:spcAft>
                <a:spcPts val="0"/>
              </a:spcAft>
              <a:buClr>
                <a:schemeClr val="lt2"/>
              </a:buClr>
              <a:buSzPct val="100000"/>
              <a:buFont typeface="Arial"/>
              <a:buAutoNum type="arabicPeriod"/>
            </a:pPr>
            <a:r>
              <a:rPr lang="en-US" sz="2000">
                <a:latin typeface="Helvetica Neue"/>
                <a:ea typeface="Helvetica Neue"/>
                <a:cs typeface="Helvetica Neue"/>
                <a:sym typeface="Helvetica Neue"/>
              </a:rPr>
              <a:t>Training &amp; evaluation practice 2</a:t>
            </a:r>
          </a:p>
          <a:p>
            <a:pPr marL="685800" lvl="0" indent="-457200" rtl="0">
              <a:spcBef>
                <a:spcPts val="1000"/>
              </a:spcBef>
              <a:spcAft>
                <a:spcPts val="0"/>
              </a:spcAft>
              <a:buClr>
                <a:schemeClr val="lt2"/>
              </a:buClr>
              <a:buSzPct val="100000"/>
              <a:buFont typeface="Arial"/>
              <a:buAutoNum type="arabicPeriod"/>
            </a:pPr>
            <a:r>
              <a:rPr lang="en-US" sz="2000">
                <a:latin typeface="Helvetica Neue"/>
                <a:ea typeface="Helvetica Neue"/>
                <a:cs typeface="Helvetica Neue"/>
                <a:sym typeface="Helvetica Neue"/>
              </a:rPr>
              <a:t>Training &amp; evaluation practice 3</a:t>
            </a:r>
          </a:p>
          <a:p>
            <a:pPr marL="685800" marR="0" lvl="0" indent="-457200" algn="l" rtl="0">
              <a:lnSpc>
                <a:spcPct val="115000"/>
              </a:lnSpc>
              <a:spcBef>
                <a:spcPts val="1000"/>
              </a:spcBef>
              <a:spcAft>
                <a:spcPts val="1000"/>
              </a:spcAft>
              <a:buClr>
                <a:schemeClr val="lt2"/>
              </a:buClr>
              <a:buSzPct val="100000"/>
              <a:buFont typeface="Arial"/>
              <a:buAutoNum type="arabicPeriod"/>
            </a:pPr>
            <a:r>
              <a:rPr lang="en-US" sz="2000" b="0" i="0" u="none" strike="noStrike" cap="none">
                <a:solidFill>
                  <a:schemeClr val="lt2"/>
                </a:solidFill>
                <a:latin typeface="Helvetica Neue"/>
                <a:ea typeface="Helvetica Neue"/>
                <a:cs typeface="Helvetica Neue"/>
                <a:sym typeface="Helvetica Neue"/>
              </a:rPr>
              <a:t>Evaluation submission process</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5</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390525" y="1819275"/>
            <a:ext cx="8222100" cy="933599"/>
          </a:xfrm>
          <a:prstGeom prst="rect">
            <a:avLst/>
          </a:prstGeom>
          <a:noFill/>
          <a:ln>
            <a:noFill/>
          </a:ln>
        </p:spPr>
        <p:txBody>
          <a:bodyPr lIns="91425" tIns="91425" rIns="91425" bIns="91425" anchor="b" anchorCtr="0">
            <a:noAutofit/>
          </a:bodyPr>
          <a:lstStyle/>
          <a:p>
            <a:pPr lvl="0" rtl="0">
              <a:spcBef>
                <a:spcPts val="0"/>
              </a:spcBef>
              <a:buClr>
                <a:schemeClr val="lt1"/>
              </a:buClr>
              <a:buSzPct val="25000"/>
              <a:buFont typeface="Roboto"/>
              <a:buNone/>
            </a:pPr>
            <a:r>
              <a:rPr lang="en-US" sz="3000">
                <a:latin typeface="Helvetica Neue"/>
                <a:ea typeface="Helvetica Neue"/>
                <a:cs typeface="Helvetica Neue"/>
                <a:sym typeface="Helvetica Neue"/>
              </a:rPr>
              <a:t>Part 1.</a:t>
            </a:r>
            <a:br>
              <a:rPr lang="en-US" sz="3000">
                <a:latin typeface="Helvetica Neue"/>
                <a:ea typeface="Helvetica Neue"/>
                <a:cs typeface="Helvetica Neue"/>
                <a:sym typeface="Helvetica Neue"/>
              </a:rPr>
            </a:br>
            <a:r>
              <a:rPr lang="en-US" sz="4000" b="1">
                <a:latin typeface="Helvetica Neue"/>
                <a:ea typeface="Helvetica Neue"/>
                <a:cs typeface="Helvetica Neue"/>
                <a:sym typeface="Helvetica Neue"/>
              </a:rPr>
              <a:t>EVALUATIONS OVERVIEW</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6</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62873" y="1535945"/>
            <a:ext cx="3810170" cy="1675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Roboto"/>
              <a:buNone/>
            </a:pPr>
            <a:r>
              <a:rPr lang="en-US" sz="8000" b="0" i="0" u="none" strike="noStrike" cap="none">
                <a:solidFill>
                  <a:schemeClr val="lt2"/>
                </a:solidFill>
                <a:latin typeface="Helvetica Neue"/>
                <a:ea typeface="Helvetica Neue"/>
                <a:cs typeface="Helvetica Neue"/>
                <a:sym typeface="Helvetica Neue"/>
              </a:rPr>
              <a:t>1.</a:t>
            </a:r>
            <a:r>
              <a:rPr lang="en-US" sz="4200" b="0" i="0" u="none" strike="noStrike" cap="none">
                <a:solidFill>
                  <a:schemeClr val="lt2"/>
                </a:solidFill>
                <a:latin typeface="Helvetica Neue"/>
                <a:ea typeface="Helvetica Neue"/>
                <a:cs typeface="Helvetica Neue"/>
                <a:sym typeface="Helvetica Neue"/>
              </a:rPr>
              <a:t> </a:t>
            </a:r>
            <a:br>
              <a:rPr lang="en-US" sz="4200" b="0" i="0" u="none" strike="noStrike" cap="none">
                <a:solidFill>
                  <a:schemeClr val="lt2"/>
                </a:solidFill>
                <a:latin typeface="Helvetica Neue"/>
                <a:ea typeface="Helvetica Neue"/>
                <a:cs typeface="Helvetica Neue"/>
                <a:sym typeface="Helvetica Neue"/>
              </a:rPr>
            </a:br>
            <a:r>
              <a:rPr lang="en-US" sz="3800">
                <a:solidFill>
                  <a:schemeClr val="lt2"/>
                </a:solidFill>
                <a:latin typeface="Helvetica Neue"/>
                <a:ea typeface="Helvetica Neue"/>
                <a:cs typeface="Helvetica Neue"/>
                <a:sym typeface="Helvetica Neue"/>
              </a:rPr>
              <a:t>Evaluations Overview</a:t>
            </a:r>
          </a:p>
        </p:txBody>
      </p:sp>
      <p:sp>
        <p:nvSpPr>
          <p:cNvPr id="109" name="Shape 109"/>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noAutofit/>
          </a:bodyPr>
          <a:lstStyle/>
          <a:p>
            <a:pPr marL="342900" marR="0" lvl="0" indent="-342900" algn="l" rtl="0">
              <a:lnSpc>
                <a:spcPct val="150000"/>
              </a:lnSpc>
              <a:spcBef>
                <a:spcPts val="0"/>
              </a:spcBef>
              <a:spcAft>
                <a:spcPts val="0"/>
              </a:spcAft>
              <a:buClr>
                <a:schemeClr val="lt1"/>
              </a:buClr>
              <a:buSzPct val="100000"/>
              <a:buFont typeface="Noto Symbol"/>
              <a:buChar char="▪"/>
            </a:pPr>
            <a:r>
              <a:rPr lang="en-US" sz="2100" b="0" i="0" u="none" strike="noStrike" cap="none">
                <a:solidFill>
                  <a:srgbClr val="FFFFFF"/>
                </a:solidFill>
                <a:latin typeface="Helvetica Neue"/>
                <a:ea typeface="Helvetica Neue"/>
                <a:cs typeface="Helvetica Neue"/>
                <a:sym typeface="Helvetica Neue"/>
              </a:rPr>
              <a:t>Attendance sheets</a:t>
            </a:r>
          </a:p>
          <a:p>
            <a:pPr marL="342900" marR="0" lvl="0" indent="-342900" algn="l" rtl="0">
              <a:lnSpc>
                <a:spcPct val="150000"/>
              </a:lnSpc>
              <a:spcBef>
                <a:spcPts val="0"/>
              </a:spcBef>
              <a:spcAft>
                <a:spcPts val="0"/>
              </a:spcAft>
              <a:buClr>
                <a:schemeClr val="lt1"/>
              </a:buClr>
              <a:buSzPct val="100000"/>
              <a:buFont typeface="Noto Symbol"/>
              <a:buChar char="▪"/>
            </a:pPr>
            <a:r>
              <a:rPr lang="en-US" sz="2100" b="0" i="0" u="none" strike="noStrike" cap="none">
                <a:solidFill>
                  <a:srgbClr val="FFFFFF"/>
                </a:solidFill>
                <a:latin typeface="Helvetica Neue"/>
                <a:ea typeface="Helvetica Neue"/>
                <a:cs typeface="Helvetica Neue"/>
                <a:sym typeface="Helvetica Neue"/>
              </a:rPr>
              <a:t>Level 1 Evals</a:t>
            </a:r>
          </a:p>
          <a:p>
            <a:pPr marL="342900" marR="0" lvl="0" indent="-342900" algn="l" rtl="0">
              <a:lnSpc>
                <a:spcPct val="150000"/>
              </a:lnSpc>
              <a:spcBef>
                <a:spcPts val="0"/>
              </a:spcBef>
              <a:spcAft>
                <a:spcPts val="0"/>
              </a:spcAft>
              <a:buClr>
                <a:schemeClr val="lt1"/>
              </a:buClr>
              <a:buSzPct val="100000"/>
              <a:buFont typeface="Noto Symbol"/>
              <a:buChar char="▪"/>
            </a:pPr>
            <a:r>
              <a:rPr lang="en-US" sz="2100" b="0" i="0" u="none" strike="noStrike" cap="none">
                <a:solidFill>
                  <a:srgbClr val="FFFFFF"/>
                </a:solidFill>
                <a:latin typeface="Helvetica Neue"/>
                <a:ea typeface="Helvetica Neue"/>
                <a:cs typeface="Helvetica Neue"/>
                <a:sym typeface="Helvetica Neue"/>
              </a:rPr>
              <a:t>Level 2 Evals</a:t>
            </a:r>
          </a:p>
          <a:p>
            <a:pPr marL="342900" marR="0" lvl="0" indent="-342900" algn="l" rtl="0">
              <a:lnSpc>
                <a:spcPct val="150000"/>
              </a:lnSpc>
              <a:spcBef>
                <a:spcPts val="0"/>
              </a:spcBef>
              <a:spcAft>
                <a:spcPts val="0"/>
              </a:spcAft>
              <a:buClr>
                <a:schemeClr val="lt1"/>
              </a:buClr>
              <a:buSzPct val="100000"/>
              <a:buFont typeface="Noto Symbol"/>
              <a:buChar char="▪"/>
            </a:pPr>
            <a:r>
              <a:rPr lang="en-US" sz="2100" b="0" i="0" u="none" strike="noStrike" cap="none">
                <a:solidFill>
                  <a:srgbClr val="FFFFFF"/>
                </a:solidFill>
                <a:latin typeface="Helvetica Neue"/>
                <a:ea typeface="Helvetica Neue"/>
                <a:cs typeface="Helvetica Neue"/>
                <a:sym typeface="Helvetica Neue"/>
              </a:rPr>
              <a:t>Level 3 Evals</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smtClean="0">
                <a:solidFill>
                  <a:schemeClr val="lt1"/>
                </a:solidFill>
                <a:latin typeface="Arial"/>
                <a:ea typeface="Arial"/>
                <a:cs typeface="Arial"/>
                <a:sym typeface="Arial"/>
              </a:rPr>
              <a:t>7</a:t>
            </a:fld>
            <a:endParaRPr lang="en-US"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3200" b="0" i="0" u="none" strike="noStrike" cap="none">
                <a:solidFill>
                  <a:schemeClr val="lt1"/>
                </a:solidFill>
                <a:latin typeface="Roboto"/>
                <a:ea typeface="Roboto"/>
                <a:cs typeface="Roboto"/>
                <a:sym typeface="Roboto"/>
              </a:rPr>
              <a:t/>
            </a:r>
            <a:br>
              <a:rPr lang="en-US" sz="3200" b="0" i="0" u="none" strike="noStrike" cap="none">
                <a:solidFill>
                  <a:schemeClr val="lt1"/>
                </a:solidFill>
                <a:latin typeface="Roboto"/>
                <a:ea typeface="Roboto"/>
                <a:cs typeface="Roboto"/>
                <a:sym typeface="Roboto"/>
              </a:rPr>
            </a:br>
            <a:r>
              <a:rPr lang="en-US" sz="3200" b="0" i="0" u="none" strike="noStrike" cap="none">
                <a:solidFill>
                  <a:schemeClr val="lt1"/>
                </a:solidFill>
                <a:latin typeface="Helvetica Neue"/>
                <a:ea typeface="Helvetica Neue"/>
                <a:cs typeface="Helvetica Neue"/>
                <a:sym typeface="Helvetica Neue"/>
              </a:rPr>
              <a:t>Training Evaluations</a:t>
            </a:r>
            <a:br>
              <a:rPr lang="en-US" sz="3200" b="0" i="0" u="none" strike="noStrike" cap="none">
                <a:solidFill>
                  <a:schemeClr val="lt1"/>
                </a:solidFill>
                <a:latin typeface="Helvetica Neue"/>
                <a:ea typeface="Helvetica Neue"/>
                <a:cs typeface="Helvetica Neue"/>
                <a:sym typeface="Helvetica Neue"/>
              </a:rPr>
            </a:br>
            <a:r>
              <a:rPr lang="en-US" sz="3600" b="1" i="0" u="none" strike="noStrike" cap="none">
                <a:solidFill>
                  <a:schemeClr val="lt1"/>
                </a:solidFill>
                <a:latin typeface="Helvetica Neue"/>
                <a:ea typeface="Helvetica Neue"/>
                <a:cs typeface="Helvetica Neue"/>
                <a:sym typeface="Helvetica Neue"/>
              </a:rPr>
              <a:t>ATTENDANCE SHEETS</a:t>
            </a:r>
          </a:p>
        </p:txBody>
      </p:sp>
      <p:sp>
        <p:nvSpPr>
          <p:cNvPr id="115" name="Shape 115"/>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r>
              <a:rPr lang="en-US" sz="2000">
                <a:latin typeface="Helvetica Neue"/>
                <a:ea typeface="Helvetica Neue"/>
                <a:cs typeface="Helvetica Neue"/>
                <a:sym typeface="Helvetica Neue"/>
              </a:rPr>
              <a:t>Here are the requirements for attendance sheets</a:t>
            </a:r>
            <a:r>
              <a:rPr lang="en-US" sz="2000" b="0" i="0" u="none" strike="noStrike" cap="none">
                <a:solidFill>
                  <a:schemeClr val="lt2"/>
                </a:solidFill>
                <a:latin typeface="Helvetica Neue"/>
                <a:ea typeface="Helvetica Neue"/>
                <a:cs typeface="Helvetica Neue"/>
                <a:sym typeface="Helvetica Neue"/>
              </a:rPr>
              <a:t>:</a:t>
            </a:r>
          </a:p>
          <a:p>
            <a:pPr marL="514350" marR="0" lvl="0" indent="-285750" algn="l" rtl="0">
              <a:lnSpc>
                <a:spcPct val="115000"/>
              </a:lnSpc>
              <a:spcBef>
                <a:spcPts val="1600"/>
              </a:spcBef>
              <a:spcAft>
                <a:spcPts val="0"/>
              </a:spcAft>
              <a:buClr>
                <a:schemeClr val="lt2"/>
              </a:buClr>
              <a:buSzPct val="100000"/>
              <a:buFont typeface="Arial"/>
              <a:buChar char="•"/>
            </a:pPr>
            <a:r>
              <a:rPr lang="en-US" sz="2000">
                <a:latin typeface="Helvetica Neue"/>
                <a:ea typeface="Helvetica Neue"/>
                <a:cs typeface="Helvetica Neue"/>
                <a:sym typeface="Helvetica Neue"/>
              </a:rPr>
              <a:t>Enter all training information: time, date, trainer name, training topic, location, start and end time.</a:t>
            </a:r>
          </a:p>
          <a:p>
            <a:pPr marL="514350" marR="0" lvl="0" indent="-285750" algn="l" rtl="0">
              <a:lnSpc>
                <a:spcPct val="115000"/>
              </a:lnSpc>
              <a:spcBef>
                <a:spcPts val="1000"/>
              </a:spcBef>
              <a:spcAft>
                <a:spcPts val="0"/>
              </a:spcAft>
              <a:buClr>
                <a:schemeClr val="lt2"/>
              </a:buClr>
              <a:buSzPct val="100000"/>
              <a:buFont typeface="Arial"/>
              <a:buChar char="•"/>
            </a:pPr>
            <a:r>
              <a:rPr lang="en-US" sz="2000">
                <a:latin typeface="Helvetica Neue"/>
                <a:ea typeface="Helvetica Neue"/>
                <a:cs typeface="Helvetica Neue"/>
                <a:sym typeface="Helvetica Neue"/>
              </a:rPr>
              <a:t>Students must write their names, numbers are ideal</a:t>
            </a:r>
          </a:p>
          <a:p>
            <a:pPr marL="514350" marR="0" lvl="0" indent="-285750" algn="l" rtl="0">
              <a:lnSpc>
                <a:spcPct val="115000"/>
              </a:lnSpc>
              <a:spcBef>
                <a:spcPts val="1000"/>
              </a:spcBef>
              <a:spcAft>
                <a:spcPts val="1000"/>
              </a:spcAft>
              <a:buClr>
                <a:schemeClr val="lt2"/>
              </a:buClr>
              <a:buSzPct val="100000"/>
              <a:buFont typeface="Arial"/>
              <a:buChar char="•"/>
            </a:pPr>
            <a:r>
              <a:rPr lang="en-US" sz="2000">
                <a:latin typeface="Helvetica Neue"/>
                <a:ea typeface="Helvetica Neue"/>
                <a:cs typeface="Helvetica Neue"/>
                <a:sym typeface="Helvetica Neue"/>
              </a:rPr>
              <a:t>Sign and date the attendance sheet</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8</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3200" b="0" i="0" u="none" strike="noStrike" cap="none">
                <a:solidFill>
                  <a:schemeClr val="lt1"/>
                </a:solidFill>
                <a:latin typeface="Roboto"/>
                <a:ea typeface="Roboto"/>
                <a:cs typeface="Roboto"/>
                <a:sym typeface="Roboto"/>
              </a:rPr>
              <a:t/>
            </a:r>
            <a:br>
              <a:rPr lang="en-US" sz="3200" b="0" i="0" u="none" strike="noStrike" cap="none">
                <a:solidFill>
                  <a:schemeClr val="lt1"/>
                </a:solidFill>
                <a:latin typeface="Roboto"/>
                <a:ea typeface="Roboto"/>
                <a:cs typeface="Roboto"/>
                <a:sym typeface="Roboto"/>
              </a:rPr>
            </a:br>
            <a:r>
              <a:rPr lang="en-US" sz="3200" b="0" i="0" u="none" strike="noStrike" cap="none">
                <a:solidFill>
                  <a:schemeClr val="lt1"/>
                </a:solidFill>
                <a:latin typeface="Helvetica Neue"/>
                <a:ea typeface="Helvetica Neue"/>
                <a:cs typeface="Helvetica Neue"/>
                <a:sym typeface="Helvetica Neue"/>
              </a:rPr>
              <a:t>Training Evaluations</a:t>
            </a:r>
            <a:br>
              <a:rPr lang="en-US" sz="3200" b="0" i="0" u="none" strike="noStrike" cap="none">
                <a:solidFill>
                  <a:schemeClr val="lt1"/>
                </a:solidFill>
                <a:latin typeface="Helvetica Neue"/>
                <a:ea typeface="Helvetica Neue"/>
                <a:cs typeface="Helvetica Neue"/>
                <a:sym typeface="Helvetica Neue"/>
              </a:rPr>
            </a:br>
            <a:r>
              <a:rPr lang="en-US" sz="3600" b="1" i="0" u="none" strike="noStrike" cap="none">
                <a:solidFill>
                  <a:schemeClr val="lt1"/>
                </a:solidFill>
                <a:latin typeface="Helvetica Neue"/>
                <a:ea typeface="Helvetica Neue"/>
                <a:cs typeface="Helvetica Neue"/>
                <a:sym typeface="Helvetica Neue"/>
              </a:rPr>
              <a:t>LEVEL 1-3 EVALUATIONS</a:t>
            </a:r>
          </a:p>
        </p:txBody>
      </p:sp>
      <p:sp>
        <p:nvSpPr>
          <p:cNvPr id="121" name="Shape 121" descr="Design Element" title="Design Element"/>
          <p:cNvSpPr txBox="1"/>
          <p:nvPr/>
        </p:nvSpPr>
        <p:spPr>
          <a:xfrm>
            <a:off x="431925" y="2047015"/>
            <a:ext cx="2628899" cy="464099"/>
          </a:xfrm>
          <a:prstGeom prst="rect">
            <a:avLst/>
          </a:prstGeom>
          <a:solidFill>
            <a:srgbClr val="99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2" name="Shape 122" descr="Design Element" title="Design Element"/>
          <p:cNvSpPr/>
          <p:nvPr/>
        </p:nvSpPr>
        <p:spPr>
          <a:xfrm>
            <a:off x="431950" y="2047014"/>
            <a:ext cx="2628899" cy="2739276"/>
          </a:xfrm>
          <a:prstGeom prst="rect">
            <a:avLst/>
          </a:prstGeom>
          <a:noFill/>
          <a:ln w="9525" cap="flat" cmpd="sng">
            <a:solidFill>
              <a:srgbClr val="99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3" name="Shape 123"/>
          <p:cNvSpPr txBox="1">
            <a:spLocks noGrp="1"/>
          </p:cNvSpPr>
          <p:nvPr>
            <p:ph type="body" idx="1"/>
          </p:nvPr>
        </p:nvSpPr>
        <p:spPr>
          <a:xfrm>
            <a:off x="506425" y="2047015"/>
            <a:ext cx="2494499" cy="4613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r>
              <a:rPr lang="en-US" sz="1800" b="1" i="0" u="none" strike="noStrike" cap="none">
                <a:solidFill>
                  <a:schemeClr val="lt1"/>
                </a:solidFill>
                <a:latin typeface="Helvetica Neue"/>
                <a:ea typeface="Helvetica Neue"/>
                <a:cs typeface="Helvetica Neue"/>
                <a:sym typeface="Helvetica Neue"/>
              </a:rPr>
              <a:t>Level 1</a:t>
            </a:r>
          </a:p>
        </p:txBody>
      </p:sp>
      <p:sp>
        <p:nvSpPr>
          <p:cNvPr id="124" name="Shape 124"/>
          <p:cNvSpPr txBox="1">
            <a:spLocks noGrp="1"/>
          </p:cNvSpPr>
          <p:nvPr>
            <p:ph type="body" idx="2"/>
          </p:nvPr>
        </p:nvSpPr>
        <p:spPr>
          <a:xfrm>
            <a:off x="508325" y="2592441"/>
            <a:ext cx="2478600" cy="1629558"/>
          </a:xfrm>
          <a:prstGeom prst="rect">
            <a:avLst/>
          </a:prstGeom>
          <a:noFill/>
          <a:ln>
            <a:noFill/>
          </a:ln>
        </p:spPr>
        <p:txBody>
          <a:bodyPr lIns="91425" tIns="91425" rIns="91425" bIns="91425" anchor="t" anchorCtr="0">
            <a:noAutofit/>
          </a:bodyPr>
          <a:lstStyle/>
          <a:p>
            <a:pPr marR="0" lvl="0" algn="l" rtl="0">
              <a:lnSpc>
                <a:spcPct val="115000"/>
              </a:lnSpc>
              <a:spcBef>
                <a:spcPts val="0"/>
              </a:spcBef>
              <a:spcAft>
                <a:spcPts val="0"/>
              </a:spcAft>
              <a:buNone/>
            </a:pPr>
            <a:r>
              <a:rPr lang="en-US" sz="1600" b="1">
                <a:solidFill>
                  <a:srgbClr val="737373"/>
                </a:solidFill>
                <a:latin typeface="Helvetica Neue"/>
                <a:ea typeface="Helvetica Neue"/>
                <a:cs typeface="Helvetica Neue"/>
                <a:sym typeface="Helvetica Neue"/>
              </a:rPr>
              <a:t>Satisfaction Assessment</a:t>
            </a:r>
          </a:p>
          <a:p>
            <a:pPr marL="285750" marR="0" lvl="0" indent="-273050" algn="l" rtl="0">
              <a:lnSpc>
                <a:spcPct val="115000"/>
              </a:lnSpc>
              <a:spcBef>
                <a:spcPts val="1000"/>
              </a:spcBef>
              <a:spcAft>
                <a:spcPts val="0"/>
              </a:spcAft>
              <a:buClr>
                <a:schemeClr val="lt2"/>
              </a:buClr>
              <a:buSzPct val="100000"/>
              <a:buFont typeface="Helvetica Neue"/>
              <a:buChar char="▪"/>
            </a:pPr>
            <a:r>
              <a:rPr lang="en-US">
                <a:solidFill>
                  <a:srgbClr val="737373"/>
                </a:solidFill>
                <a:latin typeface="Helvetica Neue"/>
                <a:ea typeface="Helvetica Neue"/>
                <a:cs typeface="Helvetica Neue"/>
                <a:sym typeface="Helvetica Neue"/>
              </a:rPr>
              <a:t>How well did they like the training?</a:t>
            </a:r>
            <a:r>
              <a:rPr lang="en-US" b="0" i="0" u="none" strike="noStrike" cap="none">
                <a:solidFill>
                  <a:srgbClr val="737373"/>
                </a:solidFill>
                <a:latin typeface="Helvetica Neue"/>
                <a:ea typeface="Helvetica Neue"/>
                <a:cs typeface="Helvetica Neue"/>
                <a:sym typeface="Helvetica Neue"/>
              </a:rPr>
              <a:t> </a:t>
            </a:r>
          </a:p>
          <a:p>
            <a:pPr marL="285750" marR="0" lvl="0" indent="-273050" algn="l" rtl="0">
              <a:lnSpc>
                <a:spcPct val="115000"/>
              </a:lnSpc>
              <a:spcBef>
                <a:spcPts val="1000"/>
              </a:spcBef>
              <a:spcAft>
                <a:spcPts val="1000"/>
              </a:spcAft>
              <a:buClr>
                <a:schemeClr val="lt2"/>
              </a:buClr>
              <a:buSzPct val="100000"/>
              <a:buFont typeface="Helvetica Neue"/>
              <a:buChar char="▪"/>
            </a:pPr>
            <a:r>
              <a:rPr lang="en-US">
                <a:solidFill>
                  <a:srgbClr val="737373"/>
                </a:solidFill>
                <a:latin typeface="Helvetica Neue"/>
                <a:ea typeface="Helvetica Neue"/>
                <a:cs typeface="Helvetica Neue"/>
                <a:sym typeface="Helvetica Neue"/>
              </a:rPr>
              <a:t>Would they recommend the training?</a:t>
            </a:r>
          </a:p>
        </p:txBody>
      </p:sp>
      <p:sp>
        <p:nvSpPr>
          <p:cNvPr id="125" name="Shape 125" descr="Design Element" title="Design Element"/>
          <p:cNvSpPr txBox="1"/>
          <p:nvPr/>
        </p:nvSpPr>
        <p:spPr>
          <a:xfrm>
            <a:off x="3324050" y="2047015"/>
            <a:ext cx="2628899" cy="464099"/>
          </a:xfrm>
          <a:prstGeom prst="rect">
            <a:avLst/>
          </a:prstGeom>
          <a:solidFill>
            <a:srgbClr val="99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6" name="Shape 126" descr="Design Element" title="Design Element"/>
          <p:cNvSpPr/>
          <p:nvPr/>
        </p:nvSpPr>
        <p:spPr>
          <a:xfrm>
            <a:off x="3320450" y="2047014"/>
            <a:ext cx="2628899" cy="2739276"/>
          </a:xfrm>
          <a:prstGeom prst="rect">
            <a:avLst/>
          </a:prstGeom>
          <a:noFill/>
          <a:ln w="9525" cap="flat" cmpd="sng">
            <a:solidFill>
              <a:srgbClr val="99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7" name="Shape 127"/>
          <p:cNvSpPr txBox="1">
            <a:spLocks noGrp="1"/>
          </p:cNvSpPr>
          <p:nvPr>
            <p:ph type="body" idx="4294967295"/>
          </p:nvPr>
        </p:nvSpPr>
        <p:spPr>
          <a:xfrm>
            <a:off x="3389450" y="2047015"/>
            <a:ext cx="2494499" cy="4613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r>
              <a:rPr lang="en-US" sz="1800" b="1" i="0" u="none" strike="noStrike" cap="none">
                <a:solidFill>
                  <a:schemeClr val="lt1"/>
                </a:solidFill>
                <a:latin typeface="Helvetica Neue"/>
                <a:ea typeface="Helvetica Neue"/>
                <a:cs typeface="Helvetica Neue"/>
                <a:sym typeface="Helvetica Neue"/>
              </a:rPr>
              <a:t>Level 2</a:t>
            </a:r>
          </a:p>
        </p:txBody>
      </p:sp>
      <p:sp>
        <p:nvSpPr>
          <p:cNvPr id="128" name="Shape 128"/>
          <p:cNvSpPr txBox="1">
            <a:spLocks noGrp="1"/>
          </p:cNvSpPr>
          <p:nvPr>
            <p:ph type="body" idx="4294967295"/>
          </p:nvPr>
        </p:nvSpPr>
        <p:spPr>
          <a:xfrm>
            <a:off x="3396775" y="2592441"/>
            <a:ext cx="2478600" cy="1629558"/>
          </a:xfrm>
          <a:prstGeom prst="rect">
            <a:avLst/>
          </a:prstGeom>
          <a:noFill/>
          <a:ln>
            <a:noFill/>
          </a:ln>
        </p:spPr>
        <p:txBody>
          <a:bodyPr lIns="91425" tIns="91425" rIns="91425" bIns="91425" anchor="t" anchorCtr="0">
            <a:noAutofit/>
          </a:bodyPr>
          <a:lstStyle/>
          <a:p>
            <a:pPr lvl="0" rtl="0">
              <a:spcBef>
                <a:spcPts val="0"/>
              </a:spcBef>
              <a:spcAft>
                <a:spcPts val="0"/>
              </a:spcAft>
              <a:buNone/>
            </a:pPr>
            <a:r>
              <a:rPr lang="en-US" sz="1600" b="1">
                <a:latin typeface="Helvetica Neue"/>
                <a:ea typeface="Helvetica Neue"/>
                <a:cs typeface="Helvetica Neue"/>
                <a:sym typeface="Helvetica Neue"/>
              </a:rPr>
              <a:t>Satisfaction Assessment</a:t>
            </a:r>
          </a:p>
          <a:p>
            <a:pPr marL="285750" marR="0" lvl="0" indent="-273050" algn="l" rtl="0">
              <a:lnSpc>
                <a:spcPct val="115000"/>
              </a:lnSpc>
              <a:spcBef>
                <a:spcPts val="1000"/>
              </a:spcBef>
              <a:spcAft>
                <a:spcPts val="0"/>
              </a:spcAft>
              <a:buClr>
                <a:schemeClr val="lt2"/>
              </a:buClr>
              <a:buSzPct val="100000"/>
              <a:buFont typeface="Helvetica Neue"/>
              <a:buChar char="▪"/>
            </a:pPr>
            <a:r>
              <a:rPr lang="en-US" sz="1400">
                <a:solidFill>
                  <a:srgbClr val="737373"/>
                </a:solidFill>
                <a:latin typeface="Helvetica Neue"/>
                <a:ea typeface="Helvetica Neue"/>
                <a:cs typeface="Helvetica Neue"/>
                <a:sym typeface="Helvetica Neue"/>
              </a:rPr>
              <a:t>Knowledge before training?</a:t>
            </a:r>
          </a:p>
          <a:p>
            <a:pPr marL="285750" marR="0" lvl="0" indent="-273050" algn="l" rtl="0">
              <a:lnSpc>
                <a:spcPct val="115000"/>
              </a:lnSpc>
              <a:spcBef>
                <a:spcPts val="1000"/>
              </a:spcBef>
              <a:spcAft>
                <a:spcPts val="1000"/>
              </a:spcAft>
              <a:buClr>
                <a:schemeClr val="lt2"/>
              </a:buClr>
              <a:buSzPct val="100000"/>
              <a:buFont typeface="Helvetica Neue"/>
              <a:buChar char="▪"/>
            </a:pPr>
            <a:r>
              <a:rPr lang="en-US" sz="1400">
                <a:solidFill>
                  <a:srgbClr val="737373"/>
                </a:solidFill>
                <a:latin typeface="Helvetica Neue"/>
                <a:ea typeface="Helvetica Neue"/>
                <a:cs typeface="Helvetica Neue"/>
                <a:sym typeface="Helvetica Neue"/>
              </a:rPr>
              <a:t>Knowledge after </a:t>
            </a:r>
            <a:br>
              <a:rPr lang="en-US" sz="1400">
                <a:solidFill>
                  <a:srgbClr val="737373"/>
                </a:solidFill>
                <a:latin typeface="Helvetica Neue"/>
                <a:ea typeface="Helvetica Neue"/>
                <a:cs typeface="Helvetica Neue"/>
                <a:sym typeface="Helvetica Neue"/>
              </a:rPr>
            </a:br>
            <a:r>
              <a:rPr lang="en-US" sz="1400">
                <a:solidFill>
                  <a:srgbClr val="737373"/>
                </a:solidFill>
                <a:latin typeface="Helvetica Neue"/>
                <a:ea typeface="Helvetica Neue"/>
                <a:cs typeface="Helvetica Neue"/>
                <a:sym typeface="Helvetica Neue"/>
              </a:rPr>
              <a:t>training?</a:t>
            </a:r>
          </a:p>
        </p:txBody>
      </p:sp>
      <p:sp>
        <p:nvSpPr>
          <p:cNvPr id="129" name="Shape 129" descr="Design Element" title="Design Element"/>
          <p:cNvSpPr/>
          <p:nvPr/>
        </p:nvSpPr>
        <p:spPr>
          <a:xfrm>
            <a:off x="6215400" y="2047014"/>
            <a:ext cx="2628899" cy="2739276"/>
          </a:xfrm>
          <a:prstGeom prst="rect">
            <a:avLst/>
          </a:prstGeom>
          <a:noFill/>
          <a:ln w="9525" cap="flat" cmpd="sng">
            <a:solidFill>
              <a:srgbClr val="99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0" name="Shape 130" descr="Design Element" title="Design Element"/>
          <p:cNvSpPr txBox="1"/>
          <p:nvPr/>
        </p:nvSpPr>
        <p:spPr>
          <a:xfrm>
            <a:off x="6212550" y="2047015"/>
            <a:ext cx="2632498" cy="464099"/>
          </a:xfrm>
          <a:prstGeom prst="rect">
            <a:avLst/>
          </a:prstGeom>
          <a:solidFill>
            <a:srgbClr val="990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1" name="Shape 131"/>
          <p:cNvSpPr txBox="1">
            <a:spLocks noGrp="1"/>
          </p:cNvSpPr>
          <p:nvPr>
            <p:ph type="body" idx="4294967295"/>
          </p:nvPr>
        </p:nvSpPr>
        <p:spPr>
          <a:xfrm>
            <a:off x="6272475" y="2047015"/>
            <a:ext cx="2494499" cy="4613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lt2"/>
              </a:buClr>
              <a:buSzPct val="25000"/>
              <a:buFont typeface="Roboto"/>
              <a:buNone/>
            </a:pPr>
            <a:r>
              <a:rPr lang="en-US" sz="1800" b="1" i="0" u="none" strike="noStrike" cap="none">
                <a:solidFill>
                  <a:schemeClr val="lt1"/>
                </a:solidFill>
                <a:latin typeface="Helvetica Neue"/>
                <a:ea typeface="Helvetica Neue"/>
                <a:cs typeface="Helvetica Neue"/>
                <a:sym typeface="Helvetica Neue"/>
              </a:rPr>
              <a:t>Level 3</a:t>
            </a:r>
          </a:p>
        </p:txBody>
      </p:sp>
      <p:sp>
        <p:nvSpPr>
          <p:cNvPr id="132" name="Shape 132"/>
          <p:cNvSpPr txBox="1">
            <a:spLocks noGrp="1"/>
          </p:cNvSpPr>
          <p:nvPr>
            <p:ph type="body" idx="4294967295"/>
          </p:nvPr>
        </p:nvSpPr>
        <p:spPr>
          <a:xfrm>
            <a:off x="6286400" y="2592441"/>
            <a:ext cx="2478600" cy="1629558"/>
          </a:xfrm>
          <a:prstGeom prst="rect">
            <a:avLst/>
          </a:prstGeom>
          <a:noFill/>
          <a:ln>
            <a:noFill/>
          </a:ln>
        </p:spPr>
        <p:txBody>
          <a:bodyPr lIns="91425" tIns="91425" rIns="91425" bIns="91425" anchor="t" anchorCtr="0">
            <a:noAutofit/>
          </a:bodyPr>
          <a:lstStyle/>
          <a:p>
            <a:pPr lvl="0" rtl="0">
              <a:spcBef>
                <a:spcPts val="0"/>
              </a:spcBef>
              <a:spcAft>
                <a:spcPts val="0"/>
              </a:spcAft>
              <a:buNone/>
            </a:pPr>
            <a:r>
              <a:rPr lang="en-US" sz="1600" b="1">
                <a:latin typeface="Helvetica Neue"/>
                <a:ea typeface="Helvetica Neue"/>
                <a:cs typeface="Helvetica Neue"/>
                <a:sym typeface="Helvetica Neue"/>
              </a:rPr>
              <a:t>Behavior </a:t>
            </a:r>
            <a:br>
              <a:rPr lang="en-US" sz="1600" b="1">
                <a:latin typeface="Helvetica Neue"/>
                <a:ea typeface="Helvetica Neue"/>
                <a:cs typeface="Helvetica Neue"/>
                <a:sym typeface="Helvetica Neue"/>
              </a:rPr>
            </a:br>
            <a:r>
              <a:rPr lang="en-US" sz="1600" b="1">
                <a:latin typeface="Helvetica Neue"/>
                <a:ea typeface="Helvetica Neue"/>
                <a:cs typeface="Helvetica Neue"/>
                <a:sym typeface="Helvetica Neue"/>
              </a:rPr>
              <a:t>Assessment</a:t>
            </a:r>
          </a:p>
          <a:p>
            <a:pPr marL="285750" marR="0" lvl="0" indent="-273050" algn="l" rtl="0">
              <a:lnSpc>
                <a:spcPct val="115000"/>
              </a:lnSpc>
              <a:spcBef>
                <a:spcPts val="1000"/>
              </a:spcBef>
              <a:spcAft>
                <a:spcPts val="0"/>
              </a:spcAft>
              <a:buClr>
                <a:schemeClr val="lt2"/>
              </a:buClr>
              <a:buSzPct val="100000"/>
              <a:buFont typeface="Helvetica Neue"/>
              <a:buChar char="▪"/>
            </a:pPr>
            <a:r>
              <a:rPr lang="en-US" sz="1400">
                <a:solidFill>
                  <a:srgbClr val="737373"/>
                </a:solidFill>
                <a:latin typeface="Helvetica Neue"/>
                <a:ea typeface="Helvetica Neue"/>
                <a:cs typeface="Helvetica Neue"/>
                <a:sym typeface="Helvetica Neue"/>
              </a:rPr>
              <a:t>Administered 3 months after first training</a:t>
            </a:r>
          </a:p>
          <a:p>
            <a:pPr marL="285750" marR="0" lvl="0" indent="-273050" algn="l" rtl="0">
              <a:lnSpc>
                <a:spcPct val="115000"/>
              </a:lnSpc>
              <a:spcBef>
                <a:spcPts val="1000"/>
              </a:spcBef>
              <a:spcAft>
                <a:spcPts val="1000"/>
              </a:spcAft>
              <a:buClr>
                <a:schemeClr val="lt2"/>
              </a:buClr>
              <a:buSzPct val="100000"/>
              <a:buFont typeface="Helvetica Neue"/>
              <a:buChar char="▪"/>
            </a:pPr>
            <a:r>
              <a:rPr lang="en-US" sz="1400">
                <a:solidFill>
                  <a:srgbClr val="737373"/>
                </a:solidFill>
                <a:latin typeface="Helvetica Neue"/>
                <a:ea typeface="Helvetica Neue"/>
                <a:cs typeface="Helvetica Neue"/>
                <a:sym typeface="Helvetica Neue"/>
              </a:rPr>
              <a:t>Assess how training impacts behavior</a:t>
            </a:r>
          </a:p>
        </p:txBody>
      </p:sp>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9</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470</Words>
  <Application>Microsoft Office PowerPoint</Application>
  <PresentationFormat>On-screen Show (16:9)</PresentationFormat>
  <Paragraphs>116</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Helvetica Neue</vt:lpstr>
      <vt:lpstr>Roboto</vt:lpstr>
      <vt:lpstr>Noto Symbol</vt:lpstr>
      <vt:lpstr>material</vt:lpstr>
      <vt:lpstr>Day 3 Train-the-Trainer BUILD A BETTER SAFETY PROGRAM</vt:lpstr>
      <vt:lpstr>  Disclaimer This material was produced under grant number SH-29624-SH6 from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vt:lpstr>
      <vt:lpstr>Image of a worker</vt:lpstr>
      <vt:lpstr>TRAIN-THE-TRAINER OVERVIEW</vt:lpstr>
      <vt:lpstr> Train-the-Trainer DAY 3 AGENDA</vt:lpstr>
      <vt:lpstr>Part 1. EVALUATIONS OVERVIEW</vt:lpstr>
      <vt:lpstr>1.  Evaluations Overview</vt:lpstr>
      <vt:lpstr> Training Evaluations ATTENDANCE SHEETS</vt:lpstr>
      <vt:lpstr> Training Evaluations LEVEL 1-3 EVALUATIONS</vt:lpstr>
      <vt:lpstr>Questions and Comments</vt:lpstr>
      <vt:lpstr>Part 2. TRAINING &amp; EVAL PRACTICE</vt:lpstr>
      <vt:lpstr>2.  Training &amp;  Evals Practice</vt:lpstr>
      <vt:lpstr>  Demonstrations During demonstrations, take notes on facilitation techniques, use of training materials. After training, complete evaluation.</vt:lpstr>
      <vt:lpstr>Question s &amp; Comments </vt:lpstr>
      <vt:lpstr>Part 2. EVALUATION SUBMISSIONS</vt:lpstr>
      <vt:lpstr>3.  Evaluation Submission Process</vt:lpstr>
      <vt:lpstr> Eval Submission Process REVIEW ATTENDANCE</vt:lpstr>
      <vt:lpstr> Eval Submission Process REVIEW EVALS</vt:lpstr>
      <vt:lpstr> Eval Submission Process SCAN ATTENDANCE &amp; EVALS</vt:lpstr>
      <vt:lpstr>Review Scan Email</vt:lpstr>
      <vt:lpstr>  Evaluation As a class, please complete the evaluation of the Train-the-Trainer Program Day 3.</vt:lpstr>
      <vt:lpstr>Qand A</vt:lpstr>
      <vt:lpstr>Day 3 Train-the-Trainer  BUILD A BETTER SAFETY PROGRAM</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2018-06-19T20:12:39Z</dcterms:modified>
</cp:coreProperties>
</file>